
<file path=[Content_Types].xml><?xml version="1.0" encoding="utf-8"?>
<Types xmlns="http://schemas.openxmlformats.org/package/2006/content-types">
  <Default ContentType="image/x-emf" Extension="emf"/>
  <Default ContentType="image/jpeg" Extension="jpe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drawingml.chart+xml" PartName="/ppt/charts/chart2.xml"/>
  <Override ContentType="application/vnd.openxmlformats-officedocument.drawingml.chart+xml" PartName="/ppt/charts/chart3.xml"/>
  <Override ContentType="application/vnd.openxmlformats-officedocument.drawingml.chart+xml" PartName="/ppt/charts/chart4.xml"/>
  <Override ContentType="application/vnd.ms-office.chartcolorstyle+xml" PartName="/ppt/charts/colors1.xml"/>
  <Override ContentType="application/vnd.ms-office.chartstyle+xml" PartName="/ppt/charts/style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presentationml.tags+xml" PartName="/ppt/tags/tag16.xml"/>
  <Override ContentType="application/vnd.openxmlformats-officedocument.presentationml.tags+xml" PartName="/ppt/tags/tag17.xml"/>
  <Override ContentType="application/vnd.openxmlformats-officedocument.presentationml.tags+xml" PartName="/ppt/tags/tag18.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Lst>
  <p:notesMasterIdLst>
    <p:notesMasterId r:id="rId3"/>
  </p:notesMasterIdLst>
  <p:sldIdLst>
    <p:sldId id="256" r:id="rId4"/>
    <p:sldId id="257" r:id="rId5"/>
    <p:sldId id="258" r:id="rId6"/>
    <p:sldId id="262" r:id="rId7"/>
    <p:sldId id="263" r:id="rId8"/>
    <p:sldId id="264" r:id="rId9"/>
    <p:sldId id="265" r:id="rId10"/>
    <p:sldId id="259" r:id="rId11"/>
    <p:sldId id="266" r:id="rId12"/>
    <p:sldId id="267" r:id="rId13"/>
    <p:sldId id="268" r:id="rId14"/>
    <p:sldId id="269" r:id="rId15"/>
    <p:sldId id="260" r:id="rId16"/>
    <p:sldId id="270" r:id="rId17"/>
    <p:sldId id="271" r:id="rId18"/>
    <p:sldId id="272" r:id="rId19"/>
    <p:sldId id="273" r:id="rId20"/>
    <p:sldId id="261" r:id="rId21"/>
    <p:sldId id="274" r:id="rId22"/>
    <p:sldId id="275" r:id="rId23"/>
    <p:sldId id="276" r:id="rId24"/>
    <p:sldId id="277" r:id="rId25"/>
    <p:sldId id="278" r:id="rId26"/>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9" autoAdjust="0"/>
    <p:restoredTop sz="94660"/>
  </p:normalViewPr>
  <p:slideViewPr>
    <p:cSldViewPr snapToGrid="0" showGuides="1">
      <p:cViewPr varScale="1">
        <p:scale>
          <a:sx n="86" d="100"/>
          <a:sy n="86" d="100"/>
        </p:scale>
        <p:origin x="240" y="96"/>
      </p:cViewPr>
      <p:guideLst>
        <p:guide orient="horz" pos="2160"/>
        <p:guide pos="3840"/>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tags/tag18.xml" Type="http://schemas.openxmlformats.org/officeDocument/2006/relationships/tags"/><Relationship Id="rId28" Target="presProps.xml" Type="http://schemas.openxmlformats.org/officeDocument/2006/relationships/presProps"/><Relationship Id="rId29" Target="viewProps.xml" Type="http://schemas.openxmlformats.org/officeDocument/2006/relationships/viewProps"/><Relationship Id="rId3" Target="notesMasters/notesMaster1.xml" Type="http://schemas.openxmlformats.org/officeDocument/2006/relationships/notesMaster"/><Relationship Id="rId30" Target="theme/theme1.xml" Type="http://schemas.openxmlformats.org/officeDocument/2006/relationships/theme"/><Relationship Id="rId31"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s>
</file>

<file path=ppt/charts/_rels/chart2.xml.rels><?xml version="1.0" encoding="UTF-8" standalone="yes"?><Relationships xmlns="http://schemas.openxmlformats.org/package/2006/relationships"><Relationship Id="rId1" Target="../embeddings/Microsoft_Excel_Worksheet2.xlsx" Type="http://schemas.openxmlformats.org/officeDocument/2006/relationships/package"/></Relationships>
</file>

<file path=ppt/charts/_rels/chart3.xml.rels><?xml version="1.0" encoding="UTF-8" standalone="yes"?><Relationships xmlns="http://schemas.openxmlformats.org/package/2006/relationships"><Relationship Id="rId1" Target="../embeddings/Microsoft_Excel_Worksheet3.xlsx" Type="http://schemas.openxmlformats.org/officeDocument/2006/relationships/package"/></Relationships>
</file>

<file path=ppt/charts/_rels/chart4.xml.rels><?xml version="1.0" encoding="UTF-8" standalone="yes"?><Relationships xmlns="http://schemas.openxmlformats.org/package/2006/relationships"><Relationship Id="rId1" Target="../embeddings/Microsoft_Excel_Worksheet4.xlsx" Type="http://schemas.openxmlformats.org/officeDocument/2006/relationships/package"/><Relationship Id="rId2" Target="colors1.xml" Type="http://schemas.microsoft.com/office/2011/relationships/chartColorStyle"/><Relationship Id="rId3" Target="style1.xml" Type="http://schemas.microsoft.com/office/2011/relationships/chartStyl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04999999888241291"/>
          <c:y val="0.004999999888241291"/>
          <c:w val="0.99000000953674316"/>
          <c:h val="0.987500011920929"/>
        </c:manualLayout>
      </c:layout>
      <c:pieChart>
        <c:varyColors val="0"/>
        <c:ser>
          <c:idx val="0"/>
          <c:order val="0"/>
          <c:tx>
            <c:strRef>
              <c:f>Sheet1!$A$2</c:f>
              <c:strCache>
                <c:ptCount val="1"/>
                <c:pt idx="0">
                  <c:v>Region 1</c:v>
                </c:pt>
              </c:strCache>
            </c:strRef>
          </c:tx>
          <c:spPr>
            <a:gradFill flip="none" rotWithShape="1">
              <a:gsLst>
                <a:gs pos="0">
                  <a:srgbClr val="8CBED5"/>
                </a:gs>
                <a:gs pos="100000">
                  <a:srgbClr val="6C9AF0"/>
                </a:gs>
              </a:gsLst>
              <a:lin ang="5400000" scaled="0"/>
            </a:gradFill>
            <a:ln w="12700" cap="flat">
              <a:noFill/>
              <a:miter lim="400000"/>
            </a:ln>
            <a:effectLst/>
          </c:spPr>
          <c:dPt>
            <c:idx val="0"/>
            <c:invertIfNegative val="1"/>
            <c:spPr>
              <a:solidFill>
                <a:schemeClr val="bg2">
                  <a:lumMod val="90000"/>
                </a:schemeClr>
              </a:solidFill>
              <a:ln w="12700" cap="flat">
                <a:noFill/>
                <a:miter lim="400000"/>
              </a:ln>
              <a:effectLst/>
            </c:spPr>
            <c:extLst>
              <c:ext xmlns:c16="http://schemas.microsoft.com/office/drawing/2014/chart" uri="{C3380CC4-5D6E-409C-BE32-E72D297353CC}">
                <c16:uniqueId val="{00000001-ECAB-4B0A-9705-6F023004DC5B}"/>
              </c:ext>
            </c:extLst>
          </c:dPt>
          <c:dPt>
            <c:idx val="1"/>
            <c:invertIfNegative val="1"/>
            <c:spPr>
              <a:solidFill>
                <a:srgbClr val="E6EAEC">
                  <a:alpha val="10000"/>
                </a:srgbClr>
              </a:solidFill>
              <a:ln w="12700" cap="flat">
                <a:noFill/>
                <a:miter lim="400000"/>
              </a:ln>
              <a:effectLst/>
            </c:spPr>
            <c:extLst>
              <c:ext xmlns:c16="http://schemas.microsoft.com/office/drawing/2014/chart" uri="{C3380CC4-5D6E-409C-BE32-E72D297353CC}">
                <c16:uniqueId val="{00000003-ECAB-4B0A-9705-6F023004DC5B}"/>
              </c:ext>
            </c:extLst>
          </c:dPt>
          <c:cat>
            <c:strRef>
              <c:f>Sheet1!$B$1:$C$1</c:f>
              <c:strCache>
                <c:ptCount val="2"/>
                <c:pt idx="0">
                  <c:v>April</c:v>
                </c:pt>
                <c:pt idx="1">
                  <c:v>May</c:v>
                </c:pt>
              </c:strCache>
            </c:strRef>
          </c:cat>
          <c:val>
            <c:numRef>
              <c:f>Sheet1!$B$2:$C$2</c:f>
              <c:numCache>
                <c:formatCode>General</c:formatCode>
                <c:ptCount val="2"/>
                <c:pt idx="0">
                  <c:v>91</c:v>
                </c:pt>
                <c:pt idx="1">
                  <c:v>76</c:v>
                </c:pt>
              </c:numCache>
            </c:numRef>
          </c:val>
          <c:extLst>
            <c:ext xmlns:c16="http://schemas.microsoft.com/office/drawing/2014/chart" uri="{C3380CC4-5D6E-409C-BE32-E72D297353CC}">
              <c16:uniqueId val="{00000004-ECAB-4B0A-9705-6F023004DC5B}"/>
            </c:ext>
          </c:extLst>
        </c:ser>
        <c:dLbls>
          <c:showLegendKey val="0"/>
          <c:showVal val="0"/>
          <c:showCatName val="0"/>
          <c:showSerName val="0"/>
          <c:showPercent val="0"/>
          <c:showBubbleSize val="0"/>
          <c:showLeaderLines val="0"/>
        </c:dLbls>
        <c:firstSliceAng/>
      </c:pieChart>
      <c:spPr>
        <a:noFill/>
        <a:ln w="12700" cap="flat">
          <a:noFill/>
          <a:miter lim="400000"/>
        </a:ln>
        <a:effectLst/>
      </c:spPr>
    </c:plotArea>
    <c:plotVisOnly val="1"/>
    <c:dispBlanksAs val="gap"/>
    <c:showDLblsOverMax val="1"/>
  </c:chart>
  <c:spPr>
    <a:noFill/>
    <a:ln>
      <a:noFill/>
    </a:ln>
    <a:effectLst/>
  </c:spPr>
  <c:txPr>
    <a:bodyPr/>
    <a:p>
      <a:pPr>
        <a:defRPr smtId="4294967295">
          <a:latin typeface="+mn-lt"/>
          <a:ea typeface="+mn-ea"/>
          <a:cs typeface="+mn-ea"/>
          <a:sym typeface="+mn-lt"/>
        </a:defRPr>
      </a:pPr>
      <a:endParaRPr smtId="4294967295">
        <a:latin typeface="+mn-lt"/>
        <a:ea typeface="+mn-ea"/>
        <a:cs typeface="+mn-ea"/>
        <a:sym typeface="+mn-lt"/>
      </a:endParaRPr>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04999999888241291"/>
          <c:y val="0.004999999888241291"/>
          <c:w val="0.99000000953674316"/>
          <c:h val="0.987500011920929"/>
        </c:manualLayout>
      </c:layout>
      <c:pieChart>
        <c:varyColors val="0"/>
        <c:ser>
          <c:idx val="0"/>
          <c:order val="0"/>
          <c:tx>
            <c:strRef>
              <c:f>Sheet1!$A$2</c:f>
              <c:strCache>
                <c:ptCount val="1"/>
                <c:pt idx="0">
                  <c:v>Region 1</c:v>
                </c:pt>
              </c:strCache>
            </c:strRef>
          </c:tx>
          <c:spPr>
            <a:gradFill flip="none" rotWithShape="1">
              <a:gsLst>
                <a:gs pos="0">
                  <a:srgbClr val="FC785B"/>
                </a:gs>
                <a:gs pos="100000">
                  <a:srgbClr val="E52F6D"/>
                </a:gs>
              </a:gsLst>
              <a:lin ang="5400000" scaled="0"/>
            </a:gradFill>
            <a:ln w="12700" cap="flat">
              <a:noFill/>
              <a:miter lim="400000"/>
            </a:ln>
            <a:effectLst/>
          </c:spPr>
          <c:dPt>
            <c:idx val="0"/>
            <c:invertIfNegative val="1"/>
            <c:spPr>
              <a:solidFill>
                <a:schemeClr val="bg2">
                  <a:lumMod val="75000"/>
                </a:schemeClr>
              </a:solidFill>
              <a:ln w="12700" cap="flat">
                <a:noFill/>
                <a:miter lim="400000"/>
              </a:ln>
              <a:effectLst/>
            </c:spPr>
            <c:extLst>
              <c:ext xmlns:c16="http://schemas.microsoft.com/office/drawing/2014/chart" uri="{C3380CC4-5D6E-409C-BE32-E72D297353CC}">
                <c16:uniqueId val="{00000001-4F45-47D5-89B8-6ADA39E99CF9}"/>
              </c:ext>
            </c:extLst>
          </c:dPt>
          <c:dPt>
            <c:idx val="1"/>
            <c:invertIfNegative val="1"/>
            <c:spPr>
              <a:solidFill>
                <a:srgbClr val="E6EAEC">
                  <a:alpha val="10000"/>
                </a:srgbClr>
              </a:solidFill>
              <a:ln w="12700" cap="flat">
                <a:noFill/>
                <a:miter lim="400000"/>
              </a:ln>
              <a:effectLst/>
            </c:spPr>
            <c:extLst>
              <c:ext xmlns:c16="http://schemas.microsoft.com/office/drawing/2014/chart" uri="{C3380CC4-5D6E-409C-BE32-E72D297353CC}">
                <c16:uniqueId val="{00000003-4F45-47D5-89B8-6ADA39E99CF9}"/>
              </c:ext>
            </c:extLst>
          </c:dPt>
          <c:cat>
            <c:strRef>
              <c:f>Sheet1!$B$1:$C$1</c:f>
              <c:strCache>
                <c:ptCount val="2"/>
                <c:pt idx="0">
                  <c:v>April</c:v>
                </c:pt>
                <c:pt idx="1">
                  <c:v>May</c:v>
                </c:pt>
              </c:strCache>
            </c:strRef>
          </c:cat>
          <c:val>
            <c:numRef>
              <c:f>Sheet1!$B$2:$C$2</c:f>
              <c:numCache>
                <c:formatCode>General</c:formatCode>
                <c:ptCount val="2"/>
                <c:pt idx="0">
                  <c:v>180</c:v>
                </c:pt>
                <c:pt idx="1">
                  <c:v>76</c:v>
                </c:pt>
              </c:numCache>
            </c:numRef>
          </c:val>
          <c:extLst>
            <c:ext xmlns:c16="http://schemas.microsoft.com/office/drawing/2014/chart" uri="{C3380CC4-5D6E-409C-BE32-E72D297353CC}">
              <c16:uniqueId val="{00000004-4F45-47D5-89B8-6ADA39E99CF9}"/>
            </c:ext>
          </c:extLst>
        </c:ser>
        <c:dLbls>
          <c:showLegendKey val="0"/>
          <c:showVal val="0"/>
          <c:showCatName val="0"/>
          <c:showSerName val="0"/>
          <c:showPercent val="0"/>
          <c:showBubbleSize val="0"/>
          <c:showLeaderLines val="0"/>
        </c:dLbls>
        <c:firstSliceAng/>
      </c:pieChart>
      <c:spPr>
        <a:noFill/>
        <a:ln w="12700" cap="flat">
          <a:noFill/>
          <a:miter lim="400000"/>
        </a:ln>
        <a:effectLst/>
      </c:spPr>
    </c:plotArea>
    <c:plotVisOnly val="1"/>
    <c:dispBlanksAs val="gap"/>
    <c:showDLblsOverMax val="1"/>
  </c:chart>
  <c:spPr>
    <a:noFill/>
    <a:ln>
      <a:noFill/>
    </a:ln>
    <a:effectLst/>
  </c:spPr>
  <c:txPr>
    <a:bodyPr/>
    <a:p>
      <a:pPr>
        <a:defRPr smtId="4294967295">
          <a:latin typeface="+mn-lt"/>
          <a:ea typeface="+mn-ea"/>
          <a:cs typeface="+mn-ea"/>
          <a:sym typeface="+mn-lt"/>
        </a:defRPr>
      </a:pPr>
      <a:endParaRPr smtId="4294967295">
        <a:latin typeface="+mn-lt"/>
        <a:ea typeface="+mn-ea"/>
        <a:cs typeface="+mn-ea"/>
        <a:sym typeface="+mn-lt"/>
      </a:endParaRPr>
    </a:p>
  </c:txPr>
  <c:externalData r:id="rId1">
    <c:autoUpdate val="0"/>
  </c:externalData>
</c:chartSpace>
</file>

<file path=ppt/charts/chart3.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04999999888241291"/>
          <c:y val="0.004999999888241291"/>
          <c:w val="0.99000000953674316"/>
          <c:h val="0.987500011920929"/>
        </c:manualLayout>
      </c:layout>
      <c:pieChart>
        <c:varyColors val="0"/>
        <c:ser>
          <c:idx val="0"/>
          <c:order val="0"/>
          <c:tx>
            <c:strRef>
              <c:f>Sheet1!$A$2</c:f>
              <c:strCache>
                <c:ptCount val="1"/>
                <c:pt idx="0">
                  <c:v>Region 1</c:v>
                </c:pt>
              </c:strCache>
            </c:strRef>
          </c:tx>
          <c:spPr>
            <a:gradFill flip="none" rotWithShape="1">
              <a:gsLst>
                <a:gs pos="0">
                  <a:srgbClr val="8CBED5"/>
                </a:gs>
                <a:gs pos="100000">
                  <a:srgbClr val="6C9AF0"/>
                </a:gs>
              </a:gsLst>
              <a:lin ang="5400000" scaled="0"/>
            </a:gradFill>
            <a:ln w="12700" cap="flat">
              <a:noFill/>
              <a:miter lim="400000"/>
            </a:ln>
            <a:effectLst/>
          </c:spPr>
          <c:dPt>
            <c:idx val="0"/>
            <c:invertIfNegative val="1"/>
            <c:spPr>
              <a:solidFill>
                <a:schemeClr val="tx1">
                  <a:lumMod val="50000"/>
                  <a:lumOff val="50000"/>
                </a:schemeClr>
              </a:solidFill>
              <a:ln w="12700" cap="flat">
                <a:noFill/>
                <a:miter lim="400000"/>
              </a:ln>
              <a:effectLst/>
            </c:spPr>
            <c:extLst>
              <c:ext xmlns:c16="http://schemas.microsoft.com/office/drawing/2014/chart" uri="{C3380CC4-5D6E-409C-BE32-E72D297353CC}">
                <c16:uniqueId val="{00000001-F77B-4C16-B587-2F4475884DA1}"/>
              </c:ext>
            </c:extLst>
          </c:dPt>
          <c:dPt>
            <c:idx val="1"/>
            <c:invertIfNegative val="1"/>
            <c:spPr>
              <a:solidFill>
                <a:srgbClr val="E6EAEC">
                  <a:alpha val="10000"/>
                </a:srgbClr>
              </a:solidFill>
              <a:ln w="12700" cap="flat">
                <a:noFill/>
                <a:miter lim="400000"/>
              </a:ln>
              <a:effectLst/>
            </c:spPr>
            <c:extLst>
              <c:ext xmlns:c16="http://schemas.microsoft.com/office/drawing/2014/chart" uri="{C3380CC4-5D6E-409C-BE32-E72D297353CC}">
                <c16:uniqueId val="{00000003-F77B-4C16-B587-2F4475884DA1}"/>
              </c:ext>
            </c:extLst>
          </c:dPt>
          <c:cat>
            <c:strRef>
              <c:f>Sheet1!$B$1:$C$1</c:f>
              <c:strCache>
                <c:ptCount val="2"/>
                <c:pt idx="0">
                  <c:v>April</c:v>
                </c:pt>
                <c:pt idx="1">
                  <c:v>May</c:v>
                </c:pt>
              </c:strCache>
            </c:strRef>
          </c:cat>
          <c:val>
            <c:numRef>
              <c:f>Sheet1!$B$2:$C$2</c:f>
              <c:numCache>
                <c:formatCode>General</c:formatCode>
                <c:ptCount val="2"/>
                <c:pt idx="0">
                  <c:v>35</c:v>
                </c:pt>
                <c:pt idx="1">
                  <c:v>76</c:v>
                </c:pt>
              </c:numCache>
            </c:numRef>
          </c:val>
          <c:extLst>
            <c:ext xmlns:c16="http://schemas.microsoft.com/office/drawing/2014/chart" uri="{C3380CC4-5D6E-409C-BE32-E72D297353CC}">
              <c16:uniqueId val="{00000004-F77B-4C16-B587-2F4475884DA1}"/>
            </c:ext>
          </c:extLst>
        </c:ser>
        <c:dLbls>
          <c:showLegendKey val="0"/>
          <c:showVal val="0"/>
          <c:showCatName val="0"/>
          <c:showSerName val="0"/>
          <c:showPercent val="0"/>
          <c:showBubbleSize val="0"/>
          <c:showLeaderLines val="0"/>
        </c:dLbls>
        <c:firstSliceAng/>
      </c:pieChart>
      <c:spPr>
        <a:noFill/>
        <a:ln w="12700" cap="flat">
          <a:noFill/>
          <a:miter lim="400000"/>
        </a:ln>
        <a:effectLst/>
      </c:spPr>
    </c:plotArea>
    <c:plotVisOnly val="1"/>
    <c:dispBlanksAs val="gap"/>
    <c:showDLblsOverMax val="1"/>
  </c:chart>
  <c:spPr>
    <a:noFill/>
    <a:ln>
      <a:noFill/>
    </a:ln>
    <a:effectLst/>
  </c:spPr>
  <c:txPr>
    <a:bodyPr/>
    <a:p>
      <a:pPr>
        <a:defRPr smtId="4294967295">
          <a:latin typeface="+mn-lt"/>
          <a:ea typeface="+mn-ea"/>
          <a:cs typeface="+mn-ea"/>
          <a:sym typeface="+mn-lt"/>
        </a:defRPr>
      </a:pPr>
      <a:endParaRPr smtId="4294967295">
        <a:latin typeface="+mn-lt"/>
        <a:ea typeface="+mn-ea"/>
        <a:cs typeface="+mn-ea"/>
        <a:sym typeface="+mn-lt"/>
      </a:endParaRPr>
    </a:p>
  </c:txPr>
  <c:externalData r:id="rId1">
    <c:autoUpdate val="0"/>
  </c:externalData>
</c:chartSpace>
</file>

<file path=ppt/charts/chart4.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53837649524211884"/>
          <c:y val="0.068593375384807587"/>
          <c:w val="0.88268649578094482"/>
          <c:h val="0.8382071852684021"/>
        </c:manualLayout>
      </c:layout>
      <c:lineChart>
        <c:grouping/>
        <c:varyColors val="0"/>
        <c:ser>
          <c:idx val="0"/>
          <c:order val="0"/>
          <c:tx>
            <c:strRef>
              <c:f>Sheet1!$B$1</c:f>
              <c:strCache>
                <c:ptCount val="1"/>
                <c:pt idx="0">
                  <c:v>系列 2</c:v>
                </c:pt>
              </c:strCache>
            </c:strRef>
          </c:tx>
          <c:spPr>
            <a:ln w="28575" cap="rnd">
              <a:solidFill>
                <a:schemeClr val="bg1"/>
              </a:solidFill>
              <a:round/>
            </a:ln>
            <a:effectLst/>
          </c:spPr>
          <c:marker>
            <c:symbol val="circle"/>
            <c:size val="9"/>
            <c:spPr>
              <a:solidFill>
                <a:schemeClr val="accent4"/>
              </a:solidFill>
              <a:ln w="28575">
                <a:solidFill>
                  <a:schemeClr val="bg1"/>
                </a:solidFill>
              </a:ln>
              <a:effectLst/>
              <a:scene3d>
                <a:camera prst="orthographicFront"/>
                <a:lightRig rig="threePt" dir="t"/>
              </a:scene3d>
              <a:sp3d>
                <a:bevelT w="25400" h="6350" prst="angle"/>
              </a:sp3d>
            </c:spPr>
          </c:marker>
          <c:dLbls>
            <c:dLbl>
              <c:idx val="0"/>
              <c:delete val="1"/>
              <c:extLst/>
            </c:dLbl>
            <c:dLbl>
              <c:idx val="1"/>
              <c:delete val="1"/>
              <c:extLst/>
            </c:dLbl>
            <c:dLbl>
              <c:idx val="2"/>
              <c:delete val="1"/>
              <c:extLst/>
            </c:dLbl>
            <c:dLbl>
              <c:idx val="3"/>
              <c:delete val="1"/>
              <c:extLst/>
            </c:dLbl>
            <c:dLbl>
              <c:idx val="4"/>
              <c:delete val="1"/>
              <c:extLst/>
            </c:dLbl>
            <c:dLbl>
              <c:idx val="5"/>
              <c:delete val="1"/>
              <c:extLst/>
            </c:dLbl>
            <c:dLbl>
              <c:idx val="6"/>
              <c:delete val="1"/>
              <c:extLst/>
            </c:dLbl>
            <c:dLbl>
              <c:idx val="7"/>
              <c:delete val="1"/>
              <c:extLst/>
            </c:dLbl>
            <c:dLbl>
              <c:idx val="8"/>
              <c:delete val="1"/>
              <c:extLst/>
            </c:dLbl>
            <c:dLbl>
              <c:idx val="9"/>
              <c:delete val="1"/>
              <c:extLst/>
            </c:dLbl>
            <c:dLbl>
              <c:idx val="10"/>
              <c:layout>
                <c:manualLayout>
                  <c:x val="-0.14791476726531982"/>
                  <c:y val="-0.030893320217728615"/>
                </c:manualLayout>
              </c:layout>
              <c:spPr>
                <a:solidFill>
                  <a:prstClr val="black"/>
                </a:solidFill>
                <a:ln>
                  <a:noFill/>
                </a:ln>
                <a:effectLst>
                  <a:outerShdw blurRad="190500" dist="114300" dir="2700000" algn="tl" rotWithShape="0">
                    <a:prstClr val="black">
                      <a:alpha val="20000"/>
                    </a:prstClr>
                  </a:outerShdw>
                </a:effectLst>
              </c:spPr>
              <c:txPr>
                <a:bodyPr rot="0" spcFirstLastPara="1" vertOverflow="clip" horzOverflow="clip" vert="horz" wrap="square" lIns="36576" tIns="18288" rIns="36576" bIns="18288" anchor="ctr" anchorCtr="1">
                  <a:spAutoFit/>
                </a:bodyPr>
                <a:p>
                  <a:pPr>
                    <a:defRPr sz="1600" b="1" i="0" u="none" strike="noStrike" kern="1200" baseline="0" smtId="4294967295">
                      <a:solidFill>
                        <a:schemeClr val="bg1"/>
                      </a:solidFill>
                      <a:latin typeface="+mn-ea"/>
                      <a:ea typeface="+mn-ea"/>
                      <a:cs typeface="+mn-cs"/>
                    </a:defRPr>
                  </a:pPr>
                  <a:endParaRPr sz="1600" b="1" i="0" u="none" strike="noStrike" kern="1200" baseline="0" smtId="4294967295">
                    <a:solidFill>
                      <a:schemeClr val="bg1"/>
                    </a:solidFill>
                    <a:latin typeface="+mn-ea"/>
                    <a:ea typeface="+mn-ea"/>
                    <a:cs typeface="+mn-cs"/>
                  </a:endParaRPr>
                </a:p>
              </c:txPr>
              <c:dLblPos val="r"/>
              <c:showLegendKey val="0"/>
              <c:showVal val="1"/>
              <c:showCatName val="0"/>
              <c:showSerName val="0"/>
              <c:showPercent val="0"/>
              <c:showBubbleSize val="0"/>
              <c:extLst>
                <c:ext xmlns:c15="http://schemas.microsoft.com/office/drawing/2012/chart" uri="{CE6537A1-D6FC-4f65-9D91-7224C49458BB}">
                  <c15:layout>
                    <c:manualLayout>
                      <c:w val="0.1037035"/>
                      <c:h val="0.1234887"/>
                    </c:manualLayout>
                  </c15:layout>
                </c:ext>
                <c:ext xmlns:c16="http://schemas.microsoft.com/office/drawing/2014/chart" uri="{C3380CC4-5D6E-409C-BE32-E72D297353CC}">
                  <c16:uniqueId val="{00000000-C25F-4414-A93F-4FB291D3BA63}"/>
                </c:ext>
              </c:extLst>
            </c:dLbl>
            <c:dLbl>
              <c:idx val="11"/>
              <c:delete val="1"/>
              <c:extLst/>
            </c:dLbl>
            <c:spPr>
              <a:solidFill>
                <a:schemeClr val="tx1"/>
              </a:solidFill>
              <a:ln>
                <a:noFill/>
              </a:ln>
              <a:effectLst/>
            </c:spPr>
            <c:txPr>
              <a:bodyPr rot="0" spcFirstLastPara="1" vertOverflow="ellipsis" vert="horz" wrap="square" lIns="38100" tIns="19050" rIns="38100" bIns="19050" anchor="ctr" anchorCtr="1">
                <a:spAutoFit/>
              </a:bodyPr>
              <a:p>
                <a:pPr>
                  <a:defRPr sz="1600" b="0" i="0" u="none" strike="noStrike" kern="1200" baseline="0" smtId="4294967295">
                    <a:solidFill>
                      <a:schemeClr val="tx1">
                        <a:lumMod val="75000"/>
                        <a:lumOff val="25000"/>
                      </a:schemeClr>
                    </a:solidFill>
                    <a:latin typeface="+mn-lt"/>
                    <a:ea typeface="+mn-ea"/>
                    <a:cs typeface="+mn-cs"/>
                  </a:defRPr>
                </a:pPr>
                <a:endParaRPr sz="1600" b="0" i="0" u="none" strike="noStrike" kern="1200" baseline="0" smtId="4294967295">
                  <a:solidFill>
                    <a:schemeClr val="tx1">
                      <a:lumMod val="75000"/>
                      <a:lumOff val="25000"/>
                    </a:schemeClr>
                  </a:solidFill>
                  <a:latin typeface="+mn-lt"/>
                  <a:ea typeface="+mn-ea"/>
                  <a:cs typeface="+mn-cs"/>
                </a:endParaRPr>
              </a:p>
            </c:txPr>
            <c:showLegendKey val="0"/>
            <c:showVal val="0"/>
            <c:showCatName val="0"/>
            <c:showSerName val="0"/>
            <c:showPercent val="0"/>
            <c:showBubbleSize val="0"/>
            <c:extLst/>
          </c:dLbls>
          <c:cat>
            <c:strRef>
              <c:f>Sheet1!$A$2:$A$13</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Sheet1!$B$2:$B$13</c:f>
              <c:numCache>
                <c:formatCode>0%</c:formatCode>
                <c:ptCount val="12"/>
                <c:pt idx="0">
                  <c:v>0.2</c:v>
                </c:pt>
                <c:pt idx="1">
                  <c:v>0.08</c:v>
                </c:pt>
                <c:pt idx="2">
                  <c:v>0.1</c:v>
                </c:pt>
                <c:pt idx="3">
                  <c:v>0.08</c:v>
                </c:pt>
                <c:pt idx="4">
                  <c:v>0.6</c:v>
                </c:pt>
                <c:pt idx="5">
                  <c:v>0.07</c:v>
                </c:pt>
                <c:pt idx="6">
                  <c:v>0.5</c:v>
                </c:pt>
                <c:pt idx="7">
                  <c:v>0.2</c:v>
                </c:pt>
                <c:pt idx="8">
                  <c:v>0.73</c:v>
                </c:pt>
                <c:pt idx="9">
                  <c:v>0.22</c:v>
                </c:pt>
                <c:pt idx="10">
                  <c:v>0.97</c:v>
                </c:pt>
                <c:pt idx="11">
                  <c:v>0.07</c:v>
                </c:pt>
              </c:numCache>
            </c:numRef>
          </c:val>
          <c:smooth val="1"/>
          <c:extLst>
            <c:ext xmlns:c16="http://schemas.microsoft.com/office/drawing/2014/chart" uri="{C3380CC4-5D6E-409C-BE32-E72D297353CC}">
              <c16:uniqueId val="{00000001-C25F-4414-A93F-4FB291D3BA63}"/>
            </c:ext>
          </c:extLst>
        </c:ser>
        <c:dLbls>
          <c:showLegendKey val="0"/>
          <c:showVal val="0"/>
          <c:showCatName val="0"/>
          <c:showSerName val="0"/>
          <c:showPercent val="0"/>
          <c:showBubbleSize val="0"/>
          <c:showLeaderLines val="0"/>
        </c:dLbls>
        <c:axId val="362763440"/>
        <c:axId val="362764000"/>
      </c:lineChart>
      <c:catAx>
        <c:axId val="362763440"/>
        <c:scaling>
          <c:orientation/>
        </c:scaling>
        <c:delete val="0"/>
        <c:axPos val="b"/>
        <c:numFmt formatCode="General" sourceLinked="1"/>
        <c:majorTickMark val="none"/>
        <c:minorTickMark val="none"/>
        <c:spPr>
          <a:noFill/>
          <a:ln w="9525" cap="flat" cmpd="sng" algn="ctr">
            <a:noFill/>
            <a:round/>
          </a:ln>
          <a:effectLst/>
        </c:spPr>
        <c:txPr>
          <a:bodyPr rot="-60000000" spcFirstLastPara="1" vertOverflow="ellipsis" vert="horz" wrap="square" anchor="ctr" anchorCtr="1"/>
          <a:p>
            <a:pPr>
              <a:defRPr sz="1000" b="0" i="0" u="none" strike="noStrike" kern="1200" baseline="0" smtId="4294967295">
                <a:solidFill>
                  <a:schemeClr val="tx1">
                    <a:lumMod val="50000"/>
                    <a:lumOff val="50000"/>
                  </a:schemeClr>
                </a:solidFill>
                <a:latin typeface="+mn-ea"/>
                <a:ea typeface="+mn-ea"/>
                <a:cs typeface="+mn-cs"/>
              </a:defRPr>
            </a:pPr>
            <a:endParaRPr sz="1000" b="0" i="0" u="none" strike="noStrike" kern="1200" baseline="0" smtId="4294967295">
              <a:solidFill>
                <a:schemeClr val="tx1">
                  <a:lumMod val="50000"/>
                  <a:lumOff val="50000"/>
                </a:schemeClr>
              </a:solidFill>
              <a:latin typeface="+mn-ea"/>
              <a:ea typeface="+mn-ea"/>
              <a:cs typeface="+mn-cs"/>
            </a:endParaRPr>
          </a:p>
        </c:txPr>
        <c:crossAx val="362764000"/>
        <c:crosses val="autoZero"/>
        <c:auto val="0"/>
        <c:lblAlgn val="ctr"/>
        <c:lblOffset/>
        <c:noMultiLvlLbl val="0"/>
      </c:catAx>
      <c:valAx>
        <c:axId val="362764000"/>
        <c:scaling>
          <c:orientation/>
          <c:max val="1"/>
        </c:scaling>
        <c:delete val="0"/>
        <c:axPos val="l"/>
        <c:majorGridlines>
          <c:spPr>
            <a:ln w="9525" cap="flat" cmpd="sng" algn="ctr">
              <a:solidFill>
                <a:schemeClr val="tx1">
                  <a:lumMod val="50000"/>
                  <a:lumOff val="50000"/>
                  <a:alpha val="20000"/>
                </a:schemeClr>
              </a:solidFill>
              <a:round/>
            </a:ln>
            <a:effectLst/>
          </c:spPr>
        </c:majorGridlines>
        <c:numFmt formatCode="0%" sourceLinked="1"/>
        <c:majorTickMark val="none"/>
        <c:minorTickMark val="none"/>
        <c:spPr>
          <a:noFill/>
          <a:ln>
            <a:noFill/>
          </a:ln>
          <a:effectLst/>
        </c:spPr>
        <c:txPr>
          <a:bodyPr rot="-60000000" spcFirstLastPara="1" vertOverflow="ellipsis" vert="horz" wrap="square" anchor="ctr" anchorCtr="1"/>
          <a:p>
            <a:pPr>
              <a:defRPr sz="1200" b="0" i="0" u="none" strike="noStrike" kern="1200" baseline="0" smtId="4294967295">
                <a:solidFill>
                  <a:schemeClr val="tx1">
                    <a:lumMod val="50000"/>
                    <a:lumOff val="50000"/>
                  </a:schemeClr>
                </a:solidFill>
                <a:latin typeface="ITC Avant Garde Std Bk" panose="020b0502020202020204" pitchFamily="34" charset="0"/>
                <a:ea typeface="+mn-ea"/>
                <a:cs typeface="+mn-cs"/>
              </a:defRPr>
            </a:pPr>
            <a:endParaRPr sz="1200" b="0" i="0" u="none" strike="noStrike" kern="1200" baseline="0" smtId="4294967295">
              <a:solidFill>
                <a:schemeClr val="tx1">
                  <a:lumMod val="50000"/>
                  <a:lumOff val="50000"/>
                </a:schemeClr>
              </a:solidFill>
              <a:latin typeface="ITC Avant Garde Std Bk" panose="020b0502020202020204" pitchFamily="34" charset="0"/>
              <a:ea typeface="+mn-ea"/>
              <a:cs typeface="+mn-cs"/>
            </a:endParaRPr>
          </a:p>
        </c:txPr>
        <c:crossAx val="362763440"/>
        <c:crosses val="autoZero"/>
        <c:crossBetween val="between"/>
        <c:majorUnit val="0.2"/>
      </c:valAx>
      <c:spPr>
        <a:noFill/>
        <a:ln>
          <a:noFill/>
        </a:ln>
        <a:effectLst/>
      </c:spPr>
    </c:plotArea>
    <c:plotVisOnly val="1"/>
    <c:dispBlanksAs val="gap"/>
    <c:showDLblsOverMax val="0"/>
  </c:chart>
  <c:spPr>
    <a:noFill/>
    <a:ln>
      <a:noFill/>
    </a:ln>
    <a:effectLst/>
  </c:spPr>
  <c:txPr>
    <a:bodyPr/>
    <a:p>
      <a:pPr>
        <a:defRPr/>
      </a:pPr>
      <a:endParaRPr lang="en-US"/>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690735-1507-4947-BF26-8FC49E0C42ED}" type="datetimeFigureOut">
              <a:rPr lang="zh-CN" altLang="en-US" smtClean="0"/>
              <a:t>2018/8/28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6381DD-7AB3-490D-A79F-38159E168C26}" type="slidenum">
              <a:rPr lang="zh-CN" altLang="en-US" smtClean="0"/>
              <a:t>‹#›</a:t>
            </a:fld>
            <a:endParaRPr lang="zh-CN" altLang="en-US"/>
          </a:p>
        </p:txBody>
      </p:sp>
    </p:spTree>
    <p:extLst>
      <p:ext uri="{BB962C8B-B14F-4D97-AF65-F5344CB8AC3E}">
        <p14:creationId val="12797416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4368178"/>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76894655"/>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21143292"/>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24592987"/>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86883793"/>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48206954"/>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68367591"/>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81866296"/>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24484833"/>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75783883"/>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55613678"/>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84644095"/>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50302195"/>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26930978"/>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99105278"/>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74950052"/>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23262945"/>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08907770"/>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94153254"/>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99532779"/>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86824766"/>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79401572"/>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6998106"/>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media/image1.jpeg" Type="http://schemas.openxmlformats.org/officeDocument/2006/relationships/image"/><Relationship Id="rId2"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media/image2.jpeg" Type="http://schemas.openxmlformats.org/officeDocument/2006/relationships/image"/><Relationship Id="rId2"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BC23DB11-26F4-46A5-ADFC-8E19BB4D60F0}" type="datetimeFigureOut">
              <a:rPr lang="zh-CN" altLang="en-US" smtClean="0"/>
              <a:t>2018/8/28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8FA2B75-2A88-47F3-B4BE-C0553C386C17}" type="slidenum">
              <a:rPr lang="zh-CN" altLang="en-US" smtClean="0"/>
              <a:t>‹#›</a:t>
            </a:fld>
            <a:endParaRPr lang="zh-CN" altLang="en-US"/>
          </a:p>
        </p:txBody>
      </p:sp>
    </p:spTree>
    <p:extLst>
      <p:ext uri="{BB962C8B-B14F-4D97-AF65-F5344CB8AC3E}">
        <p14:creationId val="3105678271"/>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C23DB11-26F4-46A5-ADFC-8E19BB4D60F0}" type="datetimeFigureOut">
              <a:rPr lang="zh-CN" altLang="en-US" smtClean="0"/>
              <a:t>2018/8/28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8FA2B75-2A88-47F3-B4BE-C0553C386C17}" type="slidenum">
              <a:rPr lang="zh-CN" altLang="en-US" smtClean="0"/>
              <a:t>‹#›</a:t>
            </a:fld>
            <a:endParaRPr lang="zh-CN" altLang="en-US"/>
          </a:p>
        </p:txBody>
      </p:sp>
    </p:spTree>
    <p:extLst>
      <p:ext uri="{BB962C8B-B14F-4D97-AF65-F5344CB8AC3E}">
        <p14:creationId val="2477424443"/>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C23DB11-26F4-46A5-ADFC-8E19BB4D60F0}" type="datetimeFigureOut">
              <a:rPr lang="zh-CN" altLang="en-US" smtClean="0"/>
              <a:t>2018/8/28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8FA2B75-2A88-47F3-B4BE-C0553C386C17}" type="slidenum">
              <a:rPr lang="zh-CN" altLang="en-US" smtClean="0"/>
              <a:t>‹#›</a:t>
            </a:fld>
            <a:endParaRPr lang="zh-CN" altLang="en-US"/>
          </a:p>
        </p:txBody>
      </p:sp>
    </p:spTree>
    <p:extLst>
      <p:ext uri="{BB962C8B-B14F-4D97-AF65-F5344CB8AC3E}">
        <p14:creationId val="542089364"/>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2018/8/28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39103121"/>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2018/8/28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72586744"/>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2018/8/28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84125114"/>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2018/8/28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49522656"/>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2018/8/28</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15356758"/>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2018/8/28</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18308770"/>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2018/8/28</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50868827"/>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2018/8/28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74232556"/>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C23DB11-26F4-46A5-ADFC-8E19BB4D60F0}" type="datetimeFigureOut">
              <a:rPr lang="zh-CN" altLang="en-US" smtClean="0"/>
              <a:t>2018/8/28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8FA2B75-2A88-47F3-B4BE-C0553C386C17}" type="slidenum">
              <a:rPr lang="zh-CN" altLang="en-US" smtClean="0"/>
              <a:t>‹#›</a:t>
            </a:fld>
            <a:endParaRPr lang="zh-CN" altLang="en-US"/>
          </a:p>
        </p:txBody>
      </p:sp>
    </p:spTree>
    <p:extLst>
      <p:ext uri="{BB962C8B-B14F-4D97-AF65-F5344CB8AC3E}">
        <p14:creationId val="1137601253"/>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2018/8/28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86092376"/>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2018/8/28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20280821"/>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2018/8/28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94419756"/>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p>
        </p:txBody>
      </p:sp>
      <p:sp>
        <p:nvSpPr>
          <p:cNvPr id="4" name="日期占位符 3"/>
          <p:cNvSpPr>
            <a:spLocks noGrp="1"/>
          </p:cNvSpPr>
          <p:nvPr>
            <p:ph type="dt" sz="half" idx="10"/>
          </p:nvPr>
        </p:nvSpPr>
        <p:spPr/>
        <p:txBody>
          <a:bodyPr/>
          <a:lstStyle/>
          <a:p>
            <a:fld id="{BC23DB11-26F4-46A5-ADFC-8E19BB4D60F0}" type="datetimeFigureOut">
              <a:rPr lang="zh-CN" altLang="en-US" smtClean="0"/>
              <a:t>2018/8/28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8FA2B75-2A88-47F3-B4BE-C0553C386C17}" type="slidenum">
              <a:rPr lang="zh-CN" altLang="en-US" smtClean="0"/>
              <a:t>‹#›</a:t>
            </a:fld>
            <a:endParaRPr lang="zh-CN" altLang="en-US"/>
          </a:p>
        </p:txBody>
      </p:sp>
    </p:spTree>
    <p:extLst>
      <p:ext uri="{BB962C8B-B14F-4D97-AF65-F5344CB8AC3E}">
        <p14:creationId val="2955662023"/>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BC23DB11-26F4-46A5-ADFC-8E19BB4D60F0}" type="datetimeFigureOut">
              <a:rPr lang="zh-CN" altLang="en-US" smtClean="0"/>
              <a:t>2018/8/28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8FA2B75-2A88-47F3-B4BE-C0553C386C17}" type="slidenum">
              <a:rPr lang="zh-CN" altLang="en-US" smtClean="0"/>
              <a:t>‹#›</a:t>
            </a:fld>
            <a:endParaRPr lang="zh-CN" altLang="en-US"/>
          </a:p>
        </p:txBody>
      </p:sp>
    </p:spTree>
    <p:extLst>
      <p:ext uri="{BB962C8B-B14F-4D97-AF65-F5344CB8AC3E}">
        <p14:creationId val="2940450788"/>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BC23DB11-26F4-46A5-ADFC-8E19BB4D60F0}" type="datetimeFigureOut">
              <a:rPr lang="zh-CN" altLang="en-US" smtClean="0"/>
              <a:t>2018/8/28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8FA2B75-2A88-47F3-B4BE-C0553C386C17}" type="slidenum">
              <a:rPr lang="zh-CN" altLang="en-US" smtClean="0"/>
              <a:t>‹#›</a:t>
            </a:fld>
            <a:endParaRPr lang="zh-CN" altLang="en-US"/>
          </a:p>
        </p:txBody>
      </p:sp>
    </p:spTree>
    <p:extLst>
      <p:ext uri="{BB962C8B-B14F-4D97-AF65-F5344CB8AC3E}">
        <p14:creationId val="257707265"/>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C23DB11-26F4-46A5-ADFC-8E19BB4D60F0}" type="datetimeFigureOut">
              <a:rPr lang="zh-CN" altLang="en-US" smtClean="0"/>
              <a:t>2018/8/28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8FA2B75-2A88-47F3-B4BE-C0553C386C17}" type="slidenum">
              <a:rPr lang="zh-CN" altLang="en-US" smtClean="0"/>
              <a:t>‹#›</a:t>
            </a:fld>
            <a:endParaRPr lang="zh-CN" altLang="en-US"/>
          </a:p>
        </p:txBody>
      </p:sp>
      <p:pic>
        <p:nvPicPr>
          <p:cNvPr id="6" name="图片 5"/>
          <p:cNvPicPr>
            <a:picLocks noChangeAspect="1"/>
          </p:cNvPicPr>
          <p:nvPr userDrawn="1"/>
        </p:nvPicPr>
        <p:blipFill>
          <a:blip r:embed="rId1">
            <a:extLst>
              <a:ext uri="{28A0092B-C50C-407E-A947-70E740481C1C}">
                <a14:useLocalDpi val="0"/>
              </a:ext>
            </a:extLst>
          </a:blip>
          <a:srcRect l="5650" r="5591"/>
          <a:stretch>
            <a:fillRect/>
          </a:stretch>
        </p:blipFill>
        <p:spPr>
          <a:xfrm>
            <a:off x="12032" y="0"/>
            <a:ext cx="12175957" cy="6858000"/>
          </a:xfrm>
          <a:prstGeom prst="rect">
            <a:avLst/>
          </a:prstGeom>
        </p:spPr>
      </p:pic>
    </p:spTree>
    <p:extLst>
      <p:ext uri="{BB962C8B-B14F-4D97-AF65-F5344CB8AC3E}">
        <p14:creationId val="223786838"/>
      </p:ext>
    </p:extLst>
  </p:cSld>
  <p:clrMapOvr>
    <a:masterClrMapping/>
  </p:clrMapOvr>
  <p:transition/>
  <p:timing/>
  <p:extLst>
    <p:ext uri="{DCECCB84-F9BA-43D5-87BE-67443E8EF086}">
      <p15:sldGuideLst>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BC23DB11-26F4-46A5-ADFC-8E19BB4D60F0}" type="datetimeFigureOut">
              <a:rPr lang="zh-CN" altLang="en-US" smtClean="0"/>
              <a:t>2018/8/28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8FA2B75-2A88-47F3-B4BE-C0553C386C17}" type="slidenum">
              <a:rPr lang="zh-CN" altLang="en-US" smtClean="0"/>
              <a:t>‹#›</a:t>
            </a:fld>
            <a:endParaRPr lang="zh-CN" altLang="en-US"/>
          </a:p>
        </p:txBody>
      </p:sp>
      <p:pic>
        <p:nvPicPr>
          <p:cNvPr id="5" name="图片 4"/>
          <p:cNvPicPr>
            <a:picLocks noChangeAspect="1"/>
          </p:cNvPicPr>
          <p:nvPr userDrawn="1"/>
        </p:nvPicPr>
        <p:blipFill>
          <a:blip r:embed="rId1">
            <a:extLst>
              <a:ext uri="{28A0092B-C50C-407E-A947-70E740481C1C}">
                <a14:useLocalDpi val="0"/>
              </a:ext>
            </a:extLst>
          </a:blip>
          <a:srcRect l="5474" r="5591"/>
          <a:stretch>
            <a:fillRect/>
          </a:stretch>
        </p:blipFill>
        <p:spPr>
          <a:xfrm>
            <a:off x="-12032" y="0"/>
            <a:ext cx="12200021" cy="6858000"/>
          </a:xfrm>
          <a:prstGeom prst="rect">
            <a:avLst/>
          </a:prstGeom>
        </p:spPr>
      </p:pic>
    </p:spTree>
    <p:extLst>
      <p:ext uri="{BB962C8B-B14F-4D97-AF65-F5344CB8AC3E}">
        <p14:creationId val="1478288270"/>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BC23DB11-26F4-46A5-ADFC-8E19BB4D60F0}" type="datetimeFigureOut">
              <a:rPr lang="zh-CN" altLang="en-US" smtClean="0"/>
              <a:t>2018/8/28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8FA2B75-2A88-47F3-B4BE-C0553C386C17}" type="slidenum">
              <a:rPr lang="zh-CN" altLang="en-US" smtClean="0"/>
              <a:t>‹#›</a:t>
            </a:fld>
            <a:endParaRPr lang="zh-CN" altLang="en-US"/>
          </a:p>
        </p:txBody>
      </p:sp>
    </p:spTree>
    <p:extLst>
      <p:ext uri="{BB962C8B-B14F-4D97-AF65-F5344CB8AC3E}">
        <p14:creationId val="2994130384"/>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BC23DB11-26F4-46A5-ADFC-8E19BB4D60F0}" type="datetimeFigureOut">
              <a:rPr lang="zh-CN" altLang="en-US" smtClean="0"/>
              <a:t>2018/8/28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8FA2B75-2A88-47F3-B4BE-C0553C386C17}" type="slidenum">
              <a:rPr lang="zh-CN" altLang="en-US" smtClean="0"/>
              <a:t>‹#›</a:t>
            </a:fld>
            <a:endParaRPr lang="zh-CN" altLang="en-US"/>
          </a:p>
        </p:txBody>
      </p:sp>
    </p:spTree>
    <p:extLst>
      <p:ext uri="{BB962C8B-B14F-4D97-AF65-F5344CB8AC3E}">
        <p14:creationId val="1911949141"/>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23DB11-26F4-46A5-ADFC-8E19BB4D60F0}" type="datetimeFigureOut">
              <a:rPr lang="zh-CN" altLang="en-US" smtClean="0"/>
              <a:t>2018/8/28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FA2B75-2A88-47F3-B4BE-C0553C386C17}" type="slidenum">
              <a:rPr lang="zh-CN" altLang="en-US" smtClean="0"/>
              <a:t>‹#›</a:t>
            </a:fld>
            <a:endParaRPr lang="zh-CN" altLang="en-US"/>
          </a:p>
        </p:txBody>
      </p:sp>
      <p:sp>
        <p:nvSpPr>
          <p:cNvPr id="7" name="文本框 6">
            <a:extLst>
              <a:ext uri="{FF2B5EF4-FFF2-40B4-BE49-F238E27FC236}">
                <a16:creationId xmlns:a16="http://schemas.microsoft.com/office/drawing/2014/main" id="{F88E6DFD-E108-41E7-AF70-271FC25D8418}"/>
              </a:ext>
            </a:extLst>
          </p:cNvPr>
          <p:cNvSpPr txBox="1"/>
          <p:nvPr userDrawn="1"/>
        </p:nvSpPr>
        <p:spPr>
          <a:xfrm>
            <a:off x="4318000" y="2971800"/>
            <a:ext cx="3556000" cy="229870"/>
          </a:xfrm>
          <a:prstGeom prst="rect">
            <a:avLst/>
          </a:prstGeom>
          <a:noFill/>
        </p:spPr>
        <p:txBody>
          <a:bodyPr wrap="square" rtlCol="0">
            <a:spAutoFit/>
          </a:bodyPr>
          <a:lstStyle/>
          <a:p>
            <a:pPr marL="0" marR="0" lvl="0" indent="0" algn="l" defTabSz="457200" rtl="0" eaLnBrk="1" fontAlgn="auto" latinLnBrk="0" hangingPunct="1">
              <a:lnSpc>
                <a:spcPct val="100000"/>
              </a:lnSpc>
              <a:spcBef>
                <a:spcPct val="0"/>
              </a:spcBef>
              <a:spcAft>
                <a:spcPct val="0"/>
              </a:spcAft>
              <a:buClrTx/>
              <a:buSzTx/>
              <a:buFontTx/>
              <a:buNone/>
              <a:defRPr/>
            </a:pPr>
            <a:r>
              <a:rPr kumimoji="0" lang="zh-CN" altLang="en-US" sz="300" b="0" i="0" u="none" strike="noStrike" kern="1200" cap="none" spc="0" normalizeH="0" baseline="0" noProof="0">
                <a:ln>
                  <a:noFill/>
                </a:ln>
                <a:solidFill>
                  <a:prstClr val="white">
                    <a:alpha val="0"/>
                  </a:prstClr>
                </a:solidFill>
                <a:effectLst/>
                <a:uLnTx/>
                <a:uFillTx/>
                <a:latin typeface="微软雅黑" panose="020b0503020204020204" pitchFamily="34" charset="-122"/>
                <a:ea typeface="微软雅黑" panose="020b0503020204020204" pitchFamily="34" charset="-122"/>
                <a:cs typeface="+mn-cs"/>
                <a:sym typeface="+mn-ea"/>
              </a:rPr>
              <a:t>感谢您下载包图网平台上提供的</a:t>
            </a:r>
            <a:r>
              <a:rPr kumimoji="0" lang="en-US" altLang="zh-CN" sz="300" b="0" i="0" u="none" strike="noStrike" kern="1200" cap="none" spc="0" normalizeH="0" baseline="0" noProof="0">
                <a:ln>
                  <a:noFill/>
                </a:ln>
                <a:solidFill>
                  <a:prstClr val="white">
                    <a:alpha val="0"/>
                  </a:prstClr>
                </a:solidFill>
                <a:effectLst/>
                <a:uLnTx/>
                <a:uFillTx/>
                <a:latin typeface="微软雅黑" panose="020b0503020204020204" pitchFamily="34" charset="-122"/>
                <a:ea typeface="微软雅黑" panose="020b0503020204020204" pitchFamily="34" charset="-122"/>
                <a:cs typeface="+mn-cs"/>
                <a:sym typeface="+mn-ea"/>
              </a:rPr>
              <a:t>PPT</a:t>
            </a:r>
            <a:r>
              <a:rPr kumimoji="0" lang="zh-CN" altLang="en-US" sz="300" b="0" i="0" u="none" strike="noStrike" kern="1200" cap="none" spc="0" normalizeH="0" baseline="0" noProof="0">
                <a:ln>
                  <a:noFill/>
                </a:ln>
                <a:solidFill>
                  <a:prstClr val="white">
                    <a:alpha val="0"/>
                  </a:prstClr>
                </a:solidFill>
                <a:effectLst/>
                <a:uLnTx/>
                <a:uFillTx/>
                <a:latin typeface="微软雅黑" panose="020b0503020204020204" pitchFamily="34" charset="-122"/>
                <a:ea typeface="微软雅黑" panose="020b0503020204020204" pitchFamily="34" charset="-122"/>
                <a:cs typeface="+mn-cs"/>
                <a:sym typeface="+mn-ea"/>
              </a:rPr>
              <a:t>作品，为了您和包图网以及原创作者的利益，请勿复制、传播、销售，否则将承担法律责任！包图网将对作品进行维权，按照传播下载次数进行十倍的索取赔偿！</a:t>
            </a:r>
          </a:p>
          <a:p>
            <a:pPr marL="0" marR="0" lvl="0" indent="0" algn="l" defTabSz="457200" rtl="0" eaLnBrk="1" fontAlgn="auto" latinLnBrk="0" hangingPunct="1">
              <a:lnSpc>
                <a:spcPct val="100000"/>
              </a:lnSpc>
              <a:spcBef>
                <a:spcPct val="0"/>
              </a:spcBef>
              <a:spcAft>
                <a:spcPct val="0"/>
              </a:spcAft>
              <a:buClrTx/>
              <a:buSzTx/>
              <a:buFontTx/>
              <a:buNone/>
              <a:defRPr/>
            </a:pPr>
            <a:r>
              <a:rPr kumimoji="0" lang="en-US" altLang="zh-CN" sz="600" b="0" i="0" u="none" strike="noStrike" kern="1200" cap="none" spc="0" normalizeH="0" baseline="0" noProof="0">
                <a:ln>
                  <a:noFill/>
                </a:ln>
                <a:solidFill>
                  <a:prstClr val="white">
                    <a:alpha val="0"/>
                  </a:prstClr>
                </a:solidFill>
                <a:effectLst/>
                <a:uLnTx/>
                <a:uFillTx/>
                <a:latin typeface="微软雅黑" panose="020b0503020204020204" pitchFamily="34" charset="-122"/>
                <a:ea typeface="微软雅黑" panose="020b0503020204020204" pitchFamily="34" charset="-122"/>
                <a:cs typeface="+mn-cs"/>
                <a:sym typeface="+mn-ea"/>
              </a:rPr>
              <a:t>ibaotu.com</a:t>
            </a:r>
          </a:p>
        </p:txBody>
      </p:sp>
    </p:spTree>
    <p:extLst>
      <p:ext uri="{BB962C8B-B14F-4D97-AF65-F5344CB8AC3E}">
        <p14:creationId val="24264237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2018/8/28</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609666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tags/tag1.xml" Type="http://schemas.openxmlformats.org/officeDocument/2006/relationships/tags"/><Relationship Id="rId4" Target="../tags/tag2.xml" Type="http://schemas.openxmlformats.org/officeDocument/2006/relationships/tags"/><Relationship Id="rId5" Target="../tags/tag3.xml" Type="http://schemas.openxmlformats.org/officeDocument/2006/relationships/tags"/></Relationships>
</file>

<file path=ppt/slides/_rels/slide10.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0.xml" Type="http://schemas.openxmlformats.org/officeDocument/2006/relationships/notesSlide"/><Relationship Id="rId3" Target="../media/image6.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1.xml" Type="http://schemas.openxmlformats.org/officeDocument/2006/relationships/notesSlide"/><Relationship Id="rId3" Target="../media/image7.jpeg" Type="http://schemas.openxmlformats.org/officeDocument/2006/relationships/image"/><Relationship Id="rId4" Target="../media/image8.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2.xml" Type="http://schemas.openxmlformats.org/officeDocument/2006/relationships/notesSlide"/><Relationship Id="rId3" Target="../media/image9.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3.xml" Type="http://schemas.openxmlformats.org/officeDocument/2006/relationships/notesSlide"/><Relationship Id="rId3" Target="../media/image3.emf" Type="http://schemas.openxmlformats.org/officeDocument/2006/relationships/image"/><Relationship Id="rId4" Target="../tags/tag10.xml" Type="http://schemas.openxmlformats.org/officeDocument/2006/relationships/tags"/><Relationship Id="rId5" Target="../tags/tag11.xml" Type="http://schemas.openxmlformats.org/officeDocument/2006/relationships/tags"/><Relationship Id="rId6" Target="../tags/tag12.xml" Type="http://schemas.openxmlformats.org/officeDocument/2006/relationships/tags"/><Relationship Id="rId7" Target="../tags/tag13.xml" Type="http://schemas.openxmlformats.org/officeDocument/2006/relationships/tags"/></Relationships>
</file>

<file path=ppt/slides/_rels/slide14.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4.xml" Type="http://schemas.openxmlformats.org/officeDocument/2006/relationships/notesSlide"/><Relationship Id="rId3" Target="../charts/chart1.xml" Type="http://schemas.openxmlformats.org/officeDocument/2006/relationships/chart"/><Relationship Id="rId4" Target="../charts/chart2.xml" Type="http://schemas.openxmlformats.org/officeDocument/2006/relationships/chart"/><Relationship Id="rId5" Target="../charts/chart3.xml" Type="http://schemas.openxmlformats.org/officeDocument/2006/relationships/chart"/></Relationships>
</file>

<file path=ppt/slides/_rels/slide15.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5.xml" Type="http://schemas.openxmlformats.org/officeDocument/2006/relationships/notesSlide"/><Relationship Id="rId3" Target="../media/image10.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6.xml" Type="http://schemas.openxmlformats.org/officeDocument/2006/relationships/notesSlide"/><Relationship Id="rId3" Target="../media/image11.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7.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8.xml" Type="http://schemas.openxmlformats.org/officeDocument/2006/relationships/notesSlide"/><Relationship Id="rId3" Target="../media/image3.emf" Type="http://schemas.openxmlformats.org/officeDocument/2006/relationships/image"/><Relationship Id="rId4" Target="../tags/tag14.xml" Type="http://schemas.openxmlformats.org/officeDocument/2006/relationships/tags"/><Relationship Id="rId5" Target="../tags/tag15.xml" Type="http://schemas.openxmlformats.org/officeDocument/2006/relationships/tags"/><Relationship Id="rId6" Target="../tags/tag16.xml" Type="http://schemas.openxmlformats.org/officeDocument/2006/relationships/tags"/></Relationships>
</file>

<file path=ppt/slides/_rels/slide19.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9.xml" Type="http://schemas.openxmlformats.org/officeDocument/2006/relationships/notesSlide"/></Relationships>
</file>

<file path=ppt/slides/_rels/slide2.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2.xml" Type="http://schemas.openxmlformats.org/officeDocument/2006/relationships/notesSlide"/><Relationship Id="rId3" Target="../media/image3.emf" Type="http://schemas.openxmlformats.org/officeDocument/2006/relationships/image"/><Relationship Id="rId4" Target="../tags/tag4.xml" Type="http://schemas.openxmlformats.org/officeDocument/2006/relationships/tags"/><Relationship Id="rId5" Target="../tags/tag5.xml" Type="http://schemas.openxmlformats.org/officeDocument/2006/relationships/tags"/><Relationship Id="rId6" Target="../tags/tag6.xml" Type="http://schemas.openxmlformats.org/officeDocument/2006/relationships/tags"/></Relationships>
</file>

<file path=ppt/slides/_rels/slide20.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20.xml" Type="http://schemas.openxmlformats.org/officeDocument/2006/relationships/notesSlide"/><Relationship Id="rId3" Target="../charts/chart4.xml" Type="http://schemas.openxmlformats.org/officeDocument/2006/relationships/chart"/></Relationships>
</file>

<file path=ppt/slides/_rels/slide21.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21.xml" Type="http://schemas.openxmlformats.org/officeDocument/2006/relationships/notesSlide"/></Relationships>
</file>

<file path=ppt/slides/_rels/slide22.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22.xml" Type="http://schemas.openxmlformats.org/officeDocument/2006/relationships/notesSlide"/><Relationship Id="rId3" Target="../media/image9.jpeg" Type="http://schemas.openxmlformats.org/officeDocument/2006/relationships/image"/><Relationship Id="rId4" Target="../media/image12.jpe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23.xml" Type="http://schemas.openxmlformats.org/officeDocument/2006/relationships/notesSlide"/><Relationship Id="rId3" Target="../tags/tag17.xml" Type="http://schemas.openxmlformats.org/officeDocument/2006/relationships/tags"/><Relationship Id="rId4" Target="../media/image13.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3.xml" Type="http://schemas.openxmlformats.org/officeDocument/2006/relationships/notesSlide"/><Relationship Id="rId3" Target="../media/image3.emf"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4.xml" Type="http://schemas.openxmlformats.org/officeDocument/2006/relationships/notesSlide"/></Relationships>
</file>

<file path=ppt/slides/_rels/slide5.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5.xml" Type="http://schemas.openxmlformats.org/officeDocument/2006/relationships/notesSlide"/><Relationship Id="rId3" Target="../media/image4.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6.xml" Type="http://schemas.openxmlformats.org/officeDocument/2006/relationships/notesSlide"/></Relationships>
</file>

<file path=ppt/slides/_rels/slide7.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7.xml" Type="http://schemas.openxmlformats.org/officeDocument/2006/relationships/notesSlide"/></Relationships>
</file>

<file path=ppt/slides/_rels/slide8.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8.xml" Type="http://schemas.openxmlformats.org/officeDocument/2006/relationships/notesSlide"/><Relationship Id="rId3" Target="../media/image3.emf" Type="http://schemas.openxmlformats.org/officeDocument/2006/relationships/image"/><Relationship Id="rId4" Target="../tags/tag7.xml" Type="http://schemas.openxmlformats.org/officeDocument/2006/relationships/tags"/><Relationship Id="rId5" Target="../tags/tag8.xml" Type="http://schemas.openxmlformats.org/officeDocument/2006/relationships/tags"/><Relationship Id="rId6" Target="../tags/tag9.xml" Type="http://schemas.openxmlformats.org/officeDocument/2006/relationships/tags"/></Relationships>
</file>

<file path=ppt/slides/_rels/slide9.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9.xml" Type="http://schemas.openxmlformats.org/officeDocument/2006/relationships/notesSlide"/><Relationship Id="rId3" Target="../media/image3.emf" Type="http://schemas.openxmlformats.org/officeDocument/2006/relationships/image"/><Relationship Id="rId4" Target="../media/image5.jpe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PA_库_文本框 5"/>
          <p:cNvSpPr txBox="1"/>
          <p:nvPr>
            <p:custDataLst>
              <p:tags r:id="rId3"/>
            </p:custDataLst>
          </p:nvPr>
        </p:nvSpPr>
        <p:spPr>
          <a:xfrm>
            <a:off x="2152232" y="2610853"/>
            <a:ext cx="7887531" cy="1097280"/>
          </a:xfrm>
          <a:prstGeom prst="rect">
            <a:avLst/>
          </a:prstGeom>
          <a:noFill/>
        </p:spPr>
        <p:txBody>
          <a:bodyPr rtlCol="0" wrap="square">
            <a:spAutoFit/>
          </a:bodyPr>
          <a:lstStyle/>
          <a:p>
            <a:pPr algn="dist"/>
            <a:r>
              <a:rPr altLang="en-US" lang="zh-CN" smtClean="0" sz="6600">
                <a:latin charset="-122" pitchFamily="2" typeface="造字工房尚雅（非商用）常规体"/>
                <a:ea charset="-122" pitchFamily="2" typeface="造字工房尚雅（非商用）常规体"/>
              </a:rPr>
              <a:t>未来已来 你来不来</a:t>
            </a:r>
          </a:p>
        </p:txBody>
      </p:sp>
      <p:sp>
        <p:nvSpPr>
          <p:cNvPr id="7" name="PA_库_文本框 6"/>
          <p:cNvSpPr txBox="1"/>
          <p:nvPr>
            <p:custDataLst>
              <p:tags r:id="rId4"/>
            </p:custDataLst>
          </p:nvPr>
        </p:nvSpPr>
        <p:spPr>
          <a:xfrm>
            <a:off x="5269832" y="4012876"/>
            <a:ext cx="1973179" cy="304800"/>
          </a:xfrm>
          <a:prstGeom prst="rect">
            <a:avLst/>
          </a:prstGeom>
          <a:noFill/>
        </p:spPr>
        <p:txBody>
          <a:bodyPr rtlCol="0" wrap="square">
            <a:spAutoFit/>
          </a:bodyPr>
          <a:lstStyle/>
          <a:p>
            <a:pPr algn="dist"/>
            <a:r>
              <a:rPr altLang="zh-CN" lang="en-US" smtClean="0" sz="1400">
                <a:latin charset="0" panose="04030905020b02020c02" pitchFamily="82" typeface="Bauhaus 93"/>
              </a:rPr>
              <a:t>TECHNOLOGY</a:t>
            </a:r>
          </a:p>
        </p:txBody>
      </p:sp>
      <p:sp>
        <p:nvSpPr>
          <p:cNvPr id="8" name="PA_库_文本框 7"/>
          <p:cNvSpPr txBox="1"/>
          <p:nvPr>
            <p:custDataLst>
              <p:tags r:id="rId5"/>
            </p:custDataLst>
          </p:nvPr>
        </p:nvSpPr>
        <p:spPr>
          <a:xfrm>
            <a:off x="4561136" y="3667608"/>
            <a:ext cx="3343612" cy="365760"/>
          </a:xfrm>
          <a:prstGeom prst="rect">
            <a:avLst/>
          </a:prstGeom>
          <a:noFill/>
        </p:spPr>
        <p:txBody>
          <a:bodyPr rtlCol="0" wrap="square">
            <a:spAutoFit/>
          </a:bodyPr>
          <a:lstStyle/>
          <a:p>
            <a:pPr algn="dist"/>
            <a:r>
              <a:rPr altLang="en-US" lang="zh-CN" smtClean="0">
                <a:latin charset="-122" pitchFamily="2" typeface="造字工房朗宋（非商用）常规体"/>
                <a:ea charset="-122" pitchFamily="2" typeface="造字工房朗宋（非商用）常规体"/>
              </a:rPr>
              <a:t>科技.共赢.发展</a:t>
            </a:r>
          </a:p>
        </p:txBody>
      </p:sp>
    </p:spTree>
    <p:extLst>
      <p:ext uri="{BB962C8B-B14F-4D97-AF65-F5344CB8AC3E}">
        <p14:creationId val="1160063476"/>
      </p:ext>
    </p:extLst>
  </p:cSld>
  <p:clrMapOvr>
    <a:masterClrMapping/>
  </p:clrMapOvr>
  <mc:AlternateContent>
    <mc:Choice Requires="p14">
      <p:transition advClick="0" p14:dur="2250" spd="slow">
        <p:circle/>
      </p:transition>
    </mc:Choice>
    <mc:Fallback>
      <p:transition advClick="0" spd="slow">
        <p:circl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0" presetSubtype="0">
                                  <p:stCondLst>
                                    <p:cond delay="1500"/>
                                  </p:stCondLst>
                                  <p:childTnLst>
                                    <p:set>
                                      <p:cBhvr>
                                        <p:cTn dur="1" fill="hold" id="6">
                                          <p:stCondLst>
                                            <p:cond delay="0"/>
                                          </p:stCondLst>
                                        </p:cTn>
                                        <p:tgtEl>
                                          <p:spTgt spid="6"/>
                                        </p:tgtEl>
                                        <p:attrNameLst>
                                          <p:attrName>style.visibility</p:attrName>
                                        </p:attrNameLst>
                                      </p:cBhvr>
                                      <p:to>
                                        <p:strVal val="visible"/>
                                      </p:to>
                                    </p:set>
                                    <p:animEffect filter="fade" transition="in">
                                      <p:cBhvr>
                                        <p:cTn dur="500" id="7"/>
                                        <p:tgtEl>
                                          <p:spTgt spid="6"/>
                                        </p:tgtEl>
                                      </p:cBhvr>
                                    </p:animEffect>
                                  </p:childTnLst>
                                </p:cTn>
                              </p:par>
                              <p:par>
                                <p:cTn fill="hold" grpId="0" id="8" nodeType="withEffect" presetClass="entr" presetID="10" presetSubtype="0">
                                  <p:stCondLst>
                                    <p:cond delay="1500"/>
                                  </p:stCondLst>
                                  <p:childTnLst>
                                    <p:set>
                                      <p:cBhvr>
                                        <p:cTn dur="1" fill="hold" id="9">
                                          <p:stCondLst>
                                            <p:cond delay="0"/>
                                          </p:stCondLst>
                                        </p:cTn>
                                        <p:tgtEl>
                                          <p:spTgt spid="7"/>
                                        </p:tgtEl>
                                        <p:attrNameLst>
                                          <p:attrName>style.visibility</p:attrName>
                                        </p:attrNameLst>
                                      </p:cBhvr>
                                      <p:to>
                                        <p:strVal val="visible"/>
                                      </p:to>
                                    </p:set>
                                    <p:animEffect filter="fade" transition="in">
                                      <p:cBhvr>
                                        <p:cTn dur="500" id="10"/>
                                        <p:tgtEl>
                                          <p:spTgt spid="7"/>
                                        </p:tgtEl>
                                      </p:cBhvr>
                                    </p:animEffect>
                                  </p:childTnLst>
                                </p:cTn>
                              </p:par>
                              <p:par>
                                <p:cTn fill="hold" grpId="0" id="11" nodeType="withEffect" presetClass="entr" presetID="10" presetSubtype="0">
                                  <p:stCondLst>
                                    <p:cond delay="1500"/>
                                  </p:stCondLst>
                                  <p:childTnLst>
                                    <p:set>
                                      <p:cBhvr>
                                        <p:cTn dur="1" fill="hold" id="12">
                                          <p:stCondLst>
                                            <p:cond delay="0"/>
                                          </p:stCondLst>
                                        </p:cTn>
                                        <p:tgtEl>
                                          <p:spTgt spid="8"/>
                                        </p:tgtEl>
                                        <p:attrNameLst>
                                          <p:attrName>style.visibility</p:attrName>
                                        </p:attrNameLst>
                                      </p:cBhvr>
                                      <p:to>
                                        <p:strVal val="visible"/>
                                      </p:to>
                                    </p:set>
                                    <p:animEffect filter="fade" transition="in">
                                      <p:cBhvr>
                                        <p:cTn dur="500" id="13"/>
                                        <p:tgtEl>
                                          <p:spTgt spid="8"/>
                                        </p:tgtEl>
                                      </p:cBhvr>
                                    </p:animEffect>
                                  </p:childTnLst>
                                </p:cTn>
                              </p:par>
                              <p:par>
                                <p:cTn fill="hold" grpId="1" id="14" nodeType="withEffect" presetClass="entr" presetID="53" presetSubtype="0">
                                  <p:stCondLst>
                                    <p:cond delay="1500"/>
                                  </p:stCondLst>
                                  <p:childTnLst>
                                    <p:set>
                                      <p:cBhvr>
                                        <p:cTn dur="1" fill="hold" id="15">
                                          <p:stCondLst>
                                            <p:cond delay="0"/>
                                          </p:stCondLst>
                                        </p:cTn>
                                        <p:tgtEl>
                                          <p:spTgt spid="6"/>
                                        </p:tgtEl>
                                        <p:attrNameLst>
                                          <p:attrName>style.visibility</p:attrName>
                                        </p:attrNameLst>
                                      </p:cBhvr>
                                      <p:to>
                                        <p:strVal val="visible"/>
                                      </p:to>
                                    </p:set>
                                    <p:anim calcmode="lin" valueType="num">
                                      <p:cBhvr>
                                        <p:cTn dur="500" fill="hold" id="16"/>
                                        <p:tgtEl>
                                          <p:spTgt spid="6"/>
                                        </p:tgtEl>
                                        <p:attrNameLst>
                                          <p:attrName>ppt_w</p:attrName>
                                        </p:attrNameLst>
                                      </p:cBhvr>
                                      <p:tavLst>
                                        <p:tav tm="0">
                                          <p:val>
                                            <p:fltVal val="0"/>
                                          </p:val>
                                        </p:tav>
                                        <p:tav tm="100000">
                                          <p:val>
                                            <p:strVal val="#ppt_w"/>
                                          </p:val>
                                        </p:tav>
                                      </p:tavLst>
                                    </p:anim>
                                    <p:anim calcmode="lin" valueType="num">
                                      <p:cBhvr>
                                        <p:cTn dur="500" fill="hold" id="17"/>
                                        <p:tgtEl>
                                          <p:spTgt spid="6"/>
                                        </p:tgtEl>
                                        <p:attrNameLst>
                                          <p:attrName>ppt_h</p:attrName>
                                        </p:attrNameLst>
                                      </p:cBhvr>
                                      <p:tavLst>
                                        <p:tav tm="0">
                                          <p:val>
                                            <p:fltVal val="0"/>
                                          </p:val>
                                        </p:tav>
                                        <p:tav tm="100000">
                                          <p:val>
                                            <p:strVal val="#ppt_h"/>
                                          </p:val>
                                        </p:tav>
                                      </p:tavLst>
                                    </p:anim>
                                    <p:animEffect filter="fade" transition="in">
                                      <p:cBhvr>
                                        <p:cTn dur="500" id="18"/>
                                        <p:tgtEl>
                                          <p:spTgt spid="6"/>
                                        </p:tgtEl>
                                      </p:cBhvr>
                                    </p:animEffect>
                                  </p:childTnLst>
                                </p:cTn>
                              </p:par>
                              <p:par>
                                <p:cTn fill="hold" grpId="1" id="19" nodeType="withEffect" presetClass="entr" presetID="53" presetSubtype="0">
                                  <p:stCondLst>
                                    <p:cond delay="1500"/>
                                  </p:stCondLst>
                                  <p:childTnLst>
                                    <p:set>
                                      <p:cBhvr>
                                        <p:cTn dur="1" fill="hold" id="20">
                                          <p:stCondLst>
                                            <p:cond delay="0"/>
                                          </p:stCondLst>
                                        </p:cTn>
                                        <p:tgtEl>
                                          <p:spTgt spid="7"/>
                                        </p:tgtEl>
                                        <p:attrNameLst>
                                          <p:attrName>style.visibility</p:attrName>
                                        </p:attrNameLst>
                                      </p:cBhvr>
                                      <p:to>
                                        <p:strVal val="visible"/>
                                      </p:to>
                                    </p:set>
                                    <p:anim calcmode="lin" valueType="num">
                                      <p:cBhvr>
                                        <p:cTn dur="500" fill="hold" id="21"/>
                                        <p:tgtEl>
                                          <p:spTgt spid="7"/>
                                        </p:tgtEl>
                                        <p:attrNameLst>
                                          <p:attrName>ppt_w</p:attrName>
                                        </p:attrNameLst>
                                      </p:cBhvr>
                                      <p:tavLst>
                                        <p:tav tm="0">
                                          <p:val>
                                            <p:fltVal val="0"/>
                                          </p:val>
                                        </p:tav>
                                        <p:tav tm="100000">
                                          <p:val>
                                            <p:strVal val="#ppt_w"/>
                                          </p:val>
                                        </p:tav>
                                      </p:tavLst>
                                    </p:anim>
                                    <p:anim calcmode="lin" valueType="num">
                                      <p:cBhvr>
                                        <p:cTn dur="500" fill="hold" id="22"/>
                                        <p:tgtEl>
                                          <p:spTgt spid="7"/>
                                        </p:tgtEl>
                                        <p:attrNameLst>
                                          <p:attrName>ppt_h</p:attrName>
                                        </p:attrNameLst>
                                      </p:cBhvr>
                                      <p:tavLst>
                                        <p:tav tm="0">
                                          <p:val>
                                            <p:fltVal val="0"/>
                                          </p:val>
                                        </p:tav>
                                        <p:tav tm="100000">
                                          <p:val>
                                            <p:strVal val="#ppt_h"/>
                                          </p:val>
                                        </p:tav>
                                      </p:tavLst>
                                    </p:anim>
                                    <p:animEffect filter="fade" transition="in">
                                      <p:cBhvr>
                                        <p:cTn dur="500" id="23"/>
                                        <p:tgtEl>
                                          <p:spTgt spid="7"/>
                                        </p:tgtEl>
                                      </p:cBhvr>
                                    </p:animEffect>
                                  </p:childTnLst>
                                </p:cTn>
                              </p:par>
                              <p:par>
                                <p:cTn fill="hold" grpId="1" id="24" nodeType="withEffect" presetClass="entr" presetID="53" presetSubtype="0">
                                  <p:stCondLst>
                                    <p:cond delay="1500"/>
                                  </p:stCondLst>
                                  <p:childTnLst>
                                    <p:set>
                                      <p:cBhvr>
                                        <p:cTn dur="1" fill="hold" id="25">
                                          <p:stCondLst>
                                            <p:cond delay="0"/>
                                          </p:stCondLst>
                                        </p:cTn>
                                        <p:tgtEl>
                                          <p:spTgt spid="8"/>
                                        </p:tgtEl>
                                        <p:attrNameLst>
                                          <p:attrName>style.visibility</p:attrName>
                                        </p:attrNameLst>
                                      </p:cBhvr>
                                      <p:to>
                                        <p:strVal val="visible"/>
                                      </p:to>
                                    </p:set>
                                    <p:anim calcmode="lin" valueType="num">
                                      <p:cBhvr>
                                        <p:cTn dur="500" fill="hold" id="26"/>
                                        <p:tgtEl>
                                          <p:spTgt spid="8"/>
                                        </p:tgtEl>
                                        <p:attrNameLst>
                                          <p:attrName>ppt_w</p:attrName>
                                        </p:attrNameLst>
                                      </p:cBhvr>
                                      <p:tavLst>
                                        <p:tav tm="0">
                                          <p:val>
                                            <p:fltVal val="0"/>
                                          </p:val>
                                        </p:tav>
                                        <p:tav tm="100000">
                                          <p:val>
                                            <p:strVal val="#ppt_w"/>
                                          </p:val>
                                        </p:tav>
                                      </p:tavLst>
                                    </p:anim>
                                    <p:anim calcmode="lin" valueType="num">
                                      <p:cBhvr>
                                        <p:cTn dur="500" fill="hold" id="27"/>
                                        <p:tgtEl>
                                          <p:spTgt spid="8"/>
                                        </p:tgtEl>
                                        <p:attrNameLst>
                                          <p:attrName>ppt_h</p:attrName>
                                        </p:attrNameLst>
                                      </p:cBhvr>
                                      <p:tavLst>
                                        <p:tav tm="0">
                                          <p:val>
                                            <p:fltVal val="0"/>
                                          </p:val>
                                        </p:tav>
                                        <p:tav tm="100000">
                                          <p:val>
                                            <p:strVal val="#ppt_h"/>
                                          </p:val>
                                        </p:tav>
                                      </p:tavLst>
                                    </p:anim>
                                    <p:animEffect filter="fade" transition="in">
                                      <p:cBhvr>
                                        <p:cTn dur="500" id="28"/>
                                        <p:tgtEl>
                                          <p:spTgt spid="8"/>
                                        </p:tgtEl>
                                      </p:cBhvr>
                                    </p:animEffect>
                                  </p:childTnLst>
                                </p:cTn>
                              </p:par>
                              <p:par>
                                <p:cTn accel="30000" autoRev="1" decel="26000" fill="hold" grpId="2" id="29" nodeType="withEffect" presetClass="emph" presetID="6" presetSubtype="0">
                                  <p:stCondLst>
                                    <p:cond delay="1900"/>
                                  </p:stCondLst>
                                  <p:childTnLst>
                                    <p:animScale>
                                      <p:cBhvr>
                                        <p:cTn dur="500" fill="hold" id="30"/>
                                        <p:tgtEl>
                                          <p:spTgt spid="6"/>
                                        </p:tgtEl>
                                      </p:cBhvr>
                                      <p:by x="110000" y="110000"/>
                                    </p:animScale>
                                  </p:childTnLst>
                                </p:cTn>
                              </p:par>
                              <p:par>
                                <p:cTn accel="30000" autoRev="1" decel="26000" fill="hold" grpId="2" id="31" nodeType="withEffect" presetClass="emph" presetID="6" presetSubtype="0">
                                  <p:stCondLst>
                                    <p:cond delay="1900"/>
                                  </p:stCondLst>
                                  <p:childTnLst>
                                    <p:animScale>
                                      <p:cBhvr>
                                        <p:cTn dur="500" fill="hold" id="32"/>
                                        <p:tgtEl>
                                          <p:spTgt spid="7"/>
                                        </p:tgtEl>
                                      </p:cBhvr>
                                      <p:by x="110000" y="110000"/>
                                    </p:animScale>
                                  </p:childTnLst>
                                </p:cTn>
                              </p:par>
                              <p:par>
                                <p:cTn accel="30000" autoRev="1" decel="26000" fill="hold" grpId="2" id="33" nodeType="withEffect" presetClass="emph" presetID="6" presetSubtype="0">
                                  <p:stCondLst>
                                    <p:cond delay="1900"/>
                                  </p:stCondLst>
                                  <p:childTnLst>
                                    <p:animScale>
                                      <p:cBhvr>
                                        <p:cTn dur="500" fill="hold" id="34"/>
                                        <p:tgtEl>
                                          <p:spTgt spid="8"/>
                                        </p:tgtEl>
                                      </p:cBhvr>
                                      <p:by x="110000" y="110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1" spid="6"/>
      <p:bldP grpId="2" spid="6"/>
      <p:bldP grpId="0" spid="7"/>
      <p:bldP grpId="1" spid="7"/>
      <p:bldP grpId="2" spid="7"/>
      <p:bldP grpId="0" spid="8"/>
      <p:bldP grpId="1" spid="8"/>
      <p:bldP grpId="2" spid="8"/>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25" name="图片 124"/>
          <p:cNvPicPr>
            <a:picLocks noChangeAspect="1"/>
          </p:cNvPicPr>
          <p:nvPr/>
        </p:nvPicPr>
        <p:blipFill>
          <a:blip r:embed="rId3">
            <a:extLst>
              <a:ext uri="{28A0092B-C50C-407E-A947-70E740481C1C}">
                <a14:useLocalDpi val="0"/>
              </a:ext>
            </a:extLst>
          </a:blip>
          <a:stretch>
            <a:fillRect/>
          </a:stretch>
        </p:blipFill>
        <p:spPr>
          <a:xfrm>
            <a:off x="-25758" y="1785250"/>
            <a:ext cx="9195516" cy="3055866"/>
          </a:xfrm>
          <a:custGeom>
            <a:gdLst>
              <a:gd fmla="*/ 0 w 9195516" name="connsiteX0"/>
              <a:gd fmla="*/ 0 h 3058548" name="connsiteY0"/>
              <a:gd fmla="*/ 9195516 w 9195516" name="connsiteX1"/>
              <a:gd fmla="*/ 0 h 3058548" name="connsiteY1"/>
              <a:gd fmla="*/ 9195516 w 9195516" name="connsiteX2"/>
              <a:gd fmla="*/ 5906 h 3058548" name="connsiteY2"/>
              <a:gd fmla="*/ 7237927 w 9195516" name="connsiteX3"/>
              <a:gd fmla="*/ 3058547 h 3058548" name="connsiteY3"/>
              <a:gd fmla="*/ 9195516 w 9195516" name="connsiteX4"/>
              <a:gd fmla="*/ 3058547 h 3058548" name="connsiteY4"/>
              <a:gd fmla="*/ 9195516 w 9195516" name="connsiteX5"/>
              <a:gd fmla="*/ 3058548 h 3058548" name="connsiteY5"/>
              <a:gd fmla="*/ 0 w 9195516" name="connsiteX6"/>
              <a:gd fmla="*/ 3058548 h 3058548"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3058548" w="9195516">
                <a:moveTo>
                  <a:pt x="0" y="0"/>
                </a:moveTo>
                <a:lnTo>
                  <a:pt x="9195516" y="0"/>
                </a:lnTo>
                <a:lnTo>
                  <a:pt x="9195516" y="5906"/>
                </a:lnTo>
                <a:lnTo>
                  <a:pt x="7237927" y="3058547"/>
                </a:lnTo>
                <a:lnTo>
                  <a:pt x="9195516" y="3058547"/>
                </a:lnTo>
                <a:lnTo>
                  <a:pt x="9195516" y="3058548"/>
                </a:lnTo>
                <a:lnTo>
                  <a:pt x="0" y="3058548"/>
                </a:lnTo>
                <a:close/>
              </a:path>
            </a:pathLst>
          </a:custGeom>
        </p:spPr>
      </p:pic>
      <p:cxnSp>
        <p:nvCxnSpPr>
          <p:cNvPr id="3" name="直接连接符 2"/>
          <p:cNvCxnSpPr/>
          <p:nvPr/>
        </p:nvCxnSpPr>
        <p:spPr>
          <a:xfrm flipH="1" rot="16741234">
            <a:off x="-427760" y="532144"/>
            <a:ext cx="211002" cy="47805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H="1" rot="16741234">
            <a:off x="-807971" y="343081"/>
            <a:ext cx="425232" cy="243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V="1" rot="16741234">
            <a:off x="-974032" y="-310228"/>
            <a:ext cx="564540" cy="36172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rot="16741234">
            <a:off x="-431625" y="1006295"/>
            <a:ext cx="404755" cy="2665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H="1" rot="16741234">
            <a:off x="-473455" y="1533484"/>
            <a:ext cx="297923" cy="14972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a:stCxn id="30" idx="6"/>
          </p:cNvCxnSpPr>
          <p:nvPr/>
        </p:nvCxnSpPr>
        <p:spPr>
          <a:xfrm flipV="1" rot="16741234">
            <a:off x="-779240" y="3023297"/>
            <a:ext cx="868883" cy="2177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a:stCxn id="34" idx="6"/>
          </p:cNvCxnSpPr>
          <p:nvPr/>
        </p:nvCxnSpPr>
        <p:spPr>
          <a:xfrm rot="16741234">
            <a:off x="-709567" y="3759485"/>
            <a:ext cx="508993" cy="19202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flipV="1" rot="16741234">
            <a:off x="-369298" y="2230762"/>
            <a:ext cx="521979" cy="4500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rot="16741234">
            <a:off x="-202758" y="1752685"/>
            <a:ext cx="270152" cy="4776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rot="16741234">
            <a:off x="-703697" y="1152432"/>
            <a:ext cx="128338" cy="48373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rot="16741234">
            <a:off x="-431625" y="1006295"/>
            <a:ext cx="404755" cy="2665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a:stCxn id="22" idx="2"/>
          </p:cNvCxnSpPr>
          <p:nvPr/>
        </p:nvCxnSpPr>
        <p:spPr>
          <a:xfrm rot="16741234">
            <a:off x="49827" y="-302839"/>
            <a:ext cx="560420" cy="4511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a:endCxn id="22" idx="6"/>
          </p:cNvCxnSpPr>
          <p:nvPr/>
        </p:nvCxnSpPr>
        <p:spPr>
          <a:xfrm flipV="1" rot="16741234">
            <a:off x="270294" y="70328"/>
            <a:ext cx="366063" cy="47270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flipV="1" rot="16741234">
            <a:off x="38597" y="406000"/>
            <a:ext cx="505327" cy="65844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rot="16741234">
            <a:off x="-1492401" y="2075316"/>
            <a:ext cx="486266" cy="308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rot="16741234">
            <a:off x="-1328075" y="2392024"/>
            <a:ext cx="418126" cy="3586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rot="16741234">
            <a:off x="-1190504" y="1561776"/>
            <a:ext cx="347450" cy="14847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椭圆 19"/>
          <p:cNvSpPr/>
          <p:nvPr/>
        </p:nvSpPr>
        <p:spPr>
          <a:xfrm flipH="1" rot="16741234">
            <a:off x="-877571" y="-557765"/>
            <a:ext cx="122016" cy="122016"/>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sp>
        <p:nvSpPr>
          <p:cNvPr id="21" name="椭圆 20"/>
          <p:cNvSpPr/>
          <p:nvPr/>
        </p:nvSpPr>
        <p:spPr>
          <a:xfrm flipH="1" rot="16741234">
            <a:off x="-630900" y="73044"/>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22" name="椭圆 21"/>
          <p:cNvSpPr/>
          <p:nvPr/>
        </p:nvSpPr>
        <p:spPr>
          <a:xfrm flipH="1" rot="16741234">
            <a:off x="207646" y="-7674"/>
            <a:ext cx="97129" cy="97129"/>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sp>
        <p:nvSpPr>
          <p:cNvPr id="23" name="椭圆 22"/>
          <p:cNvSpPr/>
          <p:nvPr/>
        </p:nvSpPr>
        <p:spPr>
          <a:xfrm flipH="1" rot="16741234">
            <a:off x="-638639" y="519120"/>
            <a:ext cx="122016" cy="122016"/>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sp>
        <p:nvSpPr>
          <p:cNvPr id="24" name="椭圆 23"/>
          <p:cNvSpPr/>
          <p:nvPr/>
        </p:nvSpPr>
        <p:spPr>
          <a:xfrm flipH="1" rot="16741234">
            <a:off x="369962" y="-627699"/>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25" name="椭圆 24"/>
          <p:cNvSpPr/>
          <p:nvPr/>
        </p:nvSpPr>
        <p:spPr>
          <a:xfrm flipH="1" rot="16741234">
            <a:off x="-957173" y="1379546"/>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26" name="椭圆 25"/>
          <p:cNvSpPr/>
          <p:nvPr/>
        </p:nvSpPr>
        <p:spPr>
          <a:xfrm flipH="1" rot="16741234">
            <a:off x="607514" y="491659"/>
            <a:ext cx="118686" cy="118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27" name="椭圆 26"/>
          <p:cNvSpPr/>
          <p:nvPr/>
        </p:nvSpPr>
        <p:spPr>
          <a:xfrm flipH="1" rot="16741234">
            <a:off x="-154370" y="883701"/>
            <a:ext cx="170065" cy="1700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28" name="椭圆 27"/>
          <p:cNvSpPr/>
          <p:nvPr/>
        </p:nvSpPr>
        <p:spPr>
          <a:xfrm flipH="1" rot="16741234">
            <a:off x="-854216" y="4373466"/>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29" name="椭圆 28"/>
          <p:cNvSpPr/>
          <p:nvPr/>
        </p:nvSpPr>
        <p:spPr>
          <a:xfrm rot="16741234">
            <a:off x="-1124365" y="3181437"/>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30" name="椭圆 29"/>
          <p:cNvSpPr/>
          <p:nvPr/>
        </p:nvSpPr>
        <p:spPr>
          <a:xfrm rot="16741234">
            <a:off x="-361546" y="3577732"/>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31" name="椭圆 30"/>
          <p:cNvSpPr/>
          <p:nvPr/>
        </p:nvSpPr>
        <p:spPr>
          <a:xfrm rot="16741234">
            <a:off x="-1367918" y="3751326"/>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32" name="椭圆 31"/>
          <p:cNvSpPr/>
          <p:nvPr/>
        </p:nvSpPr>
        <p:spPr>
          <a:xfrm rot="16741234">
            <a:off x="-1765537" y="3000622"/>
            <a:ext cx="97129" cy="97129"/>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sp>
        <p:nvSpPr>
          <p:cNvPr id="33" name="椭圆 32"/>
          <p:cNvSpPr/>
          <p:nvPr/>
        </p:nvSpPr>
        <p:spPr>
          <a:xfrm rot="16741234">
            <a:off x="-999833" y="2794323"/>
            <a:ext cx="122016" cy="12201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34" name="椭圆 33"/>
          <p:cNvSpPr/>
          <p:nvPr/>
        </p:nvSpPr>
        <p:spPr>
          <a:xfrm rot="16741234">
            <a:off x="-660370" y="4091038"/>
            <a:ext cx="122016" cy="122016"/>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sp>
        <p:nvSpPr>
          <p:cNvPr id="35" name="椭圆 34"/>
          <p:cNvSpPr/>
          <p:nvPr/>
        </p:nvSpPr>
        <p:spPr>
          <a:xfrm rot="16741234">
            <a:off x="-1205197" y="1775916"/>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36" name="椭圆 35"/>
          <p:cNvSpPr/>
          <p:nvPr/>
        </p:nvSpPr>
        <p:spPr>
          <a:xfrm rot="16741234">
            <a:off x="-1346895" y="2241562"/>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37" name="椭圆 36"/>
          <p:cNvSpPr/>
          <p:nvPr/>
        </p:nvSpPr>
        <p:spPr>
          <a:xfrm rot="16741234">
            <a:off x="127001" y="2153123"/>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38" name="椭圆 37"/>
          <p:cNvSpPr/>
          <p:nvPr/>
        </p:nvSpPr>
        <p:spPr>
          <a:xfrm rot="16741234">
            <a:off x="-578332" y="2128165"/>
            <a:ext cx="128800" cy="1288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39" name="椭圆 38"/>
          <p:cNvSpPr/>
          <p:nvPr/>
        </p:nvSpPr>
        <p:spPr>
          <a:xfrm rot="16741234">
            <a:off x="-420204" y="2558218"/>
            <a:ext cx="170065" cy="1700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40" name="椭圆 39"/>
          <p:cNvSpPr/>
          <p:nvPr/>
        </p:nvSpPr>
        <p:spPr>
          <a:xfrm flipH="1" rot="16741234">
            <a:off x="-388171" y="1704663"/>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41" name="椭圆 40"/>
          <p:cNvSpPr/>
          <p:nvPr/>
        </p:nvSpPr>
        <p:spPr>
          <a:xfrm flipH="1" rot="16741234">
            <a:off x="-444986" y="1280839"/>
            <a:ext cx="145836" cy="145836"/>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42" name="椭圆 41"/>
          <p:cNvSpPr/>
          <p:nvPr/>
        </p:nvSpPr>
        <p:spPr>
          <a:xfrm flipH="1" rot="16741234">
            <a:off x="855359" y="43051"/>
            <a:ext cx="122016" cy="122016"/>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sp>
        <p:nvSpPr>
          <p:cNvPr id="43" name="椭圆 42"/>
          <p:cNvSpPr/>
          <p:nvPr/>
        </p:nvSpPr>
        <p:spPr>
          <a:xfrm flipH="1" rot="16741234">
            <a:off x="688686" y="1154145"/>
            <a:ext cx="105246" cy="105246"/>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sp>
        <p:nvSpPr>
          <p:cNvPr id="44" name="椭圆 43"/>
          <p:cNvSpPr/>
          <p:nvPr/>
        </p:nvSpPr>
        <p:spPr>
          <a:xfrm flipH="1" rot="16741234">
            <a:off x="230973" y="1498197"/>
            <a:ext cx="97129" cy="97129"/>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sp>
        <p:nvSpPr>
          <p:cNvPr id="45" name="椭圆 44"/>
          <p:cNvSpPr/>
          <p:nvPr/>
        </p:nvSpPr>
        <p:spPr>
          <a:xfrm flipH="1" rot="16741234">
            <a:off x="884704" y="733988"/>
            <a:ext cx="170065" cy="1700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46" name="椭圆 45"/>
          <p:cNvSpPr/>
          <p:nvPr/>
        </p:nvSpPr>
        <p:spPr>
          <a:xfrm rot="16741234">
            <a:off x="456716" y="2615353"/>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47" name="椭圆 46"/>
          <p:cNvSpPr/>
          <p:nvPr/>
        </p:nvSpPr>
        <p:spPr>
          <a:xfrm rot="16741234">
            <a:off x="176114" y="3209099"/>
            <a:ext cx="118686" cy="118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48" name="椭圆 47"/>
          <p:cNvSpPr/>
          <p:nvPr/>
        </p:nvSpPr>
        <p:spPr>
          <a:xfrm rot="16741234">
            <a:off x="-98522" y="3918585"/>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49" name="椭圆 48"/>
          <p:cNvSpPr/>
          <p:nvPr/>
        </p:nvSpPr>
        <p:spPr>
          <a:xfrm rot="16741234">
            <a:off x="-153704" y="3092241"/>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50" name="椭圆 49"/>
          <p:cNvSpPr/>
          <p:nvPr/>
        </p:nvSpPr>
        <p:spPr>
          <a:xfrm flipH="1" rot="16741234">
            <a:off x="700402" y="1700624"/>
            <a:ext cx="148893" cy="148893"/>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51" name="椭圆 50"/>
          <p:cNvSpPr/>
          <p:nvPr/>
        </p:nvSpPr>
        <p:spPr>
          <a:xfrm flipH="1" rot="16741234">
            <a:off x="-1046738" y="343070"/>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52" name="椭圆 51"/>
          <p:cNvSpPr/>
          <p:nvPr/>
        </p:nvSpPr>
        <p:spPr>
          <a:xfrm flipH="1" rot="16741234">
            <a:off x="-1142012" y="950979"/>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grpSp>
        <p:nvGrpSpPr>
          <p:cNvPr id="53" name="组合 52"/>
          <p:cNvGrpSpPr/>
          <p:nvPr/>
        </p:nvGrpSpPr>
        <p:grpSpPr>
          <a:xfrm rot="16741234">
            <a:off x="-2890843" y="1186792"/>
            <a:ext cx="2720838" cy="505942"/>
            <a:chOff x="5233265" y="2334818"/>
            <a:chExt cx="2720838" cy="505942"/>
          </a:xfrm>
        </p:grpSpPr>
        <p:sp>
          <p:nvSpPr>
            <p:cNvPr id="54" name="椭圆 53"/>
            <p:cNvSpPr/>
            <p:nvPr/>
          </p:nvSpPr>
          <p:spPr>
            <a:xfrm flipH="1">
              <a:off x="7856974" y="2607323"/>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55" name="椭圆 54"/>
            <p:cNvSpPr/>
            <p:nvPr/>
          </p:nvSpPr>
          <p:spPr>
            <a:xfrm>
              <a:off x="5233265" y="2735514"/>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56" name="椭圆 55"/>
            <p:cNvSpPr/>
            <p:nvPr/>
          </p:nvSpPr>
          <p:spPr>
            <a:xfrm>
              <a:off x="5596947" y="2508972"/>
              <a:ext cx="122016" cy="12201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57" name="椭圆 56"/>
            <p:cNvSpPr/>
            <p:nvPr/>
          </p:nvSpPr>
          <p:spPr>
            <a:xfrm flipH="1">
              <a:off x="6370598" y="2334818"/>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58" name="椭圆 57"/>
            <p:cNvSpPr/>
            <p:nvPr/>
          </p:nvSpPr>
          <p:spPr>
            <a:xfrm>
              <a:off x="7109056" y="2611432"/>
              <a:ext cx="141849" cy="14184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grpSp>
      <p:cxnSp>
        <p:nvCxnSpPr>
          <p:cNvPr id="59" name="直接连接符 58"/>
          <p:cNvCxnSpPr>
            <a:endCxn id="32" idx="3"/>
          </p:cNvCxnSpPr>
          <p:nvPr/>
        </p:nvCxnSpPr>
        <p:spPr>
          <a:xfrm flipV="1" rot="16741234">
            <a:off x="-1822775" y="3203176"/>
            <a:ext cx="610899" cy="44349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a:stCxn id="33" idx="0"/>
            <a:endCxn id="32" idx="5"/>
          </p:cNvCxnSpPr>
          <p:nvPr/>
        </p:nvCxnSpPr>
        <p:spPr>
          <a:xfrm flipH="1" flipV="1" rot="16741234">
            <a:off x="-1477937" y="2611821"/>
            <a:ext cx="279123" cy="64278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1" name="椭圆 60"/>
          <p:cNvSpPr/>
          <p:nvPr/>
        </p:nvSpPr>
        <p:spPr>
          <a:xfrm flipH="1" rot="16741234">
            <a:off x="-136291" y="-1211906"/>
            <a:ext cx="118686" cy="118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62" name="椭圆 61"/>
          <p:cNvSpPr/>
          <p:nvPr/>
        </p:nvSpPr>
        <p:spPr>
          <a:xfrm flipH="1" rot="16741234">
            <a:off x="-197862" y="-571751"/>
            <a:ext cx="175715" cy="175715"/>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63" name="椭圆 62"/>
          <p:cNvSpPr/>
          <p:nvPr/>
        </p:nvSpPr>
        <p:spPr>
          <a:xfrm rot="16741234">
            <a:off x="-484699" y="-1728560"/>
            <a:ext cx="137160" cy="137160"/>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cxnSp>
        <p:nvCxnSpPr>
          <p:cNvPr id="64" name="直接连接符 63"/>
          <p:cNvCxnSpPr/>
          <p:nvPr/>
        </p:nvCxnSpPr>
        <p:spPr>
          <a:xfrm flipH="1" rot="16741234">
            <a:off x="11830204" y="5030430"/>
            <a:ext cx="211002" cy="47805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flipH="1" rot="16741234">
            <a:off x="11449993" y="4841367"/>
            <a:ext cx="425232" cy="243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flipV="1" rot="16741234">
            <a:off x="11283932" y="4188058"/>
            <a:ext cx="564540" cy="36172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rot="16741234">
            <a:off x="11826339" y="5504581"/>
            <a:ext cx="404755" cy="2665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flipH="1" rot="16741234">
            <a:off x="11784509" y="6031770"/>
            <a:ext cx="297923" cy="14972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a:stCxn id="91" idx="6"/>
          </p:cNvCxnSpPr>
          <p:nvPr/>
        </p:nvCxnSpPr>
        <p:spPr>
          <a:xfrm flipV="1" rot="16741234">
            <a:off x="11478724" y="7521583"/>
            <a:ext cx="868883" cy="2177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a:stCxn id="95" idx="6"/>
          </p:cNvCxnSpPr>
          <p:nvPr/>
        </p:nvCxnSpPr>
        <p:spPr>
          <a:xfrm rot="16741234">
            <a:off x="11548397" y="8257771"/>
            <a:ext cx="508993" cy="19202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flipH="1" flipV="1" rot="16741234">
            <a:off x="11888666" y="6729048"/>
            <a:ext cx="521979" cy="4500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V="1" rot="16741234">
            <a:off x="12055206" y="6250971"/>
            <a:ext cx="270152" cy="4776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rot="16741234">
            <a:off x="11554267" y="5650718"/>
            <a:ext cx="128338" cy="48373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rot="16741234">
            <a:off x="11826339" y="5504581"/>
            <a:ext cx="404755" cy="2665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a:stCxn id="83" idx="2"/>
          </p:cNvCxnSpPr>
          <p:nvPr/>
        </p:nvCxnSpPr>
        <p:spPr>
          <a:xfrm rot="16741234">
            <a:off x="12307791" y="4195447"/>
            <a:ext cx="560420" cy="4511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a:endCxn id="83" idx="6"/>
          </p:cNvCxnSpPr>
          <p:nvPr/>
        </p:nvCxnSpPr>
        <p:spPr>
          <a:xfrm flipV="1" rot="16741234">
            <a:off x="12528258" y="4568614"/>
            <a:ext cx="366063" cy="47270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flipH="1" flipV="1" rot="16741234">
            <a:off x="12296561" y="4904286"/>
            <a:ext cx="505327" cy="65844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rot="16741234">
            <a:off x="10765563" y="6573602"/>
            <a:ext cx="486266" cy="308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flipH="1" rot="16741234">
            <a:off x="10929889" y="6890310"/>
            <a:ext cx="418126" cy="3586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rot="16741234">
            <a:off x="11067460" y="6060062"/>
            <a:ext cx="347450" cy="14847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1" name="椭圆 80"/>
          <p:cNvSpPr/>
          <p:nvPr/>
        </p:nvSpPr>
        <p:spPr>
          <a:xfrm flipH="1" rot="16741234">
            <a:off x="11380393" y="3940521"/>
            <a:ext cx="122016" cy="122016"/>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sp>
        <p:nvSpPr>
          <p:cNvPr id="82" name="椭圆 81"/>
          <p:cNvSpPr/>
          <p:nvPr/>
        </p:nvSpPr>
        <p:spPr>
          <a:xfrm flipH="1" rot="16741234">
            <a:off x="11627064" y="4571330"/>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83" name="椭圆 82"/>
          <p:cNvSpPr/>
          <p:nvPr/>
        </p:nvSpPr>
        <p:spPr>
          <a:xfrm flipH="1" rot="16741234">
            <a:off x="12465610" y="4490612"/>
            <a:ext cx="97129" cy="97129"/>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sp>
        <p:nvSpPr>
          <p:cNvPr id="84" name="椭圆 83"/>
          <p:cNvSpPr/>
          <p:nvPr/>
        </p:nvSpPr>
        <p:spPr>
          <a:xfrm flipH="1" rot="16741234">
            <a:off x="11619325" y="5017406"/>
            <a:ext cx="122016" cy="122016"/>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sp>
        <p:nvSpPr>
          <p:cNvPr id="85" name="椭圆 84"/>
          <p:cNvSpPr/>
          <p:nvPr/>
        </p:nvSpPr>
        <p:spPr>
          <a:xfrm flipH="1" rot="16741234">
            <a:off x="12627926" y="3870587"/>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86" name="椭圆 85"/>
          <p:cNvSpPr/>
          <p:nvPr/>
        </p:nvSpPr>
        <p:spPr>
          <a:xfrm flipH="1" rot="16741234">
            <a:off x="11300791" y="5877832"/>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87" name="椭圆 86"/>
          <p:cNvSpPr/>
          <p:nvPr/>
        </p:nvSpPr>
        <p:spPr>
          <a:xfrm flipH="1" rot="16741234">
            <a:off x="12865478" y="4989945"/>
            <a:ext cx="118686" cy="118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88" name="椭圆 87"/>
          <p:cNvSpPr/>
          <p:nvPr/>
        </p:nvSpPr>
        <p:spPr>
          <a:xfrm flipH="1" rot="16741234">
            <a:off x="12103594" y="5381987"/>
            <a:ext cx="170065" cy="1700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89" name="椭圆 88"/>
          <p:cNvSpPr/>
          <p:nvPr/>
        </p:nvSpPr>
        <p:spPr>
          <a:xfrm flipH="1" rot="16741234">
            <a:off x="11403748" y="8871752"/>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90" name="椭圆 89"/>
          <p:cNvSpPr/>
          <p:nvPr/>
        </p:nvSpPr>
        <p:spPr>
          <a:xfrm rot="16741234">
            <a:off x="11133599" y="7679723"/>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91" name="椭圆 90"/>
          <p:cNvSpPr/>
          <p:nvPr/>
        </p:nvSpPr>
        <p:spPr>
          <a:xfrm rot="16741234">
            <a:off x="11896418" y="8076018"/>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92" name="椭圆 91"/>
          <p:cNvSpPr/>
          <p:nvPr/>
        </p:nvSpPr>
        <p:spPr>
          <a:xfrm rot="16741234">
            <a:off x="10890046" y="8249612"/>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93" name="椭圆 92"/>
          <p:cNvSpPr/>
          <p:nvPr/>
        </p:nvSpPr>
        <p:spPr>
          <a:xfrm rot="16741234">
            <a:off x="10492427" y="7498908"/>
            <a:ext cx="97129" cy="97129"/>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sp>
        <p:nvSpPr>
          <p:cNvPr id="94" name="椭圆 93"/>
          <p:cNvSpPr/>
          <p:nvPr/>
        </p:nvSpPr>
        <p:spPr>
          <a:xfrm rot="16741234">
            <a:off x="11258131" y="7292609"/>
            <a:ext cx="122016" cy="12201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95" name="椭圆 94"/>
          <p:cNvSpPr/>
          <p:nvPr/>
        </p:nvSpPr>
        <p:spPr>
          <a:xfrm rot="16741234">
            <a:off x="11597594" y="8589324"/>
            <a:ext cx="122016" cy="122016"/>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sp>
        <p:nvSpPr>
          <p:cNvPr id="96" name="椭圆 95"/>
          <p:cNvSpPr/>
          <p:nvPr/>
        </p:nvSpPr>
        <p:spPr>
          <a:xfrm rot="16741234">
            <a:off x="11052767" y="6274202"/>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97" name="椭圆 96"/>
          <p:cNvSpPr/>
          <p:nvPr/>
        </p:nvSpPr>
        <p:spPr>
          <a:xfrm rot="16741234">
            <a:off x="10911069" y="6739848"/>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98" name="椭圆 97"/>
          <p:cNvSpPr/>
          <p:nvPr/>
        </p:nvSpPr>
        <p:spPr>
          <a:xfrm rot="16741234">
            <a:off x="12384965" y="6651409"/>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99" name="椭圆 98"/>
          <p:cNvSpPr/>
          <p:nvPr/>
        </p:nvSpPr>
        <p:spPr>
          <a:xfrm rot="16741234">
            <a:off x="11679632" y="6626451"/>
            <a:ext cx="128800" cy="1288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00" name="椭圆 99"/>
          <p:cNvSpPr/>
          <p:nvPr/>
        </p:nvSpPr>
        <p:spPr>
          <a:xfrm rot="16741234">
            <a:off x="11837760" y="7056504"/>
            <a:ext cx="170065" cy="1700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01" name="椭圆 100"/>
          <p:cNvSpPr/>
          <p:nvPr/>
        </p:nvSpPr>
        <p:spPr>
          <a:xfrm flipH="1" rot="16741234">
            <a:off x="11869793" y="6202949"/>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02" name="椭圆 101"/>
          <p:cNvSpPr/>
          <p:nvPr/>
        </p:nvSpPr>
        <p:spPr>
          <a:xfrm flipH="1" rot="16741234">
            <a:off x="11812978" y="5779125"/>
            <a:ext cx="145836" cy="145836"/>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03" name="椭圆 102"/>
          <p:cNvSpPr/>
          <p:nvPr/>
        </p:nvSpPr>
        <p:spPr>
          <a:xfrm flipH="1" rot="16741234">
            <a:off x="13113324" y="4541337"/>
            <a:ext cx="122016" cy="122016"/>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sp>
        <p:nvSpPr>
          <p:cNvPr id="104" name="椭圆 103"/>
          <p:cNvSpPr/>
          <p:nvPr/>
        </p:nvSpPr>
        <p:spPr>
          <a:xfrm flipH="1" rot="16741234">
            <a:off x="12946650" y="5652431"/>
            <a:ext cx="105246" cy="105246"/>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sp>
        <p:nvSpPr>
          <p:cNvPr id="105" name="椭圆 104"/>
          <p:cNvSpPr/>
          <p:nvPr/>
        </p:nvSpPr>
        <p:spPr>
          <a:xfrm flipH="1" rot="16741234">
            <a:off x="12488937" y="5996483"/>
            <a:ext cx="97129" cy="97129"/>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sp>
        <p:nvSpPr>
          <p:cNvPr id="106" name="椭圆 105"/>
          <p:cNvSpPr/>
          <p:nvPr/>
        </p:nvSpPr>
        <p:spPr>
          <a:xfrm flipH="1" rot="16741234">
            <a:off x="13142668" y="5232274"/>
            <a:ext cx="170065" cy="1700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07" name="椭圆 106"/>
          <p:cNvSpPr/>
          <p:nvPr/>
        </p:nvSpPr>
        <p:spPr>
          <a:xfrm rot="16741234">
            <a:off x="12714680" y="7113639"/>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08" name="椭圆 107"/>
          <p:cNvSpPr/>
          <p:nvPr/>
        </p:nvSpPr>
        <p:spPr>
          <a:xfrm rot="16741234">
            <a:off x="12434078" y="7707385"/>
            <a:ext cx="118686" cy="118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09" name="椭圆 108"/>
          <p:cNvSpPr/>
          <p:nvPr/>
        </p:nvSpPr>
        <p:spPr>
          <a:xfrm rot="16741234">
            <a:off x="12159442" y="8416871"/>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10" name="椭圆 109"/>
          <p:cNvSpPr/>
          <p:nvPr/>
        </p:nvSpPr>
        <p:spPr>
          <a:xfrm rot="16741234">
            <a:off x="12104260" y="7590527"/>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11" name="椭圆 110"/>
          <p:cNvSpPr/>
          <p:nvPr/>
        </p:nvSpPr>
        <p:spPr>
          <a:xfrm flipH="1" rot="16741234">
            <a:off x="12958366" y="6198910"/>
            <a:ext cx="148893" cy="148893"/>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12" name="椭圆 111"/>
          <p:cNvSpPr/>
          <p:nvPr/>
        </p:nvSpPr>
        <p:spPr>
          <a:xfrm flipH="1" rot="16741234">
            <a:off x="11211226" y="4841356"/>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13" name="椭圆 112"/>
          <p:cNvSpPr/>
          <p:nvPr/>
        </p:nvSpPr>
        <p:spPr>
          <a:xfrm flipH="1" rot="16741234">
            <a:off x="11115952" y="5449265"/>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grpSp>
        <p:nvGrpSpPr>
          <p:cNvPr id="114" name="组合 113"/>
          <p:cNvGrpSpPr/>
          <p:nvPr/>
        </p:nvGrpSpPr>
        <p:grpSpPr>
          <a:xfrm rot="16741234">
            <a:off x="9367121" y="5685078"/>
            <a:ext cx="2720838" cy="505942"/>
            <a:chOff x="5233265" y="2334818"/>
            <a:chExt cx="2720838" cy="505942"/>
          </a:xfrm>
        </p:grpSpPr>
        <p:sp>
          <p:nvSpPr>
            <p:cNvPr id="115" name="椭圆 114"/>
            <p:cNvSpPr/>
            <p:nvPr/>
          </p:nvSpPr>
          <p:spPr>
            <a:xfrm flipH="1">
              <a:off x="7856974" y="2607323"/>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16" name="椭圆 115"/>
            <p:cNvSpPr/>
            <p:nvPr/>
          </p:nvSpPr>
          <p:spPr>
            <a:xfrm>
              <a:off x="5233265" y="2735514"/>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17" name="椭圆 116"/>
            <p:cNvSpPr/>
            <p:nvPr/>
          </p:nvSpPr>
          <p:spPr>
            <a:xfrm>
              <a:off x="5596947" y="2508972"/>
              <a:ext cx="122016" cy="12201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18" name="椭圆 117"/>
            <p:cNvSpPr/>
            <p:nvPr/>
          </p:nvSpPr>
          <p:spPr>
            <a:xfrm flipH="1">
              <a:off x="6370598" y="2334818"/>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19" name="椭圆 118"/>
            <p:cNvSpPr/>
            <p:nvPr/>
          </p:nvSpPr>
          <p:spPr>
            <a:xfrm>
              <a:off x="7109056" y="2611432"/>
              <a:ext cx="141849" cy="14184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grpSp>
      <p:cxnSp>
        <p:nvCxnSpPr>
          <p:cNvPr id="120" name="直接连接符 119"/>
          <p:cNvCxnSpPr>
            <a:endCxn id="93" idx="3"/>
          </p:cNvCxnSpPr>
          <p:nvPr/>
        </p:nvCxnSpPr>
        <p:spPr>
          <a:xfrm flipV="1" rot="16741234">
            <a:off x="10435189" y="7701462"/>
            <a:ext cx="610899" cy="44349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1" name="直接连接符 120"/>
          <p:cNvCxnSpPr>
            <a:stCxn id="94" idx="0"/>
            <a:endCxn id="93" idx="5"/>
          </p:cNvCxnSpPr>
          <p:nvPr/>
        </p:nvCxnSpPr>
        <p:spPr>
          <a:xfrm flipH="1" flipV="1" rot="16741234">
            <a:off x="10780027" y="7110107"/>
            <a:ext cx="279123" cy="64278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2" name="椭圆 121"/>
          <p:cNvSpPr/>
          <p:nvPr/>
        </p:nvSpPr>
        <p:spPr>
          <a:xfrm flipH="1" rot="16741234">
            <a:off x="12121673" y="3286380"/>
            <a:ext cx="118686" cy="118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23" name="椭圆 122"/>
          <p:cNvSpPr/>
          <p:nvPr/>
        </p:nvSpPr>
        <p:spPr>
          <a:xfrm flipH="1" rot="16741234">
            <a:off x="12060102" y="3926535"/>
            <a:ext cx="175715" cy="175715"/>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24" name="椭圆 123"/>
          <p:cNvSpPr/>
          <p:nvPr/>
        </p:nvSpPr>
        <p:spPr>
          <a:xfrm rot="16741234">
            <a:off x="11773265" y="2769726"/>
            <a:ext cx="137160" cy="137160"/>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sp>
        <p:nvSpPr>
          <p:cNvPr id="126" name="平行四边形 125"/>
          <p:cNvSpPr/>
          <p:nvPr/>
        </p:nvSpPr>
        <p:spPr>
          <a:xfrm>
            <a:off x="6640279" y="0"/>
            <a:ext cx="3946155" cy="5692462"/>
          </a:xfrm>
          <a:prstGeom prst="parallelogram">
            <a:avLst>
              <a:gd fmla="val 93813" name="adj"/>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27" name="平行四边形 126"/>
          <p:cNvSpPr/>
          <p:nvPr/>
        </p:nvSpPr>
        <p:spPr>
          <a:xfrm>
            <a:off x="6186154" y="4842457"/>
            <a:ext cx="1489656" cy="1983033"/>
          </a:xfrm>
          <a:prstGeom prst="parallelogram">
            <a:avLst>
              <a:gd fmla="val 87703" name="adj"/>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28" name="平行四边形 127"/>
          <p:cNvSpPr/>
          <p:nvPr/>
        </p:nvSpPr>
        <p:spPr>
          <a:xfrm>
            <a:off x="82726" y="2129246"/>
            <a:ext cx="1489656" cy="1983033"/>
          </a:xfrm>
          <a:prstGeom prst="parallelogram">
            <a:avLst>
              <a:gd fmla="val 87703"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29" name="平行四边形 128"/>
          <p:cNvSpPr/>
          <p:nvPr/>
        </p:nvSpPr>
        <p:spPr>
          <a:xfrm>
            <a:off x="160000" y="1856485"/>
            <a:ext cx="1262593" cy="1728073"/>
          </a:xfrm>
          <a:prstGeom prst="parallelogram">
            <a:avLst>
              <a:gd fmla="val 87703"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30" name="椭圆 129"/>
          <p:cNvSpPr/>
          <p:nvPr/>
        </p:nvSpPr>
        <p:spPr>
          <a:xfrm>
            <a:off x="7386885" y="3392488"/>
            <a:ext cx="1004552" cy="1004552"/>
          </a:xfrm>
          <a:prstGeom prst="ellipse">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31" name="文本框 130"/>
          <p:cNvSpPr txBox="1"/>
          <p:nvPr/>
        </p:nvSpPr>
        <p:spPr>
          <a:xfrm flipV="1" rot="10800000">
            <a:off x="8507067" y="3707069"/>
            <a:ext cx="2233634" cy="396240"/>
          </a:xfrm>
          <a:prstGeom prst="rect">
            <a:avLst/>
          </a:prstGeom>
          <a:noFill/>
        </p:spPr>
        <p:txBody>
          <a:bodyPr rtlCol="0" wrap="square">
            <a:spAutoFit/>
          </a:bodyPr>
          <a:lstStyle/>
          <a:p>
            <a:r>
              <a:rPr altLang="zh-CN" b="1" lang="en-US" sz="2000">
                <a:solidFill>
                  <a:schemeClr val="accent6"/>
                </a:solidFill>
                <a:latin charset="-122" pitchFamily="2" typeface="造字工房尚雅（非商用）常规体"/>
                <a:ea charset="-122" pitchFamily="2" typeface="造字工房尚雅（非商用）常规体"/>
              </a:rPr>
              <a:t>OUR PROFILE</a:t>
            </a:r>
          </a:p>
        </p:txBody>
      </p:sp>
      <p:sp>
        <p:nvSpPr>
          <p:cNvPr id="132" name="矩形 131"/>
          <p:cNvSpPr/>
          <p:nvPr/>
        </p:nvSpPr>
        <p:spPr>
          <a:xfrm>
            <a:off x="8507067" y="4165638"/>
            <a:ext cx="3085327" cy="1371600"/>
          </a:xfrm>
          <a:prstGeom prst="rect">
            <a:avLst/>
          </a:prstGeom>
        </p:spPr>
        <p:txBody>
          <a:bodyPr wrap="square">
            <a:spAutoFit/>
          </a:bodyPr>
          <a:lstStyle/>
          <a:p>
            <a:r>
              <a:rPr altLang="en-US" lang="zh-CN" sz="1400">
                <a:solidFill>
                  <a:schemeClr val="tx1">
                    <a:lumMod val="65000"/>
                    <a:lumOff val="35000"/>
                  </a:schemeClr>
                </a:solidFill>
                <a:latin charset="-122" pitchFamily="2" typeface="造字工房尚雅（非商用）常规体"/>
                <a:ea charset="-122" pitchFamily="2" typeface="造字工房尚雅（非商用）常规体"/>
              </a:rPr>
              <a:t>The moonlight sky Jisi breeze ear stone slope. He also fear the gods to tart exploits I But the ten party III time The heart of the rock is born with the sun and the moon</a:t>
            </a:r>
          </a:p>
        </p:txBody>
      </p:sp>
      <p:grpSp>
        <p:nvGrpSpPr>
          <p:cNvPr id="133" name="组合 132"/>
          <p:cNvGrpSpPr/>
          <p:nvPr/>
        </p:nvGrpSpPr>
        <p:grpSpPr>
          <a:xfrm rot="5400000">
            <a:off x="7680573" y="3702305"/>
            <a:ext cx="430212" cy="439738"/>
            <a:chOff x="7146926" y="2851150"/>
            <a:chExt cx="430212" cy="439738"/>
          </a:xfrm>
        </p:grpSpPr>
        <p:sp>
          <p:nvSpPr>
            <p:cNvPr id="134" name="Freeform 346"/>
            <p:cNvSpPr/>
            <p:nvPr/>
          </p:nvSpPr>
          <p:spPr bwMode="auto">
            <a:xfrm>
              <a:off x="7348538" y="2851150"/>
              <a:ext cx="228600" cy="227013"/>
            </a:xfrm>
            <a:custGeom>
              <a:gdLst>
                <a:gd fmla="*/ 17 w 67" name="T0"/>
                <a:gd fmla="*/ 66 h 66" name="T1"/>
                <a:gd fmla="*/ 19 w 67" name="T2"/>
                <a:gd fmla="*/ 66 h 66" name="T3"/>
                <a:gd fmla="*/ 32 w 67" name="T4"/>
                <a:gd fmla="*/ 61 h 66" name="T5"/>
                <a:gd fmla="*/ 62 w 67" name="T6"/>
                <a:gd fmla="*/ 31 h 66" name="T7"/>
                <a:gd fmla="*/ 67 w 67" name="T8"/>
                <a:gd fmla="*/ 18 h 66" name="T9"/>
                <a:gd fmla="*/ 62 w 67" name="T10"/>
                <a:gd fmla="*/ 5 h 66" name="T11"/>
                <a:gd fmla="*/ 49 w 67" name="T12"/>
                <a:gd fmla="*/ 0 h 66" name="T13"/>
                <a:gd fmla="*/ 49 w 67" name="T14"/>
                <a:gd fmla="*/ 0 h 66" name="T15"/>
                <a:gd fmla="*/ 36 w 67" name="T16"/>
                <a:gd fmla="*/ 5 h 66" name="T17"/>
                <a:gd fmla="*/ 6 w 67" name="T18"/>
                <a:gd fmla="*/ 35 h 66" name="T19"/>
                <a:gd fmla="*/ 1 w 67" name="T20"/>
                <a:gd fmla="*/ 52 h 66" name="T21"/>
                <a:gd fmla="*/ 4 w 67" name="T22"/>
                <a:gd fmla="*/ 53 h 66" name="T23"/>
                <a:gd fmla="*/ 5 w 67" name="T24"/>
                <a:gd fmla="*/ 51 h 66" name="T25"/>
                <a:gd fmla="*/ 9 w 67" name="T26"/>
                <a:gd fmla="*/ 38 h 66" name="T27"/>
                <a:gd fmla="*/ 39 w 67" name="T28"/>
                <a:gd fmla="*/ 8 h 66" name="T29"/>
                <a:gd fmla="*/ 49 w 67" name="T30"/>
                <a:gd fmla="*/ 4 h 66" name="T31"/>
                <a:gd fmla="*/ 59 w 67" name="T32"/>
                <a:gd fmla="*/ 8 h 66" name="T33"/>
                <a:gd fmla="*/ 63 w 67" name="T34"/>
                <a:gd fmla="*/ 18 h 66" name="T35"/>
                <a:gd fmla="*/ 59 w 67" name="T36"/>
                <a:gd fmla="*/ 28 h 66" name="T37"/>
                <a:gd fmla="*/ 29 w 67" name="T38"/>
                <a:gd fmla="*/ 58 h 66" name="T39"/>
                <a:gd fmla="*/ 17 w 67" name="T40"/>
                <a:gd fmla="*/ 62 h 66" name="T41"/>
                <a:gd fmla="*/ 15 w 67" name="T42"/>
                <a:gd fmla="*/ 64 h 66" name="T43"/>
                <a:gd fmla="*/ 17 w 67" name="T44"/>
                <a:gd fmla="*/ 66 h 66"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66" w="67">
                  <a:moveTo>
                    <a:pt x="17" y="66"/>
                  </a:moveTo>
                  <a:cubicBezTo>
                    <a:pt x="18" y="66"/>
                    <a:pt x="18" y="66"/>
                    <a:pt x="19" y="66"/>
                  </a:cubicBezTo>
                  <a:cubicBezTo>
                    <a:pt x="24" y="66"/>
                    <a:pt x="28" y="64"/>
                    <a:pt x="32" y="61"/>
                  </a:cubicBezTo>
                  <a:cubicBezTo>
                    <a:pt x="62" y="31"/>
                    <a:pt x="62" y="31"/>
                    <a:pt x="62" y="31"/>
                  </a:cubicBezTo>
                  <a:cubicBezTo>
                    <a:pt x="65" y="27"/>
                    <a:pt x="67" y="23"/>
                    <a:pt x="67" y="18"/>
                  </a:cubicBezTo>
                  <a:cubicBezTo>
                    <a:pt x="67" y="13"/>
                    <a:pt x="65" y="9"/>
                    <a:pt x="62" y="5"/>
                  </a:cubicBezTo>
                  <a:cubicBezTo>
                    <a:pt x="58" y="2"/>
                    <a:pt x="54" y="0"/>
                    <a:pt x="49" y="0"/>
                  </a:cubicBezTo>
                  <a:cubicBezTo>
                    <a:pt x="49" y="0"/>
                    <a:pt x="49" y="0"/>
                    <a:pt x="49" y="0"/>
                  </a:cubicBezTo>
                  <a:cubicBezTo>
                    <a:pt x="44" y="0"/>
                    <a:pt x="39" y="2"/>
                    <a:pt x="36" y="5"/>
                  </a:cubicBezTo>
                  <a:cubicBezTo>
                    <a:pt x="6" y="35"/>
                    <a:pt x="6" y="35"/>
                    <a:pt x="6" y="35"/>
                  </a:cubicBezTo>
                  <a:cubicBezTo>
                    <a:pt x="2" y="39"/>
                    <a:pt x="0" y="46"/>
                    <a:pt x="1" y="52"/>
                  </a:cubicBezTo>
                  <a:cubicBezTo>
                    <a:pt x="1" y="53"/>
                    <a:pt x="3" y="53"/>
                    <a:pt x="4" y="53"/>
                  </a:cubicBezTo>
                  <a:cubicBezTo>
                    <a:pt x="5" y="53"/>
                    <a:pt x="6" y="52"/>
                    <a:pt x="5" y="51"/>
                  </a:cubicBezTo>
                  <a:cubicBezTo>
                    <a:pt x="4" y="46"/>
                    <a:pt x="6" y="41"/>
                    <a:pt x="9" y="38"/>
                  </a:cubicBezTo>
                  <a:cubicBezTo>
                    <a:pt x="39" y="8"/>
                    <a:pt x="39" y="8"/>
                    <a:pt x="39" y="8"/>
                  </a:cubicBezTo>
                  <a:cubicBezTo>
                    <a:pt x="42" y="6"/>
                    <a:pt x="45" y="4"/>
                    <a:pt x="49" y="4"/>
                  </a:cubicBezTo>
                  <a:cubicBezTo>
                    <a:pt x="53" y="4"/>
                    <a:pt x="56" y="6"/>
                    <a:pt x="59" y="8"/>
                  </a:cubicBezTo>
                  <a:cubicBezTo>
                    <a:pt x="61" y="11"/>
                    <a:pt x="63" y="14"/>
                    <a:pt x="63" y="18"/>
                  </a:cubicBezTo>
                  <a:cubicBezTo>
                    <a:pt x="63" y="22"/>
                    <a:pt x="61" y="25"/>
                    <a:pt x="59" y="28"/>
                  </a:cubicBezTo>
                  <a:cubicBezTo>
                    <a:pt x="29" y="58"/>
                    <a:pt x="29" y="58"/>
                    <a:pt x="29" y="58"/>
                  </a:cubicBezTo>
                  <a:cubicBezTo>
                    <a:pt x="26" y="61"/>
                    <a:pt x="22" y="62"/>
                    <a:pt x="17" y="62"/>
                  </a:cubicBezTo>
                  <a:cubicBezTo>
                    <a:pt x="16" y="62"/>
                    <a:pt x="15" y="62"/>
                    <a:pt x="15" y="64"/>
                  </a:cubicBezTo>
                  <a:cubicBezTo>
                    <a:pt x="15" y="65"/>
                    <a:pt x="16" y="66"/>
                    <a:pt x="17" y="66"/>
                  </a:cubicBezTo>
                  <a:close/>
                </a:path>
              </a:pathLst>
            </a:custGeom>
            <a:solidFill>
              <a:srgbClr val="808184"/>
            </a:solidFill>
            <a:ln w="28575">
              <a:solidFill>
                <a:schemeClr val="accent6"/>
              </a:solidFill>
              <a:round/>
            </a:ln>
            <a:extLst/>
          </p:spPr>
          <p:txBody>
            <a:bodyPr anchor="t" anchorCtr="0" bIns="45720" compatLnSpc="1" lIns="91440" numCol="1" rIns="91440" tIns="45720" vert="horz" wrap="square">
              <a:prstTxWarp prst="textNoShape">
                <a:avLst/>
              </a:prstTxWarp>
            </a:bodyPr>
            <a:lstStyle/>
            <a:p>
              <a:endParaRPr altLang="en-US" lang="zh-CN">
                <a:latin charset="-122" pitchFamily="2" typeface="造字工房尚雅（非商用）常规体"/>
                <a:ea charset="-122" pitchFamily="2" typeface="造字工房尚雅（非商用）常规体"/>
              </a:endParaRPr>
            </a:p>
          </p:txBody>
        </p:sp>
        <p:sp>
          <p:nvSpPr>
            <p:cNvPr id="135" name="Freeform 347"/>
            <p:cNvSpPr/>
            <p:nvPr/>
          </p:nvSpPr>
          <p:spPr bwMode="auto">
            <a:xfrm>
              <a:off x="7146926" y="3063875"/>
              <a:ext cx="228600" cy="227013"/>
            </a:xfrm>
            <a:custGeom>
              <a:gdLst>
                <a:gd fmla="*/ 61 w 67" name="T0"/>
                <a:gd fmla="*/ 31 h 66" name="T1"/>
                <a:gd fmla="*/ 65 w 67" name="T2"/>
                <a:gd fmla="*/ 14 h 66" name="T3"/>
                <a:gd fmla="*/ 63 w 67" name="T4"/>
                <a:gd fmla="*/ 12 h 66" name="T5"/>
                <a:gd fmla="*/ 61 w 67" name="T6"/>
                <a:gd fmla="*/ 15 h 66" name="T7"/>
                <a:gd fmla="*/ 58 w 67" name="T8"/>
                <a:gd fmla="*/ 28 h 66" name="T9"/>
                <a:gd fmla="*/ 28 w 67" name="T10"/>
                <a:gd fmla="*/ 58 h 66" name="T11"/>
                <a:gd fmla="*/ 18 w 67" name="T12"/>
                <a:gd fmla="*/ 62 h 66" name="T13"/>
                <a:gd fmla="*/ 8 w 67" name="T14"/>
                <a:gd fmla="*/ 58 h 66" name="T15"/>
                <a:gd fmla="*/ 4 w 67" name="T16"/>
                <a:gd fmla="*/ 48 h 66" name="T17"/>
                <a:gd fmla="*/ 8 w 67" name="T18"/>
                <a:gd fmla="*/ 38 h 66" name="T19"/>
                <a:gd fmla="*/ 38 w 67" name="T20"/>
                <a:gd fmla="*/ 8 h 66" name="T21"/>
                <a:gd fmla="*/ 50 w 67" name="T22"/>
                <a:gd fmla="*/ 4 h 66" name="T23"/>
                <a:gd fmla="*/ 52 w 67" name="T24"/>
                <a:gd fmla="*/ 2 h 66" name="T25"/>
                <a:gd fmla="*/ 50 w 67" name="T26"/>
                <a:gd fmla="*/ 0 h 66" name="T27"/>
                <a:gd fmla="*/ 35 w 67" name="T28"/>
                <a:gd fmla="*/ 5 h 66" name="T29"/>
                <a:gd fmla="*/ 5 w 67" name="T30"/>
                <a:gd fmla="*/ 35 h 66" name="T31"/>
                <a:gd fmla="*/ 0 w 67" name="T32"/>
                <a:gd fmla="*/ 48 h 66" name="T33"/>
                <a:gd fmla="*/ 5 w 67" name="T34"/>
                <a:gd fmla="*/ 61 h 66" name="T35"/>
                <a:gd fmla="*/ 18 w 67" name="T36"/>
                <a:gd fmla="*/ 66 h 66" name="T37"/>
                <a:gd fmla="*/ 18 w 67" name="T38"/>
                <a:gd fmla="*/ 66 h 66" name="T39"/>
                <a:gd fmla="*/ 31 w 67" name="T40"/>
                <a:gd fmla="*/ 61 h 66" name="T41"/>
                <a:gd fmla="*/ 61 w 67" name="T42"/>
                <a:gd fmla="*/ 31 h 66"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66" w="67">
                  <a:moveTo>
                    <a:pt x="61" y="31"/>
                  </a:moveTo>
                  <a:cubicBezTo>
                    <a:pt x="65" y="26"/>
                    <a:pt x="67" y="20"/>
                    <a:pt x="65" y="14"/>
                  </a:cubicBezTo>
                  <a:cubicBezTo>
                    <a:pt x="65" y="13"/>
                    <a:pt x="64" y="12"/>
                    <a:pt x="63" y="12"/>
                  </a:cubicBezTo>
                  <a:cubicBezTo>
                    <a:pt x="62" y="12"/>
                    <a:pt x="61" y="14"/>
                    <a:pt x="61" y="15"/>
                  </a:cubicBezTo>
                  <a:cubicBezTo>
                    <a:pt x="62" y="20"/>
                    <a:pt x="61" y="25"/>
                    <a:pt x="58" y="28"/>
                  </a:cubicBezTo>
                  <a:cubicBezTo>
                    <a:pt x="28" y="58"/>
                    <a:pt x="28" y="58"/>
                    <a:pt x="28" y="58"/>
                  </a:cubicBezTo>
                  <a:cubicBezTo>
                    <a:pt x="25" y="60"/>
                    <a:pt x="22" y="62"/>
                    <a:pt x="18" y="62"/>
                  </a:cubicBezTo>
                  <a:cubicBezTo>
                    <a:pt x="14" y="62"/>
                    <a:pt x="11" y="60"/>
                    <a:pt x="8" y="58"/>
                  </a:cubicBezTo>
                  <a:cubicBezTo>
                    <a:pt x="6" y="55"/>
                    <a:pt x="4" y="52"/>
                    <a:pt x="4" y="48"/>
                  </a:cubicBezTo>
                  <a:cubicBezTo>
                    <a:pt x="4" y="44"/>
                    <a:pt x="6" y="41"/>
                    <a:pt x="8" y="38"/>
                  </a:cubicBezTo>
                  <a:cubicBezTo>
                    <a:pt x="38" y="8"/>
                    <a:pt x="38" y="8"/>
                    <a:pt x="38" y="8"/>
                  </a:cubicBezTo>
                  <a:cubicBezTo>
                    <a:pt x="41" y="5"/>
                    <a:pt x="45" y="4"/>
                    <a:pt x="50" y="4"/>
                  </a:cubicBezTo>
                  <a:cubicBezTo>
                    <a:pt x="51" y="4"/>
                    <a:pt x="52" y="4"/>
                    <a:pt x="52" y="2"/>
                  </a:cubicBezTo>
                  <a:cubicBezTo>
                    <a:pt x="52" y="1"/>
                    <a:pt x="51" y="0"/>
                    <a:pt x="50" y="0"/>
                  </a:cubicBezTo>
                  <a:cubicBezTo>
                    <a:pt x="44" y="0"/>
                    <a:pt x="39" y="1"/>
                    <a:pt x="35" y="5"/>
                  </a:cubicBezTo>
                  <a:cubicBezTo>
                    <a:pt x="5" y="35"/>
                    <a:pt x="5" y="35"/>
                    <a:pt x="5" y="35"/>
                  </a:cubicBezTo>
                  <a:cubicBezTo>
                    <a:pt x="2" y="39"/>
                    <a:pt x="0" y="43"/>
                    <a:pt x="0" y="48"/>
                  </a:cubicBezTo>
                  <a:cubicBezTo>
                    <a:pt x="0" y="53"/>
                    <a:pt x="2" y="57"/>
                    <a:pt x="5" y="61"/>
                  </a:cubicBezTo>
                  <a:cubicBezTo>
                    <a:pt x="9" y="64"/>
                    <a:pt x="13" y="66"/>
                    <a:pt x="18" y="66"/>
                  </a:cubicBezTo>
                  <a:cubicBezTo>
                    <a:pt x="18" y="66"/>
                    <a:pt x="18" y="66"/>
                    <a:pt x="18" y="66"/>
                  </a:cubicBezTo>
                  <a:cubicBezTo>
                    <a:pt x="23" y="66"/>
                    <a:pt x="27" y="64"/>
                    <a:pt x="31" y="61"/>
                  </a:cubicBezTo>
                  <a:lnTo>
                    <a:pt x="61" y="31"/>
                  </a:lnTo>
                  <a:close/>
                </a:path>
              </a:pathLst>
            </a:custGeom>
            <a:solidFill>
              <a:srgbClr val="808184"/>
            </a:solidFill>
            <a:ln w="28575">
              <a:solidFill>
                <a:schemeClr val="accent6"/>
              </a:solidFill>
              <a:round/>
            </a:ln>
            <a:extLst/>
          </p:spPr>
          <p:txBody>
            <a:bodyPr anchor="t" anchorCtr="0" bIns="45720" compatLnSpc="1" lIns="91440" numCol="1" rIns="91440" tIns="45720" vert="horz" wrap="square">
              <a:prstTxWarp prst="textNoShape">
                <a:avLst/>
              </a:prstTxWarp>
            </a:bodyPr>
            <a:lstStyle/>
            <a:p>
              <a:endParaRPr altLang="en-US" lang="zh-CN">
                <a:latin charset="-122" pitchFamily="2" typeface="造字工房尚雅（非商用）常规体"/>
                <a:ea charset="-122" pitchFamily="2" typeface="造字工房尚雅（非商用）常规体"/>
              </a:endParaRPr>
            </a:p>
          </p:txBody>
        </p:sp>
        <p:sp>
          <p:nvSpPr>
            <p:cNvPr id="136" name="Freeform 348"/>
            <p:cNvSpPr/>
            <p:nvPr/>
          </p:nvSpPr>
          <p:spPr bwMode="auto">
            <a:xfrm>
              <a:off x="7259638" y="2971800"/>
              <a:ext cx="201613" cy="198438"/>
            </a:xfrm>
            <a:custGeom>
              <a:gdLst>
                <a:gd fmla="*/ 58 w 59" name="T0"/>
                <a:gd fmla="*/ 0 h 58" name="T1"/>
                <a:gd fmla="*/ 55 w 59" name="T2"/>
                <a:gd fmla="*/ 0 h 58" name="T3"/>
                <a:gd fmla="*/ 1 w 59" name="T4"/>
                <a:gd fmla="*/ 54 h 58" name="T5"/>
                <a:gd fmla="*/ 1 w 59" name="T6"/>
                <a:gd fmla="*/ 58 h 58" name="T7"/>
                <a:gd fmla="*/ 2 w 59" name="T8"/>
                <a:gd fmla="*/ 58 h 58" name="T9"/>
                <a:gd fmla="*/ 4 w 59" name="T10"/>
                <a:gd fmla="*/ 58 h 58" name="T11"/>
                <a:gd fmla="*/ 58 w 59" name="T12"/>
                <a:gd fmla="*/ 4 h 58" name="T13"/>
                <a:gd fmla="*/ 58 w 59" name="T14"/>
                <a:gd fmla="*/ 0 h 5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7" w="59">
                  <a:moveTo>
                    <a:pt x="58" y="0"/>
                  </a:moveTo>
                  <a:cubicBezTo>
                    <a:pt x="57" y="0"/>
                    <a:pt x="56" y="0"/>
                    <a:pt x="55" y="0"/>
                  </a:cubicBezTo>
                  <a:cubicBezTo>
                    <a:pt x="1" y="54"/>
                    <a:pt x="1" y="54"/>
                    <a:pt x="1" y="54"/>
                  </a:cubicBezTo>
                  <a:cubicBezTo>
                    <a:pt x="0" y="55"/>
                    <a:pt x="0" y="57"/>
                    <a:pt x="1" y="58"/>
                  </a:cubicBezTo>
                  <a:cubicBezTo>
                    <a:pt x="1" y="58"/>
                    <a:pt x="2" y="58"/>
                    <a:pt x="2" y="58"/>
                  </a:cubicBezTo>
                  <a:cubicBezTo>
                    <a:pt x="3" y="58"/>
                    <a:pt x="4" y="58"/>
                    <a:pt x="4" y="58"/>
                  </a:cubicBezTo>
                  <a:cubicBezTo>
                    <a:pt x="58" y="4"/>
                    <a:pt x="58" y="4"/>
                    <a:pt x="58" y="4"/>
                  </a:cubicBezTo>
                  <a:cubicBezTo>
                    <a:pt x="59" y="3"/>
                    <a:pt x="59" y="1"/>
                    <a:pt x="58" y="0"/>
                  </a:cubicBezTo>
                  <a:close/>
                </a:path>
              </a:pathLst>
            </a:custGeom>
            <a:solidFill>
              <a:srgbClr val="808184"/>
            </a:solidFill>
            <a:ln w="28575">
              <a:solidFill>
                <a:schemeClr val="accent6"/>
              </a:solidFill>
              <a:round/>
            </a:ln>
            <a:extLst/>
          </p:spPr>
          <p:txBody>
            <a:bodyPr anchor="t" anchorCtr="0" bIns="45720" compatLnSpc="1" lIns="91440" numCol="1" rIns="91440" tIns="45720" vert="horz" wrap="square">
              <a:prstTxWarp prst="textNoShape">
                <a:avLst/>
              </a:prstTxWarp>
            </a:bodyPr>
            <a:lstStyle/>
            <a:p>
              <a:endParaRPr altLang="en-US" lang="zh-CN">
                <a:latin charset="-122" pitchFamily="2" typeface="造字工房尚雅（非商用）常规体"/>
                <a:ea charset="-122" pitchFamily="2" typeface="造字工房尚雅（非商用）常规体"/>
              </a:endParaRPr>
            </a:p>
          </p:txBody>
        </p:sp>
      </p:grpSp>
      <p:sp>
        <p:nvSpPr>
          <p:cNvPr id="137" name="文本框 136"/>
          <p:cNvSpPr txBox="1"/>
          <p:nvPr/>
        </p:nvSpPr>
        <p:spPr>
          <a:xfrm>
            <a:off x="10724437" y="-3061"/>
            <a:ext cx="1040590" cy="1005840"/>
          </a:xfrm>
          <a:prstGeom prst="rect">
            <a:avLst/>
          </a:prstGeom>
          <a:noFill/>
        </p:spPr>
        <p:txBody>
          <a:bodyPr rtlCol="0" wrap="square">
            <a:spAutoFit/>
          </a:bodyPr>
          <a:lstStyle>
            <a:defPPr>
              <a:defRPr lang="zh-CN"/>
            </a:defPPr>
            <a:lvl1pPr algn="just">
              <a:defRPr sz="9600">
                <a:solidFill>
                  <a:schemeClr val="tx1">
                    <a:lumMod val="75000"/>
                    <a:lumOff val="25000"/>
                  </a:schemeClr>
                </a:solidFill>
                <a:latin charset="-79" panose="02010803020104030203" pitchFamily="2" typeface="Aharoni"/>
                <a:ea charset="-122" panose="02010601030101010101" pitchFamily="2" typeface="LiHei Pro"/>
                <a:cs charset="-79" panose="02010803020104030203" pitchFamily="2" typeface="Aharoni"/>
              </a:defRPr>
            </a:lvl1pPr>
          </a:lstStyle>
          <a:p>
            <a:r>
              <a:rPr altLang="zh-CN" lang="en-US" smtClean="0" sz="6000">
                <a:solidFill>
                  <a:schemeClr val="tx1"/>
                </a:solidFill>
                <a:latin charset="-122" pitchFamily="2" typeface="造字工房尚雅（非商用）常规体"/>
                <a:ea charset="-122" pitchFamily="2" typeface="造字工房尚雅（非商用）常规体"/>
              </a:rPr>
              <a:t>02</a:t>
            </a:r>
          </a:p>
        </p:txBody>
      </p:sp>
      <p:cxnSp>
        <p:nvCxnSpPr>
          <p:cNvPr id="138" name="直接连接符 137"/>
          <p:cNvCxnSpPr/>
          <p:nvPr/>
        </p:nvCxnSpPr>
        <p:spPr>
          <a:xfrm flipH="1">
            <a:off x="11439281" y="578463"/>
            <a:ext cx="452746" cy="434139"/>
          </a:xfrm>
          <a:prstGeom prst="line">
            <a:avLst/>
          </a:prstGeom>
          <a:ln cap="rnd" w="158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2238000561"/>
      </p:ext>
    </p:extLst>
  </p:cSld>
  <p:clrMapOvr>
    <a:masterClrMapping/>
  </p:clrMapOvr>
  <mc:AlternateContent>
    <mc:Choice Requires="p14">
      <p:transition advClick="0" p14:dur="1500" spd="slow">
        <p:random/>
      </p:transition>
    </mc:Choice>
    <mc:Fallback>
      <p:transition advClick="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31" presetSubtype="0">
                                  <p:stCondLst>
                                    <p:cond delay="500"/>
                                  </p:stCondLst>
                                  <p:childTnLst>
                                    <p:set>
                                      <p:cBhvr>
                                        <p:cTn dur="1" fill="hold" id="6">
                                          <p:stCondLst>
                                            <p:cond delay="0"/>
                                          </p:stCondLst>
                                        </p:cTn>
                                        <p:tgtEl>
                                          <p:spTgt spid="3"/>
                                        </p:tgtEl>
                                        <p:attrNameLst>
                                          <p:attrName>style.visibility</p:attrName>
                                        </p:attrNameLst>
                                      </p:cBhvr>
                                      <p:to>
                                        <p:strVal val="visible"/>
                                      </p:to>
                                    </p:set>
                                    <p:anim calcmode="lin" valueType="num">
                                      <p:cBhvr>
                                        <p:cTn dur="1000" fill="hold" id="7"/>
                                        <p:tgtEl>
                                          <p:spTgt spid="3"/>
                                        </p:tgtEl>
                                        <p:attrNameLst>
                                          <p:attrName>ppt_w</p:attrName>
                                        </p:attrNameLst>
                                      </p:cBhvr>
                                      <p:tavLst>
                                        <p:tav tm="0">
                                          <p:val>
                                            <p:fltVal val="0"/>
                                          </p:val>
                                        </p:tav>
                                        <p:tav tm="100000">
                                          <p:val>
                                            <p:strVal val="#ppt_w"/>
                                          </p:val>
                                        </p:tav>
                                      </p:tavLst>
                                    </p:anim>
                                    <p:anim calcmode="lin" valueType="num">
                                      <p:cBhvr>
                                        <p:cTn dur="1000" fill="hold" id="8"/>
                                        <p:tgtEl>
                                          <p:spTgt spid="3"/>
                                        </p:tgtEl>
                                        <p:attrNameLst>
                                          <p:attrName>ppt_h</p:attrName>
                                        </p:attrNameLst>
                                      </p:cBhvr>
                                      <p:tavLst>
                                        <p:tav tm="0">
                                          <p:val>
                                            <p:fltVal val="0"/>
                                          </p:val>
                                        </p:tav>
                                        <p:tav tm="100000">
                                          <p:val>
                                            <p:strVal val="#ppt_h"/>
                                          </p:val>
                                        </p:tav>
                                      </p:tavLst>
                                    </p:anim>
                                    <p:anim calcmode="lin" valueType="num">
                                      <p:cBhvr>
                                        <p:cTn dur="1000" fill="hold" id="9"/>
                                        <p:tgtEl>
                                          <p:spTgt spid="3"/>
                                        </p:tgtEl>
                                        <p:attrNameLst>
                                          <p:attrName>style.rotation</p:attrName>
                                        </p:attrNameLst>
                                      </p:cBhvr>
                                      <p:tavLst>
                                        <p:tav tm="0">
                                          <p:val>
                                            <p:fltVal val="90"/>
                                          </p:val>
                                        </p:tav>
                                        <p:tav tm="100000">
                                          <p:val>
                                            <p:fltVal val="0"/>
                                          </p:val>
                                        </p:tav>
                                      </p:tavLst>
                                    </p:anim>
                                    <p:animEffect filter="fade" transition="in">
                                      <p:cBhvr>
                                        <p:cTn dur="1000" id="10"/>
                                        <p:tgtEl>
                                          <p:spTgt spid="3"/>
                                        </p:tgtEl>
                                      </p:cBhvr>
                                    </p:animEffect>
                                  </p:childTnLst>
                                </p:cTn>
                              </p:par>
                              <p:par>
                                <p:cTn fill="hold" id="11" nodeType="withEffect" presetClass="entr" presetID="31" presetSubtype="0">
                                  <p:stCondLst>
                                    <p:cond delay="500"/>
                                  </p:stCondLst>
                                  <p:childTnLst>
                                    <p:set>
                                      <p:cBhvr>
                                        <p:cTn dur="1" fill="hold" id="12">
                                          <p:stCondLst>
                                            <p:cond delay="0"/>
                                          </p:stCondLst>
                                        </p:cTn>
                                        <p:tgtEl>
                                          <p:spTgt spid="4"/>
                                        </p:tgtEl>
                                        <p:attrNameLst>
                                          <p:attrName>style.visibility</p:attrName>
                                        </p:attrNameLst>
                                      </p:cBhvr>
                                      <p:to>
                                        <p:strVal val="visible"/>
                                      </p:to>
                                    </p:set>
                                    <p:anim calcmode="lin" valueType="num">
                                      <p:cBhvr>
                                        <p:cTn dur="1000" fill="hold" id="13"/>
                                        <p:tgtEl>
                                          <p:spTgt spid="4"/>
                                        </p:tgtEl>
                                        <p:attrNameLst>
                                          <p:attrName>ppt_w</p:attrName>
                                        </p:attrNameLst>
                                      </p:cBhvr>
                                      <p:tavLst>
                                        <p:tav tm="0">
                                          <p:val>
                                            <p:fltVal val="0"/>
                                          </p:val>
                                        </p:tav>
                                        <p:tav tm="100000">
                                          <p:val>
                                            <p:strVal val="#ppt_w"/>
                                          </p:val>
                                        </p:tav>
                                      </p:tavLst>
                                    </p:anim>
                                    <p:anim calcmode="lin" valueType="num">
                                      <p:cBhvr>
                                        <p:cTn dur="1000" fill="hold" id="14"/>
                                        <p:tgtEl>
                                          <p:spTgt spid="4"/>
                                        </p:tgtEl>
                                        <p:attrNameLst>
                                          <p:attrName>ppt_h</p:attrName>
                                        </p:attrNameLst>
                                      </p:cBhvr>
                                      <p:tavLst>
                                        <p:tav tm="0">
                                          <p:val>
                                            <p:fltVal val="0"/>
                                          </p:val>
                                        </p:tav>
                                        <p:tav tm="100000">
                                          <p:val>
                                            <p:strVal val="#ppt_h"/>
                                          </p:val>
                                        </p:tav>
                                      </p:tavLst>
                                    </p:anim>
                                    <p:anim calcmode="lin" valueType="num">
                                      <p:cBhvr>
                                        <p:cTn dur="1000" fill="hold" id="15"/>
                                        <p:tgtEl>
                                          <p:spTgt spid="4"/>
                                        </p:tgtEl>
                                        <p:attrNameLst>
                                          <p:attrName>style.rotation</p:attrName>
                                        </p:attrNameLst>
                                      </p:cBhvr>
                                      <p:tavLst>
                                        <p:tav tm="0">
                                          <p:val>
                                            <p:fltVal val="90"/>
                                          </p:val>
                                        </p:tav>
                                        <p:tav tm="100000">
                                          <p:val>
                                            <p:fltVal val="0"/>
                                          </p:val>
                                        </p:tav>
                                      </p:tavLst>
                                    </p:anim>
                                    <p:animEffect filter="fade" transition="in">
                                      <p:cBhvr>
                                        <p:cTn dur="1000" id="16"/>
                                        <p:tgtEl>
                                          <p:spTgt spid="4"/>
                                        </p:tgtEl>
                                      </p:cBhvr>
                                    </p:animEffect>
                                  </p:childTnLst>
                                </p:cTn>
                              </p:par>
                              <p:par>
                                <p:cTn fill="hold" id="17" nodeType="withEffect" presetClass="entr" presetID="31" presetSubtype="0">
                                  <p:stCondLst>
                                    <p:cond delay="500"/>
                                  </p:stCondLst>
                                  <p:childTnLst>
                                    <p:set>
                                      <p:cBhvr>
                                        <p:cTn dur="1" fill="hold" id="18">
                                          <p:stCondLst>
                                            <p:cond delay="0"/>
                                          </p:stCondLst>
                                        </p:cTn>
                                        <p:tgtEl>
                                          <p:spTgt spid="5"/>
                                        </p:tgtEl>
                                        <p:attrNameLst>
                                          <p:attrName>style.visibility</p:attrName>
                                        </p:attrNameLst>
                                      </p:cBhvr>
                                      <p:to>
                                        <p:strVal val="visible"/>
                                      </p:to>
                                    </p:set>
                                    <p:anim calcmode="lin" valueType="num">
                                      <p:cBhvr>
                                        <p:cTn dur="1000" fill="hold" id="19"/>
                                        <p:tgtEl>
                                          <p:spTgt spid="5"/>
                                        </p:tgtEl>
                                        <p:attrNameLst>
                                          <p:attrName>ppt_w</p:attrName>
                                        </p:attrNameLst>
                                      </p:cBhvr>
                                      <p:tavLst>
                                        <p:tav tm="0">
                                          <p:val>
                                            <p:fltVal val="0"/>
                                          </p:val>
                                        </p:tav>
                                        <p:tav tm="100000">
                                          <p:val>
                                            <p:strVal val="#ppt_w"/>
                                          </p:val>
                                        </p:tav>
                                      </p:tavLst>
                                    </p:anim>
                                    <p:anim calcmode="lin" valueType="num">
                                      <p:cBhvr>
                                        <p:cTn dur="1000" fill="hold" id="20"/>
                                        <p:tgtEl>
                                          <p:spTgt spid="5"/>
                                        </p:tgtEl>
                                        <p:attrNameLst>
                                          <p:attrName>ppt_h</p:attrName>
                                        </p:attrNameLst>
                                      </p:cBhvr>
                                      <p:tavLst>
                                        <p:tav tm="0">
                                          <p:val>
                                            <p:fltVal val="0"/>
                                          </p:val>
                                        </p:tav>
                                        <p:tav tm="100000">
                                          <p:val>
                                            <p:strVal val="#ppt_h"/>
                                          </p:val>
                                        </p:tav>
                                      </p:tavLst>
                                    </p:anim>
                                    <p:anim calcmode="lin" valueType="num">
                                      <p:cBhvr>
                                        <p:cTn dur="1000" fill="hold" id="21"/>
                                        <p:tgtEl>
                                          <p:spTgt spid="5"/>
                                        </p:tgtEl>
                                        <p:attrNameLst>
                                          <p:attrName>style.rotation</p:attrName>
                                        </p:attrNameLst>
                                      </p:cBhvr>
                                      <p:tavLst>
                                        <p:tav tm="0">
                                          <p:val>
                                            <p:fltVal val="90"/>
                                          </p:val>
                                        </p:tav>
                                        <p:tav tm="100000">
                                          <p:val>
                                            <p:fltVal val="0"/>
                                          </p:val>
                                        </p:tav>
                                      </p:tavLst>
                                    </p:anim>
                                    <p:animEffect filter="fade" transition="in">
                                      <p:cBhvr>
                                        <p:cTn dur="1000" id="22"/>
                                        <p:tgtEl>
                                          <p:spTgt spid="5"/>
                                        </p:tgtEl>
                                      </p:cBhvr>
                                    </p:animEffect>
                                  </p:childTnLst>
                                </p:cTn>
                              </p:par>
                              <p:par>
                                <p:cTn fill="hold" id="23" nodeType="withEffect" presetClass="entr" presetID="31" presetSubtype="0">
                                  <p:stCondLst>
                                    <p:cond delay="500"/>
                                  </p:stCondLst>
                                  <p:childTnLst>
                                    <p:set>
                                      <p:cBhvr>
                                        <p:cTn dur="1" fill="hold" id="24">
                                          <p:stCondLst>
                                            <p:cond delay="0"/>
                                          </p:stCondLst>
                                        </p:cTn>
                                        <p:tgtEl>
                                          <p:spTgt spid="6"/>
                                        </p:tgtEl>
                                        <p:attrNameLst>
                                          <p:attrName>style.visibility</p:attrName>
                                        </p:attrNameLst>
                                      </p:cBhvr>
                                      <p:to>
                                        <p:strVal val="visible"/>
                                      </p:to>
                                    </p:set>
                                    <p:anim calcmode="lin" valueType="num">
                                      <p:cBhvr>
                                        <p:cTn dur="1000" fill="hold" id="25"/>
                                        <p:tgtEl>
                                          <p:spTgt spid="6"/>
                                        </p:tgtEl>
                                        <p:attrNameLst>
                                          <p:attrName>ppt_w</p:attrName>
                                        </p:attrNameLst>
                                      </p:cBhvr>
                                      <p:tavLst>
                                        <p:tav tm="0">
                                          <p:val>
                                            <p:fltVal val="0"/>
                                          </p:val>
                                        </p:tav>
                                        <p:tav tm="100000">
                                          <p:val>
                                            <p:strVal val="#ppt_w"/>
                                          </p:val>
                                        </p:tav>
                                      </p:tavLst>
                                    </p:anim>
                                    <p:anim calcmode="lin" valueType="num">
                                      <p:cBhvr>
                                        <p:cTn dur="1000" fill="hold" id="26"/>
                                        <p:tgtEl>
                                          <p:spTgt spid="6"/>
                                        </p:tgtEl>
                                        <p:attrNameLst>
                                          <p:attrName>ppt_h</p:attrName>
                                        </p:attrNameLst>
                                      </p:cBhvr>
                                      <p:tavLst>
                                        <p:tav tm="0">
                                          <p:val>
                                            <p:fltVal val="0"/>
                                          </p:val>
                                        </p:tav>
                                        <p:tav tm="100000">
                                          <p:val>
                                            <p:strVal val="#ppt_h"/>
                                          </p:val>
                                        </p:tav>
                                      </p:tavLst>
                                    </p:anim>
                                    <p:anim calcmode="lin" valueType="num">
                                      <p:cBhvr>
                                        <p:cTn dur="1000" fill="hold" id="27"/>
                                        <p:tgtEl>
                                          <p:spTgt spid="6"/>
                                        </p:tgtEl>
                                        <p:attrNameLst>
                                          <p:attrName>style.rotation</p:attrName>
                                        </p:attrNameLst>
                                      </p:cBhvr>
                                      <p:tavLst>
                                        <p:tav tm="0">
                                          <p:val>
                                            <p:fltVal val="90"/>
                                          </p:val>
                                        </p:tav>
                                        <p:tav tm="100000">
                                          <p:val>
                                            <p:fltVal val="0"/>
                                          </p:val>
                                        </p:tav>
                                      </p:tavLst>
                                    </p:anim>
                                    <p:animEffect filter="fade" transition="in">
                                      <p:cBhvr>
                                        <p:cTn dur="1000" id="28"/>
                                        <p:tgtEl>
                                          <p:spTgt spid="6"/>
                                        </p:tgtEl>
                                      </p:cBhvr>
                                    </p:animEffect>
                                  </p:childTnLst>
                                </p:cTn>
                              </p:par>
                              <p:par>
                                <p:cTn fill="hold" id="29" nodeType="withEffect" presetClass="entr" presetID="31" presetSubtype="0">
                                  <p:stCondLst>
                                    <p:cond delay="500"/>
                                  </p:stCondLst>
                                  <p:childTnLst>
                                    <p:set>
                                      <p:cBhvr>
                                        <p:cTn dur="1" fill="hold" id="30">
                                          <p:stCondLst>
                                            <p:cond delay="0"/>
                                          </p:stCondLst>
                                        </p:cTn>
                                        <p:tgtEl>
                                          <p:spTgt spid="7"/>
                                        </p:tgtEl>
                                        <p:attrNameLst>
                                          <p:attrName>style.visibility</p:attrName>
                                        </p:attrNameLst>
                                      </p:cBhvr>
                                      <p:to>
                                        <p:strVal val="visible"/>
                                      </p:to>
                                    </p:set>
                                    <p:anim calcmode="lin" valueType="num">
                                      <p:cBhvr>
                                        <p:cTn dur="1000" fill="hold" id="31"/>
                                        <p:tgtEl>
                                          <p:spTgt spid="7"/>
                                        </p:tgtEl>
                                        <p:attrNameLst>
                                          <p:attrName>ppt_w</p:attrName>
                                        </p:attrNameLst>
                                      </p:cBhvr>
                                      <p:tavLst>
                                        <p:tav tm="0">
                                          <p:val>
                                            <p:fltVal val="0"/>
                                          </p:val>
                                        </p:tav>
                                        <p:tav tm="100000">
                                          <p:val>
                                            <p:strVal val="#ppt_w"/>
                                          </p:val>
                                        </p:tav>
                                      </p:tavLst>
                                    </p:anim>
                                    <p:anim calcmode="lin" valueType="num">
                                      <p:cBhvr>
                                        <p:cTn dur="1000" fill="hold" id="32"/>
                                        <p:tgtEl>
                                          <p:spTgt spid="7"/>
                                        </p:tgtEl>
                                        <p:attrNameLst>
                                          <p:attrName>ppt_h</p:attrName>
                                        </p:attrNameLst>
                                      </p:cBhvr>
                                      <p:tavLst>
                                        <p:tav tm="0">
                                          <p:val>
                                            <p:fltVal val="0"/>
                                          </p:val>
                                        </p:tav>
                                        <p:tav tm="100000">
                                          <p:val>
                                            <p:strVal val="#ppt_h"/>
                                          </p:val>
                                        </p:tav>
                                      </p:tavLst>
                                    </p:anim>
                                    <p:anim calcmode="lin" valueType="num">
                                      <p:cBhvr>
                                        <p:cTn dur="1000" fill="hold" id="33"/>
                                        <p:tgtEl>
                                          <p:spTgt spid="7"/>
                                        </p:tgtEl>
                                        <p:attrNameLst>
                                          <p:attrName>style.rotation</p:attrName>
                                        </p:attrNameLst>
                                      </p:cBhvr>
                                      <p:tavLst>
                                        <p:tav tm="0">
                                          <p:val>
                                            <p:fltVal val="90"/>
                                          </p:val>
                                        </p:tav>
                                        <p:tav tm="100000">
                                          <p:val>
                                            <p:fltVal val="0"/>
                                          </p:val>
                                        </p:tav>
                                      </p:tavLst>
                                    </p:anim>
                                    <p:animEffect filter="fade" transition="in">
                                      <p:cBhvr>
                                        <p:cTn dur="1000" id="34"/>
                                        <p:tgtEl>
                                          <p:spTgt spid="7"/>
                                        </p:tgtEl>
                                      </p:cBhvr>
                                    </p:animEffect>
                                  </p:childTnLst>
                                </p:cTn>
                              </p:par>
                              <p:par>
                                <p:cTn fill="hold" id="35" nodeType="withEffect" presetClass="entr" presetID="31" presetSubtype="0">
                                  <p:stCondLst>
                                    <p:cond delay="500"/>
                                  </p:stCondLst>
                                  <p:childTnLst>
                                    <p:set>
                                      <p:cBhvr>
                                        <p:cTn dur="1" fill="hold" id="36">
                                          <p:stCondLst>
                                            <p:cond delay="0"/>
                                          </p:stCondLst>
                                        </p:cTn>
                                        <p:tgtEl>
                                          <p:spTgt spid="8"/>
                                        </p:tgtEl>
                                        <p:attrNameLst>
                                          <p:attrName>style.visibility</p:attrName>
                                        </p:attrNameLst>
                                      </p:cBhvr>
                                      <p:to>
                                        <p:strVal val="visible"/>
                                      </p:to>
                                    </p:set>
                                    <p:anim calcmode="lin" valueType="num">
                                      <p:cBhvr>
                                        <p:cTn dur="1000" fill="hold" id="37"/>
                                        <p:tgtEl>
                                          <p:spTgt spid="8"/>
                                        </p:tgtEl>
                                        <p:attrNameLst>
                                          <p:attrName>ppt_w</p:attrName>
                                        </p:attrNameLst>
                                      </p:cBhvr>
                                      <p:tavLst>
                                        <p:tav tm="0">
                                          <p:val>
                                            <p:fltVal val="0"/>
                                          </p:val>
                                        </p:tav>
                                        <p:tav tm="100000">
                                          <p:val>
                                            <p:strVal val="#ppt_w"/>
                                          </p:val>
                                        </p:tav>
                                      </p:tavLst>
                                    </p:anim>
                                    <p:anim calcmode="lin" valueType="num">
                                      <p:cBhvr>
                                        <p:cTn dur="1000" fill="hold" id="38"/>
                                        <p:tgtEl>
                                          <p:spTgt spid="8"/>
                                        </p:tgtEl>
                                        <p:attrNameLst>
                                          <p:attrName>ppt_h</p:attrName>
                                        </p:attrNameLst>
                                      </p:cBhvr>
                                      <p:tavLst>
                                        <p:tav tm="0">
                                          <p:val>
                                            <p:fltVal val="0"/>
                                          </p:val>
                                        </p:tav>
                                        <p:tav tm="100000">
                                          <p:val>
                                            <p:strVal val="#ppt_h"/>
                                          </p:val>
                                        </p:tav>
                                      </p:tavLst>
                                    </p:anim>
                                    <p:anim calcmode="lin" valueType="num">
                                      <p:cBhvr>
                                        <p:cTn dur="1000" fill="hold" id="39"/>
                                        <p:tgtEl>
                                          <p:spTgt spid="8"/>
                                        </p:tgtEl>
                                        <p:attrNameLst>
                                          <p:attrName>style.rotation</p:attrName>
                                        </p:attrNameLst>
                                      </p:cBhvr>
                                      <p:tavLst>
                                        <p:tav tm="0">
                                          <p:val>
                                            <p:fltVal val="90"/>
                                          </p:val>
                                        </p:tav>
                                        <p:tav tm="100000">
                                          <p:val>
                                            <p:fltVal val="0"/>
                                          </p:val>
                                        </p:tav>
                                      </p:tavLst>
                                    </p:anim>
                                    <p:animEffect filter="fade" transition="in">
                                      <p:cBhvr>
                                        <p:cTn dur="1000" id="40"/>
                                        <p:tgtEl>
                                          <p:spTgt spid="8"/>
                                        </p:tgtEl>
                                      </p:cBhvr>
                                    </p:animEffect>
                                  </p:childTnLst>
                                </p:cTn>
                              </p:par>
                              <p:par>
                                <p:cTn fill="hold" id="41" nodeType="withEffect" presetClass="entr" presetID="31" presetSubtype="0">
                                  <p:stCondLst>
                                    <p:cond delay="500"/>
                                  </p:stCondLst>
                                  <p:childTnLst>
                                    <p:set>
                                      <p:cBhvr>
                                        <p:cTn dur="1" fill="hold" id="42">
                                          <p:stCondLst>
                                            <p:cond delay="0"/>
                                          </p:stCondLst>
                                        </p:cTn>
                                        <p:tgtEl>
                                          <p:spTgt spid="9"/>
                                        </p:tgtEl>
                                        <p:attrNameLst>
                                          <p:attrName>style.visibility</p:attrName>
                                        </p:attrNameLst>
                                      </p:cBhvr>
                                      <p:to>
                                        <p:strVal val="visible"/>
                                      </p:to>
                                    </p:set>
                                    <p:anim calcmode="lin" valueType="num">
                                      <p:cBhvr>
                                        <p:cTn dur="1000" fill="hold" id="43"/>
                                        <p:tgtEl>
                                          <p:spTgt spid="9"/>
                                        </p:tgtEl>
                                        <p:attrNameLst>
                                          <p:attrName>ppt_w</p:attrName>
                                        </p:attrNameLst>
                                      </p:cBhvr>
                                      <p:tavLst>
                                        <p:tav tm="0">
                                          <p:val>
                                            <p:fltVal val="0"/>
                                          </p:val>
                                        </p:tav>
                                        <p:tav tm="100000">
                                          <p:val>
                                            <p:strVal val="#ppt_w"/>
                                          </p:val>
                                        </p:tav>
                                      </p:tavLst>
                                    </p:anim>
                                    <p:anim calcmode="lin" valueType="num">
                                      <p:cBhvr>
                                        <p:cTn dur="1000" fill="hold" id="44"/>
                                        <p:tgtEl>
                                          <p:spTgt spid="9"/>
                                        </p:tgtEl>
                                        <p:attrNameLst>
                                          <p:attrName>ppt_h</p:attrName>
                                        </p:attrNameLst>
                                      </p:cBhvr>
                                      <p:tavLst>
                                        <p:tav tm="0">
                                          <p:val>
                                            <p:fltVal val="0"/>
                                          </p:val>
                                        </p:tav>
                                        <p:tav tm="100000">
                                          <p:val>
                                            <p:strVal val="#ppt_h"/>
                                          </p:val>
                                        </p:tav>
                                      </p:tavLst>
                                    </p:anim>
                                    <p:anim calcmode="lin" valueType="num">
                                      <p:cBhvr>
                                        <p:cTn dur="1000" fill="hold" id="45"/>
                                        <p:tgtEl>
                                          <p:spTgt spid="9"/>
                                        </p:tgtEl>
                                        <p:attrNameLst>
                                          <p:attrName>style.rotation</p:attrName>
                                        </p:attrNameLst>
                                      </p:cBhvr>
                                      <p:tavLst>
                                        <p:tav tm="0">
                                          <p:val>
                                            <p:fltVal val="90"/>
                                          </p:val>
                                        </p:tav>
                                        <p:tav tm="100000">
                                          <p:val>
                                            <p:fltVal val="0"/>
                                          </p:val>
                                        </p:tav>
                                      </p:tavLst>
                                    </p:anim>
                                    <p:animEffect filter="fade" transition="in">
                                      <p:cBhvr>
                                        <p:cTn dur="1000" id="46"/>
                                        <p:tgtEl>
                                          <p:spTgt spid="9"/>
                                        </p:tgtEl>
                                      </p:cBhvr>
                                    </p:animEffect>
                                  </p:childTnLst>
                                </p:cTn>
                              </p:par>
                              <p:par>
                                <p:cTn fill="hold" id="47" nodeType="withEffect" presetClass="entr" presetID="31" presetSubtype="0">
                                  <p:stCondLst>
                                    <p:cond delay="500"/>
                                  </p:stCondLst>
                                  <p:childTnLst>
                                    <p:set>
                                      <p:cBhvr>
                                        <p:cTn dur="1" fill="hold" id="48">
                                          <p:stCondLst>
                                            <p:cond delay="0"/>
                                          </p:stCondLst>
                                        </p:cTn>
                                        <p:tgtEl>
                                          <p:spTgt spid="10"/>
                                        </p:tgtEl>
                                        <p:attrNameLst>
                                          <p:attrName>style.visibility</p:attrName>
                                        </p:attrNameLst>
                                      </p:cBhvr>
                                      <p:to>
                                        <p:strVal val="visible"/>
                                      </p:to>
                                    </p:set>
                                    <p:anim calcmode="lin" valueType="num">
                                      <p:cBhvr>
                                        <p:cTn dur="1000" fill="hold" id="49"/>
                                        <p:tgtEl>
                                          <p:spTgt spid="10"/>
                                        </p:tgtEl>
                                        <p:attrNameLst>
                                          <p:attrName>ppt_w</p:attrName>
                                        </p:attrNameLst>
                                      </p:cBhvr>
                                      <p:tavLst>
                                        <p:tav tm="0">
                                          <p:val>
                                            <p:fltVal val="0"/>
                                          </p:val>
                                        </p:tav>
                                        <p:tav tm="100000">
                                          <p:val>
                                            <p:strVal val="#ppt_w"/>
                                          </p:val>
                                        </p:tav>
                                      </p:tavLst>
                                    </p:anim>
                                    <p:anim calcmode="lin" valueType="num">
                                      <p:cBhvr>
                                        <p:cTn dur="1000" fill="hold" id="50"/>
                                        <p:tgtEl>
                                          <p:spTgt spid="10"/>
                                        </p:tgtEl>
                                        <p:attrNameLst>
                                          <p:attrName>ppt_h</p:attrName>
                                        </p:attrNameLst>
                                      </p:cBhvr>
                                      <p:tavLst>
                                        <p:tav tm="0">
                                          <p:val>
                                            <p:fltVal val="0"/>
                                          </p:val>
                                        </p:tav>
                                        <p:tav tm="100000">
                                          <p:val>
                                            <p:strVal val="#ppt_h"/>
                                          </p:val>
                                        </p:tav>
                                      </p:tavLst>
                                    </p:anim>
                                    <p:anim calcmode="lin" valueType="num">
                                      <p:cBhvr>
                                        <p:cTn dur="1000" fill="hold" id="51"/>
                                        <p:tgtEl>
                                          <p:spTgt spid="10"/>
                                        </p:tgtEl>
                                        <p:attrNameLst>
                                          <p:attrName>style.rotation</p:attrName>
                                        </p:attrNameLst>
                                      </p:cBhvr>
                                      <p:tavLst>
                                        <p:tav tm="0">
                                          <p:val>
                                            <p:fltVal val="90"/>
                                          </p:val>
                                        </p:tav>
                                        <p:tav tm="100000">
                                          <p:val>
                                            <p:fltVal val="0"/>
                                          </p:val>
                                        </p:tav>
                                      </p:tavLst>
                                    </p:anim>
                                    <p:animEffect filter="fade" transition="in">
                                      <p:cBhvr>
                                        <p:cTn dur="1000" id="52"/>
                                        <p:tgtEl>
                                          <p:spTgt spid="10"/>
                                        </p:tgtEl>
                                      </p:cBhvr>
                                    </p:animEffect>
                                  </p:childTnLst>
                                </p:cTn>
                              </p:par>
                              <p:par>
                                <p:cTn fill="hold" id="53" nodeType="withEffect" presetClass="entr" presetID="31" presetSubtype="0">
                                  <p:stCondLst>
                                    <p:cond delay="500"/>
                                  </p:stCondLst>
                                  <p:childTnLst>
                                    <p:set>
                                      <p:cBhvr>
                                        <p:cTn dur="1" fill="hold" id="54">
                                          <p:stCondLst>
                                            <p:cond delay="0"/>
                                          </p:stCondLst>
                                        </p:cTn>
                                        <p:tgtEl>
                                          <p:spTgt spid="11"/>
                                        </p:tgtEl>
                                        <p:attrNameLst>
                                          <p:attrName>style.visibility</p:attrName>
                                        </p:attrNameLst>
                                      </p:cBhvr>
                                      <p:to>
                                        <p:strVal val="visible"/>
                                      </p:to>
                                    </p:set>
                                    <p:anim calcmode="lin" valueType="num">
                                      <p:cBhvr>
                                        <p:cTn dur="1000" fill="hold" id="55"/>
                                        <p:tgtEl>
                                          <p:spTgt spid="11"/>
                                        </p:tgtEl>
                                        <p:attrNameLst>
                                          <p:attrName>ppt_w</p:attrName>
                                        </p:attrNameLst>
                                      </p:cBhvr>
                                      <p:tavLst>
                                        <p:tav tm="0">
                                          <p:val>
                                            <p:fltVal val="0"/>
                                          </p:val>
                                        </p:tav>
                                        <p:tav tm="100000">
                                          <p:val>
                                            <p:strVal val="#ppt_w"/>
                                          </p:val>
                                        </p:tav>
                                      </p:tavLst>
                                    </p:anim>
                                    <p:anim calcmode="lin" valueType="num">
                                      <p:cBhvr>
                                        <p:cTn dur="1000" fill="hold" id="56"/>
                                        <p:tgtEl>
                                          <p:spTgt spid="11"/>
                                        </p:tgtEl>
                                        <p:attrNameLst>
                                          <p:attrName>ppt_h</p:attrName>
                                        </p:attrNameLst>
                                      </p:cBhvr>
                                      <p:tavLst>
                                        <p:tav tm="0">
                                          <p:val>
                                            <p:fltVal val="0"/>
                                          </p:val>
                                        </p:tav>
                                        <p:tav tm="100000">
                                          <p:val>
                                            <p:strVal val="#ppt_h"/>
                                          </p:val>
                                        </p:tav>
                                      </p:tavLst>
                                    </p:anim>
                                    <p:anim calcmode="lin" valueType="num">
                                      <p:cBhvr>
                                        <p:cTn dur="1000" fill="hold" id="57"/>
                                        <p:tgtEl>
                                          <p:spTgt spid="11"/>
                                        </p:tgtEl>
                                        <p:attrNameLst>
                                          <p:attrName>style.rotation</p:attrName>
                                        </p:attrNameLst>
                                      </p:cBhvr>
                                      <p:tavLst>
                                        <p:tav tm="0">
                                          <p:val>
                                            <p:fltVal val="90"/>
                                          </p:val>
                                        </p:tav>
                                        <p:tav tm="100000">
                                          <p:val>
                                            <p:fltVal val="0"/>
                                          </p:val>
                                        </p:tav>
                                      </p:tavLst>
                                    </p:anim>
                                    <p:animEffect filter="fade" transition="in">
                                      <p:cBhvr>
                                        <p:cTn dur="1000" id="58"/>
                                        <p:tgtEl>
                                          <p:spTgt spid="11"/>
                                        </p:tgtEl>
                                      </p:cBhvr>
                                    </p:animEffect>
                                  </p:childTnLst>
                                </p:cTn>
                              </p:par>
                              <p:par>
                                <p:cTn fill="hold" id="59" nodeType="withEffect" presetClass="entr" presetID="31" presetSubtype="0">
                                  <p:stCondLst>
                                    <p:cond delay="500"/>
                                  </p:stCondLst>
                                  <p:childTnLst>
                                    <p:set>
                                      <p:cBhvr>
                                        <p:cTn dur="1" fill="hold" id="60">
                                          <p:stCondLst>
                                            <p:cond delay="0"/>
                                          </p:stCondLst>
                                        </p:cTn>
                                        <p:tgtEl>
                                          <p:spTgt spid="12"/>
                                        </p:tgtEl>
                                        <p:attrNameLst>
                                          <p:attrName>style.visibility</p:attrName>
                                        </p:attrNameLst>
                                      </p:cBhvr>
                                      <p:to>
                                        <p:strVal val="visible"/>
                                      </p:to>
                                    </p:set>
                                    <p:anim calcmode="lin" valueType="num">
                                      <p:cBhvr>
                                        <p:cTn dur="1000" fill="hold" id="61"/>
                                        <p:tgtEl>
                                          <p:spTgt spid="12"/>
                                        </p:tgtEl>
                                        <p:attrNameLst>
                                          <p:attrName>ppt_w</p:attrName>
                                        </p:attrNameLst>
                                      </p:cBhvr>
                                      <p:tavLst>
                                        <p:tav tm="0">
                                          <p:val>
                                            <p:fltVal val="0"/>
                                          </p:val>
                                        </p:tav>
                                        <p:tav tm="100000">
                                          <p:val>
                                            <p:strVal val="#ppt_w"/>
                                          </p:val>
                                        </p:tav>
                                      </p:tavLst>
                                    </p:anim>
                                    <p:anim calcmode="lin" valueType="num">
                                      <p:cBhvr>
                                        <p:cTn dur="1000" fill="hold" id="62"/>
                                        <p:tgtEl>
                                          <p:spTgt spid="12"/>
                                        </p:tgtEl>
                                        <p:attrNameLst>
                                          <p:attrName>ppt_h</p:attrName>
                                        </p:attrNameLst>
                                      </p:cBhvr>
                                      <p:tavLst>
                                        <p:tav tm="0">
                                          <p:val>
                                            <p:fltVal val="0"/>
                                          </p:val>
                                        </p:tav>
                                        <p:tav tm="100000">
                                          <p:val>
                                            <p:strVal val="#ppt_h"/>
                                          </p:val>
                                        </p:tav>
                                      </p:tavLst>
                                    </p:anim>
                                    <p:anim calcmode="lin" valueType="num">
                                      <p:cBhvr>
                                        <p:cTn dur="1000" fill="hold" id="63"/>
                                        <p:tgtEl>
                                          <p:spTgt spid="12"/>
                                        </p:tgtEl>
                                        <p:attrNameLst>
                                          <p:attrName>style.rotation</p:attrName>
                                        </p:attrNameLst>
                                      </p:cBhvr>
                                      <p:tavLst>
                                        <p:tav tm="0">
                                          <p:val>
                                            <p:fltVal val="90"/>
                                          </p:val>
                                        </p:tav>
                                        <p:tav tm="100000">
                                          <p:val>
                                            <p:fltVal val="0"/>
                                          </p:val>
                                        </p:tav>
                                      </p:tavLst>
                                    </p:anim>
                                    <p:animEffect filter="fade" transition="in">
                                      <p:cBhvr>
                                        <p:cTn dur="1000" id="64"/>
                                        <p:tgtEl>
                                          <p:spTgt spid="12"/>
                                        </p:tgtEl>
                                      </p:cBhvr>
                                    </p:animEffect>
                                  </p:childTnLst>
                                </p:cTn>
                              </p:par>
                              <p:par>
                                <p:cTn fill="hold" id="65" nodeType="withEffect" presetClass="entr" presetID="31" presetSubtype="0">
                                  <p:stCondLst>
                                    <p:cond delay="500"/>
                                  </p:stCondLst>
                                  <p:childTnLst>
                                    <p:set>
                                      <p:cBhvr>
                                        <p:cTn dur="1" fill="hold" id="66">
                                          <p:stCondLst>
                                            <p:cond delay="0"/>
                                          </p:stCondLst>
                                        </p:cTn>
                                        <p:tgtEl>
                                          <p:spTgt spid="13"/>
                                        </p:tgtEl>
                                        <p:attrNameLst>
                                          <p:attrName>style.visibility</p:attrName>
                                        </p:attrNameLst>
                                      </p:cBhvr>
                                      <p:to>
                                        <p:strVal val="visible"/>
                                      </p:to>
                                    </p:set>
                                    <p:anim calcmode="lin" valueType="num">
                                      <p:cBhvr>
                                        <p:cTn dur="1000" fill="hold" id="67"/>
                                        <p:tgtEl>
                                          <p:spTgt spid="13"/>
                                        </p:tgtEl>
                                        <p:attrNameLst>
                                          <p:attrName>ppt_w</p:attrName>
                                        </p:attrNameLst>
                                      </p:cBhvr>
                                      <p:tavLst>
                                        <p:tav tm="0">
                                          <p:val>
                                            <p:fltVal val="0"/>
                                          </p:val>
                                        </p:tav>
                                        <p:tav tm="100000">
                                          <p:val>
                                            <p:strVal val="#ppt_w"/>
                                          </p:val>
                                        </p:tav>
                                      </p:tavLst>
                                    </p:anim>
                                    <p:anim calcmode="lin" valueType="num">
                                      <p:cBhvr>
                                        <p:cTn dur="1000" fill="hold" id="68"/>
                                        <p:tgtEl>
                                          <p:spTgt spid="13"/>
                                        </p:tgtEl>
                                        <p:attrNameLst>
                                          <p:attrName>ppt_h</p:attrName>
                                        </p:attrNameLst>
                                      </p:cBhvr>
                                      <p:tavLst>
                                        <p:tav tm="0">
                                          <p:val>
                                            <p:fltVal val="0"/>
                                          </p:val>
                                        </p:tav>
                                        <p:tav tm="100000">
                                          <p:val>
                                            <p:strVal val="#ppt_h"/>
                                          </p:val>
                                        </p:tav>
                                      </p:tavLst>
                                    </p:anim>
                                    <p:anim calcmode="lin" valueType="num">
                                      <p:cBhvr>
                                        <p:cTn dur="1000" fill="hold" id="69"/>
                                        <p:tgtEl>
                                          <p:spTgt spid="13"/>
                                        </p:tgtEl>
                                        <p:attrNameLst>
                                          <p:attrName>style.rotation</p:attrName>
                                        </p:attrNameLst>
                                      </p:cBhvr>
                                      <p:tavLst>
                                        <p:tav tm="0">
                                          <p:val>
                                            <p:fltVal val="90"/>
                                          </p:val>
                                        </p:tav>
                                        <p:tav tm="100000">
                                          <p:val>
                                            <p:fltVal val="0"/>
                                          </p:val>
                                        </p:tav>
                                      </p:tavLst>
                                    </p:anim>
                                    <p:animEffect filter="fade" transition="in">
                                      <p:cBhvr>
                                        <p:cTn dur="1000" id="70"/>
                                        <p:tgtEl>
                                          <p:spTgt spid="13"/>
                                        </p:tgtEl>
                                      </p:cBhvr>
                                    </p:animEffect>
                                  </p:childTnLst>
                                </p:cTn>
                              </p:par>
                              <p:par>
                                <p:cTn fill="hold" id="71" nodeType="withEffect" presetClass="entr" presetID="31" presetSubtype="0">
                                  <p:stCondLst>
                                    <p:cond delay="500"/>
                                  </p:stCondLst>
                                  <p:childTnLst>
                                    <p:set>
                                      <p:cBhvr>
                                        <p:cTn dur="1" fill="hold" id="72">
                                          <p:stCondLst>
                                            <p:cond delay="0"/>
                                          </p:stCondLst>
                                        </p:cTn>
                                        <p:tgtEl>
                                          <p:spTgt spid="14"/>
                                        </p:tgtEl>
                                        <p:attrNameLst>
                                          <p:attrName>style.visibility</p:attrName>
                                        </p:attrNameLst>
                                      </p:cBhvr>
                                      <p:to>
                                        <p:strVal val="visible"/>
                                      </p:to>
                                    </p:set>
                                    <p:anim calcmode="lin" valueType="num">
                                      <p:cBhvr>
                                        <p:cTn dur="1000" fill="hold" id="73"/>
                                        <p:tgtEl>
                                          <p:spTgt spid="14"/>
                                        </p:tgtEl>
                                        <p:attrNameLst>
                                          <p:attrName>ppt_w</p:attrName>
                                        </p:attrNameLst>
                                      </p:cBhvr>
                                      <p:tavLst>
                                        <p:tav tm="0">
                                          <p:val>
                                            <p:fltVal val="0"/>
                                          </p:val>
                                        </p:tav>
                                        <p:tav tm="100000">
                                          <p:val>
                                            <p:strVal val="#ppt_w"/>
                                          </p:val>
                                        </p:tav>
                                      </p:tavLst>
                                    </p:anim>
                                    <p:anim calcmode="lin" valueType="num">
                                      <p:cBhvr>
                                        <p:cTn dur="1000" fill="hold" id="74"/>
                                        <p:tgtEl>
                                          <p:spTgt spid="14"/>
                                        </p:tgtEl>
                                        <p:attrNameLst>
                                          <p:attrName>ppt_h</p:attrName>
                                        </p:attrNameLst>
                                      </p:cBhvr>
                                      <p:tavLst>
                                        <p:tav tm="0">
                                          <p:val>
                                            <p:fltVal val="0"/>
                                          </p:val>
                                        </p:tav>
                                        <p:tav tm="100000">
                                          <p:val>
                                            <p:strVal val="#ppt_h"/>
                                          </p:val>
                                        </p:tav>
                                      </p:tavLst>
                                    </p:anim>
                                    <p:anim calcmode="lin" valueType="num">
                                      <p:cBhvr>
                                        <p:cTn dur="1000" fill="hold" id="75"/>
                                        <p:tgtEl>
                                          <p:spTgt spid="14"/>
                                        </p:tgtEl>
                                        <p:attrNameLst>
                                          <p:attrName>style.rotation</p:attrName>
                                        </p:attrNameLst>
                                      </p:cBhvr>
                                      <p:tavLst>
                                        <p:tav tm="0">
                                          <p:val>
                                            <p:fltVal val="90"/>
                                          </p:val>
                                        </p:tav>
                                        <p:tav tm="100000">
                                          <p:val>
                                            <p:fltVal val="0"/>
                                          </p:val>
                                        </p:tav>
                                      </p:tavLst>
                                    </p:anim>
                                    <p:animEffect filter="fade" transition="in">
                                      <p:cBhvr>
                                        <p:cTn dur="1000" id="76"/>
                                        <p:tgtEl>
                                          <p:spTgt spid="14"/>
                                        </p:tgtEl>
                                      </p:cBhvr>
                                    </p:animEffect>
                                  </p:childTnLst>
                                </p:cTn>
                              </p:par>
                              <p:par>
                                <p:cTn fill="hold" id="77" nodeType="withEffect" presetClass="entr" presetID="31" presetSubtype="0">
                                  <p:stCondLst>
                                    <p:cond delay="500"/>
                                  </p:stCondLst>
                                  <p:childTnLst>
                                    <p:set>
                                      <p:cBhvr>
                                        <p:cTn dur="1" fill="hold" id="78">
                                          <p:stCondLst>
                                            <p:cond delay="0"/>
                                          </p:stCondLst>
                                        </p:cTn>
                                        <p:tgtEl>
                                          <p:spTgt spid="15"/>
                                        </p:tgtEl>
                                        <p:attrNameLst>
                                          <p:attrName>style.visibility</p:attrName>
                                        </p:attrNameLst>
                                      </p:cBhvr>
                                      <p:to>
                                        <p:strVal val="visible"/>
                                      </p:to>
                                    </p:set>
                                    <p:anim calcmode="lin" valueType="num">
                                      <p:cBhvr>
                                        <p:cTn dur="1000" fill="hold" id="79"/>
                                        <p:tgtEl>
                                          <p:spTgt spid="15"/>
                                        </p:tgtEl>
                                        <p:attrNameLst>
                                          <p:attrName>ppt_w</p:attrName>
                                        </p:attrNameLst>
                                      </p:cBhvr>
                                      <p:tavLst>
                                        <p:tav tm="0">
                                          <p:val>
                                            <p:fltVal val="0"/>
                                          </p:val>
                                        </p:tav>
                                        <p:tav tm="100000">
                                          <p:val>
                                            <p:strVal val="#ppt_w"/>
                                          </p:val>
                                        </p:tav>
                                      </p:tavLst>
                                    </p:anim>
                                    <p:anim calcmode="lin" valueType="num">
                                      <p:cBhvr>
                                        <p:cTn dur="1000" fill="hold" id="80"/>
                                        <p:tgtEl>
                                          <p:spTgt spid="15"/>
                                        </p:tgtEl>
                                        <p:attrNameLst>
                                          <p:attrName>ppt_h</p:attrName>
                                        </p:attrNameLst>
                                      </p:cBhvr>
                                      <p:tavLst>
                                        <p:tav tm="0">
                                          <p:val>
                                            <p:fltVal val="0"/>
                                          </p:val>
                                        </p:tav>
                                        <p:tav tm="100000">
                                          <p:val>
                                            <p:strVal val="#ppt_h"/>
                                          </p:val>
                                        </p:tav>
                                      </p:tavLst>
                                    </p:anim>
                                    <p:anim calcmode="lin" valueType="num">
                                      <p:cBhvr>
                                        <p:cTn dur="1000" fill="hold" id="81"/>
                                        <p:tgtEl>
                                          <p:spTgt spid="15"/>
                                        </p:tgtEl>
                                        <p:attrNameLst>
                                          <p:attrName>style.rotation</p:attrName>
                                        </p:attrNameLst>
                                      </p:cBhvr>
                                      <p:tavLst>
                                        <p:tav tm="0">
                                          <p:val>
                                            <p:fltVal val="90"/>
                                          </p:val>
                                        </p:tav>
                                        <p:tav tm="100000">
                                          <p:val>
                                            <p:fltVal val="0"/>
                                          </p:val>
                                        </p:tav>
                                      </p:tavLst>
                                    </p:anim>
                                    <p:animEffect filter="fade" transition="in">
                                      <p:cBhvr>
                                        <p:cTn dur="1000" id="82"/>
                                        <p:tgtEl>
                                          <p:spTgt spid="15"/>
                                        </p:tgtEl>
                                      </p:cBhvr>
                                    </p:animEffect>
                                  </p:childTnLst>
                                </p:cTn>
                              </p:par>
                              <p:par>
                                <p:cTn fill="hold" id="83" nodeType="withEffect" presetClass="entr" presetID="31" presetSubtype="0">
                                  <p:stCondLst>
                                    <p:cond delay="500"/>
                                  </p:stCondLst>
                                  <p:childTnLst>
                                    <p:set>
                                      <p:cBhvr>
                                        <p:cTn dur="1" fill="hold" id="84">
                                          <p:stCondLst>
                                            <p:cond delay="0"/>
                                          </p:stCondLst>
                                        </p:cTn>
                                        <p:tgtEl>
                                          <p:spTgt spid="16"/>
                                        </p:tgtEl>
                                        <p:attrNameLst>
                                          <p:attrName>style.visibility</p:attrName>
                                        </p:attrNameLst>
                                      </p:cBhvr>
                                      <p:to>
                                        <p:strVal val="visible"/>
                                      </p:to>
                                    </p:set>
                                    <p:anim calcmode="lin" valueType="num">
                                      <p:cBhvr>
                                        <p:cTn dur="1000" fill="hold" id="85"/>
                                        <p:tgtEl>
                                          <p:spTgt spid="16"/>
                                        </p:tgtEl>
                                        <p:attrNameLst>
                                          <p:attrName>ppt_w</p:attrName>
                                        </p:attrNameLst>
                                      </p:cBhvr>
                                      <p:tavLst>
                                        <p:tav tm="0">
                                          <p:val>
                                            <p:fltVal val="0"/>
                                          </p:val>
                                        </p:tav>
                                        <p:tav tm="100000">
                                          <p:val>
                                            <p:strVal val="#ppt_w"/>
                                          </p:val>
                                        </p:tav>
                                      </p:tavLst>
                                    </p:anim>
                                    <p:anim calcmode="lin" valueType="num">
                                      <p:cBhvr>
                                        <p:cTn dur="1000" fill="hold" id="86"/>
                                        <p:tgtEl>
                                          <p:spTgt spid="16"/>
                                        </p:tgtEl>
                                        <p:attrNameLst>
                                          <p:attrName>ppt_h</p:attrName>
                                        </p:attrNameLst>
                                      </p:cBhvr>
                                      <p:tavLst>
                                        <p:tav tm="0">
                                          <p:val>
                                            <p:fltVal val="0"/>
                                          </p:val>
                                        </p:tav>
                                        <p:tav tm="100000">
                                          <p:val>
                                            <p:strVal val="#ppt_h"/>
                                          </p:val>
                                        </p:tav>
                                      </p:tavLst>
                                    </p:anim>
                                    <p:anim calcmode="lin" valueType="num">
                                      <p:cBhvr>
                                        <p:cTn dur="1000" fill="hold" id="87"/>
                                        <p:tgtEl>
                                          <p:spTgt spid="16"/>
                                        </p:tgtEl>
                                        <p:attrNameLst>
                                          <p:attrName>style.rotation</p:attrName>
                                        </p:attrNameLst>
                                      </p:cBhvr>
                                      <p:tavLst>
                                        <p:tav tm="0">
                                          <p:val>
                                            <p:fltVal val="90"/>
                                          </p:val>
                                        </p:tav>
                                        <p:tav tm="100000">
                                          <p:val>
                                            <p:fltVal val="0"/>
                                          </p:val>
                                        </p:tav>
                                      </p:tavLst>
                                    </p:anim>
                                    <p:animEffect filter="fade" transition="in">
                                      <p:cBhvr>
                                        <p:cTn dur="1000" id="88"/>
                                        <p:tgtEl>
                                          <p:spTgt spid="16"/>
                                        </p:tgtEl>
                                      </p:cBhvr>
                                    </p:animEffect>
                                  </p:childTnLst>
                                </p:cTn>
                              </p:par>
                              <p:par>
                                <p:cTn fill="hold" id="89" nodeType="withEffect" presetClass="entr" presetID="31" presetSubtype="0">
                                  <p:stCondLst>
                                    <p:cond delay="500"/>
                                  </p:stCondLst>
                                  <p:childTnLst>
                                    <p:set>
                                      <p:cBhvr>
                                        <p:cTn dur="1" fill="hold" id="90">
                                          <p:stCondLst>
                                            <p:cond delay="0"/>
                                          </p:stCondLst>
                                        </p:cTn>
                                        <p:tgtEl>
                                          <p:spTgt spid="17"/>
                                        </p:tgtEl>
                                        <p:attrNameLst>
                                          <p:attrName>style.visibility</p:attrName>
                                        </p:attrNameLst>
                                      </p:cBhvr>
                                      <p:to>
                                        <p:strVal val="visible"/>
                                      </p:to>
                                    </p:set>
                                    <p:anim calcmode="lin" valueType="num">
                                      <p:cBhvr>
                                        <p:cTn dur="1000" fill="hold" id="91"/>
                                        <p:tgtEl>
                                          <p:spTgt spid="17"/>
                                        </p:tgtEl>
                                        <p:attrNameLst>
                                          <p:attrName>ppt_w</p:attrName>
                                        </p:attrNameLst>
                                      </p:cBhvr>
                                      <p:tavLst>
                                        <p:tav tm="0">
                                          <p:val>
                                            <p:fltVal val="0"/>
                                          </p:val>
                                        </p:tav>
                                        <p:tav tm="100000">
                                          <p:val>
                                            <p:strVal val="#ppt_w"/>
                                          </p:val>
                                        </p:tav>
                                      </p:tavLst>
                                    </p:anim>
                                    <p:anim calcmode="lin" valueType="num">
                                      <p:cBhvr>
                                        <p:cTn dur="1000" fill="hold" id="92"/>
                                        <p:tgtEl>
                                          <p:spTgt spid="17"/>
                                        </p:tgtEl>
                                        <p:attrNameLst>
                                          <p:attrName>ppt_h</p:attrName>
                                        </p:attrNameLst>
                                      </p:cBhvr>
                                      <p:tavLst>
                                        <p:tav tm="0">
                                          <p:val>
                                            <p:fltVal val="0"/>
                                          </p:val>
                                        </p:tav>
                                        <p:tav tm="100000">
                                          <p:val>
                                            <p:strVal val="#ppt_h"/>
                                          </p:val>
                                        </p:tav>
                                      </p:tavLst>
                                    </p:anim>
                                    <p:anim calcmode="lin" valueType="num">
                                      <p:cBhvr>
                                        <p:cTn dur="1000" fill="hold" id="93"/>
                                        <p:tgtEl>
                                          <p:spTgt spid="17"/>
                                        </p:tgtEl>
                                        <p:attrNameLst>
                                          <p:attrName>style.rotation</p:attrName>
                                        </p:attrNameLst>
                                      </p:cBhvr>
                                      <p:tavLst>
                                        <p:tav tm="0">
                                          <p:val>
                                            <p:fltVal val="90"/>
                                          </p:val>
                                        </p:tav>
                                        <p:tav tm="100000">
                                          <p:val>
                                            <p:fltVal val="0"/>
                                          </p:val>
                                        </p:tav>
                                      </p:tavLst>
                                    </p:anim>
                                    <p:animEffect filter="fade" transition="in">
                                      <p:cBhvr>
                                        <p:cTn dur="1000" id="94"/>
                                        <p:tgtEl>
                                          <p:spTgt spid="17"/>
                                        </p:tgtEl>
                                      </p:cBhvr>
                                    </p:animEffect>
                                  </p:childTnLst>
                                </p:cTn>
                              </p:par>
                              <p:par>
                                <p:cTn fill="hold" id="95" nodeType="withEffect" presetClass="entr" presetID="31" presetSubtype="0">
                                  <p:stCondLst>
                                    <p:cond delay="500"/>
                                  </p:stCondLst>
                                  <p:childTnLst>
                                    <p:set>
                                      <p:cBhvr>
                                        <p:cTn dur="1" fill="hold" id="96">
                                          <p:stCondLst>
                                            <p:cond delay="0"/>
                                          </p:stCondLst>
                                        </p:cTn>
                                        <p:tgtEl>
                                          <p:spTgt spid="18"/>
                                        </p:tgtEl>
                                        <p:attrNameLst>
                                          <p:attrName>style.visibility</p:attrName>
                                        </p:attrNameLst>
                                      </p:cBhvr>
                                      <p:to>
                                        <p:strVal val="visible"/>
                                      </p:to>
                                    </p:set>
                                    <p:anim calcmode="lin" valueType="num">
                                      <p:cBhvr>
                                        <p:cTn dur="1000" fill="hold" id="97"/>
                                        <p:tgtEl>
                                          <p:spTgt spid="18"/>
                                        </p:tgtEl>
                                        <p:attrNameLst>
                                          <p:attrName>ppt_w</p:attrName>
                                        </p:attrNameLst>
                                      </p:cBhvr>
                                      <p:tavLst>
                                        <p:tav tm="0">
                                          <p:val>
                                            <p:fltVal val="0"/>
                                          </p:val>
                                        </p:tav>
                                        <p:tav tm="100000">
                                          <p:val>
                                            <p:strVal val="#ppt_w"/>
                                          </p:val>
                                        </p:tav>
                                      </p:tavLst>
                                    </p:anim>
                                    <p:anim calcmode="lin" valueType="num">
                                      <p:cBhvr>
                                        <p:cTn dur="1000" fill="hold" id="98"/>
                                        <p:tgtEl>
                                          <p:spTgt spid="18"/>
                                        </p:tgtEl>
                                        <p:attrNameLst>
                                          <p:attrName>ppt_h</p:attrName>
                                        </p:attrNameLst>
                                      </p:cBhvr>
                                      <p:tavLst>
                                        <p:tav tm="0">
                                          <p:val>
                                            <p:fltVal val="0"/>
                                          </p:val>
                                        </p:tav>
                                        <p:tav tm="100000">
                                          <p:val>
                                            <p:strVal val="#ppt_h"/>
                                          </p:val>
                                        </p:tav>
                                      </p:tavLst>
                                    </p:anim>
                                    <p:anim calcmode="lin" valueType="num">
                                      <p:cBhvr>
                                        <p:cTn dur="1000" fill="hold" id="99"/>
                                        <p:tgtEl>
                                          <p:spTgt spid="18"/>
                                        </p:tgtEl>
                                        <p:attrNameLst>
                                          <p:attrName>style.rotation</p:attrName>
                                        </p:attrNameLst>
                                      </p:cBhvr>
                                      <p:tavLst>
                                        <p:tav tm="0">
                                          <p:val>
                                            <p:fltVal val="90"/>
                                          </p:val>
                                        </p:tav>
                                        <p:tav tm="100000">
                                          <p:val>
                                            <p:fltVal val="0"/>
                                          </p:val>
                                        </p:tav>
                                      </p:tavLst>
                                    </p:anim>
                                    <p:animEffect filter="fade" transition="in">
                                      <p:cBhvr>
                                        <p:cTn dur="1000" id="100"/>
                                        <p:tgtEl>
                                          <p:spTgt spid="18"/>
                                        </p:tgtEl>
                                      </p:cBhvr>
                                    </p:animEffect>
                                  </p:childTnLst>
                                </p:cTn>
                              </p:par>
                              <p:par>
                                <p:cTn fill="hold" id="101" nodeType="withEffect" presetClass="entr" presetID="31" presetSubtype="0">
                                  <p:stCondLst>
                                    <p:cond delay="500"/>
                                  </p:stCondLst>
                                  <p:childTnLst>
                                    <p:set>
                                      <p:cBhvr>
                                        <p:cTn dur="1" fill="hold" id="102">
                                          <p:stCondLst>
                                            <p:cond delay="0"/>
                                          </p:stCondLst>
                                        </p:cTn>
                                        <p:tgtEl>
                                          <p:spTgt spid="19"/>
                                        </p:tgtEl>
                                        <p:attrNameLst>
                                          <p:attrName>style.visibility</p:attrName>
                                        </p:attrNameLst>
                                      </p:cBhvr>
                                      <p:to>
                                        <p:strVal val="visible"/>
                                      </p:to>
                                    </p:set>
                                    <p:anim calcmode="lin" valueType="num">
                                      <p:cBhvr>
                                        <p:cTn dur="1000" fill="hold" id="103"/>
                                        <p:tgtEl>
                                          <p:spTgt spid="19"/>
                                        </p:tgtEl>
                                        <p:attrNameLst>
                                          <p:attrName>ppt_w</p:attrName>
                                        </p:attrNameLst>
                                      </p:cBhvr>
                                      <p:tavLst>
                                        <p:tav tm="0">
                                          <p:val>
                                            <p:fltVal val="0"/>
                                          </p:val>
                                        </p:tav>
                                        <p:tav tm="100000">
                                          <p:val>
                                            <p:strVal val="#ppt_w"/>
                                          </p:val>
                                        </p:tav>
                                      </p:tavLst>
                                    </p:anim>
                                    <p:anim calcmode="lin" valueType="num">
                                      <p:cBhvr>
                                        <p:cTn dur="1000" fill="hold" id="104"/>
                                        <p:tgtEl>
                                          <p:spTgt spid="19"/>
                                        </p:tgtEl>
                                        <p:attrNameLst>
                                          <p:attrName>ppt_h</p:attrName>
                                        </p:attrNameLst>
                                      </p:cBhvr>
                                      <p:tavLst>
                                        <p:tav tm="0">
                                          <p:val>
                                            <p:fltVal val="0"/>
                                          </p:val>
                                        </p:tav>
                                        <p:tav tm="100000">
                                          <p:val>
                                            <p:strVal val="#ppt_h"/>
                                          </p:val>
                                        </p:tav>
                                      </p:tavLst>
                                    </p:anim>
                                    <p:anim calcmode="lin" valueType="num">
                                      <p:cBhvr>
                                        <p:cTn dur="1000" fill="hold" id="105"/>
                                        <p:tgtEl>
                                          <p:spTgt spid="19"/>
                                        </p:tgtEl>
                                        <p:attrNameLst>
                                          <p:attrName>style.rotation</p:attrName>
                                        </p:attrNameLst>
                                      </p:cBhvr>
                                      <p:tavLst>
                                        <p:tav tm="0">
                                          <p:val>
                                            <p:fltVal val="90"/>
                                          </p:val>
                                        </p:tav>
                                        <p:tav tm="100000">
                                          <p:val>
                                            <p:fltVal val="0"/>
                                          </p:val>
                                        </p:tav>
                                      </p:tavLst>
                                    </p:anim>
                                    <p:animEffect filter="fade" transition="in">
                                      <p:cBhvr>
                                        <p:cTn dur="1000" id="106"/>
                                        <p:tgtEl>
                                          <p:spTgt spid="19"/>
                                        </p:tgtEl>
                                      </p:cBhvr>
                                    </p:animEffect>
                                  </p:childTnLst>
                                </p:cTn>
                              </p:par>
                              <p:par>
                                <p:cTn fill="hold" grpId="0" id="107" nodeType="withEffect" presetClass="entr" presetID="31" presetSubtype="0">
                                  <p:stCondLst>
                                    <p:cond delay="500"/>
                                  </p:stCondLst>
                                  <p:childTnLst>
                                    <p:set>
                                      <p:cBhvr>
                                        <p:cTn dur="1" fill="hold" id="108">
                                          <p:stCondLst>
                                            <p:cond delay="0"/>
                                          </p:stCondLst>
                                        </p:cTn>
                                        <p:tgtEl>
                                          <p:spTgt spid="20"/>
                                        </p:tgtEl>
                                        <p:attrNameLst>
                                          <p:attrName>style.visibility</p:attrName>
                                        </p:attrNameLst>
                                      </p:cBhvr>
                                      <p:to>
                                        <p:strVal val="visible"/>
                                      </p:to>
                                    </p:set>
                                    <p:anim calcmode="lin" valueType="num">
                                      <p:cBhvr>
                                        <p:cTn dur="1000" fill="hold" id="109"/>
                                        <p:tgtEl>
                                          <p:spTgt spid="20"/>
                                        </p:tgtEl>
                                        <p:attrNameLst>
                                          <p:attrName>ppt_w</p:attrName>
                                        </p:attrNameLst>
                                      </p:cBhvr>
                                      <p:tavLst>
                                        <p:tav tm="0">
                                          <p:val>
                                            <p:fltVal val="0"/>
                                          </p:val>
                                        </p:tav>
                                        <p:tav tm="100000">
                                          <p:val>
                                            <p:strVal val="#ppt_w"/>
                                          </p:val>
                                        </p:tav>
                                      </p:tavLst>
                                    </p:anim>
                                    <p:anim calcmode="lin" valueType="num">
                                      <p:cBhvr>
                                        <p:cTn dur="1000" fill="hold" id="110"/>
                                        <p:tgtEl>
                                          <p:spTgt spid="20"/>
                                        </p:tgtEl>
                                        <p:attrNameLst>
                                          <p:attrName>ppt_h</p:attrName>
                                        </p:attrNameLst>
                                      </p:cBhvr>
                                      <p:tavLst>
                                        <p:tav tm="0">
                                          <p:val>
                                            <p:fltVal val="0"/>
                                          </p:val>
                                        </p:tav>
                                        <p:tav tm="100000">
                                          <p:val>
                                            <p:strVal val="#ppt_h"/>
                                          </p:val>
                                        </p:tav>
                                      </p:tavLst>
                                    </p:anim>
                                    <p:anim calcmode="lin" valueType="num">
                                      <p:cBhvr>
                                        <p:cTn dur="1000" fill="hold" id="111"/>
                                        <p:tgtEl>
                                          <p:spTgt spid="20"/>
                                        </p:tgtEl>
                                        <p:attrNameLst>
                                          <p:attrName>style.rotation</p:attrName>
                                        </p:attrNameLst>
                                      </p:cBhvr>
                                      <p:tavLst>
                                        <p:tav tm="0">
                                          <p:val>
                                            <p:fltVal val="90"/>
                                          </p:val>
                                        </p:tav>
                                        <p:tav tm="100000">
                                          <p:val>
                                            <p:fltVal val="0"/>
                                          </p:val>
                                        </p:tav>
                                      </p:tavLst>
                                    </p:anim>
                                    <p:animEffect filter="fade" transition="in">
                                      <p:cBhvr>
                                        <p:cTn dur="1000" id="112"/>
                                        <p:tgtEl>
                                          <p:spTgt spid="20"/>
                                        </p:tgtEl>
                                      </p:cBhvr>
                                    </p:animEffect>
                                  </p:childTnLst>
                                </p:cTn>
                              </p:par>
                              <p:par>
                                <p:cTn fill="hold" grpId="0" id="113" nodeType="withEffect" presetClass="entr" presetID="31" presetSubtype="0">
                                  <p:stCondLst>
                                    <p:cond delay="500"/>
                                  </p:stCondLst>
                                  <p:childTnLst>
                                    <p:set>
                                      <p:cBhvr>
                                        <p:cTn dur="1" fill="hold" id="114">
                                          <p:stCondLst>
                                            <p:cond delay="0"/>
                                          </p:stCondLst>
                                        </p:cTn>
                                        <p:tgtEl>
                                          <p:spTgt spid="21"/>
                                        </p:tgtEl>
                                        <p:attrNameLst>
                                          <p:attrName>style.visibility</p:attrName>
                                        </p:attrNameLst>
                                      </p:cBhvr>
                                      <p:to>
                                        <p:strVal val="visible"/>
                                      </p:to>
                                    </p:set>
                                    <p:anim calcmode="lin" valueType="num">
                                      <p:cBhvr>
                                        <p:cTn dur="1000" fill="hold" id="115"/>
                                        <p:tgtEl>
                                          <p:spTgt spid="21"/>
                                        </p:tgtEl>
                                        <p:attrNameLst>
                                          <p:attrName>ppt_w</p:attrName>
                                        </p:attrNameLst>
                                      </p:cBhvr>
                                      <p:tavLst>
                                        <p:tav tm="0">
                                          <p:val>
                                            <p:fltVal val="0"/>
                                          </p:val>
                                        </p:tav>
                                        <p:tav tm="100000">
                                          <p:val>
                                            <p:strVal val="#ppt_w"/>
                                          </p:val>
                                        </p:tav>
                                      </p:tavLst>
                                    </p:anim>
                                    <p:anim calcmode="lin" valueType="num">
                                      <p:cBhvr>
                                        <p:cTn dur="1000" fill="hold" id="116"/>
                                        <p:tgtEl>
                                          <p:spTgt spid="21"/>
                                        </p:tgtEl>
                                        <p:attrNameLst>
                                          <p:attrName>ppt_h</p:attrName>
                                        </p:attrNameLst>
                                      </p:cBhvr>
                                      <p:tavLst>
                                        <p:tav tm="0">
                                          <p:val>
                                            <p:fltVal val="0"/>
                                          </p:val>
                                        </p:tav>
                                        <p:tav tm="100000">
                                          <p:val>
                                            <p:strVal val="#ppt_h"/>
                                          </p:val>
                                        </p:tav>
                                      </p:tavLst>
                                    </p:anim>
                                    <p:anim calcmode="lin" valueType="num">
                                      <p:cBhvr>
                                        <p:cTn dur="1000" fill="hold" id="117"/>
                                        <p:tgtEl>
                                          <p:spTgt spid="21"/>
                                        </p:tgtEl>
                                        <p:attrNameLst>
                                          <p:attrName>style.rotation</p:attrName>
                                        </p:attrNameLst>
                                      </p:cBhvr>
                                      <p:tavLst>
                                        <p:tav tm="0">
                                          <p:val>
                                            <p:fltVal val="90"/>
                                          </p:val>
                                        </p:tav>
                                        <p:tav tm="100000">
                                          <p:val>
                                            <p:fltVal val="0"/>
                                          </p:val>
                                        </p:tav>
                                      </p:tavLst>
                                    </p:anim>
                                    <p:animEffect filter="fade" transition="in">
                                      <p:cBhvr>
                                        <p:cTn dur="1000" id="118"/>
                                        <p:tgtEl>
                                          <p:spTgt spid="21"/>
                                        </p:tgtEl>
                                      </p:cBhvr>
                                    </p:animEffect>
                                  </p:childTnLst>
                                </p:cTn>
                              </p:par>
                              <p:par>
                                <p:cTn fill="hold" grpId="0" id="119" nodeType="withEffect" presetClass="entr" presetID="31" presetSubtype="0">
                                  <p:stCondLst>
                                    <p:cond delay="500"/>
                                  </p:stCondLst>
                                  <p:childTnLst>
                                    <p:set>
                                      <p:cBhvr>
                                        <p:cTn dur="1" fill="hold" id="120">
                                          <p:stCondLst>
                                            <p:cond delay="0"/>
                                          </p:stCondLst>
                                        </p:cTn>
                                        <p:tgtEl>
                                          <p:spTgt spid="22"/>
                                        </p:tgtEl>
                                        <p:attrNameLst>
                                          <p:attrName>style.visibility</p:attrName>
                                        </p:attrNameLst>
                                      </p:cBhvr>
                                      <p:to>
                                        <p:strVal val="visible"/>
                                      </p:to>
                                    </p:set>
                                    <p:anim calcmode="lin" valueType="num">
                                      <p:cBhvr>
                                        <p:cTn dur="1000" fill="hold" id="121"/>
                                        <p:tgtEl>
                                          <p:spTgt spid="22"/>
                                        </p:tgtEl>
                                        <p:attrNameLst>
                                          <p:attrName>ppt_w</p:attrName>
                                        </p:attrNameLst>
                                      </p:cBhvr>
                                      <p:tavLst>
                                        <p:tav tm="0">
                                          <p:val>
                                            <p:fltVal val="0"/>
                                          </p:val>
                                        </p:tav>
                                        <p:tav tm="100000">
                                          <p:val>
                                            <p:strVal val="#ppt_w"/>
                                          </p:val>
                                        </p:tav>
                                      </p:tavLst>
                                    </p:anim>
                                    <p:anim calcmode="lin" valueType="num">
                                      <p:cBhvr>
                                        <p:cTn dur="1000" fill="hold" id="122"/>
                                        <p:tgtEl>
                                          <p:spTgt spid="22"/>
                                        </p:tgtEl>
                                        <p:attrNameLst>
                                          <p:attrName>ppt_h</p:attrName>
                                        </p:attrNameLst>
                                      </p:cBhvr>
                                      <p:tavLst>
                                        <p:tav tm="0">
                                          <p:val>
                                            <p:fltVal val="0"/>
                                          </p:val>
                                        </p:tav>
                                        <p:tav tm="100000">
                                          <p:val>
                                            <p:strVal val="#ppt_h"/>
                                          </p:val>
                                        </p:tav>
                                      </p:tavLst>
                                    </p:anim>
                                    <p:anim calcmode="lin" valueType="num">
                                      <p:cBhvr>
                                        <p:cTn dur="1000" fill="hold" id="123"/>
                                        <p:tgtEl>
                                          <p:spTgt spid="22"/>
                                        </p:tgtEl>
                                        <p:attrNameLst>
                                          <p:attrName>style.rotation</p:attrName>
                                        </p:attrNameLst>
                                      </p:cBhvr>
                                      <p:tavLst>
                                        <p:tav tm="0">
                                          <p:val>
                                            <p:fltVal val="90"/>
                                          </p:val>
                                        </p:tav>
                                        <p:tav tm="100000">
                                          <p:val>
                                            <p:fltVal val="0"/>
                                          </p:val>
                                        </p:tav>
                                      </p:tavLst>
                                    </p:anim>
                                    <p:animEffect filter="fade" transition="in">
                                      <p:cBhvr>
                                        <p:cTn dur="1000" id="124"/>
                                        <p:tgtEl>
                                          <p:spTgt spid="22"/>
                                        </p:tgtEl>
                                      </p:cBhvr>
                                    </p:animEffect>
                                  </p:childTnLst>
                                </p:cTn>
                              </p:par>
                              <p:par>
                                <p:cTn fill="hold" grpId="0" id="125" nodeType="withEffect" presetClass="entr" presetID="31" presetSubtype="0">
                                  <p:stCondLst>
                                    <p:cond delay="500"/>
                                  </p:stCondLst>
                                  <p:childTnLst>
                                    <p:set>
                                      <p:cBhvr>
                                        <p:cTn dur="1" fill="hold" id="126">
                                          <p:stCondLst>
                                            <p:cond delay="0"/>
                                          </p:stCondLst>
                                        </p:cTn>
                                        <p:tgtEl>
                                          <p:spTgt spid="23"/>
                                        </p:tgtEl>
                                        <p:attrNameLst>
                                          <p:attrName>style.visibility</p:attrName>
                                        </p:attrNameLst>
                                      </p:cBhvr>
                                      <p:to>
                                        <p:strVal val="visible"/>
                                      </p:to>
                                    </p:set>
                                    <p:anim calcmode="lin" valueType="num">
                                      <p:cBhvr>
                                        <p:cTn dur="1000" fill="hold" id="127"/>
                                        <p:tgtEl>
                                          <p:spTgt spid="23"/>
                                        </p:tgtEl>
                                        <p:attrNameLst>
                                          <p:attrName>ppt_w</p:attrName>
                                        </p:attrNameLst>
                                      </p:cBhvr>
                                      <p:tavLst>
                                        <p:tav tm="0">
                                          <p:val>
                                            <p:fltVal val="0"/>
                                          </p:val>
                                        </p:tav>
                                        <p:tav tm="100000">
                                          <p:val>
                                            <p:strVal val="#ppt_w"/>
                                          </p:val>
                                        </p:tav>
                                      </p:tavLst>
                                    </p:anim>
                                    <p:anim calcmode="lin" valueType="num">
                                      <p:cBhvr>
                                        <p:cTn dur="1000" fill="hold" id="128"/>
                                        <p:tgtEl>
                                          <p:spTgt spid="23"/>
                                        </p:tgtEl>
                                        <p:attrNameLst>
                                          <p:attrName>ppt_h</p:attrName>
                                        </p:attrNameLst>
                                      </p:cBhvr>
                                      <p:tavLst>
                                        <p:tav tm="0">
                                          <p:val>
                                            <p:fltVal val="0"/>
                                          </p:val>
                                        </p:tav>
                                        <p:tav tm="100000">
                                          <p:val>
                                            <p:strVal val="#ppt_h"/>
                                          </p:val>
                                        </p:tav>
                                      </p:tavLst>
                                    </p:anim>
                                    <p:anim calcmode="lin" valueType="num">
                                      <p:cBhvr>
                                        <p:cTn dur="1000" fill="hold" id="129"/>
                                        <p:tgtEl>
                                          <p:spTgt spid="23"/>
                                        </p:tgtEl>
                                        <p:attrNameLst>
                                          <p:attrName>style.rotation</p:attrName>
                                        </p:attrNameLst>
                                      </p:cBhvr>
                                      <p:tavLst>
                                        <p:tav tm="0">
                                          <p:val>
                                            <p:fltVal val="90"/>
                                          </p:val>
                                        </p:tav>
                                        <p:tav tm="100000">
                                          <p:val>
                                            <p:fltVal val="0"/>
                                          </p:val>
                                        </p:tav>
                                      </p:tavLst>
                                    </p:anim>
                                    <p:animEffect filter="fade" transition="in">
                                      <p:cBhvr>
                                        <p:cTn dur="1000" id="130"/>
                                        <p:tgtEl>
                                          <p:spTgt spid="23"/>
                                        </p:tgtEl>
                                      </p:cBhvr>
                                    </p:animEffect>
                                  </p:childTnLst>
                                </p:cTn>
                              </p:par>
                              <p:par>
                                <p:cTn fill="hold" grpId="0" id="131" nodeType="withEffect" presetClass="entr" presetID="31" presetSubtype="0">
                                  <p:stCondLst>
                                    <p:cond delay="500"/>
                                  </p:stCondLst>
                                  <p:childTnLst>
                                    <p:set>
                                      <p:cBhvr>
                                        <p:cTn dur="1" fill="hold" id="132">
                                          <p:stCondLst>
                                            <p:cond delay="0"/>
                                          </p:stCondLst>
                                        </p:cTn>
                                        <p:tgtEl>
                                          <p:spTgt spid="24"/>
                                        </p:tgtEl>
                                        <p:attrNameLst>
                                          <p:attrName>style.visibility</p:attrName>
                                        </p:attrNameLst>
                                      </p:cBhvr>
                                      <p:to>
                                        <p:strVal val="visible"/>
                                      </p:to>
                                    </p:set>
                                    <p:anim calcmode="lin" valueType="num">
                                      <p:cBhvr>
                                        <p:cTn dur="1000" fill="hold" id="133"/>
                                        <p:tgtEl>
                                          <p:spTgt spid="24"/>
                                        </p:tgtEl>
                                        <p:attrNameLst>
                                          <p:attrName>ppt_w</p:attrName>
                                        </p:attrNameLst>
                                      </p:cBhvr>
                                      <p:tavLst>
                                        <p:tav tm="0">
                                          <p:val>
                                            <p:fltVal val="0"/>
                                          </p:val>
                                        </p:tav>
                                        <p:tav tm="100000">
                                          <p:val>
                                            <p:strVal val="#ppt_w"/>
                                          </p:val>
                                        </p:tav>
                                      </p:tavLst>
                                    </p:anim>
                                    <p:anim calcmode="lin" valueType="num">
                                      <p:cBhvr>
                                        <p:cTn dur="1000" fill="hold" id="134"/>
                                        <p:tgtEl>
                                          <p:spTgt spid="24"/>
                                        </p:tgtEl>
                                        <p:attrNameLst>
                                          <p:attrName>ppt_h</p:attrName>
                                        </p:attrNameLst>
                                      </p:cBhvr>
                                      <p:tavLst>
                                        <p:tav tm="0">
                                          <p:val>
                                            <p:fltVal val="0"/>
                                          </p:val>
                                        </p:tav>
                                        <p:tav tm="100000">
                                          <p:val>
                                            <p:strVal val="#ppt_h"/>
                                          </p:val>
                                        </p:tav>
                                      </p:tavLst>
                                    </p:anim>
                                    <p:anim calcmode="lin" valueType="num">
                                      <p:cBhvr>
                                        <p:cTn dur="1000" fill="hold" id="135"/>
                                        <p:tgtEl>
                                          <p:spTgt spid="24"/>
                                        </p:tgtEl>
                                        <p:attrNameLst>
                                          <p:attrName>style.rotation</p:attrName>
                                        </p:attrNameLst>
                                      </p:cBhvr>
                                      <p:tavLst>
                                        <p:tav tm="0">
                                          <p:val>
                                            <p:fltVal val="90"/>
                                          </p:val>
                                        </p:tav>
                                        <p:tav tm="100000">
                                          <p:val>
                                            <p:fltVal val="0"/>
                                          </p:val>
                                        </p:tav>
                                      </p:tavLst>
                                    </p:anim>
                                    <p:animEffect filter="fade" transition="in">
                                      <p:cBhvr>
                                        <p:cTn dur="1000" id="136"/>
                                        <p:tgtEl>
                                          <p:spTgt spid="24"/>
                                        </p:tgtEl>
                                      </p:cBhvr>
                                    </p:animEffect>
                                  </p:childTnLst>
                                </p:cTn>
                              </p:par>
                              <p:par>
                                <p:cTn fill="hold" grpId="0" id="137" nodeType="withEffect" presetClass="entr" presetID="31" presetSubtype="0">
                                  <p:stCondLst>
                                    <p:cond delay="500"/>
                                  </p:stCondLst>
                                  <p:childTnLst>
                                    <p:set>
                                      <p:cBhvr>
                                        <p:cTn dur="1" fill="hold" id="138">
                                          <p:stCondLst>
                                            <p:cond delay="0"/>
                                          </p:stCondLst>
                                        </p:cTn>
                                        <p:tgtEl>
                                          <p:spTgt spid="25"/>
                                        </p:tgtEl>
                                        <p:attrNameLst>
                                          <p:attrName>style.visibility</p:attrName>
                                        </p:attrNameLst>
                                      </p:cBhvr>
                                      <p:to>
                                        <p:strVal val="visible"/>
                                      </p:to>
                                    </p:set>
                                    <p:anim calcmode="lin" valueType="num">
                                      <p:cBhvr>
                                        <p:cTn dur="1000" fill="hold" id="139"/>
                                        <p:tgtEl>
                                          <p:spTgt spid="25"/>
                                        </p:tgtEl>
                                        <p:attrNameLst>
                                          <p:attrName>ppt_w</p:attrName>
                                        </p:attrNameLst>
                                      </p:cBhvr>
                                      <p:tavLst>
                                        <p:tav tm="0">
                                          <p:val>
                                            <p:fltVal val="0"/>
                                          </p:val>
                                        </p:tav>
                                        <p:tav tm="100000">
                                          <p:val>
                                            <p:strVal val="#ppt_w"/>
                                          </p:val>
                                        </p:tav>
                                      </p:tavLst>
                                    </p:anim>
                                    <p:anim calcmode="lin" valueType="num">
                                      <p:cBhvr>
                                        <p:cTn dur="1000" fill="hold" id="140"/>
                                        <p:tgtEl>
                                          <p:spTgt spid="25"/>
                                        </p:tgtEl>
                                        <p:attrNameLst>
                                          <p:attrName>ppt_h</p:attrName>
                                        </p:attrNameLst>
                                      </p:cBhvr>
                                      <p:tavLst>
                                        <p:tav tm="0">
                                          <p:val>
                                            <p:fltVal val="0"/>
                                          </p:val>
                                        </p:tav>
                                        <p:tav tm="100000">
                                          <p:val>
                                            <p:strVal val="#ppt_h"/>
                                          </p:val>
                                        </p:tav>
                                      </p:tavLst>
                                    </p:anim>
                                    <p:anim calcmode="lin" valueType="num">
                                      <p:cBhvr>
                                        <p:cTn dur="1000" fill="hold" id="141"/>
                                        <p:tgtEl>
                                          <p:spTgt spid="25"/>
                                        </p:tgtEl>
                                        <p:attrNameLst>
                                          <p:attrName>style.rotation</p:attrName>
                                        </p:attrNameLst>
                                      </p:cBhvr>
                                      <p:tavLst>
                                        <p:tav tm="0">
                                          <p:val>
                                            <p:fltVal val="90"/>
                                          </p:val>
                                        </p:tav>
                                        <p:tav tm="100000">
                                          <p:val>
                                            <p:fltVal val="0"/>
                                          </p:val>
                                        </p:tav>
                                      </p:tavLst>
                                    </p:anim>
                                    <p:animEffect filter="fade" transition="in">
                                      <p:cBhvr>
                                        <p:cTn dur="1000" id="142"/>
                                        <p:tgtEl>
                                          <p:spTgt spid="25"/>
                                        </p:tgtEl>
                                      </p:cBhvr>
                                    </p:animEffect>
                                  </p:childTnLst>
                                </p:cTn>
                              </p:par>
                              <p:par>
                                <p:cTn fill="hold" grpId="0" id="143" nodeType="withEffect" presetClass="entr" presetID="31" presetSubtype="0">
                                  <p:stCondLst>
                                    <p:cond delay="500"/>
                                  </p:stCondLst>
                                  <p:childTnLst>
                                    <p:set>
                                      <p:cBhvr>
                                        <p:cTn dur="1" fill="hold" id="144">
                                          <p:stCondLst>
                                            <p:cond delay="0"/>
                                          </p:stCondLst>
                                        </p:cTn>
                                        <p:tgtEl>
                                          <p:spTgt spid="26"/>
                                        </p:tgtEl>
                                        <p:attrNameLst>
                                          <p:attrName>style.visibility</p:attrName>
                                        </p:attrNameLst>
                                      </p:cBhvr>
                                      <p:to>
                                        <p:strVal val="visible"/>
                                      </p:to>
                                    </p:set>
                                    <p:anim calcmode="lin" valueType="num">
                                      <p:cBhvr>
                                        <p:cTn dur="1000" fill="hold" id="145"/>
                                        <p:tgtEl>
                                          <p:spTgt spid="26"/>
                                        </p:tgtEl>
                                        <p:attrNameLst>
                                          <p:attrName>ppt_w</p:attrName>
                                        </p:attrNameLst>
                                      </p:cBhvr>
                                      <p:tavLst>
                                        <p:tav tm="0">
                                          <p:val>
                                            <p:fltVal val="0"/>
                                          </p:val>
                                        </p:tav>
                                        <p:tav tm="100000">
                                          <p:val>
                                            <p:strVal val="#ppt_w"/>
                                          </p:val>
                                        </p:tav>
                                      </p:tavLst>
                                    </p:anim>
                                    <p:anim calcmode="lin" valueType="num">
                                      <p:cBhvr>
                                        <p:cTn dur="1000" fill="hold" id="146"/>
                                        <p:tgtEl>
                                          <p:spTgt spid="26"/>
                                        </p:tgtEl>
                                        <p:attrNameLst>
                                          <p:attrName>ppt_h</p:attrName>
                                        </p:attrNameLst>
                                      </p:cBhvr>
                                      <p:tavLst>
                                        <p:tav tm="0">
                                          <p:val>
                                            <p:fltVal val="0"/>
                                          </p:val>
                                        </p:tav>
                                        <p:tav tm="100000">
                                          <p:val>
                                            <p:strVal val="#ppt_h"/>
                                          </p:val>
                                        </p:tav>
                                      </p:tavLst>
                                    </p:anim>
                                    <p:anim calcmode="lin" valueType="num">
                                      <p:cBhvr>
                                        <p:cTn dur="1000" fill="hold" id="147"/>
                                        <p:tgtEl>
                                          <p:spTgt spid="26"/>
                                        </p:tgtEl>
                                        <p:attrNameLst>
                                          <p:attrName>style.rotation</p:attrName>
                                        </p:attrNameLst>
                                      </p:cBhvr>
                                      <p:tavLst>
                                        <p:tav tm="0">
                                          <p:val>
                                            <p:fltVal val="90"/>
                                          </p:val>
                                        </p:tav>
                                        <p:tav tm="100000">
                                          <p:val>
                                            <p:fltVal val="0"/>
                                          </p:val>
                                        </p:tav>
                                      </p:tavLst>
                                    </p:anim>
                                    <p:animEffect filter="fade" transition="in">
                                      <p:cBhvr>
                                        <p:cTn dur="1000" id="148"/>
                                        <p:tgtEl>
                                          <p:spTgt spid="26"/>
                                        </p:tgtEl>
                                      </p:cBhvr>
                                    </p:animEffect>
                                  </p:childTnLst>
                                </p:cTn>
                              </p:par>
                              <p:par>
                                <p:cTn fill="hold" grpId="0" id="149" nodeType="withEffect" presetClass="entr" presetID="31" presetSubtype="0">
                                  <p:stCondLst>
                                    <p:cond delay="500"/>
                                  </p:stCondLst>
                                  <p:childTnLst>
                                    <p:set>
                                      <p:cBhvr>
                                        <p:cTn dur="1" fill="hold" id="150">
                                          <p:stCondLst>
                                            <p:cond delay="0"/>
                                          </p:stCondLst>
                                        </p:cTn>
                                        <p:tgtEl>
                                          <p:spTgt spid="27"/>
                                        </p:tgtEl>
                                        <p:attrNameLst>
                                          <p:attrName>style.visibility</p:attrName>
                                        </p:attrNameLst>
                                      </p:cBhvr>
                                      <p:to>
                                        <p:strVal val="visible"/>
                                      </p:to>
                                    </p:set>
                                    <p:anim calcmode="lin" valueType="num">
                                      <p:cBhvr>
                                        <p:cTn dur="1000" fill="hold" id="151"/>
                                        <p:tgtEl>
                                          <p:spTgt spid="27"/>
                                        </p:tgtEl>
                                        <p:attrNameLst>
                                          <p:attrName>ppt_w</p:attrName>
                                        </p:attrNameLst>
                                      </p:cBhvr>
                                      <p:tavLst>
                                        <p:tav tm="0">
                                          <p:val>
                                            <p:fltVal val="0"/>
                                          </p:val>
                                        </p:tav>
                                        <p:tav tm="100000">
                                          <p:val>
                                            <p:strVal val="#ppt_w"/>
                                          </p:val>
                                        </p:tav>
                                      </p:tavLst>
                                    </p:anim>
                                    <p:anim calcmode="lin" valueType="num">
                                      <p:cBhvr>
                                        <p:cTn dur="1000" fill="hold" id="152"/>
                                        <p:tgtEl>
                                          <p:spTgt spid="27"/>
                                        </p:tgtEl>
                                        <p:attrNameLst>
                                          <p:attrName>ppt_h</p:attrName>
                                        </p:attrNameLst>
                                      </p:cBhvr>
                                      <p:tavLst>
                                        <p:tav tm="0">
                                          <p:val>
                                            <p:fltVal val="0"/>
                                          </p:val>
                                        </p:tav>
                                        <p:tav tm="100000">
                                          <p:val>
                                            <p:strVal val="#ppt_h"/>
                                          </p:val>
                                        </p:tav>
                                      </p:tavLst>
                                    </p:anim>
                                    <p:anim calcmode="lin" valueType="num">
                                      <p:cBhvr>
                                        <p:cTn dur="1000" fill="hold" id="153"/>
                                        <p:tgtEl>
                                          <p:spTgt spid="27"/>
                                        </p:tgtEl>
                                        <p:attrNameLst>
                                          <p:attrName>style.rotation</p:attrName>
                                        </p:attrNameLst>
                                      </p:cBhvr>
                                      <p:tavLst>
                                        <p:tav tm="0">
                                          <p:val>
                                            <p:fltVal val="90"/>
                                          </p:val>
                                        </p:tav>
                                        <p:tav tm="100000">
                                          <p:val>
                                            <p:fltVal val="0"/>
                                          </p:val>
                                        </p:tav>
                                      </p:tavLst>
                                    </p:anim>
                                    <p:animEffect filter="fade" transition="in">
                                      <p:cBhvr>
                                        <p:cTn dur="1000" id="154"/>
                                        <p:tgtEl>
                                          <p:spTgt spid="27"/>
                                        </p:tgtEl>
                                      </p:cBhvr>
                                    </p:animEffect>
                                  </p:childTnLst>
                                </p:cTn>
                              </p:par>
                              <p:par>
                                <p:cTn fill="hold" grpId="0" id="155" nodeType="withEffect" presetClass="entr" presetID="31" presetSubtype="0">
                                  <p:stCondLst>
                                    <p:cond delay="500"/>
                                  </p:stCondLst>
                                  <p:childTnLst>
                                    <p:set>
                                      <p:cBhvr>
                                        <p:cTn dur="1" fill="hold" id="156">
                                          <p:stCondLst>
                                            <p:cond delay="0"/>
                                          </p:stCondLst>
                                        </p:cTn>
                                        <p:tgtEl>
                                          <p:spTgt spid="28"/>
                                        </p:tgtEl>
                                        <p:attrNameLst>
                                          <p:attrName>style.visibility</p:attrName>
                                        </p:attrNameLst>
                                      </p:cBhvr>
                                      <p:to>
                                        <p:strVal val="visible"/>
                                      </p:to>
                                    </p:set>
                                    <p:anim calcmode="lin" valueType="num">
                                      <p:cBhvr>
                                        <p:cTn dur="1000" fill="hold" id="157"/>
                                        <p:tgtEl>
                                          <p:spTgt spid="28"/>
                                        </p:tgtEl>
                                        <p:attrNameLst>
                                          <p:attrName>ppt_w</p:attrName>
                                        </p:attrNameLst>
                                      </p:cBhvr>
                                      <p:tavLst>
                                        <p:tav tm="0">
                                          <p:val>
                                            <p:fltVal val="0"/>
                                          </p:val>
                                        </p:tav>
                                        <p:tav tm="100000">
                                          <p:val>
                                            <p:strVal val="#ppt_w"/>
                                          </p:val>
                                        </p:tav>
                                      </p:tavLst>
                                    </p:anim>
                                    <p:anim calcmode="lin" valueType="num">
                                      <p:cBhvr>
                                        <p:cTn dur="1000" fill="hold" id="158"/>
                                        <p:tgtEl>
                                          <p:spTgt spid="28"/>
                                        </p:tgtEl>
                                        <p:attrNameLst>
                                          <p:attrName>ppt_h</p:attrName>
                                        </p:attrNameLst>
                                      </p:cBhvr>
                                      <p:tavLst>
                                        <p:tav tm="0">
                                          <p:val>
                                            <p:fltVal val="0"/>
                                          </p:val>
                                        </p:tav>
                                        <p:tav tm="100000">
                                          <p:val>
                                            <p:strVal val="#ppt_h"/>
                                          </p:val>
                                        </p:tav>
                                      </p:tavLst>
                                    </p:anim>
                                    <p:anim calcmode="lin" valueType="num">
                                      <p:cBhvr>
                                        <p:cTn dur="1000" fill="hold" id="159"/>
                                        <p:tgtEl>
                                          <p:spTgt spid="28"/>
                                        </p:tgtEl>
                                        <p:attrNameLst>
                                          <p:attrName>style.rotation</p:attrName>
                                        </p:attrNameLst>
                                      </p:cBhvr>
                                      <p:tavLst>
                                        <p:tav tm="0">
                                          <p:val>
                                            <p:fltVal val="90"/>
                                          </p:val>
                                        </p:tav>
                                        <p:tav tm="100000">
                                          <p:val>
                                            <p:fltVal val="0"/>
                                          </p:val>
                                        </p:tav>
                                      </p:tavLst>
                                    </p:anim>
                                    <p:animEffect filter="fade" transition="in">
                                      <p:cBhvr>
                                        <p:cTn dur="1000" id="160"/>
                                        <p:tgtEl>
                                          <p:spTgt spid="28"/>
                                        </p:tgtEl>
                                      </p:cBhvr>
                                    </p:animEffect>
                                  </p:childTnLst>
                                </p:cTn>
                              </p:par>
                              <p:par>
                                <p:cTn fill="hold" grpId="0" id="161" nodeType="withEffect" presetClass="entr" presetID="31" presetSubtype="0">
                                  <p:stCondLst>
                                    <p:cond delay="500"/>
                                  </p:stCondLst>
                                  <p:childTnLst>
                                    <p:set>
                                      <p:cBhvr>
                                        <p:cTn dur="1" fill="hold" id="162">
                                          <p:stCondLst>
                                            <p:cond delay="0"/>
                                          </p:stCondLst>
                                        </p:cTn>
                                        <p:tgtEl>
                                          <p:spTgt spid="29"/>
                                        </p:tgtEl>
                                        <p:attrNameLst>
                                          <p:attrName>style.visibility</p:attrName>
                                        </p:attrNameLst>
                                      </p:cBhvr>
                                      <p:to>
                                        <p:strVal val="visible"/>
                                      </p:to>
                                    </p:set>
                                    <p:anim calcmode="lin" valueType="num">
                                      <p:cBhvr>
                                        <p:cTn dur="1000" fill="hold" id="163"/>
                                        <p:tgtEl>
                                          <p:spTgt spid="29"/>
                                        </p:tgtEl>
                                        <p:attrNameLst>
                                          <p:attrName>ppt_w</p:attrName>
                                        </p:attrNameLst>
                                      </p:cBhvr>
                                      <p:tavLst>
                                        <p:tav tm="0">
                                          <p:val>
                                            <p:fltVal val="0"/>
                                          </p:val>
                                        </p:tav>
                                        <p:tav tm="100000">
                                          <p:val>
                                            <p:strVal val="#ppt_w"/>
                                          </p:val>
                                        </p:tav>
                                      </p:tavLst>
                                    </p:anim>
                                    <p:anim calcmode="lin" valueType="num">
                                      <p:cBhvr>
                                        <p:cTn dur="1000" fill="hold" id="164"/>
                                        <p:tgtEl>
                                          <p:spTgt spid="29"/>
                                        </p:tgtEl>
                                        <p:attrNameLst>
                                          <p:attrName>ppt_h</p:attrName>
                                        </p:attrNameLst>
                                      </p:cBhvr>
                                      <p:tavLst>
                                        <p:tav tm="0">
                                          <p:val>
                                            <p:fltVal val="0"/>
                                          </p:val>
                                        </p:tav>
                                        <p:tav tm="100000">
                                          <p:val>
                                            <p:strVal val="#ppt_h"/>
                                          </p:val>
                                        </p:tav>
                                      </p:tavLst>
                                    </p:anim>
                                    <p:anim calcmode="lin" valueType="num">
                                      <p:cBhvr>
                                        <p:cTn dur="1000" fill="hold" id="165"/>
                                        <p:tgtEl>
                                          <p:spTgt spid="29"/>
                                        </p:tgtEl>
                                        <p:attrNameLst>
                                          <p:attrName>style.rotation</p:attrName>
                                        </p:attrNameLst>
                                      </p:cBhvr>
                                      <p:tavLst>
                                        <p:tav tm="0">
                                          <p:val>
                                            <p:fltVal val="90"/>
                                          </p:val>
                                        </p:tav>
                                        <p:tav tm="100000">
                                          <p:val>
                                            <p:fltVal val="0"/>
                                          </p:val>
                                        </p:tav>
                                      </p:tavLst>
                                    </p:anim>
                                    <p:animEffect filter="fade" transition="in">
                                      <p:cBhvr>
                                        <p:cTn dur="1000" id="166"/>
                                        <p:tgtEl>
                                          <p:spTgt spid="29"/>
                                        </p:tgtEl>
                                      </p:cBhvr>
                                    </p:animEffect>
                                  </p:childTnLst>
                                </p:cTn>
                              </p:par>
                              <p:par>
                                <p:cTn fill="hold" grpId="0" id="167" nodeType="withEffect" presetClass="entr" presetID="31" presetSubtype="0">
                                  <p:stCondLst>
                                    <p:cond delay="500"/>
                                  </p:stCondLst>
                                  <p:childTnLst>
                                    <p:set>
                                      <p:cBhvr>
                                        <p:cTn dur="1" fill="hold" id="168">
                                          <p:stCondLst>
                                            <p:cond delay="0"/>
                                          </p:stCondLst>
                                        </p:cTn>
                                        <p:tgtEl>
                                          <p:spTgt spid="30"/>
                                        </p:tgtEl>
                                        <p:attrNameLst>
                                          <p:attrName>style.visibility</p:attrName>
                                        </p:attrNameLst>
                                      </p:cBhvr>
                                      <p:to>
                                        <p:strVal val="visible"/>
                                      </p:to>
                                    </p:set>
                                    <p:anim calcmode="lin" valueType="num">
                                      <p:cBhvr>
                                        <p:cTn dur="1000" fill="hold" id="169"/>
                                        <p:tgtEl>
                                          <p:spTgt spid="30"/>
                                        </p:tgtEl>
                                        <p:attrNameLst>
                                          <p:attrName>ppt_w</p:attrName>
                                        </p:attrNameLst>
                                      </p:cBhvr>
                                      <p:tavLst>
                                        <p:tav tm="0">
                                          <p:val>
                                            <p:fltVal val="0"/>
                                          </p:val>
                                        </p:tav>
                                        <p:tav tm="100000">
                                          <p:val>
                                            <p:strVal val="#ppt_w"/>
                                          </p:val>
                                        </p:tav>
                                      </p:tavLst>
                                    </p:anim>
                                    <p:anim calcmode="lin" valueType="num">
                                      <p:cBhvr>
                                        <p:cTn dur="1000" fill="hold" id="170"/>
                                        <p:tgtEl>
                                          <p:spTgt spid="30"/>
                                        </p:tgtEl>
                                        <p:attrNameLst>
                                          <p:attrName>ppt_h</p:attrName>
                                        </p:attrNameLst>
                                      </p:cBhvr>
                                      <p:tavLst>
                                        <p:tav tm="0">
                                          <p:val>
                                            <p:fltVal val="0"/>
                                          </p:val>
                                        </p:tav>
                                        <p:tav tm="100000">
                                          <p:val>
                                            <p:strVal val="#ppt_h"/>
                                          </p:val>
                                        </p:tav>
                                      </p:tavLst>
                                    </p:anim>
                                    <p:anim calcmode="lin" valueType="num">
                                      <p:cBhvr>
                                        <p:cTn dur="1000" fill="hold" id="171"/>
                                        <p:tgtEl>
                                          <p:spTgt spid="30"/>
                                        </p:tgtEl>
                                        <p:attrNameLst>
                                          <p:attrName>style.rotation</p:attrName>
                                        </p:attrNameLst>
                                      </p:cBhvr>
                                      <p:tavLst>
                                        <p:tav tm="0">
                                          <p:val>
                                            <p:fltVal val="90"/>
                                          </p:val>
                                        </p:tav>
                                        <p:tav tm="100000">
                                          <p:val>
                                            <p:fltVal val="0"/>
                                          </p:val>
                                        </p:tav>
                                      </p:tavLst>
                                    </p:anim>
                                    <p:animEffect filter="fade" transition="in">
                                      <p:cBhvr>
                                        <p:cTn dur="1000" id="172"/>
                                        <p:tgtEl>
                                          <p:spTgt spid="30"/>
                                        </p:tgtEl>
                                      </p:cBhvr>
                                    </p:animEffect>
                                  </p:childTnLst>
                                </p:cTn>
                              </p:par>
                              <p:par>
                                <p:cTn fill="hold" grpId="0" id="173" nodeType="withEffect" presetClass="entr" presetID="31" presetSubtype="0">
                                  <p:stCondLst>
                                    <p:cond delay="500"/>
                                  </p:stCondLst>
                                  <p:childTnLst>
                                    <p:set>
                                      <p:cBhvr>
                                        <p:cTn dur="1" fill="hold" id="174">
                                          <p:stCondLst>
                                            <p:cond delay="0"/>
                                          </p:stCondLst>
                                        </p:cTn>
                                        <p:tgtEl>
                                          <p:spTgt spid="31"/>
                                        </p:tgtEl>
                                        <p:attrNameLst>
                                          <p:attrName>style.visibility</p:attrName>
                                        </p:attrNameLst>
                                      </p:cBhvr>
                                      <p:to>
                                        <p:strVal val="visible"/>
                                      </p:to>
                                    </p:set>
                                    <p:anim calcmode="lin" valueType="num">
                                      <p:cBhvr>
                                        <p:cTn dur="1000" fill="hold" id="175"/>
                                        <p:tgtEl>
                                          <p:spTgt spid="31"/>
                                        </p:tgtEl>
                                        <p:attrNameLst>
                                          <p:attrName>ppt_w</p:attrName>
                                        </p:attrNameLst>
                                      </p:cBhvr>
                                      <p:tavLst>
                                        <p:tav tm="0">
                                          <p:val>
                                            <p:fltVal val="0"/>
                                          </p:val>
                                        </p:tav>
                                        <p:tav tm="100000">
                                          <p:val>
                                            <p:strVal val="#ppt_w"/>
                                          </p:val>
                                        </p:tav>
                                      </p:tavLst>
                                    </p:anim>
                                    <p:anim calcmode="lin" valueType="num">
                                      <p:cBhvr>
                                        <p:cTn dur="1000" fill="hold" id="176"/>
                                        <p:tgtEl>
                                          <p:spTgt spid="31"/>
                                        </p:tgtEl>
                                        <p:attrNameLst>
                                          <p:attrName>ppt_h</p:attrName>
                                        </p:attrNameLst>
                                      </p:cBhvr>
                                      <p:tavLst>
                                        <p:tav tm="0">
                                          <p:val>
                                            <p:fltVal val="0"/>
                                          </p:val>
                                        </p:tav>
                                        <p:tav tm="100000">
                                          <p:val>
                                            <p:strVal val="#ppt_h"/>
                                          </p:val>
                                        </p:tav>
                                      </p:tavLst>
                                    </p:anim>
                                    <p:anim calcmode="lin" valueType="num">
                                      <p:cBhvr>
                                        <p:cTn dur="1000" fill="hold" id="177"/>
                                        <p:tgtEl>
                                          <p:spTgt spid="31"/>
                                        </p:tgtEl>
                                        <p:attrNameLst>
                                          <p:attrName>style.rotation</p:attrName>
                                        </p:attrNameLst>
                                      </p:cBhvr>
                                      <p:tavLst>
                                        <p:tav tm="0">
                                          <p:val>
                                            <p:fltVal val="90"/>
                                          </p:val>
                                        </p:tav>
                                        <p:tav tm="100000">
                                          <p:val>
                                            <p:fltVal val="0"/>
                                          </p:val>
                                        </p:tav>
                                      </p:tavLst>
                                    </p:anim>
                                    <p:animEffect filter="fade" transition="in">
                                      <p:cBhvr>
                                        <p:cTn dur="1000" id="178"/>
                                        <p:tgtEl>
                                          <p:spTgt spid="31"/>
                                        </p:tgtEl>
                                      </p:cBhvr>
                                    </p:animEffect>
                                  </p:childTnLst>
                                </p:cTn>
                              </p:par>
                              <p:par>
                                <p:cTn fill="hold" grpId="0" id="179" nodeType="withEffect" presetClass="entr" presetID="31" presetSubtype="0">
                                  <p:stCondLst>
                                    <p:cond delay="500"/>
                                  </p:stCondLst>
                                  <p:childTnLst>
                                    <p:set>
                                      <p:cBhvr>
                                        <p:cTn dur="1" fill="hold" id="180">
                                          <p:stCondLst>
                                            <p:cond delay="0"/>
                                          </p:stCondLst>
                                        </p:cTn>
                                        <p:tgtEl>
                                          <p:spTgt spid="32"/>
                                        </p:tgtEl>
                                        <p:attrNameLst>
                                          <p:attrName>style.visibility</p:attrName>
                                        </p:attrNameLst>
                                      </p:cBhvr>
                                      <p:to>
                                        <p:strVal val="visible"/>
                                      </p:to>
                                    </p:set>
                                    <p:anim calcmode="lin" valueType="num">
                                      <p:cBhvr>
                                        <p:cTn dur="1000" fill="hold" id="181"/>
                                        <p:tgtEl>
                                          <p:spTgt spid="32"/>
                                        </p:tgtEl>
                                        <p:attrNameLst>
                                          <p:attrName>ppt_w</p:attrName>
                                        </p:attrNameLst>
                                      </p:cBhvr>
                                      <p:tavLst>
                                        <p:tav tm="0">
                                          <p:val>
                                            <p:fltVal val="0"/>
                                          </p:val>
                                        </p:tav>
                                        <p:tav tm="100000">
                                          <p:val>
                                            <p:strVal val="#ppt_w"/>
                                          </p:val>
                                        </p:tav>
                                      </p:tavLst>
                                    </p:anim>
                                    <p:anim calcmode="lin" valueType="num">
                                      <p:cBhvr>
                                        <p:cTn dur="1000" fill="hold" id="182"/>
                                        <p:tgtEl>
                                          <p:spTgt spid="32"/>
                                        </p:tgtEl>
                                        <p:attrNameLst>
                                          <p:attrName>ppt_h</p:attrName>
                                        </p:attrNameLst>
                                      </p:cBhvr>
                                      <p:tavLst>
                                        <p:tav tm="0">
                                          <p:val>
                                            <p:fltVal val="0"/>
                                          </p:val>
                                        </p:tav>
                                        <p:tav tm="100000">
                                          <p:val>
                                            <p:strVal val="#ppt_h"/>
                                          </p:val>
                                        </p:tav>
                                      </p:tavLst>
                                    </p:anim>
                                    <p:anim calcmode="lin" valueType="num">
                                      <p:cBhvr>
                                        <p:cTn dur="1000" fill="hold" id="183"/>
                                        <p:tgtEl>
                                          <p:spTgt spid="32"/>
                                        </p:tgtEl>
                                        <p:attrNameLst>
                                          <p:attrName>style.rotation</p:attrName>
                                        </p:attrNameLst>
                                      </p:cBhvr>
                                      <p:tavLst>
                                        <p:tav tm="0">
                                          <p:val>
                                            <p:fltVal val="90"/>
                                          </p:val>
                                        </p:tav>
                                        <p:tav tm="100000">
                                          <p:val>
                                            <p:fltVal val="0"/>
                                          </p:val>
                                        </p:tav>
                                      </p:tavLst>
                                    </p:anim>
                                    <p:animEffect filter="fade" transition="in">
                                      <p:cBhvr>
                                        <p:cTn dur="1000" id="184"/>
                                        <p:tgtEl>
                                          <p:spTgt spid="32"/>
                                        </p:tgtEl>
                                      </p:cBhvr>
                                    </p:animEffect>
                                  </p:childTnLst>
                                </p:cTn>
                              </p:par>
                              <p:par>
                                <p:cTn fill="hold" grpId="0" id="185" nodeType="withEffect" presetClass="entr" presetID="31" presetSubtype="0">
                                  <p:stCondLst>
                                    <p:cond delay="500"/>
                                  </p:stCondLst>
                                  <p:childTnLst>
                                    <p:set>
                                      <p:cBhvr>
                                        <p:cTn dur="1" fill="hold" id="186">
                                          <p:stCondLst>
                                            <p:cond delay="0"/>
                                          </p:stCondLst>
                                        </p:cTn>
                                        <p:tgtEl>
                                          <p:spTgt spid="33"/>
                                        </p:tgtEl>
                                        <p:attrNameLst>
                                          <p:attrName>style.visibility</p:attrName>
                                        </p:attrNameLst>
                                      </p:cBhvr>
                                      <p:to>
                                        <p:strVal val="visible"/>
                                      </p:to>
                                    </p:set>
                                    <p:anim calcmode="lin" valueType="num">
                                      <p:cBhvr>
                                        <p:cTn dur="1000" fill="hold" id="187"/>
                                        <p:tgtEl>
                                          <p:spTgt spid="33"/>
                                        </p:tgtEl>
                                        <p:attrNameLst>
                                          <p:attrName>ppt_w</p:attrName>
                                        </p:attrNameLst>
                                      </p:cBhvr>
                                      <p:tavLst>
                                        <p:tav tm="0">
                                          <p:val>
                                            <p:fltVal val="0"/>
                                          </p:val>
                                        </p:tav>
                                        <p:tav tm="100000">
                                          <p:val>
                                            <p:strVal val="#ppt_w"/>
                                          </p:val>
                                        </p:tav>
                                      </p:tavLst>
                                    </p:anim>
                                    <p:anim calcmode="lin" valueType="num">
                                      <p:cBhvr>
                                        <p:cTn dur="1000" fill="hold" id="188"/>
                                        <p:tgtEl>
                                          <p:spTgt spid="33"/>
                                        </p:tgtEl>
                                        <p:attrNameLst>
                                          <p:attrName>ppt_h</p:attrName>
                                        </p:attrNameLst>
                                      </p:cBhvr>
                                      <p:tavLst>
                                        <p:tav tm="0">
                                          <p:val>
                                            <p:fltVal val="0"/>
                                          </p:val>
                                        </p:tav>
                                        <p:tav tm="100000">
                                          <p:val>
                                            <p:strVal val="#ppt_h"/>
                                          </p:val>
                                        </p:tav>
                                      </p:tavLst>
                                    </p:anim>
                                    <p:anim calcmode="lin" valueType="num">
                                      <p:cBhvr>
                                        <p:cTn dur="1000" fill="hold" id="189"/>
                                        <p:tgtEl>
                                          <p:spTgt spid="33"/>
                                        </p:tgtEl>
                                        <p:attrNameLst>
                                          <p:attrName>style.rotation</p:attrName>
                                        </p:attrNameLst>
                                      </p:cBhvr>
                                      <p:tavLst>
                                        <p:tav tm="0">
                                          <p:val>
                                            <p:fltVal val="90"/>
                                          </p:val>
                                        </p:tav>
                                        <p:tav tm="100000">
                                          <p:val>
                                            <p:fltVal val="0"/>
                                          </p:val>
                                        </p:tav>
                                      </p:tavLst>
                                    </p:anim>
                                    <p:animEffect filter="fade" transition="in">
                                      <p:cBhvr>
                                        <p:cTn dur="1000" id="190"/>
                                        <p:tgtEl>
                                          <p:spTgt spid="33"/>
                                        </p:tgtEl>
                                      </p:cBhvr>
                                    </p:animEffect>
                                  </p:childTnLst>
                                </p:cTn>
                              </p:par>
                              <p:par>
                                <p:cTn fill="hold" grpId="0" id="191" nodeType="withEffect" presetClass="entr" presetID="31" presetSubtype="0">
                                  <p:stCondLst>
                                    <p:cond delay="500"/>
                                  </p:stCondLst>
                                  <p:childTnLst>
                                    <p:set>
                                      <p:cBhvr>
                                        <p:cTn dur="1" fill="hold" id="192">
                                          <p:stCondLst>
                                            <p:cond delay="0"/>
                                          </p:stCondLst>
                                        </p:cTn>
                                        <p:tgtEl>
                                          <p:spTgt spid="34"/>
                                        </p:tgtEl>
                                        <p:attrNameLst>
                                          <p:attrName>style.visibility</p:attrName>
                                        </p:attrNameLst>
                                      </p:cBhvr>
                                      <p:to>
                                        <p:strVal val="visible"/>
                                      </p:to>
                                    </p:set>
                                    <p:anim calcmode="lin" valueType="num">
                                      <p:cBhvr>
                                        <p:cTn dur="1000" fill="hold" id="193"/>
                                        <p:tgtEl>
                                          <p:spTgt spid="34"/>
                                        </p:tgtEl>
                                        <p:attrNameLst>
                                          <p:attrName>ppt_w</p:attrName>
                                        </p:attrNameLst>
                                      </p:cBhvr>
                                      <p:tavLst>
                                        <p:tav tm="0">
                                          <p:val>
                                            <p:fltVal val="0"/>
                                          </p:val>
                                        </p:tav>
                                        <p:tav tm="100000">
                                          <p:val>
                                            <p:strVal val="#ppt_w"/>
                                          </p:val>
                                        </p:tav>
                                      </p:tavLst>
                                    </p:anim>
                                    <p:anim calcmode="lin" valueType="num">
                                      <p:cBhvr>
                                        <p:cTn dur="1000" fill="hold" id="194"/>
                                        <p:tgtEl>
                                          <p:spTgt spid="34"/>
                                        </p:tgtEl>
                                        <p:attrNameLst>
                                          <p:attrName>ppt_h</p:attrName>
                                        </p:attrNameLst>
                                      </p:cBhvr>
                                      <p:tavLst>
                                        <p:tav tm="0">
                                          <p:val>
                                            <p:fltVal val="0"/>
                                          </p:val>
                                        </p:tav>
                                        <p:tav tm="100000">
                                          <p:val>
                                            <p:strVal val="#ppt_h"/>
                                          </p:val>
                                        </p:tav>
                                      </p:tavLst>
                                    </p:anim>
                                    <p:anim calcmode="lin" valueType="num">
                                      <p:cBhvr>
                                        <p:cTn dur="1000" fill="hold" id="195"/>
                                        <p:tgtEl>
                                          <p:spTgt spid="34"/>
                                        </p:tgtEl>
                                        <p:attrNameLst>
                                          <p:attrName>style.rotation</p:attrName>
                                        </p:attrNameLst>
                                      </p:cBhvr>
                                      <p:tavLst>
                                        <p:tav tm="0">
                                          <p:val>
                                            <p:fltVal val="90"/>
                                          </p:val>
                                        </p:tav>
                                        <p:tav tm="100000">
                                          <p:val>
                                            <p:fltVal val="0"/>
                                          </p:val>
                                        </p:tav>
                                      </p:tavLst>
                                    </p:anim>
                                    <p:animEffect filter="fade" transition="in">
                                      <p:cBhvr>
                                        <p:cTn dur="1000" id="196"/>
                                        <p:tgtEl>
                                          <p:spTgt spid="34"/>
                                        </p:tgtEl>
                                      </p:cBhvr>
                                    </p:animEffect>
                                  </p:childTnLst>
                                </p:cTn>
                              </p:par>
                              <p:par>
                                <p:cTn fill="hold" grpId="0" id="197" nodeType="withEffect" presetClass="entr" presetID="31" presetSubtype="0">
                                  <p:stCondLst>
                                    <p:cond delay="500"/>
                                  </p:stCondLst>
                                  <p:childTnLst>
                                    <p:set>
                                      <p:cBhvr>
                                        <p:cTn dur="1" fill="hold" id="198">
                                          <p:stCondLst>
                                            <p:cond delay="0"/>
                                          </p:stCondLst>
                                        </p:cTn>
                                        <p:tgtEl>
                                          <p:spTgt spid="35"/>
                                        </p:tgtEl>
                                        <p:attrNameLst>
                                          <p:attrName>style.visibility</p:attrName>
                                        </p:attrNameLst>
                                      </p:cBhvr>
                                      <p:to>
                                        <p:strVal val="visible"/>
                                      </p:to>
                                    </p:set>
                                    <p:anim calcmode="lin" valueType="num">
                                      <p:cBhvr>
                                        <p:cTn dur="1000" fill="hold" id="199"/>
                                        <p:tgtEl>
                                          <p:spTgt spid="35"/>
                                        </p:tgtEl>
                                        <p:attrNameLst>
                                          <p:attrName>ppt_w</p:attrName>
                                        </p:attrNameLst>
                                      </p:cBhvr>
                                      <p:tavLst>
                                        <p:tav tm="0">
                                          <p:val>
                                            <p:fltVal val="0"/>
                                          </p:val>
                                        </p:tav>
                                        <p:tav tm="100000">
                                          <p:val>
                                            <p:strVal val="#ppt_w"/>
                                          </p:val>
                                        </p:tav>
                                      </p:tavLst>
                                    </p:anim>
                                    <p:anim calcmode="lin" valueType="num">
                                      <p:cBhvr>
                                        <p:cTn dur="1000" fill="hold" id="200"/>
                                        <p:tgtEl>
                                          <p:spTgt spid="35"/>
                                        </p:tgtEl>
                                        <p:attrNameLst>
                                          <p:attrName>ppt_h</p:attrName>
                                        </p:attrNameLst>
                                      </p:cBhvr>
                                      <p:tavLst>
                                        <p:tav tm="0">
                                          <p:val>
                                            <p:fltVal val="0"/>
                                          </p:val>
                                        </p:tav>
                                        <p:tav tm="100000">
                                          <p:val>
                                            <p:strVal val="#ppt_h"/>
                                          </p:val>
                                        </p:tav>
                                      </p:tavLst>
                                    </p:anim>
                                    <p:anim calcmode="lin" valueType="num">
                                      <p:cBhvr>
                                        <p:cTn dur="1000" fill="hold" id="201"/>
                                        <p:tgtEl>
                                          <p:spTgt spid="35"/>
                                        </p:tgtEl>
                                        <p:attrNameLst>
                                          <p:attrName>style.rotation</p:attrName>
                                        </p:attrNameLst>
                                      </p:cBhvr>
                                      <p:tavLst>
                                        <p:tav tm="0">
                                          <p:val>
                                            <p:fltVal val="90"/>
                                          </p:val>
                                        </p:tav>
                                        <p:tav tm="100000">
                                          <p:val>
                                            <p:fltVal val="0"/>
                                          </p:val>
                                        </p:tav>
                                      </p:tavLst>
                                    </p:anim>
                                    <p:animEffect filter="fade" transition="in">
                                      <p:cBhvr>
                                        <p:cTn dur="1000" id="202"/>
                                        <p:tgtEl>
                                          <p:spTgt spid="35"/>
                                        </p:tgtEl>
                                      </p:cBhvr>
                                    </p:animEffect>
                                  </p:childTnLst>
                                </p:cTn>
                              </p:par>
                              <p:par>
                                <p:cTn fill="hold" grpId="0" id="203" nodeType="withEffect" presetClass="entr" presetID="31" presetSubtype="0">
                                  <p:stCondLst>
                                    <p:cond delay="500"/>
                                  </p:stCondLst>
                                  <p:childTnLst>
                                    <p:set>
                                      <p:cBhvr>
                                        <p:cTn dur="1" fill="hold" id="204">
                                          <p:stCondLst>
                                            <p:cond delay="0"/>
                                          </p:stCondLst>
                                        </p:cTn>
                                        <p:tgtEl>
                                          <p:spTgt spid="36"/>
                                        </p:tgtEl>
                                        <p:attrNameLst>
                                          <p:attrName>style.visibility</p:attrName>
                                        </p:attrNameLst>
                                      </p:cBhvr>
                                      <p:to>
                                        <p:strVal val="visible"/>
                                      </p:to>
                                    </p:set>
                                    <p:anim calcmode="lin" valueType="num">
                                      <p:cBhvr>
                                        <p:cTn dur="1000" fill="hold" id="205"/>
                                        <p:tgtEl>
                                          <p:spTgt spid="36"/>
                                        </p:tgtEl>
                                        <p:attrNameLst>
                                          <p:attrName>ppt_w</p:attrName>
                                        </p:attrNameLst>
                                      </p:cBhvr>
                                      <p:tavLst>
                                        <p:tav tm="0">
                                          <p:val>
                                            <p:fltVal val="0"/>
                                          </p:val>
                                        </p:tav>
                                        <p:tav tm="100000">
                                          <p:val>
                                            <p:strVal val="#ppt_w"/>
                                          </p:val>
                                        </p:tav>
                                      </p:tavLst>
                                    </p:anim>
                                    <p:anim calcmode="lin" valueType="num">
                                      <p:cBhvr>
                                        <p:cTn dur="1000" fill="hold" id="206"/>
                                        <p:tgtEl>
                                          <p:spTgt spid="36"/>
                                        </p:tgtEl>
                                        <p:attrNameLst>
                                          <p:attrName>ppt_h</p:attrName>
                                        </p:attrNameLst>
                                      </p:cBhvr>
                                      <p:tavLst>
                                        <p:tav tm="0">
                                          <p:val>
                                            <p:fltVal val="0"/>
                                          </p:val>
                                        </p:tav>
                                        <p:tav tm="100000">
                                          <p:val>
                                            <p:strVal val="#ppt_h"/>
                                          </p:val>
                                        </p:tav>
                                      </p:tavLst>
                                    </p:anim>
                                    <p:anim calcmode="lin" valueType="num">
                                      <p:cBhvr>
                                        <p:cTn dur="1000" fill="hold" id="207"/>
                                        <p:tgtEl>
                                          <p:spTgt spid="36"/>
                                        </p:tgtEl>
                                        <p:attrNameLst>
                                          <p:attrName>style.rotation</p:attrName>
                                        </p:attrNameLst>
                                      </p:cBhvr>
                                      <p:tavLst>
                                        <p:tav tm="0">
                                          <p:val>
                                            <p:fltVal val="90"/>
                                          </p:val>
                                        </p:tav>
                                        <p:tav tm="100000">
                                          <p:val>
                                            <p:fltVal val="0"/>
                                          </p:val>
                                        </p:tav>
                                      </p:tavLst>
                                    </p:anim>
                                    <p:animEffect filter="fade" transition="in">
                                      <p:cBhvr>
                                        <p:cTn dur="1000" id="208"/>
                                        <p:tgtEl>
                                          <p:spTgt spid="36"/>
                                        </p:tgtEl>
                                      </p:cBhvr>
                                    </p:animEffect>
                                  </p:childTnLst>
                                </p:cTn>
                              </p:par>
                              <p:par>
                                <p:cTn fill="hold" grpId="0" id="209" nodeType="withEffect" presetClass="entr" presetID="31" presetSubtype="0">
                                  <p:stCondLst>
                                    <p:cond delay="500"/>
                                  </p:stCondLst>
                                  <p:childTnLst>
                                    <p:set>
                                      <p:cBhvr>
                                        <p:cTn dur="1" fill="hold" id="210">
                                          <p:stCondLst>
                                            <p:cond delay="0"/>
                                          </p:stCondLst>
                                        </p:cTn>
                                        <p:tgtEl>
                                          <p:spTgt spid="37"/>
                                        </p:tgtEl>
                                        <p:attrNameLst>
                                          <p:attrName>style.visibility</p:attrName>
                                        </p:attrNameLst>
                                      </p:cBhvr>
                                      <p:to>
                                        <p:strVal val="visible"/>
                                      </p:to>
                                    </p:set>
                                    <p:anim calcmode="lin" valueType="num">
                                      <p:cBhvr>
                                        <p:cTn dur="1000" fill="hold" id="211"/>
                                        <p:tgtEl>
                                          <p:spTgt spid="37"/>
                                        </p:tgtEl>
                                        <p:attrNameLst>
                                          <p:attrName>ppt_w</p:attrName>
                                        </p:attrNameLst>
                                      </p:cBhvr>
                                      <p:tavLst>
                                        <p:tav tm="0">
                                          <p:val>
                                            <p:fltVal val="0"/>
                                          </p:val>
                                        </p:tav>
                                        <p:tav tm="100000">
                                          <p:val>
                                            <p:strVal val="#ppt_w"/>
                                          </p:val>
                                        </p:tav>
                                      </p:tavLst>
                                    </p:anim>
                                    <p:anim calcmode="lin" valueType="num">
                                      <p:cBhvr>
                                        <p:cTn dur="1000" fill="hold" id="212"/>
                                        <p:tgtEl>
                                          <p:spTgt spid="37"/>
                                        </p:tgtEl>
                                        <p:attrNameLst>
                                          <p:attrName>ppt_h</p:attrName>
                                        </p:attrNameLst>
                                      </p:cBhvr>
                                      <p:tavLst>
                                        <p:tav tm="0">
                                          <p:val>
                                            <p:fltVal val="0"/>
                                          </p:val>
                                        </p:tav>
                                        <p:tav tm="100000">
                                          <p:val>
                                            <p:strVal val="#ppt_h"/>
                                          </p:val>
                                        </p:tav>
                                      </p:tavLst>
                                    </p:anim>
                                    <p:anim calcmode="lin" valueType="num">
                                      <p:cBhvr>
                                        <p:cTn dur="1000" fill="hold" id="213"/>
                                        <p:tgtEl>
                                          <p:spTgt spid="37"/>
                                        </p:tgtEl>
                                        <p:attrNameLst>
                                          <p:attrName>style.rotation</p:attrName>
                                        </p:attrNameLst>
                                      </p:cBhvr>
                                      <p:tavLst>
                                        <p:tav tm="0">
                                          <p:val>
                                            <p:fltVal val="90"/>
                                          </p:val>
                                        </p:tav>
                                        <p:tav tm="100000">
                                          <p:val>
                                            <p:fltVal val="0"/>
                                          </p:val>
                                        </p:tav>
                                      </p:tavLst>
                                    </p:anim>
                                    <p:animEffect filter="fade" transition="in">
                                      <p:cBhvr>
                                        <p:cTn dur="1000" id="214"/>
                                        <p:tgtEl>
                                          <p:spTgt spid="37"/>
                                        </p:tgtEl>
                                      </p:cBhvr>
                                    </p:animEffect>
                                  </p:childTnLst>
                                </p:cTn>
                              </p:par>
                              <p:par>
                                <p:cTn fill="hold" grpId="0" id="215" nodeType="withEffect" presetClass="entr" presetID="31" presetSubtype="0">
                                  <p:stCondLst>
                                    <p:cond delay="500"/>
                                  </p:stCondLst>
                                  <p:childTnLst>
                                    <p:set>
                                      <p:cBhvr>
                                        <p:cTn dur="1" fill="hold" id="216">
                                          <p:stCondLst>
                                            <p:cond delay="0"/>
                                          </p:stCondLst>
                                        </p:cTn>
                                        <p:tgtEl>
                                          <p:spTgt spid="38"/>
                                        </p:tgtEl>
                                        <p:attrNameLst>
                                          <p:attrName>style.visibility</p:attrName>
                                        </p:attrNameLst>
                                      </p:cBhvr>
                                      <p:to>
                                        <p:strVal val="visible"/>
                                      </p:to>
                                    </p:set>
                                    <p:anim calcmode="lin" valueType="num">
                                      <p:cBhvr>
                                        <p:cTn dur="1000" fill="hold" id="217"/>
                                        <p:tgtEl>
                                          <p:spTgt spid="38"/>
                                        </p:tgtEl>
                                        <p:attrNameLst>
                                          <p:attrName>ppt_w</p:attrName>
                                        </p:attrNameLst>
                                      </p:cBhvr>
                                      <p:tavLst>
                                        <p:tav tm="0">
                                          <p:val>
                                            <p:fltVal val="0"/>
                                          </p:val>
                                        </p:tav>
                                        <p:tav tm="100000">
                                          <p:val>
                                            <p:strVal val="#ppt_w"/>
                                          </p:val>
                                        </p:tav>
                                      </p:tavLst>
                                    </p:anim>
                                    <p:anim calcmode="lin" valueType="num">
                                      <p:cBhvr>
                                        <p:cTn dur="1000" fill="hold" id="218"/>
                                        <p:tgtEl>
                                          <p:spTgt spid="38"/>
                                        </p:tgtEl>
                                        <p:attrNameLst>
                                          <p:attrName>ppt_h</p:attrName>
                                        </p:attrNameLst>
                                      </p:cBhvr>
                                      <p:tavLst>
                                        <p:tav tm="0">
                                          <p:val>
                                            <p:fltVal val="0"/>
                                          </p:val>
                                        </p:tav>
                                        <p:tav tm="100000">
                                          <p:val>
                                            <p:strVal val="#ppt_h"/>
                                          </p:val>
                                        </p:tav>
                                      </p:tavLst>
                                    </p:anim>
                                    <p:anim calcmode="lin" valueType="num">
                                      <p:cBhvr>
                                        <p:cTn dur="1000" fill="hold" id="219"/>
                                        <p:tgtEl>
                                          <p:spTgt spid="38"/>
                                        </p:tgtEl>
                                        <p:attrNameLst>
                                          <p:attrName>style.rotation</p:attrName>
                                        </p:attrNameLst>
                                      </p:cBhvr>
                                      <p:tavLst>
                                        <p:tav tm="0">
                                          <p:val>
                                            <p:fltVal val="90"/>
                                          </p:val>
                                        </p:tav>
                                        <p:tav tm="100000">
                                          <p:val>
                                            <p:fltVal val="0"/>
                                          </p:val>
                                        </p:tav>
                                      </p:tavLst>
                                    </p:anim>
                                    <p:animEffect filter="fade" transition="in">
                                      <p:cBhvr>
                                        <p:cTn dur="1000" id="220"/>
                                        <p:tgtEl>
                                          <p:spTgt spid="38"/>
                                        </p:tgtEl>
                                      </p:cBhvr>
                                    </p:animEffect>
                                  </p:childTnLst>
                                </p:cTn>
                              </p:par>
                              <p:par>
                                <p:cTn fill="hold" grpId="0" id="221" nodeType="withEffect" presetClass="entr" presetID="31" presetSubtype="0">
                                  <p:stCondLst>
                                    <p:cond delay="500"/>
                                  </p:stCondLst>
                                  <p:childTnLst>
                                    <p:set>
                                      <p:cBhvr>
                                        <p:cTn dur="1" fill="hold" id="222">
                                          <p:stCondLst>
                                            <p:cond delay="0"/>
                                          </p:stCondLst>
                                        </p:cTn>
                                        <p:tgtEl>
                                          <p:spTgt spid="39"/>
                                        </p:tgtEl>
                                        <p:attrNameLst>
                                          <p:attrName>style.visibility</p:attrName>
                                        </p:attrNameLst>
                                      </p:cBhvr>
                                      <p:to>
                                        <p:strVal val="visible"/>
                                      </p:to>
                                    </p:set>
                                    <p:anim calcmode="lin" valueType="num">
                                      <p:cBhvr>
                                        <p:cTn dur="1000" fill="hold" id="223"/>
                                        <p:tgtEl>
                                          <p:spTgt spid="39"/>
                                        </p:tgtEl>
                                        <p:attrNameLst>
                                          <p:attrName>ppt_w</p:attrName>
                                        </p:attrNameLst>
                                      </p:cBhvr>
                                      <p:tavLst>
                                        <p:tav tm="0">
                                          <p:val>
                                            <p:fltVal val="0"/>
                                          </p:val>
                                        </p:tav>
                                        <p:tav tm="100000">
                                          <p:val>
                                            <p:strVal val="#ppt_w"/>
                                          </p:val>
                                        </p:tav>
                                      </p:tavLst>
                                    </p:anim>
                                    <p:anim calcmode="lin" valueType="num">
                                      <p:cBhvr>
                                        <p:cTn dur="1000" fill="hold" id="224"/>
                                        <p:tgtEl>
                                          <p:spTgt spid="39"/>
                                        </p:tgtEl>
                                        <p:attrNameLst>
                                          <p:attrName>ppt_h</p:attrName>
                                        </p:attrNameLst>
                                      </p:cBhvr>
                                      <p:tavLst>
                                        <p:tav tm="0">
                                          <p:val>
                                            <p:fltVal val="0"/>
                                          </p:val>
                                        </p:tav>
                                        <p:tav tm="100000">
                                          <p:val>
                                            <p:strVal val="#ppt_h"/>
                                          </p:val>
                                        </p:tav>
                                      </p:tavLst>
                                    </p:anim>
                                    <p:anim calcmode="lin" valueType="num">
                                      <p:cBhvr>
                                        <p:cTn dur="1000" fill="hold" id="225"/>
                                        <p:tgtEl>
                                          <p:spTgt spid="39"/>
                                        </p:tgtEl>
                                        <p:attrNameLst>
                                          <p:attrName>style.rotation</p:attrName>
                                        </p:attrNameLst>
                                      </p:cBhvr>
                                      <p:tavLst>
                                        <p:tav tm="0">
                                          <p:val>
                                            <p:fltVal val="90"/>
                                          </p:val>
                                        </p:tav>
                                        <p:tav tm="100000">
                                          <p:val>
                                            <p:fltVal val="0"/>
                                          </p:val>
                                        </p:tav>
                                      </p:tavLst>
                                    </p:anim>
                                    <p:animEffect filter="fade" transition="in">
                                      <p:cBhvr>
                                        <p:cTn dur="1000" id="226"/>
                                        <p:tgtEl>
                                          <p:spTgt spid="39"/>
                                        </p:tgtEl>
                                      </p:cBhvr>
                                    </p:animEffect>
                                  </p:childTnLst>
                                </p:cTn>
                              </p:par>
                              <p:par>
                                <p:cTn fill="hold" grpId="0" id="227" nodeType="withEffect" presetClass="entr" presetID="31" presetSubtype="0">
                                  <p:stCondLst>
                                    <p:cond delay="500"/>
                                  </p:stCondLst>
                                  <p:childTnLst>
                                    <p:set>
                                      <p:cBhvr>
                                        <p:cTn dur="1" fill="hold" id="228">
                                          <p:stCondLst>
                                            <p:cond delay="0"/>
                                          </p:stCondLst>
                                        </p:cTn>
                                        <p:tgtEl>
                                          <p:spTgt spid="40"/>
                                        </p:tgtEl>
                                        <p:attrNameLst>
                                          <p:attrName>style.visibility</p:attrName>
                                        </p:attrNameLst>
                                      </p:cBhvr>
                                      <p:to>
                                        <p:strVal val="visible"/>
                                      </p:to>
                                    </p:set>
                                    <p:anim calcmode="lin" valueType="num">
                                      <p:cBhvr>
                                        <p:cTn dur="1000" fill="hold" id="229"/>
                                        <p:tgtEl>
                                          <p:spTgt spid="40"/>
                                        </p:tgtEl>
                                        <p:attrNameLst>
                                          <p:attrName>ppt_w</p:attrName>
                                        </p:attrNameLst>
                                      </p:cBhvr>
                                      <p:tavLst>
                                        <p:tav tm="0">
                                          <p:val>
                                            <p:fltVal val="0"/>
                                          </p:val>
                                        </p:tav>
                                        <p:tav tm="100000">
                                          <p:val>
                                            <p:strVal val="#ppt_w"/>
                                          </p:val>
                                        </p:tav>
                                      </p:tavLst>
                                    </p:anim>
                                    <p:anim calcmode="lin" valueType="num">
                                      <p:cBhvr>
                                        <p:cTn dur="1000" fill="hold" id="230"/>
                                        <p:tgtEl>
                                          <p:spTgt spid="40"/>
                                        </p:tgtEl>
                                        <p:attrNameLst>
                                          <p:attrName>ppt_h</p:attrName>
                                        </p:attrNameLst>
                                      </p:cBhvr>
                                      <p:tavLst>
                                        <p:tav tm="0">
                                          <p:val>
                                            <p:fltVal val="0"/>
                                          </p:val>
                                        </p:tav>
                                        <p:tav tm="100000">
                                          <p:val>
                                            <p:strVal val="#ppt_h"/>
                                          </p:val>
                                        </p:tav>
                                      </p:tavLst>
                                    </p:anim>
                                    <p:anim calcmode="lin" valueType="num">
                                      <p:cBhvr>
                                        <p:cTn dur="1000" fill="hold" id="231"/>
                                        <p:tgtEl>
                                          <p:spTgt spid="40"/>
                                        </p:tgtEl>
                                        <p:attrNameLst>
                                          <p:attrName>style.rotation</p:attrName>
                                        </p:attrNameLst>
                                      </p:cBhvr>
                                      <p:tavLst>
                                        <p:tav tm="0">
                                          <p:val>
                                            <p:fltVal val="90"/>
                                          </p:val>
                                        </p:tav>
                                        <p:tav tm="100000">
                                          <p:val>
                                            <p:fltVal val="0"/>
                                          </p:val>
                                        </p:tav>
                                      </p:tavLst>
                                    </p:anim>
                                    <p:animEffect filter="fade" transition="in">
                                      <p:cBhvr>
                                        <p:cTn dur="1000" id="232"/>
                                        <p:tgtEl>
                                          <p:spTgt spid="40"/>
                                        </p:tgtEl>
                                      </p:cBhvr>
                                    </p:animEffect>
                                  </p:childTnLst>
                                </p:cTn>
                              </p:par>
                              <p:par>
                                <p:cTn fill="hold" grpId="0" id="233" nodeType="withEffect" presetClass="entr" presetID="31" presetSubtype="0">
                                  <p:stCondLst>
                                    <p:cond delay="500"/>
                                  </p:stCondLst>
                                  <p:childTnLst>
                                    <p:set>
                                      <p:cBhvr>
                                        <p:cTn dur="1" fill="hold" id="234">
                                          <p:stCondLst>
                                            <p:cond delay="0"/>
                                          </p:stCondLst>
                                        </p:cTn>
                                        <p:tgtEl>
                                          <p:spTgt spid="41"/>
                                        </p:tgtEl>
                                        <p:attrNameLst>
                                          <p:attrName>style.visibility</p:attrName>
                                        </p:attrNameLst>
                                      </p:cBhvr>
                                      <p:to>
                                        <p:strVal val="visible"/>
                                      </p:to>
                                    </p:set>
                                    <p:anim calcmode="lin" valueType="num">
                                      <p:cBhvr>
                                        <p:cTn dur="1000" fill="hold" id="235"/>
                                        <p:tgtEl>
                                          <p:spTgt spid="41"/>
                                        </p:tgtEl>
                                        <p:attrNameLst>
                                          <p:attrName>ppt_w</p:attrName>
                                        </p:attrNameLst>
                                      </p:cBhvr>
                                      <p:tavLst>
                                        <p:tav tm="0">
                                          <p:val>
                                            <p:fltVal val="0"/>
                                          </p:val>
                                        </p:tav>
                                        <p:tav tm="100000">
                                          <p:val>
                                            <p:strVal val="#ppt_w"/>
                                          </p:val>
                                        </p:tav>
                                      </p:tavLst>
                                    </p:anim>
                                    <p:anim calcmode="lin" valueType="num">
                                      <p:cBhvr>
                                        <p:cTn dur="1000" fill="hold" id="236"/>
                                        <p:tgtEl>
                                          <p:spTgt spid="41"/>
                                        </p:tgtEl>
                                        <p:attrNameLst>
                                          <p:attrName>ppt_h</p:attrName>
                                        </p:attrNameLst>
                                      </p:cBhvr>
                                      <p:tavLst>
                                        <p:tav tm="0">
                                          <p:val>
                                            <p:fltVal val="0"/>
                                          </p:val>
                                        </p:tav>
                                        <p:tav tm="100000">
                                          <p:val>
                                            <p:strVal val="#ppt_h"/>
                                          </p:val>
                                        </p:tav>
                                      </p:tavLst>
                                    </p:anim>
                                    <p:anim calcmode="lin" valueType="num">
                                      <p:cBhvr>
                                        <p:cTn dur="1000" fill="hold" id="237"/>
                                        <p:tgtEl>
                                          <p:spTgt spid="41"/>
                                        </p:tgtEl>
                                        <p:attrNameLst>
                                          <p:attrName>style.rotation</p:attrName>
                                        </p:attrNameLst>
                                      </p:cBhvr>
                                      <p:tavLst>
                                        <p:tav tm="0">
                                          <p:val>
                                            <p:fltVal val="90"/>
                                          </p:val>
                                        </p:tav>
                                        <p:tav tm="100000">
                                          <p:val>
                                            <p:fltVal val="0"/>
                                          </p:val>
                                        </p:tav>
                                      </p:tavLst>
                                    </p:anim>
                                    <p:animEffect filter="fade" transition="in">
                                      <p:cBhvr>
                                        <p:cTn dur="1000" id="238"/>
                                        <p:tgtEl>
                                          <p:spTgt spid="41"/>
                                        </p:tgtEl>
                                      </p:cBhvr>
                                    </p:animEffect>
                                  </p:childTnLst>
                                </p:cTn>
                              </p:par>
                              <p:par>
                                <p:cTn fill="hold" grpId="0" id="239" nodeType="withEffect" presetClass="entr" presetID="31" presetSubtype="0">
                                  <p:stCondLst>
                                    <p:cond delay="500"/>
                                  </p:stCondLst>
                                  <p:childTnLst>
                                    <p:set>
                                      <p:cBhvr>
                                        <p:cTn dur="1" fill="hold" id="240">
                                          <p:stCondLst>
                                            <p:cond delay="0"/>
                                          </p:stCondLst>
                                        </p:cTn>
                                        <p:tgtEl>
                                          <p:spTgt spid="42"/>
                                        </p:tgtEl>
                                        <p:attrNameLst>
                                          <p:attrName>style.visibility</p:attrName>
                                        </p:attrNameLst>
                                      </p:cBhvr>
                                      <p:to>
                                        <p:strVal val="visible"/>
                                      </p:to>
                                    </p:set>
                                    <p:anim calcmode="lin" valueType="num">
                                      <p:cBhvr>
                                        <p:cTn dur="1000" fill="hold" id="241"/>
                                        <p:tgtEl>
                                          <p:spTgt spid="42"/>
                                        </p:tgtEl>
                                        <p:attrNameLst>
                                          <p:attrName>ppt_w</p:attrName>
                                        </p:attrNameLst>
                                      </p:cBhvr>
                                      <p:tavLst>
                                        <p:tav tm="0">
                                          <p:val>
                                            <p:fltVal val="0"/>
                                          </p:val>
                                        </p:tav>
                                        <p:tav tm="100000">
                                          <p:val>
                                            <p:strVal val="#ppt_w"/>
                                          </p:val>
                                        </p:tav>
                                      </p:tavLst>
                                    </p:anim>
                                    <p:anim calcmode="lin" valueType="num">
                                      <p:cBhvr>
                                        <p:cTn dur="1000" fill="hold" id="242"/>
                                        <p:tgtEl>
                                          <p:spTgt spid="42"/>
                                        </p:tgtEl>
                                        <p:attrNameLst>
                                          <p:attrName>ppt_h</p:attrName>
                                        </p:attrNameLst>
                                      </p:cBhvr>
                                      <p:tavLst>
                                        <p:tav tm="0">
                                          <p:val>
                                            <p:fltVal val="0"/>
                                          </p:val>
                                        </p:tav>
                                        <p:tav tm="100000">
                                          <p:val>
                                            <p:strVal val="#ppt_h"/>
                                          </p:val>
                                        </p:tav>
                                      </p:tavLst>
                                    </p:anim>
                                    <p:anim calcmode="lin" valueType="num">
                                      <p:cBhvr>
                                        <p:cTn dur="1000" fill="hold" id="243"/>
                                        <p:tgtEl>
                                          <p:spTgt spid="42"/>
                                        </p:tgtEl>
                                        <p:attrNameLst>
                                          <p:attrName>style.rotation</p:attrName>
                                        </p:attrNameLst>
                                      </p:cBhvr>
                                      <p:tavLst>
                                        <p:tav tm="0">
                                          <p:val>
                                            <p:fltVal val="90"/>
                                          </p:val>
                                        </p:tav>
                                        <p:tav tm="100000">
                                          <p:val>
                                            <p:fltVal val="0"/>
                                          </p:val>
                                        </p:tav>
                                      </p:tavLst>
                                    </p:anim>
                                    <p:animEffect filter="fade" transition="in">
                                      <p:cBhvr>
                                        <p:cTn dur="1000" id="244"/>
                                        <p:tgtEl>
                                          <p:spTgt spid="42"/>
                                        </p:tgtEl>
                                      </p:cBhvr>
                                    </p:animEffect>
                                  </p:childTnLst>
                                </p:cTn>
                              </p:par>
                              <p:par>
                                <p:cTn fill="hold" grpId="0" id="245" nodeType="withEffect" presetClass="entr" presetID="31" presetSubtype="0">
                                  <p:stCondLst>
                                    <p:cond delay="500"/>
                                  </p:stCondLst>
                                  <p:childTnLst>
                                    <p:set>
                                      <p:cBhvr>
                                        <p:cTn dur="1" fill="hold" id="246">
                                          <p:stCondLst>
                                            <p:cond delay="0"/>
                                          </p:stCondLst>
                                        </p:cTn>
                                        <p:tgtEl>
                                          <p:spTgt spid="43"/>
                                        </p:tgtEl>
                                        <p:attrNameLst>
                                          <p:attrName>style.visibility</p:attrName>
                                        </p:attrNameLst>
                                      </p:cBhvr>
                                      <p:to>
                                        <p:strVal val="visible"/>
                                      </p:to>
                                    </p:set>
                                    <p:anim calcmode="lin" valueType="num">
                                      <p:cBhvr>
                                        <p:cTn dur="1000" fill="hold" id="247"/>
                                        <p:tgtEl>
                                          <p:spTgt spid="43"/>
                                        </p:tgtEl>
                                        <p:attrNameLst>
                                          <p:attrName>ppt_w</p:attrName>
                                        </p:attrNameLst>
                                      </p:cBhvr>
                                      <p:tavLst>
                                        <p:tav tm="0">
                                          <p:val>
                                            <p:fltVal val="0"/>
                                          </p:val>
                                        </p:tav>
                                        <p:tav tm="100000">
                                          <p:val>
                                            <p:strVal val="#ppt_w"/>
                                          </p:val>
                                        </p:tav>
                                      </p:tavLst>
                                    </p:anim>
                                    <p:anim calcmode="lin" valueType="num">
                                      <p:cBhvr>
                                        <p:cTn dur="1000" fill="hold" id="248"/>
                                        <p:tgtEl>
                                          <p:spTgt spid="43"/>
                                        </p:tgtEl>
                                        <p:attrNameLst>
                                          <p:attrName>ppt_h</p:attrName>
                                        </p:attrNameLst>
                                      </p:cBhvr>
                                      <p:tavLst>
                                        <p:tav tm="0">
                                          <p:val>
                                            <p:fltVal val="0"/>
                                          </p:val>
                                        </p:tav>
                                        <p:tav tm="100000">
                                          <p:val>
                                            <p:strVal val="#ppt_h"/>
                                          </p:val>
                                        </p:tav>
                                      </p:tavLst>
                                    </p:anim>
                                    <p:anim calcmode="lin" valueType="num">
                                      <p:cBhvr>
                                        <p:cTn dur="1000" fill="hold" id="249"/>
                                        <p:tgtEl>
                                          <p:spTgt spid="43"/>
                                        </p:tgtEl>
                                        <p:attrNameLst>
                                          <p:attrName>style.rotation</p:attrName>
                                        </p:attrNameLst>
                                      </p:cBhvr>
                                      <p:tavLst>
                                        <p:tav tm="0">
                                          <p:val>
                                            <p:fltVal val="90"/>
                                          </p:val>
                                        </p:tav>
                                        <p:tav tm="100000">
                                          <p:val>
                                            <p:fltVal val="0"/>
                                          </p:val>
                                        </p:tav>
                                      </p:tavLst>
                                    </p:anim>
                                    <p:animEffect filter="fade" transition="in">
                                      <p:cBhvr>
                                        <p:cTn dur="1000" id="250"/>
                                        <p:tgtEl>
                                          <p:spTgt spid="43"/>
                                        </p:tgtEl>
                                      </p:cBhvr>
                                    </p:animEffect>
                                  </p:childTnLst>
                                </p:cTn>
                              </p:par>
                              <p:par>
                                <p:cTn fill="hold" grpId="0" id="251" nodeType="withEffect" presetClass="entr" presetID="31" presetSubtype="0">
                                  <p:stCondLst>
                                    <p:cond delay="500"/>
                                  </p:stCondLst>
                                  <p:childTnLst>
                                    <p:set>
                                      <p:cBhvr>
                                        <p:cTn dur="1" fill="hold" id="252">
                                          <p:stCondLst>
                                            <p:cond delay="0"/>
                                          </p:stCondLst>
                                        </p:cTn>
                                        <p:tgtEl>
                                          <p:spTgt spid="44"/>
                                        </p:tgtEl>
                                        <p:attrNameLst>
                                          <p:attrName>style.visibility</p:attrName>
                                        </p:attrNameLst>
                                      </p:cBhvr>
                                      <p:to>
                                        <p:strVal val="visible"/>
                                      </p:to>
                                    </p:set>
                                    <p:anim calcmode="lin" valueType="num">
                                      <p:cBhvr>
                                        <p:cTn dur="1000" fill="hold" id="253"/>
                                        <p:tgtEl>
                                          <p:spTgt spid="44"/>
                                        </p:tgtEl>
                                        <p:attrNameLst>
                                          <p:attrName>ppt_w</p:attrName>
                                        </p:attrNameLst>
                                      </p:cBhvr>
                                      <p:tavLst>
                                        <p:tav tm="0">
                                          <p:val>
                                            <p:fltVal val="0"/>
                                          </p:val>
                                        </p:tav>
                                        <p:tav tm="100000">
                                          <p:val>
                                            <p:strVal val="#ppt_w"/>
                                          </p:val>
                                        </p:tav>
                                      </p:tavLst>
                                    </p:anim>
                                    <p:anim calcmode="lin" valueType="num">
                                      <p:cBhvr>
                                        <p:cTn dur="1000" fill="hold" id="254"/>
                                        <p:tgtEl>
                                          <p:spTgt spid="44"/>
                                        </p:tgtEl>
                                        <p:attrNameLst>
                                          <p:attrName>ppt_h</p:attrName>
                                        </p:attrNameLst>
                                      </p:cBhvr>
                                      <p:tavLst>
                                        <p:tav tm="0">
                                          <p:val>
                                            <p:fltVal val="0"/>
                                          </p:val>
                                        </p:tav>
                                        <p:tav tm="100000">
                                          <p:val>
                                            <p:strVal val="#ppt_h"/>
                                          </p:val>
                                        </p:tav>
                                      </p:tavLst>
                                    </p:anim>
                                    <p:anim calcmode="lin" valueType="num">
                                      <p:cBhvr>
                                        <p:cTn dur="1000" fill="hold" id="255"/>
                                        <p:tgtEl>
                                          <p:spTgt spid="44"/>
                                        </p:tgtEl>
                                        <p:attrNameLst>
                                          <p:attrName>style.rotation</p:attrName>
                                        </p:attrNameLst>
                                      </p:cBhvr>
                                      <p:tavLst>
                                        <p:tav tm="0">
                                          <p:val>
                                            <p:fltVal val="90"/>
                                          </p:val>
                                        </p:tav>
                                        <p:tav tm="100000">
                                          <p:val>
                                            <p:fltVal val="0"/>
                                          </p:val>
                                        </p:tav>
                                      </p:tavLst>
                                    </p:anim>
                                    <p:animEffect filter="fade" transition="in">
                                      <p:cBhvr>
                                        <p:cTn dur="1000" id="256"/>
                                        <p:tgtEl>
                                          <p:spTgt spid="44"/>
                                        </p:tgtEl>
                                      </p:cBhvr>
                                    </p:animEffect>
                                  </p:childTnLst>
                                </p:cTn>
                              </p:par>
                              <p:par>
                                <p:cTn fill="hold" grpId="0" id="257" nodeType="withEffect" presetClass="entr" presetID="31" presetSubtype="0">
                                  <p:stCondLst>
                                    <p:cond delay="500"/>
                                  </p:stCondLst>
                                  <p:childTnLst>
                                    <p:set>
                                      <p:cBhvr>
                                        <p:cTn dur="1" fill="hold" id="258">
                                          <p:stCondLst>
                                            <p:cond delay="0"/>
                                          </p:stCondLst>
                                        </p:cTn>
                                        <p:tgtEl>
                                          <p:spTgt spid="45"/>
                                        </p:tgtEl>
                                        <p:attrNameLst>
                                          <p:attrName>style.visibility</p:attrName>
                                        </p:attrNameLst>
                                      </p:cBhvr>
                                      <p:to>
                                        <p:strVal val="visible"/>
                                      </p:to>
                                    </p:set>
                                    <p:anim calcmode="lin" valueType="num">
                                      <p:cBhvr>
                                        <p:cTn dur="1000" fill="hold" id="259"/>
                                        <p:tgtEl>
                                          <p:spTgt spid="45"/>
                                        </p:tgtEl>
                                        <p:attrNameLst>
                                          <p:attrName>ppt_w</p:attrName>
                                        </p:attrNameLst>
                                      </p:cBhvr>
                                      <p:tavLst>
                                        <p:tav tm="0">
                                          <p:val>
                                            <p:fltVal val="0"/>
                                          </p:val>
                                        </p:tav>
                                        <p:tav tm="100000">
                                          <p:val>
                                            <p:strVal val="#ppt_w"/>
                                          </p:val>
                                        </p:tav>
                                      </p:tavLst>
                                    </p:anim>
                                    <p:anim calcmode="lin" valueType="num">
                                      <p:cBhvr>
                                        <p:cTn dur="1000" fill="hold" id="260"/>
                                        <p:tgtEl>
                                          <p:spTgt spid="45"/>
                                        </p:tgtEl>
                                        <p:attrNameLst>
                                          <p:attrName>ppt_h</p:attrName>
                                        </p:attrNameLst>
                                      </p:cBhvr>
                                      <p:tavLst>
                                        <p:tav tm="0">
                                          <p:val>
                                            <p:fltVal val="0"/>
                                          </p:val>
                                        </p:tav>
                                        <p:tav tm="100000">
                                          <p:val>
                                            <p:strVal val="#ppt_h"/>
                                          </p:val>
                                        </p:tav>
                                      </p:tavLst>
                                    </p:anim>
                                    <p:anim calcmode="lin" valueType="num">
                                      <p:cBhvr>
                                        <p:cTn dur="1000" fill="hold" id="261"/>
                                        <p:tgtEl>
                                          <p:spTgt spid="45"/>
                                        </p:tgtEl>
                                        <p:attrNameLst>
                                          <p:attrName>style.rotation</p:attrName>
                                        </p:attrNameLst>
                                      </p:cBhvr>
                                      <p:tavLst>
                                        <p:tav tm="0">
                                          <p:val>
                                            <p:fltVal val="90"/>
                                          </p:val>
                                        </p:tav>
                                        <p:tav tm="100000">
                                          <p:val>
                                            <p:fltVal val="0"/>
                                          </p:val>
                                        </p:tav>
                                      </p:tavLst>
                                    </p:anim>
                                    <p:animEffect filter="fade" transition="in">
                                      <p:cBhvr>
                                        <p:cTn dur="1000" id="262"/>
                                        <p:tgtEl>
                                          <p:spTgt spid="45"/>
                                        </p:tgtEl>
                                      </p:cBhvr>
                                    </p:animEffect>
                                  </p:childTnLst>
                                </p:cTn>
                              </p:par>
                              <p:par>
                                <p:cTn fill="hold" grpId="0" id="263" nodeType="withEffect" presetClass="entr" presetID="31" presetSubtype="0">
                                  <p:stCondLst>
                                    <p:cond delay="500"/>
                                  </p:stCondLst>
                                  <p:childTnLst>
                                    <p:set>
                                      <p:cBhvr>
                                        <p:cTn dur="1" fill="hold" id="264">
                                          <p:stCondLst>
                                            <p:cond delay="0"/>
                                          </p:stCondLst>
                                        </p:cTn>
                                        <p:tgtEl>
                                          <p:spTgt spid="46"/>
                                        </p:tgtEl>
                                        <p:attrNameLst>
                                          <p:attrName>style.visibility</p:attrName>
                                        </p:attrNameLst>
                                      </p:cBhvr>
                                      <p:to>
                                        <p:strVal val="visible"/>
                                      </p:to>
                                    </p:set>
                                    <p:anim calcmode="lin" valueType="num">
                                      <p:cBhvr>
                                        <p:cTn dur="1000" fill="hold" id="265"/>
                                        <p:tgtEl>
                                          <p:spTgt spid="46"/>
                                        </p:tgtEl>
                                        <p:attrNameLst>
                                          <p:attrName>ppt_w</p:attrName>
                                        </p:attrNameLst>
                                      </p:cBhvr>
                                      <p:tavLst>
                                        <p:tav tm="0">
                                          <p:val>
                                            <p:fltVal val="0"/>
                                          </p:val>
                                        </p:tav>
                                        <p:tav tm="100000">
                                          <p:val>
                                            <p:strVal val="#ppt_w"/>
                                          </p:val>
                                        </p:tav>
                                      </p:tavLst>
                                    </p:anim>
                                    <p:anim calcmode="lin" valueType="num">
                                      <p:cBhvr>
                                        <p:cTn dur="1000" fill="hold" id="266"/>
                                        <p:tgtEl>
                                          <p:spTgt spid="46"/>
                                        </p:tgtEl>
                                        <p:attrNameLst>
                                          <p:attrName>ppt_h</p:attrName>
                                        </p:attrNameLst>
                                      </p:cBhvr>
                                      <p:tavLst>
                                        <p:tav tm="0">
                                          <p:val>
                                            <p:fltVal val="0"/>
                                          </p:val>
                                        </p:tav>
                                        <p:tav tm="100000">
                                          <p:val>
                                            <p:strVal val="#ppt_h"/>
                                          </p:val>
                                        </p:tav>
                                      </p:tavLst>
                                    </p:anim>
                                    <p:anim calcmode="lin" valueType="num">
                                      <p:cBhvr>
                                        <p:cTn dur="1000" fill="hold" id="267"/>
                                        <p:tgtEl>
                                          <p:spTgt spid="46"/>
                                        </p:tgtEl>
                                        <p:attrNameLst>
                                          <p:attrName>style.rotation</p:attrName>
                                        </p:attrNameLst>
                                      </p:cBhvr>
                                      <p:tavLst>
                                        <p:tav tm="0">
                                          <p:val>
                                            <p:fltVal val="90"/>
                                          </p:val>
                                        </p:tav>
                                        <p:tav tm="100000">
                                          <p:val>
                                            <p:fltVal val="0"/>
                                          </p:val>
                                        </p:tav>
                                      </p:tavLst>
                                    </p:anim>
                                    <p:animEffect filter="fade" transition="in">
                                      <p:cBhvr>
                                        <p:cTn dur="1000" id="268"/>
                                        <p:tgtEl>
                                          <p:spTgt spid="46"/>
                                        </p:tgtEl>
                                      </p:cBhvr>
                                    </p:animEffect>
                                  </p:childTnLst>
                                </p:cTn>
                              </p:par>
                              <p:par>
                                <p:cTn fill="hold" grpId="0" id="269" nodeType="withEffect" presetClass="entr" presetID="31" presetSubtype="0">
                                  <p:stCondLst>
                                    <p:cond delay="500"/>
                                  </p:stCondLst>
                                  <p:childTnLst>
                                    <p:set>
                                      <p:cBhvr>
                                        <p:cTn dur="1" fill="hold" id="270">
                                          <p:stCondLst>
                                            <p:cond delay="0"/>
                                          </p:stCondLst>
                                        </p:cTn>
                                        <p:tgtEl>
                                          <p:spTgt spid="47"/>
                                        </p:tgtEl>
                                        <p:attrNameLst>
                                          <p:attrName>style.visibility</p:attrName>
                                        </p:attrNameLst>
                                      </p:cBhvr>
                                      <p:to>
                                        <p:strVal val="visible"/>
                                      </p:to>
                                    </p:set>
                                    <p:anim calcmode="lin" valueType="num">
                                      <p:cBhvr>
                                        <p:cTn dur="1000" fill="hold" id="271"/>
                                        <p:tgtEl>
                                          <p:spTgt spid="47"/>
                                        </p:tgtEl>
                                        <p:attrNameLst>
                                          <p:attrName>ppt_w</p:attrName>
                                        </p:attrNameLst>
                                      </p:cBhvr>
                                      <p:tavLst>
                                        <p:tav tm="0">
                                          <p:val>
                                            <p:fltVal val="0"/>
                                          </p:val>
                                        </p:tav>
                                        <p:tav tm="100000">
                                          <p:val>
                                            <p:strVal val="#ppt_w"/>
                                          </p:val>
                                        </p:tav>
                                      </p:tavLst>
                                    </p:anim>
                                    <p:anim calcmode="lin" valueType="num">
                                      <p:cBhvr>
                                        <p:cTn dur="1000" fill="hold" id="272"/>
                                        <p:tgtEl>
                                          <p:spTgt spid="47"/>
                                        </p:tgtEl>
                                        <p:attrNameLst>
                                          <p:attrName>ppt_h</p:attrName>
                                        </p:attrNameLst>
                                      </p:cBhvr>
                                      <p:tavLst>
                                        <p:tav tm="0">
                                          <p:val>
                                            <p:fltVal val="0"/>
                                          </p:val>
                                        </p:tav>
                                        <p:tav tm="100000">
                                          <p:val>
                                            <p:strVal val="#ppt_h"/>
                                          </p:val>
                                        </p:tav>
                                      </p:tavLst>
                                    </p:anim>
                                    <p:anim calcmode="lin" valueType="num">
                                      <p:cBhvr>
                                        <p:cTn dur="1000" fill="hold" id="273"/>
                                        <p:tgtEl>
                                          <p:spTgt spid="47"/>
                                        </p:tgtEl>
                                        <p:attrNameLst>
                                          <p:attrName>style.rotation</p:attrName>
                                        </p:attrNameLst>
                                      </p:cBhvr>
                                      <p:tavLst>
                                        <p:tav tm="0">
                                          <p:val>
                                            <p:fltVal val="90"/>
                                          </p:val>
                                        </p:tav>
                                        <p:tav tm="100000">
                                          <p:val>
                                            <p:fltVal val="0"/>
                                          </p:val>
                                        </p:tav>
                                      </p:tavLst>
                                    </p:anim>
                                    <p:animEffect filter="fade" transition="in">
                                      <p:cBhvr>
                                        <p:cTn dur="1000" id="274"/>
                                        <p:tgtEl>
                                          <p:spTgt spid="47"/>
                                        </p:tgtEl>
                                      </p:cBhvr>
                                    </p:animEffect>
                                  </p:childTnLst>
                                </p:cTn>
                              </p:par>
                              <p:par>
                                <p:cTn fill="hold" grpId="0" id="275" nodeType="withEffect" presetClass="entr" presetID="31" presetSubtype="0">
                                  <p:stCondLst>
                                    <p:cond delay="500"/>
                                  </p:stCondLst>
                                  <p:childTnLst>
                                    <p:set>
                                      <p:cBhvr>
                                        <p:cTn dur="1" fill="hold" id="276">
                                          <p:stCondLst>
                                            <p:cond delay="0"/>
                                          </p:stCondLst>
                                        </p:cTn>
                                        <p:tgtEl>
                                          <p:spTgt spid="48"/>
                                        </p:tgtEl>
                                        <p:attrNameLst>
                                          <p:attrName>style.visibility</p:attrName>
                                        </p:attrNameLst>
                                      </p:cBhvr>
                                      <p:to>
                                        <p:strVal val="visible"/>
                                      </p:to>
                                    </p:set>
                                    <p:anim calcmode="lin" valueType="num">
                                      <p:cBhvr>
                                        <p:cTn dur="1000" fill="hold" id="277"/>
                                        <p:tgtEl>
                                          <p:spTgt spid="48"/>
                                        </p:tgtEl>
                                        <p:attrNameLst>
                                          <p:attrName>ppt_w</p:attrName>
                                        </p:attrNameLst>
                                      </p:cBhvr>
                                      <p:tavLst>
                                        <p:tav tm="0">
                                          <p:val>
                                            <p:fltVal val="0"/>
                                          </p:val>
                                        </p:tav>
                                        <p:tav tm="100000">
                                          <p:val>
                                            <p:strVal val="#ppt_w"/>
                                          </p:val>
                                        </p:tav>
                                      </p:tavLst>
                                    </p:anim>
                                    <p:anim calcmode="lin" valueType="num">
                                      <p:cBhvr>
                                        <p:cTn dur="1000" fill="hold" id="278"/>
                                        <p:tgtEl>
                                          <p:spTgt spid="48"/>
                                        </p:tgtEl>
                                        <p:attrNameLst>
                                          <p:attrName>ppt_h</p:attrName>
                                        </p:attrNameLst>
                                      </p:cBhvr>
                                      <p:tavLst>
                                        <p:tav tm="0">
                                          <p:val>
                                            <p:fltVal val="0"/>
                                          </p:val>
                                        </p:tav>
                                        <p:tav tm="100000">
                                          <p:val>
                                            <p:strVal val="#ppt_h"/>
                                          </p:val>
                                        </p:tav>
                                      </p:tavLst>
                                    </p:anim>
                                    <p:anim calcmode="lin" valueType="num">
                                      <p:cBhvr>
                                        <p:cTn dur="1000" fill="hold" id="279"/>
                                        <p:tgtEl>
                                          <p:spTgt spid="48"/>
                                        </p:tgtEl>
                                        <p:attrNameLst>
                                          <p:attrName>style.rotation</p:attrName>
                                        </p:attrNameLst>
                                      </p:cBhvr>
                                      <p:tavLst>
                                        <p:tav tm="0">
                                          <p:val>
                                            <p:fltVal val="90"/>
                                          </p:val>
                                        </p:tav>
                                        <p:tav tm="100000">
                                          <p:val>
                                            <p:fltVal val="0"/>
                                          </p:val>
                                        </p:tav>
                                      </p:tavLst>
                                    </p:anim>
                                    <p:animEffect filter="fade" transition="in">
                                      <p:cBhvr>
                                        <p:cTn dur="1000" id="280"/>
                                        <p:tgtEl>
                                          <p:spTgt spid="48"/>
                                        </p:tgtEl>
                                      </p:cBhvr>
                                    </p:animEffect>
                                  </p:childTnLst>
                                </p:cTn>
                              </p:par>
                              <p:par>
                                <p:cTn fill="hold" grpId="0" id="281" nodeType="withEffect" presetClass="entr" presetID="31" presetSubtype="0">
                                  <p:stCondLst>
                                    <p:cond delay="500"/>
                                  </p:stCondLst>
                                  <p:childTnLst>
                                    <p:set>
                                      <p:cBhvr>
                                        <p:cTn dur="1" fill="hold" id="282">
                                          <p:stCondLst>
                                            <p:cond delay="0"/>
                                          </p:stCondLst>
                                        </p:cTn>
                                        <p:tgtEl>
                                          <p:spTgt spid="49"/>
                                        </p:tgtEl>
                                        <p:attrNameLst>
                                          <p:attrName>style.visibility</p:attrName>
                                        </p:attrNameLst>
                                      </p:cBhvr>
                                      <p:to>
                                        <p:strVal val="visible"/>
                                      </p:to>
                                    </p:set>
                                    <p:anim calcmode="lin" valueType="num">
                                      <p:cBhvr>
                                        <p:cTn dur="1000" fill="hold" id="283"/>
                                        <p:tgtEl>
                                          <p:spTgt spid="49"/>
                                        </p:tgtEl>
                                        <p:attrNameLst>
                                          <p:attrName>ppt_w</p:attrName>
                                        </p:attrNameLst>
                                      </p:cBhvr>
                                      <p:tavLst>
                                        <p:tav tm="0">
                                          <p:val>
                                            <p:fltVal val="0"/>
                                          </p:val>
                                        </p:tav>
                                        <p:tav tm="100000">
                                          <p:val>
                                            <p:strVal val="#ppt_w"/>
                                          </p:val>
                                        </p:tav>
                                      </p:tavLst>
                                    </p:anim>
                                    <p:anim calcmode="lin" valueType="num">
                                      <p:cBhvr>
                                        <p:cTn dur="1000" fill="hold" id="284"/>
                                        <p:tgtEl>
                                          <p:spTgt spid="49"/>
                                        </p:tgtEl>
                                        <p:attrNameLst>
                                          <p:attrName>ppt_h</p:attrName>
                                        </p:attrNameLst>
                                      </p:cBhvr>
                                      <p:tavLst>
                                        <p:tav tm="0">
                                          <p:val>
                                            <p:fltVal val="0"/>
                                          </p:val>
                                        </p:tav>
                                        <p:tav tm="100000">
                                          <p:val>
                                            <p:strVal val="#ppt_h"/>
                                          </p:val>
                                        </p:tav>
                                      </p:tavLst>
                                    </p:anim>
                                    <p:anim calcmode="lin" valueType="num">
                                      <p:cBhvr>
                                        <p:cTn dur="1000" fill="hold" id="285"/>
                                        <p:tgtEl>
                                          <p:spTgt spid="49"/>
                                        </p:tgtEl>
                                        <p:attrNameLst>
                                          <p:attrName>style.rotation</p:attrName>
                                        </p:attrNameLst>
                                      </p:cBhvr>
                                      <p:tavLst>
                                        <p:tav tm="0">
                                          <p:val>
                                            <p:fltVal val="90"/>
                                          </p:val>
                                        </p:tav>
                                        <p:tav tm="100000">
                                          <p:val>
                                            <p:fltVal val="0"/>
                                          </p:val>
                                        </p:tav>
                                      </p:tavLst>
                                    </p:anim>
                                    <p:animEffect filter="fade" transition="in">
                                      <p:cBhvr>
                                        <p:cTn dur="1000" id="286"/>
                                        <p:tgtEl>
                                          <p:spTgt spid="49"/>
                                        </p:tgtEl>
                                      </p:cBhvr>
                                    </p:animEffect>
                                  </p:childTnLst>
                                </p:cTn>
                              </p:par>
                              <p:par>
                                <p:cTn fill="hold" grpId="0" id="287" nodeType="withEffect" presetClass="entr" presetID="31" presetSubtype="0">
                                  <p:stCondLst>
                                    <p:cond delay="500"/>
                                  </p:stCondLst>
                                  <p:childTnLst>
                                    <p:set>
                                      <p:cBhvr>
                                        <p:cTn dur="1" fill="hold" id="288">
                                          <p:stCondLst>
                                            <p:cond delay="0"/>
                                          </p:stCondLst>
                                        </p:cTn>
                                        <p:tgtEl>
                                          <p:spTgt spid="50"/>
                                        </p:tgtEl>
                                        <p:attrNameLst>
                                          <p:attrName>style.visibility</p:attrName>
                                        </p:attrNameLst>
                                      </p:cBhvr>
                                      <p:to>
                                        <p:strVal val="visible"/>
                                      </p:to>
                                    </p:set>
                                    <p:anim calcmode="lin" valueType="num">
                                      <p:cBhvr>
                                        <p:cTn dur="1000" fill="hold" id="289"/>
                                        <p:tgtEl>
                                          <p:spTgt spid="50"/>
                                        </p:tgtEl>
                                        <p:attrNameLst>
                                          <p:attrName>ppt_w</p:attrName>
                                        </p:attrNameLst>
                                      </p:cBhvr>
                                      <p:tavLst>
                                        <p:tav tm="0">
                                          <p:val>
                                            <p:fltVal val="0"/>
                                          </p:val>
                                        </p:tav>
                                        <p:tav tm="100000">
                                          <p:val>
                                            <p:strVal val="#ppt_w"/>
                                          </p:val>
                                        </p:tav>
                                      </p:tavLst>
                                    </p:anim>
                                    <p:anim calcmode="lin" valueType="num">
                                      <p:cBhvr>
                                        <p:cTn dur="1000" fill="hold" id="290"/>
                                        <p:tgtEl>
                                          <p:spTgt spid="50"/>
                                        </p:tgtEl>
                                        <p:attrNameLst>
                                          <p:attrName>ppt_h</p:attrName>
                                        </p:attrNameLst>
                                      </p:cBhvr>
                                      <p:tavLst>
                                        <p:tav tm="0">
                                          <p:val>
                                            <p:fltVal val="0"/>
                                          </p:val>
                                        </p:tav>
                                        <p:tav tm="100000">
                                          <p:val>
                                            <p:strVal val="#ppt_h"/>
                                          </p:val>
                                        </p:tav>
                                      </p:tavLst>
                                    </p:anim>
                                    <p:anim calcmode="lin" valueType="num">
                                      <p:cBhvr>
                                        <p:cTn dur="1000" fill="hold" id="291"/>
                                        <p:tgtEl>
                                          <p:spTgt spid="50"/>
                                        </p:tgtEl>
                                        <p:attrNameLst>
                                          <p:attrName>style.rotation</p:attrName>
                                        </p:attrNameLst>
                                      </p:cBhvr>
                                      <p:tavLst>
                                        <p:tav tm="0">
                                          <p:val>
                                            <p:fltVal val="90"/>
                                          </p:val>
                                        </p:tav>
                                        <p:tav tm="100000">
                                          <p:val>
                                            <p:fltVal val="0"/>
                                          </p:val>
                                        </p:tav>
                                      </p:tavLst>
                                    </p:anim>
                                    <p:animEffect filter="fade" transition="in">
                                      <p:cBhvr>
                                        <p:cTn dur="1000" id="292"/>
                                        <p:tgtEl>
                                          <p:spTgt spid="50"/>
                                        </p:tgtEl>
                                      </p:cBhvr>
                                    </p:animEffect>
                                  </p:childTnLst>
                                </p:cTn>
                              </p:par>
                              <p:par>
                                <p:cTn fill="hold" grpId="0" id="293" nodeType="withEffect" presetClass="entr" presetID="31" presetSubtype="0">
                                  <p:stCondLst>
                                    <p:cond delay="500"/>
                                  </p:stCondLst>
                                  <p:childTnLst>
                                    <p:set>
                                      <p:cBhvr>
                                        <p:cTn dur="1" fill="hold" id="294">
                                          <p:stCondLst>
                                            <p:cond delay="0"/>
                                          </p:stCondLst>
                                        </p:cTn>
                                        <p:tgtEl>
                                          <p:spTgt spid="51"/>
                                        </p:tgtEl>
                                        <p:attrNameLst>
                                          <p:attrName>style.visibility</p:attrName>
                                        </p:attrNameLst>
                                      </p:cBhvr>
                                      <p:to>
                                        <p:strVal val="visible"/>
                                      </p:to>
                                    </p:set>
                                    <p:anim calcmode="lin" valueType="num">
                                      <p:cBhvr>
                                        <p:cTn dur="1000" fill="hold" id="295"/>
                                        <p:tgtEl>
                                          <p:spTgt spid="51"/>
                                        </p:tgtEl>
                                        <p:attrNameLst>
                                          <p:attrName>ppt_w</p:attrName>
                                        </p:attrNameLst>
                                      </p:cBhvr>
                                      <p:tavLst>
                                        <p:tav tm="0">
                                          <p:val>
                                            <p:fltVal val="0"/>
                                          </p:val>
                                        </p:tav>
                                        <p:tav tm="100000">
                                          <p:val>
                                            <p:strVal val="#ppt_w"/>
                                          </p:val>
                                        </p:tav>
                                      </p:tavLst>
                                    </p:anim>
                                    <p:anim calcmode="lin" valueType="num">
                                      <p:cBhvr>
                                        <p:cTn dur="1000" fill="hold" id="296"/>
                                        <p:tgtEl>
                                          <p:spTgt spid="51"/>
                                        </p:tgtEl>
                                        <p:attrNameLst>
                                          <p:attrName>ppt_h</p:attrName>
                                        </p:attrNameLst>
                                      </p:cBhvr>
                                      <p:tavLst>
                                        <p:tav tm="0">
                                          <p:val>
                                            <p:fltVal val="0"/>
                                          </p:val>
                                        </p:tav>
                                        <p:tav tm="100000">
                                          <p:val>
                                            <p:strVal val="#ppt_h"/>
                                          </p:val>
                                        </p:tav>
                                      </p:tavLst>
                                    </p:anim>
                                    <p:anim calcmode="lin" valueType="num">
                                      <p:cBhvr>
                                        <p:cTn dur="1000" fill="hold" id="297"/>
                                        <p:tgtEl>
                                          <p:spTgt spid="51"/>
                                        </p:tgtEl>
                                        <p:attrNameLst>
                                          <p:attrName>style.rotation</p:attrName>
                                        </p:attrNameLst>
                                      </p:cBhvr>
                                      <p:tavLst>
                                        <p:tav tm="0">
                                          <p:val>
                                            <p:fltVal val="90"/>
                                          </p:val>
                                        </p:tav>
                                        <p:tav tm="100000">
                                          <p:val>
                                            <p:fltVal val="0"/>
                                          </p:val>
                                        </p:tav>
                                      </p:tavLst>
                                    </p:anim>
                                    <p:animEffect filter="fade" transition="in">
                                      <p:cBhvr>
                                        <p:cTn dur="1000" id="298"/>
                                        <p:tgtEl>
                                          <p:spTgt spid="51"/>
                                        </p:tgtEl>
                                      </p:cBhvr>
                                    </p:animEffect>
                                  </p:childTnLst>
                                </p:cTn>
                              </p:par>
                              <p:par>
                                <p:cTn fill="hold" grpId="0" id="299" nodeType="withEffect" presetClass="entr" presetID="31" presetSubtype="0">
                                  <p:stCondLst>
                                    <p:cond delay="500"/>
                                  </p:stCondLst>
                                  <p:childTnLst>
                                    <p:set>
                                      <p:cBhvr>
                                        <p:cTn dur="1" fill="hold" id="300">
                                          <p:stCondLst>
                                            <p:cond delay="0"/>
                                          </p:stCondLst>
                                        </p:cTn>
                                        <p:tgtEl>
                                          <p:spTgt spid="52"/>
                                        </p:tgtEl>
                                        <p:attrNameLst>
                                          <p:attrName>style.visibility</p:attrName>
                                        </p:attrNameLst>
                                      </p:cBhvr>
                                      <p:to>
                                        <p:strVal val="visible"/>
                                      </p:to>
                                    </p:set>
                                    <p:anim calcmode="lin" valueType="num">
                                      <p:cBhvr>
                                        <p:cTn dur="1000" fill="hold" id="301"/>
                                        <p:tgtEl>
                                          <p:spTgt spid="52"/>
                                        </p:tgtEl>
                                        <p:attrNameLst>
                                          <p:attrName>ppt_w</p:attrName>
                                        </p:attrNameLst>
                                      </p:cBhvr>
                                      <p:tavLst>
                                        <p:tav tm="0">
                                          <p:val>
                                            <p:fltVal val="0"/>
                                          </p:val>
                                        </p:tav>
                                        <p:tav tm="100000">
                                          <p:val>
                                            <p:strVal val="#ppt_w"/>
                                          </p:val>
                                        </p:tav>
                                      </p:tavLst>
                                    </p:anim>
                                    <p:anim calcmode="lin" valueType="num">
                                      <p:cBhvr>
                                        <p:cTn dur="1000" fill="hold" id="302"/>
                                        <p:tgtEl>
                                          <p:spTgt spid="52"/>
                                        </p:tgtEl>
                                        <p:attrNameLst>
                                          <p:attrName>ppt_h</p:attrName>
                                        </p:attrNameLst>
                                      </p:cBhvr>
                                      <p:tavLst>
                                        <p:tav tm="0">
                                          <p:val>
                                            <p:fltVal val="0"/>
                                          </p:val>
                                        </p:tav>
                                        <p:tav tm="100000">
                                          <p:val>
                                            <p:strVal val="#ppt_h"/>
                                          </p:val>
                                        </p:tav>
                                      </p:tavLst>
                                    </p:anim>
                                    <p:anim calcmode="lin" valueType="num">
                                      <p:cBhvr>
                                        <p:cTn dur="1000" fill="hold" id="303"/>
                                        <p:tgtEl>
                                          <p:spTgt spid="52"/>
                                        </p:tgtEl>
                                        <p:attrNameLst>
                                          <p:attrName>style.rotation</p:attrName>
                                        </p:attrNameLst>
                                      </p:cBhvr>
                                      <p:tavLst>
                                        <p:tav tm="0">
                                          <p:val>
                                            <p:fltVal val="90"/>
                                          </p:val>
                                        </p:tav>
                                        <p:tav tm="100000">
                                          <p:val>
                                            <p:fltVal val="0"/>
                                          </p:val>
                                        </p:tav>
                                      </p:tavLst>
                                    </p:anim>
                                    <p:animEffect filter="fade" transition="in">
                                      <p:cBhvr>
                                        <p:cTn dur="1000" id="304"/>
                                        <p:tgtEl>
                                          <p:spTgt spid="52"/>
                                        </p:tgtEl>
                                      </p:cBhvr>
                                    </p:animEffect>
                                  </p:childTnLst>
                                </p:cTn>
                              </p:par>
                              <p:par>
                                <p:cTn fill="hold" id="305" nodeType="withEffect" presetClass="entr" presetID="31" presetSubtype="0">
                                  <p:stCondLst>
                                    <p:cond delay="500"/>
                                  </p:stCondLst>
                                  <p:childTnLst>
                                    <p:set>
                                      <p:cBhvr>
                                        <p:cTn dur="1" fill="hold" id="306">
                                          <p:stCondLst>
                                            <p:cond delay="0"/>
                                          </p:stCondLst>
                                        </p:cTn>
                                        <p:tgtEl>
                                          <p:spTgt spid="53"/>
                                        </p:tgtEl>
                                        <p:attrNameLst>
                                          <p:attrName>style.visibility</p:attrName>
                                        </p:attrNameLst>
                                      </p:cBhvr>
                                      <p:to>
                                        <p:strVal val="visible"/>
                                      </p:to>
                                    </p:set>
                                    <p:anim calcmode="lin" valueType="num">
                                      <p:cBhvr>
                                        <p:cTn dur="1000" fill="hold" id="307"/>
                                        <p:tgtEl>
                                          <p:spTgt spid="53"/>
                                        </p:tgtEl>
                                        <p:attrNameLst>
                                          <p:attrName>ppt_w</p:attrName>
                                        </p:attrNameLst>
                                      </p:cBhvr>
                                      <p:tavLst>
                                        <p:tav tm="0">
                                          <p:val>
                                            <p:fltVal val="0"/>
                                          </p:val>
                                        </p:tav>
                                        <p:tav tm="100000">
                                          <p:val>
                                            <p:strVal val="#ppt_w"/>
                                          </p:val>
                                        </p:tav>
                                      </p:tavLst>
                                    </p:anim>
                                    <p:anim calcmode="lin" valueType="num">
                                      <p:cBhvr>
                                        <p:cTn dur="1000" fill="hold" id="308"/>
                                        <p:tgtEl>
                                          <p:spTgt spid="53"/>
                                        </p:tgtEl>
                                        <p:attrNameLst>
                                          <p:attrName>ppt_h</p:attrName>
                                        </p:attrNameLst>
                                      </p:cBhvr>
                                      <p:tavLst>
                                        <p:tav tm="0">
                                          <p:val>
                                            <p:fltVal val="0"/>
                                          </p:val>
                                        </p:tav>
                                        <p:tav tm="100000">
                                          <p:val>
                                            <p:strVal val="#ppt_h"/>
                                          </p:val>
                                        </p:tav>
                                      </p:tavLst>
                                    </p:anim>
                                    <p:anim calcmode="lin" valueType="num">
                                      <p:cBhvr>
                                        <p:cTn dur="1000" fill="hold" id="309"/>
                                        <p:tgtEl>
                                          <p:spTgt spid="53"/>
                                        </p:tgtEl>
                                        <p:attrNameLst>
                                          <p:attrName>style.rotation</p:attrName>
                                        </p:attrNameLst>
                                      </p:cBhvr>
                                      <p:tavLst>
                                        <p:tav tm="0">
                                          <p:val>
                                            <p:fltVal val="90"/>
                                          </p:val>
                                        </p:tav>
                                        <p:tav tm="100000">
                                          <p:val>
                                            <p:fltVal val="0"/>
                                          </p:val>
                                        </p:tav>
                                      </p:tavLst>
                                    </p:anim>
                                    <p:animEffect filter="fade" transition="in">
                                      <p:cBhvr>
                                        <p:cTn dur="1000" id="310"/>
                                        <p:tgtEl>
                                          <p:spTgt spid="53"/>
                                        </p:tgtEl>
                                      </p:cBhvr>
                                    </p:animEffect>
                                  </p:childTnLst>
                                </p:cTn>
                              </p:par>
                              <p:par>
                                <p:cTn fill="hold" id="311" nodeType="withEffect" presetClass="entr" presetID="31" presetSubtype="0">
                                  <p:stCondLst>
                                    <p:cond delay="500"/>
                                  </p:stCondLst>
                                  <p:childTnLst>
                                    <p:set>
                                      <p:cBhvr>
                                        <p:cTn dur="1" fill="hold" id="312">
                                          <p:stCondLst>
                                            <p:cond delay="0"/>
                                          </p:stCondLst>
                                        </p:cTn>
                                        <p:tgtEl>
                                          <p:spTgt spid="59"/>
                                        </p:tgtEl>
                                        <p:attrNameLst>
                                          <p:attrName>style.visibility</p:attrName>
                                        </p:attrNameLst>
                                      </p:cBhvr>
                                      <p:to>
                                        <p:strVal val="visible"/>
                                      </p:to>
                                    </p:set>
                                    <p:anim calcmode="lin" valueType="num">
                                      <p:cBhvr>
                                        <p:cTn dur="1000" fill="hold" id="313"/>
                                        <p:tgtEl>
                                          <p:spTgt spid="59"/>
                                        </p:tgtEl>
                                        <p:attrNameLst>
                                          <p:attrName>ppt_w</p:attrName>
                                        </p:attrNameLst>
                                      </p:cBhvr>
                                      <p:tavLst>
                                        <p:tav tm="0">
                                          <p:val>
                                            <p:fltVal val="0"/>
                                          </p:val>
                                        </p:tav>
                                        <p:tav tm="100000">
                                          <p:val>
                                            <p:strVal val="#ppt_w"/>
                                          </p:val>
                                        </p:tav>
                                      </p:tavLst>
                                    </p:anim>
                                    <p:anim calcmode="lin" valueType="num">
                                      <p:cBhvr>
                                        <p:cTn dur="1000" fill="hold" id="314"/>
                                        <p:tgtEl>
                                          <p:spTgt spid="59"/>
                                        </p:tgtEl>
                                        <p:attrNameLst>
                                          <p:attrName>ppt_h</p:attrName>
                                        </p:attrNameLst>
                                      </p:cBhvr>
                                      <p:tavLst>
                                        <p:tav tm="0">
                                          <p:val>
                                            <p:fltVal val="0"/>
                                          </p:val>
                                        </p:tav>
                                        <p:tav tm="100000">
                                          <p:val>
                                            <p:strVal val="#ppt_h"/>
                                          </p:val>
                                        </p:tav>
                                      </p:tavLst>
                                    </p:anim>
                                    <p:anim calcmode="lin" valueType="num">
                                      <p:cBhvr>
                                        <p:cTn dur="1000" fill="hold" id="315"/>
                                        <p:tgtEl>
                                          <p:spTgt spid="59"/>
                                        </p:tgtEl>
                                        <p:attrNameLst>
                                          <p:attrName>style.rotation</p:attrName>
                                        </p:attrNameLst>
                                      </p:cBhvr>
                                      <p:tavLst>
                                        <p:tav tm="0">
                                          <p:val>
                                            <p:fltVal val="90"/>
                                          </p:val>
                                        </p:tav>
                                        <p:tav tm="100000">
                                          <p:val>
                                            <p:fltVal val="0"/>
                                          </p:val>
                                        </p:tav>
                                      </p:tavLst>
                                    </p:anim>
                                    <p:animEffect filter="fade" transition="in">
                                      <p:cBhvr>
                                        <p:cTn dur="1000" id="316"/>
                                        <p:tgtEl>
                                          <p:spTgt spid="59"/>
                                        </p:tgtEl>
                                      </p:cBhvr>
                                    </p:animEffect>
                                  </p:childTnLst>
                                </p:cTn>
                              </p:par>
                              <p:par>
                                <p:cTn fill="hold" id="317" nodeType="withEffect" presetClass="entr" presetID="31" presetSubtype="0">
                                  <p:stCondLst>
                                    <p:cond delay="500"/>
                                  </p:stCondLst>
                                  <p:childTnLst>
                                    <p:set>
                                      <p:cBhvr>
                                        <p:cTn dur="1" fill="hold" id="318">
                                          <p:stCondLst>
                                            <p:cond delay="0"/>
                                          </p:stCondLst>
                                        </p:cTn>
                                        <p:tgtEl>
                                          <p:spTgt spid="60"/>
                                        </p:tgtEl>
                                        <p:attrNameLst>
                                          <p:attrName>style.visibility</p:attrName>
                                        </p:attrNameLst>
                                      </p:cBhvr>
                                      <p:to>
                                        <p:strVal val="visible"/>
                                      </p:to>
                                    </p:set>
                                    <p:anim calcmode="lin" valueType="num">
                                      <p:cBhvr>
                                        <p:cTn dur="1000" fill="hold" id="319"/>
                                        <p:tgtEl>
                                          <p:spTgt spid="60"/>
                                        </p:tgtEl>
                                        <p:attrNameLst>
                                          <p:attrName>ppt_w</p:attrName>
                                        </p:attrNameLst>
                                      </p:cBhvr>
                                      <p:tavLst>
                                        <p:tav tm="0">
                                          <p:val>
                                            <p:fltVal val="0"/>
                                          </p:val>
                                        </p:tav>
                                        <p:tav tm="100000">
                                          <p:val>
                                            <p:strVal val="#ppt_w"/>
                                          </p:val>
                                        </p:tav>
                                      </p:tavLst>
                                    </p:anim>
                                    <p:anim calcmode="lin" valueType="num">
                                      <p:cBhvr>
                                        <p:cTn dur="1000" fill="hold" id="320"/>
                                        <p:tgtEl>
                                          <p:spTgt spid="60"/>
                                        </p:tgtEl>
                                        <p:attrNameLst>
                                          <p:attrName>ppt_h</p:attrName>
                                        </p:attrNameLst>
                                      </p:cBhvr>
                                      <p:tavLst>
                                        <p:tav tm="0">
                                          <p:val>
                                            <p:fltVal val="0"/>
                                          </p:val>
                                        </p:tav>
                                        <p:tav tm="100000">
                                          <p:val>
                                            <p:strVal val="#ppt_h"/>
                                          </p:val>
                                        </p:tav>
                                      </p:tavLst>
                                    </p:anim>
                                    <p:anim calcmode="lin" valueType="num">
                                      <p:cBhvr>
                                        <p:cTn dur="1000" fill="hold" id="321"/>
                                        <p:tgtEl>
                                          <p:spTgt spid="60"/>
                                        </p:tgtEl>
                                        <p:attrNameLst>
                                          <p:attrName>style.rotation</p:attrName>
                                        </p:attrNameLst>
                                      </p:cBhvr>
                                      <p:tavLst>
                                        <p:tav tm="0">
                                          <p:val>
                                            <p:fltVal val="90"/>
                                          </p:val>
                                        </p:tav>
                                        <p:tav tm="100000">
                                          <p:val>
                                            <p:fltVal val="0"/>
                                          </p:val>
                                        </p:tav>
                                      </p:tavLst>
                                    </p:anim>
                                    <p:animEffect filter="fade" transition="in">
                                      <p:cBhvr>
                                        <p:cTn dur="1000" id="322"/>
                                        <p:tgtEl>
                                          <p:spTgt spid="60"/>
                                        </p:tgtEl>
                                      </p:cBhvr>
                                    </p:animEffect>
                                  </p:childTnLst>
                                </p:cTn>
                              </p:par>
                              <p:par>
                                <p:cTn fill="hold" grpId="0" id="323" nodeType="withEffect" presetClass="entr" presetID="31" presetSubtype="0">
                                  <p:stCondLst>
                                    <p:cond delay="500"/>
                                  </p:stCondLst>
                                  <p:childTnLst>
                                    <p:set>
                                      <p:cBhvr>
                                        <p:cTn dur="1" fill="hold" id="324">
                                          <p:stCondLst>
                                            <p:cond delay="0"/>
                                          </p:stCondLst>
                                        </p:cTn>
                                        <p:tgtEl>
                                          <p:spTgt spid="61"/>
                                        </p:tgtEl>
                                        <p:attrNameLst>
                                          <p:attrName>style.visibility</p:attrName>
                                        </p:attrNameLst>
                                      </p:cBhvr>
                                      <p:to>
                                        <p:strVal val="visible"/>
                                      </p:to>
                                    </p:set>
                                    <p:anim calcmode="lin" valueType="num">
                                      <p:cBhvr>
                                        <p:cTn dur="1000" fill="hold" id="325"/>
                                        <p:tgtEl>
                                          <p:spTgt spid="61"/>
                                        </p:tgtEl>
                                        <p:attrNameLst>
                                          <p:attrName>ppt_w</p:attrName>
                                        </p:attrNameLst>
                                      </p:cBhvr>
                                      <p:tavLst>
                                        <p:tav tm="0">
                                          <p:val>
                                            <p:fltVal val="0"/>
                                          </p:val>
                                        </p:tav>
                                        <p:tav tm="100000">
                                          <p:val>
                                            <p:strVal val="#ppt_w"/>
                                          </p:val>
                                        </p:tav>
                                      </p:tavLst>
                                    </p:anim>
                                    <p:anim calcmode="lin" valueType="num">
                                      <p:cBhvr>
                                        <p:cTn dur="1000" fill="hold" id="326"/>
                                        <p:tgtEl>
                                          <p:spTgt spid="61"/>
                                        </p:tgtEl>
                                        <p:attrNameLst>
                                          <p:attrName>ppt_h</p:attrName>
                                        </p:attrNameLst>
                                      </p:cBhvr>
                                      <p:tavLst>
                                        <p:tav tm="0">
                                          <p:val>
                                            <p:fltVal val="0"/>
                                          </p:val>
                                        </p:tav>
                                        <p:tav tm="100000">
                                          <p:val>
                                            <p:strVal val="#ppt_h"/>
                                          </p:val>
                                        </p:tav>
                                      </p:tavLst>
                                    </p:anim>
                                    <p:anim calcmode="lin" valueType="num">
                                      <p:cBhvr>
                                        <p:cTn dur="1000" fill="hold" id="327"/>
                                        <p:tgtEl>
                                          <p:spTgt spid="61"/>
                                        </p:tgtEl>
                                        <p:attrNameLst>
                                          <p:attrName>style.rotation</p:attrName>
                                        </p:attrNameLst>
                                      </p:cBhvr>
                                      <p:tavLst>
                                        <p:tav tm="0">
                                          <p:val>
                                            <p:fltVal val="90"/>
                                          </p:val>
                                        </p:tav>
                                        <p:tav tm="100000">
                                          <p:val>
                                            <p:fltVal val="0"/>
                                          </p:val>
                                        </p:tav>
                                      </p:tavLst>
                                    </p:anim>
                                    <p:animEffect filter="fade" transition="in">
                                      <p:cBhvr>
                                        <p:cTn dur="1000" id="328"/>
                                        <p:tgtEl>
                                          <p:spTgt spid="61"/>
                                        </p:tgtEl>
                                      </p:cBhvr>
                                    </p:animEffect>
                                  </p:childTnLst>
                                </p:cTn>
                              </p:par>
                              <p:par>
                                <p:cTn fill="hold" grpId="0" id="329" nodeType="withEffect" presetClass="entr" presetID="31" presetSubtype="0">
                                  <p:stCondLst>
                                    <p:cond delay="500"/>
                                  </p:stCondLst>
                                  <p:childTnLst>
                                    <p:set>
                                      <p:cBhvr>
                                        <p:cTn dur="1" fill="hold" id="330">
                                          <p:stCondLst>
                                            <p:cond delay="0"/>
                                          </p:stCondLst>
                                        </p:cTn>
                                        <p:tgtEl>
                                          <p:spTgt spid="62"/>
                                        </p:tgtEl>
                                        <p:attrNameLst>
                                          <p:attrName>style.visibility</p:attrName>
                                        </p:attrNameLst>
                                      </p:cBhvr>
                                      <p:to>
                                        <p:strVal val="visible"/>
                                      </p:to>
                                    </p:set>
                                    <p:anim calcmode="lin" valueType="num">
                                      <p:cBhvr>
                                        <p:cTn dur="1000" fill="hold" id="331"/>
                                        <p:tgtEl>
                                          <p:spTgt spid="62"/>
                                        </p:tgtEl>
                                        <p:attrNameLst>
                                          <p:attrName>ppt_w</p:attrName>
                                        </p:attrNameLst>
                                      </p:cBhvr>
                                      <p:tavLst>
                                        <p:tav tm="0">
                                          <p:val>
                                            <p:fltVal val="0"/>
                                          </p:val>
                                        </p:tav>
                                        <p:tav tm="100000">
                                          <p:val>
                                            <p:strVal val="#ppt_w"/>
                                          </p:val>
                                        </p:tav>
                                      </p:tavLst>
                                    </p:anim>
                                    <p:anim calcmode="lin" valueType="num">
                                      <p:cBhvr>
                                        <p:cTn dur="1000" fill="hold" id="332"/>
                                        <p:tgtEl>
                                          <p:spTgt spid="62"/>
                                        </p:tgtEl>
                                        <p:attrNameLst>
                                          <p:attrName>ppt_h</p:attrName>
                                        </p:attrNameLst>
                                      </p:cBhvr>
                                      <p:tavLst>
                                        <p:tav tm="0">
                                          <p:val>
                                            <p:fltVal val="0"/>
                                          </p:val>
                                        </p:tav>
                                        <p:tav tm="100000">
                                          <p:val>
                                            <p:strVal val="#ppt_h"/>
                                          </p:val>
                                        </p:tav>
                                      </p:tavLst>
                                    </p:anim>
                                    <p:anim calcmode="lin" valueType="num">
                                      <p:cBhvr>
                                        <p:cTn dur="1000" fill="hold" id="333"/>
                                        <p:tgtEl>
                                          <p:spTgt spid="62"/>
                                        </p:tgtEl>
                                        <p:attrNameLst>
                                          <p:attrName>style.rotation</p:attrName>
                                        </p:attrNameLst>
                                      </p:cBhvr>
                                      <p:tavLst>
                                        <p:tav tm="0">
                                          <p:val>
                                            <p:fltVal val="90"/>
                                          </p:val>
                                        </p:tav>
                                        <p:tav tm="100000">
                                          <p:val>
                                            <p:fltVal val="0"/>
                                          </p:val>
                                        </p:tav>
                                      </p:tavLst>
                                    </p:anim>
                                    <p:animEffect filter="fade" transition="in">
                                      <p:cBhvr>
                                        <p:cTn dur="1000" id="334"/>
                                        <p:tgtEl>
                                          <p:spTgt spid="62"/>
                                        </p:tgtEl>
                                      </p:cBhvr>
                                    </p:animEffect>
                                  </p:childTnLst>
                                </p:cTn>
                              </p:par>
                              <p:par>
                                <p:cTn fill="hold" grpId="0" id="335" nodeType="withEffect" presetClass="entr" presetID="31" presetSubtype="0">
                                  <p:stCondLst>
                                    <p:cond delay="500"/>
                                  </p:stCondLst>
                                  <p:childTnLst>
                                    <p:set>
                                      <p:cBhvr>
                                        <p:cTn dur="1" fill="hold" id="336">
                                          <p:stCondLst>
                                            <p:cond delay="0"/>
                                          </p:stCondLst>
                                        </p:cTn>
                                        <p:tgtEl>
                                          <p:spTgt spid="63"/>
                                        </p:tgtEl>
                                        <p:attrNameLst>
                                          <p:attrName>style.visibility</p:attrName>
                                        </p:attrNameLst>
                                      </p:cBhvr>
                                      <p:to>
                                        <p:strVal val="visible"/>
                                      </p:to>
                                    </p:set>
                                    <p:anim calcmode="lin" valueType="num">
                                      <p:cBhvr>
                                        <p:cTn dur="1000" fill="hold" id="337"/>
                                        <p:tgtEl>
                                          <p:spTgt spid="63"/>
                                        </p:tgtEl>
                                        <p:attrNameLst>
                                          <p:attrName>ppt_w</p:attrName>
                                        </p:attrNameLst>
                                      </p:cBhvr>
                                      <p:tavLst>
                                        <p:tav tm="0">
                                          <p:val>
                                            <p:fltVal val="0"/>
                                          </p:val>
                                        </p:tav>
                                        <p:tav tm="100000">
                                          <p:val>
                                            <p:strVal val="#ppt_w"/>
                                          </p:val>
                                        </p:tav>
                                      </p:tavLst>
                                    </p:anim>
                                    <p:anim calcmode="lin" valueType="num">
                                      <p:cBhvr>
                                        <p:cTn dur="1000" fill="hold" id="338"/>
                                        <p:tgtEl>
                                          <p:spTgt spid="63"/>
                                        </p:tgtEl>
                                        <p:attrNameLst>
                                          <p:attrName>ppt_h</p:attrName>
                                        </p:attrNameLst>
                                      </p:cBhvr>
                                      <p:tavLst>
                                        <p:tav tm="0">
                                          <p:val>
                                            <p:fltVal val="0"/>
                                          </p:val>
                                        </p:tav>
                                        <p:tav tm="100000">
                                          <p:val>
                                            <p:strVal val="#ppt_h"/>
                                          </p:val>
                                        </p:tav>
                                      </p:tavLst>
                                    </p:anim>
                                    <p:anim calcmode="lin" valueType="num">
                                      <p:cBhvr>
                                        <p:cTn dur="1000" fill="hold" id="339"/>
                                        <p:tgtEl>
                                          <p:spTgt spid="63"/>
                                        </p:tgtEl>
                                        <p:attrNameLst>
                                          <p:attrName>style.rotation</p:attrName>
                                        </p:attrNameLst>
                                      </p:cBhvr>
                                      <p:tavLst>
                                        <p:tav tm="0">
                                          <p:val>
                                            <p:fltVal val="90"/>
                                          </p:val>
                                        </p:tav>
                                        <p:tav tm="100000">
                                          <p:val>
                                            <p:fltVal val="0"/>
                                          </p:val>
                                        </p:tav>
                                      </p:tavLst>
                                    </p:anim>
                                    <p:animEffect filter="fade" transition="in">
                                      <p:cBhvr>
                                        <p:cTn dur="1000" id="340"/>
                                        <p:tgtEl>
                                          <p:spTgt spid="63"/>
                                        </p:tgtEl>
                                      </p:cBhvr>
                                    </p:animEffect>
                                  </p:childTnLst>
                                </p:cTn>
                              </p:par>
                              <p:par>
                                <p:cTn fill="hold" id="341" nodeType="withEffect" presetClass="entr" presetID="31" presetSubtype="0">
                                  <p:stCondLst>
                                    <p:cond delay="500"/>
                                  </p:stCondLst>
                                  <p:childTnLst>
                                    <p:set>
                                      <p:cBhvr>
                                        <p:cTn dur="1" fill="hold" id="342">
                                          <p:stCondLst>
                                            <p:cond delay="0"/>
                                          </p:stCondLst>
                                        </p:cTn>
                                        <p:tgtEl>
                                          <p:spTgt spid="64"/>
                                        </p:tgtEl>
                                        <p:attrNameLst>
                                          <p:attrName>style.visibility</p:attrName>
                                        </p:attrNameLst>
                                      </p:cBhvr>
                                      <p:to>
                                        <p:strVal val="visible"/>
                                      </p:to>
                                    </p:set>
                                    <p:anim calcmode="lin" valueType="num">
                                      <p:cBhvr>
                                        <p:cTn dur="1000" fill="hold" id="343"/>
                                        <p:tgtEl>
                                          <p:spTgt spid="64"/>
                                        </p:tgtEl>
                                        <p:attrNameLst>
                                          <p:attrName>ppt_w</p:attrName>
                                        </p:attrNameLst>
                                      </p:cBhvr>
                                      <p:tavLst>
                                        <p:tav tm="0">
                                          <p:val>
                                            <p:fltVal val="0"/>
                                          </p:val>
                                        </p:tav>
                                        <p:tav tm="100000">
                                          <p:val>
                                            <p:strVal val="#ppt_w"/>
                                          </p:val>
                                        </p:tav>
                                      </p:tavLst>
                                    </p:anim>
                                    <p:anim calcmode="lin" valueType="num">
                                      <p:cBhvr>
                                        <p:cTn dur="1000" fill="hold" id="344"/>
                                        <p:tgtEl>
                                          <p:spTgt spid="64"/>
                                        </p:tgtEl>
                                        <p:attrNameLst>
                                          <p:attrName>ppt_h</p:attrName>
                                        </p:attrNameLst>
                                      </p:cBhvr>
                                      <p:tavLst>
                                        <p:tav tm="0">
                                          <p:val>
                                            <p:fltVal val="0"/>
                                          </p:val>
                                        </p:tav>
                                        <p:tav tm="100000">
                                          <p:val>
                                            <p:strVal val="#ppt_h"/>
                                          </p:val>
                                        </p:tav>
                                      </p:tavLst>
                                    </p:anim>
                                    <p:anim calcmode="lin" valueType="num">
                                      <p:cBhvr>
                                        <p:cTn dur="1000" fill="hold" id="345"/>
                                        <p:tgtEl>
                                          <p:spTgt spid="64"/>
                                        </p:tgtEl>
                                        <p:attrNameLst>
                                          <p:attrName>style.rotation</p:attrName>
                                        </p:attrNameLst>
                                      </p:cBhvr>
                                      <p:tavLst>
                                        <p:tav tm="0">
                                          <p:val>
                                            <p:fltVal val="90"/>
                                          </p:val>
                                        </p:tav>
                                        <p:tav tm="100000">
                                          <p:val>
                                            <p:fltVal val="0"/>
                                          </p:val>
                                        </p:tav>
                                      </p:tavLst>
                                    </p:anim>
                                    <p:animEffect filter="fade" transition="in">
                                      <p:cBhvr>
                                        <p:cTn dur="1000" id="346"/>
                                        <p:tgtEl>
                                          <p:spTgt spid="64"/>
                                        </p:tgtEl>
                                      </p:cBhvr>
                                    </p:animEffect>
                                  </p:childTnLst>
                                </p:cTn>
                              </p:par>
                              <p:par>
                                <p:cTn fill="hold" id="347" nodeType="withEffect" presetClass="entr" presetID="31" presetSubtype="0">
                                  <p:stCondLst>
                                    <p:cond delay="500"/>
                                  </p:stCondLst>
                                  <p:childTnLst>
                                    <p:set>
                                      <p:cBhvr>
                                        <p:cTn dur="1" fill="hold" id="348">
                                          <p:stCondLst>
                                            <p:cond delay="0"/>
                                          </p:stCondLst>
                                        </p:cTn>
                                        <p:tgtEl>
                                          <p:spTgt spid="65"/>
                                        </p:tgtEl>
                                        <p:attrNameLst>
                                          <p:attrName>style.visibility</p:attrName>
                                        </p:attrNameLst>
                                      </p:cBhvr>
                                      <p:to>
                                        <p:strVal val="visible"/>
                                      </p:to>
                                    </p:set>
                                    <p:anim calcmode="lin" valueType="num">
                                      <p:cBhvr>
                                        <p:cTn dur="1000" fill="hold" id="349"/>
                                        <p:tgtEl>
                                          <p:spTgt spid="65"/>
                                        </p:tgtEl>
                                        <p:attrNameLst>
                                          <p:attrName>ppt_w</p:attrName>
                                        </p:attrNameLst>
                                      </p:cBhvr>
                                      <p:tavLst>
                                        <p:tav tm="0">
                                          <p:val>
                                            <p:fltVal val="0"/>
                                          </p:val>
                                        </p:tav>
                                        <p:tav tm="100000">
                                          <p:val>
                                            <p:strVal val="#ppt_w"/>
                                          </p:val>
                                        </p:tav>
                                      </p:tavLst>
                                    </p:anim>
                                    <p:anim calcmode="lin" valueType="num">
                                      <p:cBhvr>
                                        <p:cTn dur="1000" fill="hold" id="350"/>
                                        <p:tgtEl>
                                          <p:spTgt spid="65"/>
                                        </p:tgtEl>
                                        <p:attrNameLst>
                                          <p:attrName>ppt_h</p:attrName>
                                        </p:attrNameLst>
                                      </p:cBhvr>
                                      <p:tavLst>
                                        <p:tav tm="0">
                                          <p:val>
                                            <p:fltVal val="0"/>
                                          </p:val>
                                        </p:tav>
                                        <p:tav tm="100000">
                                          <p:val>
                                            <p:strVal val="#ppt_h"/>
                                          </p:val>
                                        </p:tav>
                                      </p:tavLst>
                                    </p:anim>
                                    <p:anim calcmode="lin" valueType="num">
                                      <p:cBhvr>
                                        <p:cTn dur="1000" fill="hold" id="351"/>
                                        <p:tgtEl>
                                          <p:spTgt spid="65"/>
                                        </p:tgtEl>
                                        <p:attrNameLst>
                                          <p:attrName>style.rotation</p:attrName>
                                        </p:attrNameLst>
                                      </p:cBhvr>
                                      <p:tavLst>
                                        <p:tav tm="0">
                                          <p:val>
                                            <p:fltVal val="90"/>
                                          </p:val>
                                        </p:tav>
                                        <p:tav tm="100000">
                                          <p:val>
                                            <p:fltVal val="0"/>
                                          </p:val>
                                        </p:tav>
                                      </p:tavLst>
                                    </p:anim>
                                    <p:animEffect filter="fade" transition="in">
                                      <p:cBhvr>
                                        <p:cTn dur="1000" id="352"/>
                                        <p:tgtEl>
                                          <p:spTgt spid="65"/>
                                        </p:tgtEl>
                                      </p:cBhvr>
                                    </p:animEffect>
                                  </p:childTnLst>
                                </p:cTn>
                              </p:par>
                              <p:par>
                                <p:cTn fill="hold" id="353" nodeType="withEffect" presetClass="entr" presetID="31" presetSubtype="0">
                                  <p:stCondLst>
                                    <p:cond delay="500"/>
                                  </p:stCondLst>
                                  <p:childTnLst>
                                    <p:set>
                                      <p:cBhvr>
                                        <p:cTn dur="1" fill="hold" id="354">
                                          <p:stCondLst>
                                            <p:cond delay="0"/>
                                          </p:stCondLst>
                                        </p:cTn>
                                        <p:tgtEl>
                                          <p:spTgt spid="66"/>
                                        </p:tgtEl>
                                        <p:attrNameLst>
                                          <p:attrName>style.visibility</p:attrName>
                                        </p:attrNameLst>
                                      </p:cBhvr>
                                      <p:to>
                                        <p:strVal val="visible"/>
                                      </p:to>
                                    </p:set>
                                    <p:anim calcmode="lin" valueType="num">
                                      <p:cBhvr>
                                        <p:cTn dur="1000" fill="hold" id="355"/>
                                        <p:tgtEl>
                                          <p:spTgt spid="66"/>
                                        </p:tgtEl>
                                        <p:attrNameLst>
                                          <p:attrName>ppt_w</p:attrName>
                                        </p:attrNameLst>
                                      </p:cBhvr>
                                      <p:tavLst>
                                        <p:tav tm="0">
                                          <p:val>
                                            <p:fltVal val="0"/>
                                          </p:val>
                                        </p:tav>
                                        <p:tav tm="100000">
                                          <p:val>
                                            <p:strVal val="#ppt_w"/>
                                          </p:val>
                                        </p:tav>
                                      </p:tavLst>
                                    </p:anim>
                                    <p:anim calcmode="lin" valueType="num">
                                      <p:cBhvr>
                                        <p:cTn dur="1000" fill="hold" id="356"/>
                                        <p:tgtEl>
                                          <p:spTgt spid="66"/>
                                        </p:tgtEl>
                                        <p:attrNameLst>
                                          <p:attrName>ppt_h</p:attrName>
                                        </p:attrNameLst>
                                      </p:cBhvr>
                                      <p:tavLst>
                                        <p:tav tm="0">
                                          <p:val>
                                            <p:fltVal val="0"/>
                                          </p:val>
                                        </p:tav>
                                        <p:tav tm="100000">
                                          <p:val>
                                            <p:strVal val="#ppt_h"/>
                                          </p:val>
                                        </p:tav>
                                      </p:tavLst>
                                    </p:anim>
                                    <p:anim calcmode="lin" valueType="num">
                                      <p:cBhvr>
                                        <p:cTn dur="1000" fill="hold" id="357"/>
                                        <p:tgtEl>
                                          <p:spTgt spid="66"/>
                                        </p:tgtEl>
                                        <p:attrNameLst>
                                          <p:attrName>style.rotation</p:attrName>
                                        </p:attrNameLst>
                                      </p:cBhvr>
                                      <p:tavLst>
                                        <p:tav tm="0">
                                          <p:val>
                                            <p:fltVal val="90"/>
                                          </p:val>
                                        </p:tav>
                                        <p:tav tm="100000">
                                          <p:val>
                                            <p:fltVal val="0"/>
                                          </p:val>
                                        </p:tav>
                                      </p:tavLst>
                                    </p:anim>
                                    <p:animEffect filter="fade" transition="in">
                                      <p:cBhvr>
                                        <p:cTn dur="1000" id="358"/>
                                        <p:tgtEl>
                                          <p:spTgt spid="66"/>
                                        </p:tgtEl>
                                      </p:cBhvr>
                                    </p:animEffect>
                                  </p:childTnLst>
                                </p:cTn>
                              </p:par>
                              <p:par>
                                <p:cTn fill="hold" id="359" nodeType="withEffect" presetClass="entr" presetID="31" presetSubtype="0">
                                  <p:stCondLst>
                                    <p:cond delay="500"/>
                                  </p:stCondLst>
                                  <p:childTnLst>
                                    <p:set>
                                      <p:cBhvr>
                                        <p:cTn dur="1" fill="hold" id="360">
                                          <p:stCondLst>
                                            <p:cond delay="0"/>
                                          </p:stCondLst>
                                        </p:cTn>
                                        <p:tgtEl>
                                          <p:spTgt spid="67"/>
                                        </p:tgtEl>
                                        <p:attrNameLst>
                                          <p:attrName>style.visibility</p:attrName>
                                        </p:attrNameLst>
                                      </p:cBhvr>
                                      <p:to>
                                        <p:strVal val="visible"/>
                                      </p:to>
                                    </p:set>
                                    <p:anim calcmode="lin" valueType="num">
                                      <p:cBhvr>
                                        <p:cTn dur="1000" fill="hold" id="361"/>
                                        <p:tgtEl>
                                          <p:spTgt spid="67"/>
                                        </p:tgtEl>
                                        <p:attrNameLst>
                                          <p:attrName>ppt_w</p:attrName>
                                        </p:attrNameLst>
                                      </p:cBhvr>
                                      <p:tavLst>
                                        <p:tav tm="0">
                                          <p:val>
                                            <p:fltVal val="0"/>
                                          </p:val>
                                        </p:tav>
                                        <p:tav tm="100000">
                                          <p:val>
                                            <p:strVal val="#ppt_w"/>
                                          </p:val>
                                        </p:tav>
                                      </p:tavLst>
                                    </p:anim>
                                    <p:anim calcmode="lin" valueType="num">
                                      <p:cBhvr>
                                        <p:cTn dur="1000" fill="hold" id="362"/>
                                        <p:tgtEl>
                                          <p:spTgt spid="67"/>
                                        </p:tgtEl>
                                        <p:attrNameLst>
                                          <p:attrName>ppt_h</p:attrName>
                                        </p:attrNameLst>
                                      </p:cBhvr>
                                      <p:tavLst>
                                        <p:tav tm="0">
                                          <p:val>
                                            <p:fltVal val="0"/>
                                          </p:val>
                                        </p:tav>
                                        <p:tav tm="100000">
                                          <p:val>
                                            <p:strVal val="#ppt_h"/>
                                          </p:val>
                                        </p:tav>
                                      </p:tavLst>
                                    </p:anim>
                                    <p:anim calcmode="lin" valueType="num">
                                      <p:cBhvr>
                                        <p:cTn dur="1000" fill="hold" id="363"/>
                                        <p:tgtEl>
                                          <p:spTgt spid="67"/>
                                        </p:tgtEl>
                                        <p:attrNameLst>
                                          <p:attrName>style.rotation</p:attrName>
                                        </p:attrNameLst>
                                      </p:cBhvr>
                                      <p:tavLst>
                                        <p:tav tm="0">
                                          <p:val>
                                            <p:fltVal val="90"/>
                                          </p:val>
                                        </p:tav>
                                        <p:tav tm="100000">
                                          <p:val>
                                            <p:fltVal val="0"/>
                                          </p:val>
                                        </p:tav>
                                      </p:tavLst>
                                    </p:anim>
                                    <p:animEffect filter="fade" transition="in">
                                      <p:cBhvr>
                                        <p:cTn dur="1000" id="364"/>
                                        <p:tgtEl>
                                          <p:spTgt spid="67"/>
                                        </p:tgtEl>
                                      </p:cBhvr>
                                    </p:animEffect>
                                  </p:childTnLst>
                                </p:cTn>
                              </p:par>
                              <p:par>
                                <p:cTn fill="hold" id="365" nodeType="withEffect" presetClass="entr" presetID="31" presetSubtype="0">
                                  <p:stCondLst>
                                    <p:cond delay="500"/>
                                  </p:stCondLst>
                                  <p:childTnLst>
                                    <p:set>
                                      <p:cBhvr>
                                        <p:cTn dur="1" fill="hold" id="366">
                                          <p:stCondLst>
                                            <p:cond delay="0"/>
                                          </p:stCondLst>
                                        </p:cTn>
                                        <p:tgtEl>
                                          <p:spTgt spid="68"/>
                                        </p:tgtEl>
                                        <p:attrNameLst>
                                          <p:attrName>style.visibility</p:attrName>
                                        </p:attrNameLst>
                                      </p:cBhvr>
                                      <p:to>
                                        <p:strVal val="visible"/>
                                      </p:to>
                                    </p:set>
                                    <p:anim calcmode="lin" valueType="num">
                                      <p:cBhvr>
                                        <p:cTn dur="1000" fill="hold" id="367"/>
                                        <p:tgtEl>
                                          <p:spTgt spid="68"/>
                                        </p:tgtEl>
                                        <p:attrNameLst>
                                          <p:attrName>ppt_w</p:attrName>
                                        </p:attrNameLst>
                                      </p:cBhvr>
                                      <p:tavLst>
                                        <p:tav tm="0">
                                          <p:val>
                                            <p:fltVal val="0"/>
                                          </p:val>
                                        </p:tav>
                                        <p:tav tm="100000">
                                          <p:val>
                                            <p:strVal val="#ppt_w"/>
                                          </p:val>
                                        </p:tav>
                                      </p:tavLst>
                                    </p:anim>
                                    <p:anim calcmode="lin" valueType="num">
                                      <p:cBhvr>
                                        <p:cTn dur="1000" fill="hold" id="368"/>
                                        <p:tgtEl>
                                          <p:spTgt spid="68"/>
                                        </p:tgtEl>
                                        <p:attrNameLst>
                                          <p:attrName>ppt_h</p:attrName>
                                        </p:attrNameLst>
                                      </p:cBhvr>
                                      <p:tavLst>
                                        <p:tav tm="0">
                                          <p:val>
                                            <p:fltVal val="0"/>
                                          </p:val>
                                        </p:tav>
                                        <p:tav tm="100000">
                                          <p:val>
                                            <p:strVal val="#ppt_h"/>
                                          </p:val>
                                        </p:tav>
                                      </p:tavLst>
                                    </p:anim>
                                    <p:anim calcmode="lin" valueType="num">
                                      <p:cBhvr>
                                        <p:cTn dur="1000" fill="hold" id="369"/>
                                        <p:tgtEl>
                                          <p:spTgt spid="68"/>
                                        </p:tgtEl>
                                        <p:attrNameLst>
                                          <p:attrName>style.rotation</p:attrName>
                                        </p:attrNameLst>
                                      </p:cBhvr>
                                      <p:tavLst>
                                        <p:tav tm="0">
                                          <p:val>
                                            <p:fltVal val="90"/>
                                          </p:val>
                                        </p:tav>
                                        <p:tav tm="100000">
                                          <p:val>
                                            <p:fltVal val="0"/>
                                          </p:val>
                                        </p:tav>
                                      </p:tavLst>
                                    </p:anim>
                                    <p:animEffect filter="fade" transition="in">
                                      <p:cBhvr>
                                        <p:cTn dur="1000" id="370"/>
                                        <p:tgtEl>
                                          <p:spTgt spid="68"/>
                                        </p:tgtEl>
                                      </p:cBhvr>
                                    </p:animEffect>
                                  </p:childTnLst>
                                </p:cTn>
                              </p:par>
                              <p:par>
                                <p:cTn fill="hold" id="371" nodeType="withEffect" presetClass="entr" presetID="31" presetSubtype="0">
                                  <p:stCondLst>
                                    <p:cond delay="500"/>
                                  </p:stCondLst>
                                  <p:childTnLst>
                                    <p:set>
                                      <p:cBhvr>
                                        <p:cTn dur="1" fill="hold" id="372">
                                          <p:stCondLst>
                                            <p:cond delay="0"/>
                                          </p:stCondLst>
                                        </p:cTn>
                                        <p:tgtEl>
                                          <p:spTgt spid="69"/>
                                        </p:tgtEl>
                                        <p:attrNameLst>
                                          <p:attrName>style.visibility</p:attrName>
                                        </p:attrNameLst>
                                      </p:cBhvr>
                                      <p:to>
                                        <p:strVal val="visible"/>
                                      </p:to>
                                    </p:set>
                                    <p:anim calcmode="lin" valueType="num">
                                      <p:cBhvr>
                                        <p:cTn dur="1000" fill="hold" id="373"/>
                                        <p:tgtEl>
                                          <p:spTgt spid="69"/>
                                        </p:tgtEl>
                                        <p:attrNameLst>
                                          <p:attrName>ppt_w</p:attrName>
                                        </p:attrNameLst>
                                      </p:cBhvr>
                                      <p:tavLst>
                                        <p:tav tm="0">
                                          <p:val>
                                            <p:fltVal val="0"/>
                                          </p:val>
                                        </p:tav>
                                        <p:tav tm="100000">
                                          <p:val>
                                            <p:strVal val="#ppt_w"/>
                                          </p:val>
                                        </p:tav>
                                      </p:tavLst>
                                    </p:anim>
                                    <p:anim calcmode="lin" valueType="num">
                                      <p:cBhvr>
                                        <p:cTn dur="1000" fill="hold" id="374"/>
                                        <p:tgtEl>
                                          <p:spTgt spid="69"/>
                                        </p:tgtEl>
                                        <p:attrNameLst>
                                          <p:attrName>ppt_h</p:attrName>
                                        </p:attrNameLst>
                                      </p:cBhvr>
                                      <p:tavLst>
                                        <p:tav tm="0">
                                          <p:val>
                                            <p:fltVal val="0"/>
                                          </p:val>
                                        </p:tav>
                                        <p:tav tm="100000">
                                          <p:val>
                                            <p:strVal val="#ppt_h"/>
                                          </p:val>
                                        </p:tav>
                                      </p:tavLst>
                                    </p:anim>
                                    <p:anim calcmode="lin" valueType="num">
                                      <p:cBhvr>
                                        <p:cTn dur="1000" fill="hold" id="375"/>
                                        <p:tgtEl>
                                          <p:spTgt spid="69"/>
                                        </p:tgtEl>
                                        <p:attrNameLst>
                                          <p:attrName>style.rotation</p:attrName>
                                        </p:attrNameLst>
                                      </p:cBhvr>
                                      <p:tavLst>
                                        <p:tav tm="0">
                                          <p:val>
                                            <p:fltVal val="90"/>
                                          </p:val>
                                        </p:tav>
                                        <p:tav tm="100000">
                                          <p:val>
                                            <p:fltVal val="0"/>
                                          </p:val>
                                        </p:tav>
                                      </p:tavLst>
                                    </p:anim>
                                    <p:animEffect filter="fade" transition="in">
                                      <p:cBhvr>
                                        <p:cTn dur="1000" id="376"/>
                                        <p:tgtEl>
                                          <p:spTgt spid="69"/>
                                        </p:tgtEl>
                                      </p:cBhvr>
                                    </p:animEffect>
                                  </p:childTnLst>
                                </p:cTn>
                              </p:par>
                              <p:par>
                                <p:cTn fill="hold" id="377" nodeType="withEffect" presetClass="entr" presetID="31" presetSubtype="0">
                                  <p:stCondLst>
                                    <p:cond delay="500"/>
                                  </p:stCondLst>
                                  <p:childTnLst>
                                    <p:set>
                                      <p:cBhvr>
                                        <p:cTn dur="1" fill="hold" id="378">
                                          <p:stCondLst>
                                            <p:cond delay="0"/>
                                          </p:stCondLst>
                                        </p:cTn>
                                        <p:tgtEl>
                                          <p:spTgt spid="70"/>
                                        </p:tgtEl>
                                        <p:attrNameLst>
                                          <p:attrName>style.visibility</p:attrName>
                                        </p:attrNameLst>
                                      </p:cBhvr>
                                      <p:to>
                                        <p:strVal val="visible"/>
                                      </p:to>
                                    </p:set>
                                    <p:anim calcmode="lin" valueType="num">
                                      <p:cBhvr>
                                        <p:cTn dur="1000" fill="hold" id="379"/>
                                        <p:tgtEl>
                                          <p:spTgt spid="70"/>
                                        </p:tgtEl>
                                        <p:attrNameLst>
                                          <p:attrName>ppt_w</p:attrName>
                                        </p:attrNameLst>
                                      </p:cBhvr>
                                      <p:tavLst>
                                        <p:tav tm="0">
                                          <p:val>
                                            <p:fltVal val="0"/>
                                          </p:val>
                                        </p:tav>
                                        <p:tav tm="100000">
                                          <p:val>
                                            <p:strVal val="#ppt_w"/>
                                          </p:val>
                                        </p:tav>
                                      </p:tavLst>
                                    </p:anim>
                                    <p:anim calcmode="lin" valueType="num">
                                      <p:cBhvr>
                                        <p:cTn dur="1000" fill="hold" id="380"/>
                                        <p:tgtEl>
                                          <p:spTgt spid="70"/>
                                        </p:tgtEl>
                                        <p:attrNameLst>
                                          <p:attrName>ppt_h</p:attrName>
                                        </p:attrNameLst>
                                      </p:cBhvr>
                                      <p:tavLst>
                                        <p:tav tm="0">
                                          <p:val>
                                            <p:fltVal val="0"/>
                                          </p:val>
                                        </p:tav>
                                        <p:tav tm="100000">
                                          <p:val>
                                            <p:strVal val="#ppt_h"/>
                                          </p:val>
                                        </p:tav>
                                      </p:tavLst>
                                    </p:anim>
                                    <p:anim calcmode="lin" valueType="num">
                                      <p:cBhvr>
                                        <p:cTn dur="1000" fill="hold" id="381"/>
                                        <p:tgtEl>
                                          <p:spTgt spid="70"/>
                                        </p:tgtEl>
                                        <p:attrNameLst>
                                          <p:attrName>style.rotation</p:attrName>
                                        </p:attrNameLst>
                                      </p:cBhvr>
                                      <p:tavLst>
                                        <p:tav tm="0">
                                          <p:val>
                                            <p:fltVal val="90"/>
                                          </p:val>
                                        </p:tav>
                                        <p:tav tm="100000">
                                          <p:val>
                                            <p:fltVal val="0"/>
                                          </p:val>
                                        </p:tav>
                                      </p:tavLst>
                                    </p:anim>
                                    <p:animEffect filter="fade" transition="in">
                                      <p:cBhvr>
                                        <p:cTn dur="1000" id="382"/>
                                        <p:tgtEl>
                                          <p:spTgt spid="70"/>
                                        </p:tgtEl>
                                      </p:cBhvr>
                                    </p:animEffect>
                                  </p:childTnLst>
                                </p:cTn>
                              </p:par>
                              <p:par>
                                <p:cTn fill="hold" id="383" nodeType="withEffect" presetClass="entr" presetID="31" presetSubtype="0">
                                  <p:stCondLst>
                                    <p:cond delay="500"/>
                                  </p:stCondLst>
                                  <p:childTnLst>
                                    <p:set>
                                      <p:cBhvr>
                                        <p:cTn dur="1" fill="hold" id="384">
                                          <p:stCondLst>
                                            <p:cond delay="0"/>
                                          </p:stCondLst>
                                        </p:cTn>
                                        <p:tgtEl>
                                          <p:spTgt spid="71"/>
                                        </p:tgtEl>
                                        <p:attrNameLst>
                                          <p:attrName>style.visibility</p:attrName>
                                        </p:attrNameLst>
                                      </p:cBhvr>
                                      <p:to>
                                        <p:strVal val="visible"/>
                                      </p:to>
                                    </p:set>
                                    <p:anim calcmode="lin" valueType="num">
                                      <p:cBhvr>
                                        <p:cTn dur="1000" fill="hold" id="385"/>
                                        <p:tgtEl>
                                          <p:spTgt spid="71"/>
                                        </p:tgtEl>
                                        <p:attrNameLst>
                                          <p:attrName>ppt_w</p:attrName>
                                        </p:attrNameLst>
                                      </p:cBhvr>
                                      <p:tavLst>
                                        <p:tav tm="0">
                                          <p:val>
                                            <p:fltVal val="0"/>
                                          </p:val>
                                        </p:tav>
                                        <p:tav tm="100000">
                                          <p:val>
                                            <p:strVal val="#ppt_w"/>
                                          </p:val>
                                        </p:tav>
                                      </p:tavLst>
                                    </p:anim>
                                    <p:anim calcmode="lin" valueType="num">
                                      <p:cBhvr>
                                        <p:cTn dur="1000" fill="hold" id="386"/>
                                        <p:tgtEl>
                                          <p:spTgt spid="71"/>
                                        </p:tgtEl>
                                        <p:attrNameLst>
                                          <p:attrName>ppt_h</p:attrName>
                                        </p:attrNameLst>
                                      </p:cBhvr>
                                      <p:tavLst>
                                        <p:tav tm="0">
                                          <p:val>
                                            <p:fltVal val="0"/>
                                          </p:val>
                                        </p:tav>
                                        <p:tav tm="100000">
                                          <p:val>
                                            <p:strVal val="#ppt_h"/>
                                          </p:val>
                                        </p:tav>
                                      </p:tavLst>
                                    </p:anim>
                                    <p:anim calcmode="lin" valueType="num">
                                      <p:cBhvr>
                                        <p:cTn dur="1000" fill="hold" id="387"/>
                                        <p:tgtEl>
                                          <p:spTgt spid="71"/>
                                        </p:tgtEl>
                                        <p:attrNameLst>
                                          <p:attrName>style.rotation</p:attrName>
                                        </p:attrNameLst>
                                      </p:cBhvr>
                                      <p:tavLst>
                                        <p:tav tm="0">
                                          <p:val>
                                            <p:fltVal val="90"/>
                                          </p:val>
                                        </p:tav>
                                        <p:tav tm="100000">
                                          <p:val>
                                            <p:fltVal val="0"/>
                                          </p:val>
                                        </p:tav>
                                      </p:tavLst>
                                    </p:anim>
                                    <p:animEffect filter="fade" transition="in">
                                      <p:cBhvr>
                                        <p:cTn dur="1000" id="388"/>
                                        <p:tgtEl>
                                          <p:spTgt spid="71"/>
                                        </p:tgtEl>
                                      </p:cBhvr>
                                    </p:animEffect>
                                  </p:childTnLst>
                                </p:cTn>
                              </p:par>
                              <p:par>
                                <p:cTn fill="hold" id="389" nodeType="withEffect" presetClass="entr" presetID="31" presetSubtype="0">
                                  <p:stCondLst>
                                    <p:cond delay="500"/>
                                  </p:stCondLst>
                                  <p:childTnLst>
                                    <p:set>
                                      <p:cBhvr>
                                        <p:cTn dur="1" fill="hold" id="390">
                                          <p:stCondLst>
                                            <p:cond delay="0"/>
                                          </p:stCondLst>
                                        </p:cTn>
                                        <p:tgtEl>
                                          <p:spTgt spid="72"/>
                                        </p:tgtEl>
                                        <p:attrNameLst>
                                          <p:attrName>style.visibility</p:attrName>
                                        </p:attrNameLst>
                                      </p:cBhvr>
                                      <p:to>
                                        <p:strVal val="visible"/>
                                      </p:to>
                                    </p:set>
                                    <p:anim calcmode="lin" valueType="num">
                                      <p:cBhvr>
                                        <p:cTn dur="1000" fill="hold" id="391"/>
                                        <p:tgtEl>
                                          <p:spTgt spid="72"/>
                                        </p:tgtEl>
                                        <p:attrNameLst>
                                          <p:attrName>ppt_w</p:attrName>
                                        </p:attrNameLst>
                                      </p:cBhvr>
                                      <p:tavLst>
                                        <p:tav tm="0">
                                          <p:val>
                                            <p:fltVal val="0"/>
                                          </p:val>
                                        </p:tav>
                                        <p:tav tm="100000">
                                          <p:val>
                                            <p:strVal val="#ppt_w"/>
                                          </p:val>
                                        </p:tav>
                                      </p:tavLst>
                                    </p:anim>
                                    <p:anim calcmode="lin" valueType="num">
                                      <p:cBhvr>
                                        <p:cTn dur="1000" fill="hold" id="392"/>
                                        <p:tgtEl>
                                          <p:spTgt spid="72"/>
                                        </p:tgtEl>
                                        <p:attrNameLst>
                                          <p:attrName>ppt_h</p:attrName>
                                        </p:attrNameLst>
                                      </p:cBhvr>
                                      <p:tavLst>
                                        <p:tav tm="0">
                                          <p:val>
                                            <p:fltVal val="0"/>
                                          </p:val>
                                        </p:tav>
                                        <p:tav tm="100000">
                                          <p:val>
                                            <p:strVal val="#ppt_h"/>
                                          </p:val>
                                        </p:tav>
                                      </p:tavLst>
                                    </p:anim>
                                    <p:anim calcmode="lin" valueType="num">
                                      <p:cBhvr>
                                        <p:cTn dur="1000" fill="hold" id="393"/>
                                        <p:tgtEl>
                                          <p:spTgt spid="72"/>
                                        </p:tgtEl>
                                        <p:attrNameLst>
                                          <p:attrName>style.rotation</p:attrName>
                                        </p:attrNameLst>
                                      </p:cBhvr>
                                      <p:tavLst>
                                        <p:tav tm="0">
                                          <p:val>
                                            <p:fltVal val="90"/>
                                          </p:val>
                                        </p:tav>
                                        <p:tav tm="100000">
                                          <p:val>
                                            <p:fltVal val="0"/>
                                          </p:val>
                                        </p:tav>
                                      </p:tavLst>
                                    </p:anim>
                                    <p:animEffect filter="fade" transition="in">
                                      <p:cBhvr>
                                        <p:cTn dur="1000" id="394"/>
                                        <p:tgtEl>
                                          <p:spTgt spid="72"/>
                                        </p:tgtEl>
                                      </p:cBhvr>
                                    </p:animEffect>
                                  </p:childTnLst>
                                </p:cTn>
                              </p:par>
                              <p:par>
                                <p:cTn fill="hold" id="395" nodeType="withEffect" presetClass="entr" presetID="31" presetSubtype="0">
                                  <p:stCondLst>
                                    <p:cond delay="500"/>
                                  </p:stCondLst>
                                  <p:childTnLst>
                                    <p:set>
                                      <p:cBhvr>
                                        <p:cTn dur="1" fill="hold" id="396">
                                          <p:stCondLst>
                                            <p:cond delay="0"/>
                                          </p:stCondLst>
                                        </p:cTn>
                                        <p:tgtEl>
                                          <p:spTgt spid="73"/>
                                        </p:tgtEl>
                                        <p:attrNameLst>
                                          <p:attrName>style.visibility</p:attrName>
                                        </p:attrNameLst>
                                      </p:cBhvr>
                                      <p:to>
                                        <p:strVal val="visible"/>
                                      </p:to>
                                    </p:set>
                                    <p:anim calcmode="lin" valueType="num">
                                      <p:cBhvr>
                                        <p:cTn dur="1000" fill="hold" id="397"/>
                                        <p:tgtEl>
                                          <p:spTgt spid="73"/>
                                        </p:tgtEl>
                                        <p:attrNameLst>
                                          <p:attrName>ppt_w</p:attrName>
                                        </p:attrNameLst>
                                      </p:cBhvr>
                                      <p:tavLst>
                                        <p:tav tm="0">
                                          <p:val>
                                            <p:fltVal val="0"/>
                                          </p:val>
                                        </p:tav>
                                        <p:tav tm="100000">
                                          <p:val>
                                            <p:strVal val="#ppt_w"/>
                                          </p:val>
                                        </p:tav>
                                      </p:tavLst>
                                    </p:anim>
                                    <p:anim calcmode="lin" valueType="num">
                                      <p:cBhvr>
                                        <p:cTn dur="1000" fill="hold" id="398"/>
                                        <p:tgtEl>
                                          <p:spTgt spid="73"/>
                                        </p:tgtEl>
                                        <p:attrNameLst>
                                          <p:attrName>ppt_h</p:attrName>
                                        </p:attrNameLst>
                                      </p:cBhvr>
                                      <p:tavLst>
                                        <p:tav tm="0">
                                          <p:val>
                                            <p:fltVal val="0"/>
                                          </p:val>
                                        </p:tav>
                                        <p:tav tm="100000">
                                          <p:val>
                                            <p:strVal val="#ppt_h"/>
                                          </p:val>
                                        </p:tav>
                                      </p:tavLst>
                                    </p:anim>
                                    <p:anim calcmode="lin" valueType="num">
                                      <p:cBhvr>
                                        <p:cTn dur="1000" fill="hold" id="399"/>
                                        <p:tgtEl>
                                          <p:spTgt spid="73"/>
                                        </p:tgtEl>
                                        <p:attrNameLst>
                                          <p:attrName>style.rotation</p:attrName>
                                        </p:attrNameLst>
                                      </p:cBhvr>
                                      <p:tavLst>
                                        <p:tav tm="0">
                                          <p:val>
                                            <p:fltVal val="90"/>
                                          </p:val>
                                        </p:tav>
                                        <p:tav tm="100000">
                                          <p:val>
                                            <p:fltVal val="0"/>
                                          </p:val>
                                        </p:tav>
                                      </p:tavLst>
                                    </p:anim>
                                    <p:animEffect filter="fade" transition="in">
                                      <p:cBhvr>
                                        <p:cTn dur="1000" id="400"/>
                                        <p:tgtEl>
                                          <p:spTgt spid="73"/>
                                        </p:tgtEl>
                                      </p:cBhvr>
                                    </p:animEffect>
                                  </p:childTnLst>
                                </p:cTn>
                              </p:par>
                              <p:par>
                                <p:cTn fill="hold" id="401" nodeType="withEffect" presetClass="entr" presetID="31" presetSubtype="0">
                                  <p:stCondLst>
                                    <p:cond delay="500"/>
                                  </p:stCondLst>
                                  <p:childTnLst>
                                    <p:set>
                                      <p:cBhvr>
                                        <p:cTn dur="1" fill="hold" id="402">
                                          <p:stCondLst>
                                            <p:cond delay="0"/>
                                          </p:stCondLst>
                                        </p:cTn>
                                        <p:tgtEl>
                                          <p:spTgt spid="74"/>
                                        </p:tgtEl>
                                        <p:attrNameLst>
                                          <p:attrName>style.visibility</p:attrName>
                                        </p:attrNameLst>
                                      </p:cBhvr>
                                      <p:to>
                                        <p:strVal val="visible"/>
                                      </p:to>
                                    </p:set>
                                    <p:anim calcmode="lin" valueType="num">
                                      <p:cBhvr>
                                        <p:cTn dur="1000" fill="hold" id="403"/>
                                        <p:tgtEl>
                                          <p:spTgt spid="74"/>
                                        </p:tgtEl>
                                        <p:attrNameLst>
                                          <p:attrName>ppt_w</p:attrName>
                                        </p:attrNameLst>
                                      </p:cBhvr>
                                      <p:tavLst>
                                        <p:tav tm="0">
                                          <p:val>
                                            <p:fltVal val="0"/>
                                          </p:val>
                                        </p:tav>
                                        <p:tav tm="100000">
                                          <p:val>
                                            <p:strVal val="#ppt_w"/>
                                          </p:val>
                                        </p:tav>
                                      </p:tavLst>
                                    </p:anim>
                                    <p:anim calcmode="lin" valueType="num">
                                      <p:cBhvr>
                                        <p:cTn dur="1000" fill="hold" id="404"/>
                                        <p:tgtEl>
                                          <p:spTgt spid="74"/>
                                        </p:tgtEl>
                                        <p:attrNameLst>
                                          <p:attrName>ppt_h</p:attrName>
                                        </p:attrNameLst>
                                      </p:cBhvr>
                                      <p:tavLst>
                                        <p:tav tm="0">
                                          <p:val>
                                            <p:fltVal val="0"/>
                                          </p:val>
                                        </p:tav>
                                        <p:tav tm="100000">
                                          <p:val>
                                            <p:strVal val="#ppt_h"/>
                                          </p:val>
                                        </p:tav>
                                      </p:tavLst>
                                    </p:anim>
                                    <p:anim calcmode="lin" valueType="num">
                                      <p:cBhvr>
                                        <p:cTn dur="1000" fill="hold" id="405"/>
                                        <p:tgtEl>
                                          <p:spTgt spid="74"/>
                                        </p:tgtEl>
                                        <p:attrNameLst>
                                          <p:attrName>style.rotation</p:attrName>
                                        </p:attrNameLst>
                                      </p:cBhvr>
                                      <p:tavLst>
                                        <p:tav tm="0">
                                          <p:val>
                                            <p:fltVal val="90"/>
                                          </p:val>
                                        </p:tav>
                                        <p:tav tm="100000">
                                          <p:val>
                                            <p:fltVal val="0"/>
                                          </p:val>
                                        </p:tav>
                                      </p:tavLst>
                                    </p:anim>
                                    <p:animEffect filter="fade" transition="in">
                                      <p:cBhvr>
                                        <p:cTn dur="1000" id="406"/>
                                        <p:tgtEl>
                                          <p:spTgt spid="74"/>
                                        </p:tgtEl>
                                      </p:cBhvr>
                                    </p:animEffect>
                                  </p:childTnLst>
                                </p:cTn>
                              </p:par>
                              <p:par>
                                <p:cTn fill="hold" id="407" nodeType="withEffect" presetClass="entr" presetID="31" presetSubtype="0">
                                  <p:stCondLst>
                                    <p:cond delay="500"/>
                                  </p:stCondLst>
                                  <p:childTnLst>
                                    <p:set>
                                      <p:cBhvr>
                                        <p:cTn dur="1" fill="hold" id="408">
                                          <p:stCondLst>
                                            <p:cond delay="0"/>
                                          </p:stCondLst>
                                        </p:cTn>
                                        <p:tgtEl>
                                          <p:spTgt spid="75"/>
                                        </p:tgtEl>
                                        <p:attrNameLst>
                                          <p:attrName>style.visibility</p:attrName>
                                        </p:attrNameLst>
                                      </p:cBhvr>
                                      <p:to>
                                        <p:strVal val="visible"/>
                                      </p:to>
                                    </p:set>
                                    <p:anim calcmode="lin" valueType="num">
                                      <p:cBhvr>
                                        <p:cTn dur="1000" fill="hold" id="409"/>
                                        <p:tgtEl>
                                          <p:spTgt spid="75"/>
                                        </p:tgtEl>
                                        <p:attrNameLst>
                                          <p:attrName>ppt_w</p:attrName>
                                        </p:attrNameLst>
                                      </p:cBhvr>
                                      <p:tavLst>
                                        <p:tav tm="0">
                                          <p:val>
                                            <p:fltVal val="0"/>
                                          </p:val>
                                        </p:tav>
                                        <p:tav tm="100000">
                                          <p:val>
                                            <p:strVal val="#ppt_w"/>
                                          </p:val>
                                        </p:tav>
                                      </p:tavLst>
                                    </p:anim>
                                    <p:anim calcmode="lin" valueType="num">
                                      <p:cBhvr>
                                        <p:cTn dur="1000" fill="hold" id="410"/>
                                        <p:tgtEl>
                                          <p:spTgt spid="75"/>
                                        </p:tgtEl>
                                        <p:attrNameLst>
                                          <p:attrName>ppt_h</p:attrName>
                                        </p:attrNameLst>
                                      </p:cBhvr>
                                      <p:tavLst>
                                        <p:tav tm="0">
                                          <p:val>
                                            <p:fltVal val="0"/>
                                          </p:val>
                                        </p:tav>
                                        <p:tav tm="100000">
                                          <p:val>
                                            <p:strVal val="#ppt_h"/>
                                          </p:val>
                                        </p:tav>
                                      </p:tavLst>
                                    </p:anim>
                                    <p:anim calcmode="lin" valueType="num">
                                      <p:cBhvr>
                                        <p:cTn dur="1000" fill="hold" id="411"/>
                                        <p:tgtEl>
                                          <p:spTgt spid="75"/>
                                        </p:tgtEl>
                                        <p:attrNameLst>
                                          <p:attrName>style.rotation</p:attrName>
                                        </p:attrNameLst>
                                      </p:cBhvr>
                                      <p:tavLst>
                                        <p:tav tm="0">
                                          <p:val>
                                            <p:fltVal val="90"/>
                                          </p:val>
                                        </p:tav>
                                        <p:tav tm="100000">
                                          <p:val>
                                            <p:fltVal val="0"/>
                                          </p:val>
                                        </p:tav>
                                      </p:tavLst>
                                    </p:anim>
                                    <p:animEffect filter="fade" transition="in">
                                      <p:cBhvr>
                                        <p:cTn dur="1000" id="412"/>
                                        <p:tgtEl>
                                          <p:spTgt spid="75"/>
                                        </p:tgtEl>
                                      </p:cBhvr>
                                    </p:animEffect>
                                  </p:childTnLst>
                                </p:cTn>
                              </p:par>
                              <p:par>
                                <p:cTn fill="hold" id="413" nodeType="withEffect" presetClass="entr" presetID="31" presetSubtype="0">
                                  <p:stCondLst>
                                    <p:cond delay="500"/>
                                  </p:stCondLst>
                                  <p:childTnLst>
                                    <p:set>
                                      <p:cBhvr>
                                        <p:cTn dur="1" fill="hold" id="414">
                                          <p:stCondLst>
                                            <p:cond delay="0"/>
                                          </p:stCondLst>
                                        </p:cTn>
                                        <p:tgtEl>
                                          <p:spTgt spid="76"/>
                                        </p:tgtEl>
                                        <p:attrNameLst>
                                          <p:attrName>style.visibility</p:attrName>
                                        </p:attrNameLst>
                                      </p:cBhvr>
                                      <p:to>
                                        <p:strVal val="visible"/>
                                      </p:to>
                                    </p:set>
                                    <p:anim calcmode="lin" valueType="num">
                                      <p:cBhvr>
                                        <p:cTn dur="1000" fill="hold" id="415"/>
                                        <p:tgtEl>
                                          <p:spTgt spid="76"/>
                                        </p:tgtEl>
                                        <p:attrNameLst>
                                          <p:attrName>ppt_w</p:attrName>
                                        </p:attrNameLst>
                                      </p:cBhvr>
                                      <p:tavLst>
                                        <p:tav tm="0">
                                          <p:val>
                                            <p:fltVal val="0"/>
                                          </p:val>
                                        </p:tav>
                                        <p:tav tm="100000">
                                          <p:val>
                                            <p:strVal val="#ppt_w"/>
                                          </p:val>
                                        </p:tav>
                                      </p:tavLst>
                                    </p:anim>
                                    <p:anim calcmode="lin" valueType="num">
                                      <p:cBhvr>
                                        <p:cTn dur="1000" fill="hold" id="416"/>
                                        <p:tgtEl>
                                          <p:spTgt spid="76"/>
                                        </p:tgtEl>
                                        <p:attrNameLst>
                                          <p:attrName>ppt_h</p:attrName>
                                        </p:attrNameLst>
                                      </p:cBhvr>
                                      <p:tavLst>
                                        <p:tav tm="0">
                                          <p:val>
                                            <p:fltVal val="0"/>
                                          </p:val>
                                        </p:tav>
                                        <p:tav tm="100000">
                                          <p:val>
                                            <p:strVal val="#ppt_h"/>
                                          </p:val>
                                        </p:tav>
                                      </p:tavLst>
                                    </p:anim>
                                    <p:anim calcmode="lin" valueType="num">
                                      <p:cBhvr>
                                        <p:cTn dur="1000" fill="hold" id="417"/>
                                        <p:tgtEl>
                                          <p:spTgt spid="76"/>
                                        </p:tgtEl>
                                        <p:attrNameLst>
                                          <p:attrName>style.rotation</p:attrName>
                                        </p:attrNameLst>
                                      </p:cBhvr>
                                      <p:tavLst>
                                        <p:tav tm="0">
                                          <p:val>
                                            <p:fltVal val="90"/>
                                          </p:val>
                                        </p:tav>
                                        <p:tav tm="100000">
                                          <p:val>
                                            <p:fltVal val="0"/>
                                          </p:val>
                                        </p:tav>
                                      </p:tavLst>
                                    </p:anim>
                                    <p:animEffect filter="fade" transition="in">
                                      <p:cBhvr>
                                        <p:cTn dur="1000" id="418"/>
                                        <p:tgtEl>
                                          <p:spTgt spid="76"/>
                                        </p:tgtEl>
                                      </p:cBhvr>
                                    </p:animEffect>
                                  </p:childTnLst>
                                </p:cTn>
                              </p:par>
                              <p:par>
                                <p:cTn fill="hold" id="419" nodeType="withEffect" presetClass="entr" presetID="31" presetSubtype="0">
                                  <p:stCondLst>
                                    <p:cond delay="500"/>
                                  </p:stCondLst>
                                  <p:childTnLst>
                                    <p:set>
                                      <p:cBhvr>
                                        <p:cTn dur="1" fill="hold" id="420">
                                          <p:stCondLst>
                                            <p:cond delay="0"/>
                                          </p:stCondLst>
                                        </p:cTn>
                                        <p:tgtEl>
                                          <p:spTgt spid="77"/>
                                        </p:tgtEl>
                                        <p:attrNameLst>
                                          <p:attrName>style.visibility</p:attrName>
                                        </p:attrNameLst>
                                      </p:cBhvr>
                                      <p:to>
                                        <p:strVal val="visible"/>
                                      </p:to>
                                    </p:set>
                                    <p:anim calcmode="lin" valueType="num">
                                      <p:cBhvr>
                                        <p:cTn dur="1000" fill="hold" id="421"/>
                                        <p:tgtEl>
                                          <p:spTgt spid="77"/>
                                        </p:tgtEl>
                                        <p:attrNameLst>
                                          <p:attrName>ppt_w</p:attrName>
                                        </p:attrNameLst>
                                      </p:cBhvr>
                                      <p:tavLst>
                                        <p:tav tm="0">
                                          <p:val>
                                            <p:fltVal val="0"/>
                                          </p:val>
                                        </p:tav>
                                        <p:tav tm="100000">
                                          <p:val>
                                            <p:strVal val="#ppt_w"/>
                                          </p:val>
                                        </p:tav>
                                      </p:tavLst>
                                    </p:anim>
                                    <p:anim calcmode="lin" valueType="num">
                                      <p:cBhvr>
                                        <p:cTn dur="1000" fill="hold" id="422"/>
                                        <p:tgtEl>
                                          <p:spTgt spid="77"/>
                                        </p:tgtEl>
                                        <p:attrNameLst>
                                          <p:attrName>ppt_h</p:attrName>
                                        </p:attrNameLst>
                                      </p:cBhvr>
                                      <p:tavLst>
                                        <p:tav tm="0">
                                          <p:val>
                                            <p:fltVal val="0"/>
                                          </p:val>
                                        </p:tav>
                                        <p:tav tm="100000">
                                          <p:val>
                                            <p:strVal val="#ppt_h"/>
                                          </p:val>
                                        </p:tav>
                                      </p:tavLst>
                                    </p:anim>
                                    <p:anim calcmode="lin" valueType="num">
                                      <p:cBhvr>
                                        <p:cTn dur="1000" fill="hold" id="423"/>
                                        <p:tgtEl>
                                          <p:spTgt spid="77"/>
                                        </p:tgtEl>
                                        <p:attrNameLst>
                                          <p:attrName>style.rotation</p:attrName>
                                        </p:attrNameLst>
                                      </p:cBhvr>
                                      <p:tavLst>
                                        <p:tav tm="0">
                                          <p:val>
                                            <p:fltVal val="90"/>
                                          </p:val>
                                        </p:tav>
                                        <p:tav tm="100000">
                                          <p:val>
                                            <p:fltVal val="0"/>
                                          </p:val>
                                        </p:tav>
                                      </p:tavLst>
                                    </p:anim>
                                    <p:animEffect filter="fade" transition="in">
                                      <p:cBhvr>
                                        <p:cTn dur="1000" id="424"/>
                                        <p:tgtEl>
                                          <p:spTgt spid="77"/>
                                        </p:tgtEl>
                                      </p:cBhvr>
                                    </p:animEffect>
                                  </p:childTnLst>
                                </p:cTn>
                              </p:par>
                              <p:par>
                                <p:cTn fill="hold" id="425" nodeType="withEffect" presetClass="entr" presetID="31" presetSubtype="0">
                                  <p:stCondLst>
                                    <p:cond delay="500"/>
                                  </p:stCondLst>
                                  <p:childTnLst>
                                    <p:set>
                                      <p:cBhvr>
                                        <p:cTn dur="1" fill="hold" id="426">
                                          <p:stCondLst>
                                            <p:cond delay="0"/>
                                          </p:stCondLst>
                                        </p:cTn>
                                        <p:tgtEl>
                                          <p:spTgt spid="78"/>
                                        </p:tgtEl>
                                        <p:attrNameLst>
                                          <p:attrName>style.visibility</p:attrName>
                                        </p:attrNameLst>
                                      </p:cBhvr>
                                      <p:to>
                                        <p:strVal val="visible"/>
                                      </p:to>
                                    </p:set>
                                    <p:anim calcmode="lin" valueType="num">
                                      <p:cBhvr>
                                        <p:cTn dur="1000" fill="hold" id="427"/>
                                        <p:tgtEl>
                                          <p:spTgt spid="78"/>
                                        </p:tgtEl>
                                        <p:attrNameLst>
                                          <p:attrName>ppt_w</p:attrName>
                                        </p:attrNameLst>
                                      </p:cBhvr>
                                      <p:tavLst>
                                        <p:tav tm="0">
                                          <p:val>
                                            <p:fltVal val="0"/>
                                          </p:val>
                                        </p:tav>
                                        <p:tav tm="100000">
                                          <p:val>
                                            <p:strVal val="#ppt_w"/>
                                          </p:val>
                                        </p:tav>
                                      </p:tavLst>
                                    </p:anim>
                                    <p:anim calcmode="lin" valueType="num">
                                      <p:cBhvr>
                                        <p:cTn dur="1000" fill="hold" id="428"/>
                                        <p:tgtEl>
                                          <p:spTgt spid="78"/>
                                        </p:tgtEl>
                                        <p:attrNameLst>
                                          <p:attrName>ppt_h</p:attrName>
                                        </p:attrNameLst>
                                      </p:cBhvr>
                                      <p:tavLst>
                                        <p:tav tm="0">
                                          <p:val>
                                            <p:fltVal val="0"/>
                                          </p:val>
                                        </p:tav>
                                        <p:tav tm="100000">
                                          <p:val>
                                            <p:strVal val="#ppt_h"/>
                                          </p:val>
                                        </p:tav>
                                      </p:tavLst>
                                    </p:anim>
                                    <p:anim calcmode="lin" valueType="num">
                                      <p:cBhvr>
                                        <p:cTn dur="1000" fill="hold" id="429"/>
                                        <p:tgtEl>
                                          <p:spTgt spid="78"/>
                                        </p:tgtEl>
                                        <p:attrNameLst>
                                          <p:attrName>style.rotation</p:attrName>
                                        </p:attrNameLst>
                                      </p:cBhvr>
                                      <p:tavLst>
                                        <p:tav tm="0">
                                          <p:val>
                                            <p:fltVal val="90"/>
                                          </p:val>
                                        </p:tav>
                                        <p:tav tm="100000">
                                          <p:val>
                                            <p:fltVal val="0"/>
                                          </p:val>
                                        </p:tav>
                                      </p:tavLst>
                                    </p:anim>
                                    <p:animEffect filter="fade" transition="in">
                                      <p:cBhvr>
                                        <p:cTn dur="1000" id="430"/>
                                        <p:tgtEl>
                                          <p:spTgt spid="78"/>
                                        </p:tgtEl>
                                      </p:cBhvr>
                                    </p:animEffect>
                                  </p:childTnLst>
                                </p:cTn>
                              </p:par>
                              <p:par>
                                <p:cTn fill="hold" id="431" nodeType="withEffect" presetClass="entr" presetID="31" presetSubtype="0">
                                  <p:stCondLst>
                                    <p:cond delay="500"/>
                                  </p:stCondLst>
                                  <p:childTnLst>
                                    <p:set>
                                      <p:cBhvr>
                                        <p:cTn dur="1" fill="hold" id="432">
                                          <p:stCondLst>
                                            <p:cond delay="0"/>
                                          </p:stCondLst>
                                        </p:cTn>
                                        <p:tgtEl>
                                          <p:spTgt spid="79"/>
                                        </p:tgtEl>
                                        <p:attrNameLst>
                                          <p:attrName>style.visibility</p:attrName>
                                        </p:attrNameLst>
                                      </p:cBhvr>
                                      <p:to>
                                        <p:strVal val="visible"/>
                                      </p:to>
                                    </p:set>
                                    <p:anim calcmode="lin" valueType="num">
                                      <p:cBhvr>
                                        <p:cTn dur="1000" fill="hold" id="433"/>
                                        <p:tgtEl>
                                          <p:spTgt spid="79"/>
                                        </p:tgtEl>
                                        <p:attrNameLst>
                                          <p:attrName>ppt_w</p:attrName>
                                        </p:attrNameLst>
                                      </p:cBhvr>
                                      <p:tavLst>
                                        <p:tav tm="0">
                                          <p:val>
                                            <p:fltVal val="0"/>
                                          </p:val>
                                        </p:tav>
                                        <p:tav tm="100000">
                                          <p:val>
                                            <p:strVal val="#ppt_w"/>
                                          </p:val>
                                        </p:tav>
                                      </p:tavLst>
                                    </p:anim>
                                    <p:anim calcmode="lin" valueType="num">
                                      <p:cBhvr>
                                        <p:cTn dur="1000" fill="hold" id="434"/>
                                        <p:tgtEl>
                                          <p:spTgt spid="79"/>
                                        </p:tgtEl>
                                        <p:attrNameLst>
                                          <p:attrName>ppt_h</p:attrName>
                                        </p:attrNameLst>
                                      </p:cBhvr>
                                      <p:tavLst>
                                        <p:tav tm="0">
                                          <p:val>
                                            <p:fltVal val="0"/>
                                          </p:val>
                                        </p:tav>
                                        <p:tav tm="100000">
                                          <p:val>
                                            <p:strVal val="#ppt_h"/>
                                          </p:val>
                                        </p:tav>
                                      </p:tavLst>
                                    </p:anim>
                                    <p:anim calcmode="lin" valueType="num">
                                      <p:cBhvr>
                                        <p:cTn dur="1000" fill="hold" id="435"/>
                                        <p:tgtEl>
                                          <p:spTgt spid="79"/>
                                        </p:tgtEl>
                                        <p:attrNameLst>
                                          <p:attrName>style.rotation</p:attrName>
                                        </p:attrNameLst>
                                      </p:cBhvr>
                                      <p:tavLst>
                                        <p:tav tm="0">
                                          <p:val>
                                            <p:fltVal val="90"/>
                                          </p:val>
                                        </p:tav>
                                        <p:tav tm="100000">
                                          <p:val>
                                            <p:fltVal val="0"/>
                                          </p:val>
                                        </p:tav>
                                      </p:tavLst>
                                    </p:anim>
                                    <p:animEffect filter="fade" transition="in">
                                      <p:cBhvr>
                                        <p:cTn dur="1000" id="436"/>
                                        <p:tgtEl>
                                          <p:spTgt spid="79"/>
                                        </p:tgtEl>
                                      </p:cBhvr>
                                    </p:animEffect>
                                  </p:childTnLst>
                                </p:cTn>
                              </p:par>
                              <p:par>
                                <p:cTn fill="hold" id="437" nodeType="withEffect" presetClass="entr" presetID="31" presetSubtype="0">
                                  <p:stCondLst>
                                    <p:cond delay="500"/>
                                  </p:stCondLst>
                                  <p:childTnLst>
                                    <p:set>
                                      <p:cBhvr>
                                        <p:cTn dur="1" fill="hold" id="438">
                                          <p:stCondLst>
                                            <p:cond delay="0"/>
                                          </p:stCondLst>
                                        </p:cTn>
                                        <p:tgtEl>
                                          <p:spTgt spid="80"/>
                                        </p:tgtEl>
                                        <p:attrNameLst>
                                          <p:attrName>style.visibility</p:attrName>
                                        </p:attrNameLst>
                                      </p:cBhvr>
                                      <p:to>
                                        <p:strVal val="visible"/>
                                      </p:to>
                                    </p:set>
                                    <p:anim calcmode="lin" valueType="num">
                                      <p:cBhvr>
                                        <p:cTn dur="1000" fill="hold" id="439"/>
                                        <p:tgtEl>
                                          <p:spTgt spid="80"/>
                                        </p:tgtEl>
                                        <p:attrNameLst>
                                          <p:attrName>ppt_w</p:attrName>
                                        </p:attrNameLst>
                                      </p:cBhvr>
                                      <p:tavLst>
                                        <p:tav tm="0">
                                          <p:val>
                                            <p:fltVal val="0"/>
                                          </p:val>
                                        </p:tav>
                                        <p:tav tm="100000">
                                          <p:val>
                                            <p:strVal val="#ppt_w"/>
                                          </p:val>
                                        </p:tav>
                                      </p:tavLst>
                                    </p:anim>
                                    <p:anim calcmode="lin" valueType="num">
                                      <p:cBhvr>
                                        <p:cTn dur="1000" fill="hold" id="440"/>
                                        <p:tgtEl>
                                          <p:spTgt spid="80"/>
                                        </p:tgtEl>
                                        <p:attrNameLst>
                                          <p:attrName>ppt_h</p:attrName>
                                        </p:attrNameLst>
                                      </p:cBhvr>
                                      <p:tavLst>
                                        <p:tav tm="0">
                                          <p:val>
                                            <p:fltVal val="0"/>
                                          </p:val>
                                        </p:tav>
                                        <p:tav tm="100000">
                                          <p:val>
                                            <p:strVal val="#ppt_h"/>
                                          </p:val>
                                        </p:tav>
                                      </p:tavLst>
                                    </p:anim>
                                    <p:anim calcmode="lin" valueType="num">
                                      <p:cBhvr>
                                        <p:cTn dur="1000" fill="hold" id="441"/>
                                        <p:tgtEl>
                                          <p:spTgt spid="80"/>
                                        </p:tgtEl>
                                        <p:attrNameLst>
                                          <p:attrName>style.rotation</p:attrName>
                                        </p:attrNameLst>
                                      </p:cBhvr>
                                      <p:tavLst>
                                        <p:tav tm="0">
                                          <p:val>
                                            <p:fltVal val="90"/>
                                          </p:val>
                                        </p:tav>
                                        <p:tav tm="100000">
                                          <p:val>
                                            <p:fltVal val="0"/>
                                          </p:val>
                                        </p:tav>
                                      </p:tavLst>
                                    </p:anim>
                                    <p:animEffect filter="fade" transition="in">
                                      <p:cBhvr>
                                        <p:cTn dur="1000" id="442"/>
                                        <p:tgtEl>
                                          <p:spTgt spid="80"/>
                                        </p:tgtEl>
                                      </p:cBhvr>
                                    </p:animEffect>
                                  </p:childTnLst>
                                </p:cTn>
                              </p:par>
                              <p:par>
                                <p:cTn fill="hold" grpId="0" id="443" nodeType="withEffect" presetClass="entr" presetID="31" presetSubtype="0">
                                  <p:stCondLst>
                                    <p:cond delay="500"/>
                                  </p:stCondLst>
                                  <p:childTnLst>
                                    <p:set>
                                      <p:cBhvr>
                                        <p:cTn dur="1" fill="hold" id="444">
                                          <p:stCondLst>
                                            <p:cond delay="0"/>
                                          </p:stCondLst>
                                        </p:cTn>
                                        <p:tgtEl>
                                          <p:spTgt spid="81"/>
                                        </p:tgtEl>
                                        <p:attrNameLst>
                                          <p:attrName>style.visibility</p:attrName>
                                        </p:attrNameLst>
                                      </p:cBhvr>
                                      <p:to>
                                        <p:strVal val="visible"/>
                                      </p:to>
                                    </p:set>
                                    <p:anim calcmode="lin" valueType="num">
                                      <p:cBhvr>
                                        <p:cTn dur="1000" fill="hold" id="445"/>
                                        <p:tgtEl>
                                          <p:spTgt spid="81"/>
                                        </p:tgtEl>
                                        <p:attrNameLst>
                                          <p:attrName>ppt_w</p:attrName>
                                        </p:attrNameLst>
                                      </p:cBhvr>
                                      <p:tavLst>
                                        <p:tav tm="0">
                                          <p:val>
                                            <p:fltVal val="0"/>
                                          </p:val>
                                        </p:tav>
                                        <p:tav tm="100000">
                                          <p:val>
                                            <p:strVal val="#ppt_w"/>
                                          </p:val>
                                        </p:tav>
                                      </p:tavLst>
                                    </p:anim>
                                    <p:anim calcmode="lin" valueType="num">
                                      <p:cBhvr>
                                        <p:cTn dur="1000" fill="hold" id="446"/>
                                        <p:tgtEl>
                                          <p:spTgt spid="81"/>
                                        </p:tgtEl>
                                        <p:attrNameLst>
                                          <p:attrName>ppt_h</p:attrName>
                                        </p:attrNameLst>
                                      </p:cBhvr>
                                      <p:tavLst>
                                        <p:tav tm="0">
                                          <p:val>
                                            <p:fltVal val="0"/>
                                          </p:val>
                                        </p:tav>
                                        <p:tav tm="100000">
                                          <p:val>
                                            <p:strVal val="#ppt_h"/>
                                          </p:val>
                                        </p:tav>
                                      </p:tavLst>
                                    </p:anim>
                                    <p:anim calcmode="lin" valueType="num">
                                      <p:cBhvr>
                                        <p:cTn dur="1000" fill="hold" id="447"/>
                                        <p:tgtEl>
                                          <p:spTgt spid="81"/>
                                        </p:tgtEl>
                                        <p:attrNameLst>
                                          <p:attrName>style.rotation</p:attrName>
                                        </p:attrNameLst>
                                      </p:cBhvr>
                                      <p:tavLst>
                                        <p:tav tm="0">
                                          <p:val>
                                            <p:fltVal val="90"/>
                                          </p:val>
                                        </p:tav>
                                        <p:tav tm="100000">
                                          <p:val>
                                            <p:fltVal val="0"/>
                                          </p:val>
                                        </p:tav>
                                      </p:tavLst>
                                    </p:anim>
                                    <p:animEffect filter="fade" transition="in">
                                      <p:cBhvr>
                                        <p:cTn dur="1000" id="448"/>
                                        <p:tgtEl>
                                          <p:spTgt spid="81"/>
                                        </p:tgtEl>
                                      </p:cBhvr>
                                    </p:animEffect>
                                  </p:childTnLst>
                                </p:cTn>
                              </p:par>
                              <p:par>
                                <p:cTn fill="hold" grpId="0" id="449" nodeType="withEffect" presetClass="entr" presetID="31" presetSubtype="0">
                                  <p:stCondLst>
                                    <p:cond delay="500"/>
                                  </p:stCondLst>
                                  <p:childTnLst>
                                    <p:set>
                                      <p:cBhvr>
                                        <p:cTn dur="1" fill="hold" id="450">
                                          <p:stCondLst>
                                            <p:cond delay="0"/>
                                          </p:stCondLst>
                                        </p:cTn>
                                        <p:tgtEl>
                                          <p:spTgt spid="82"/>
                                        </p:tgtEl>
                                        <p:attrNameLst>
                                          <p:attrName>style.visibility</p:attrName>
                                        </p:attrNameLst>
                                      </p:cBhvr>
                                      <p:to>
                                        <p:strVal val="visible"/>
                                      </p:to>
                                    </p:set>
                                    <p:anim calcmode="lin" valueType="num">
                                      <p:cBhvr>
                                        <p:cTn dur="1000" fill="hold" id="451"/>
                                        <p:tgtEl>
                                          <p:spTgt spid="82"/>
                                        </p:tgtEl>
                                        <p:attrNameLst>
                                          <p:attrName>ppt_w</p:attrName>
                                        </p:attrNameLst>
                                      </p:cBhvr>
                                      <p:tavLst>
                                        <p:tav tm="0">
                                          <p:val>
                                            <p:fltVal val="0"/>
                                          </p:val>
                                        </p:tav>
                                        <p:tav tm="100000">
                                          <p:val>
                                            <p:strVal val="#ppt_w"/>
                                          </p:val>
                                        </p:tav>
                                      </p:tavLst>
                                    </p:anim>
                                    <p:anim calcmode="lin" valueType="num">
                                      <p:cBhvr>
                                        <p:cTn dur="1000" fill="hold" id="452"/>
                                        <p:tgtEl>
                                          <p:spTgt spid="82"/>
                                        </p:tgtEl>
                                        <p:attrNameLst>
                                          <p:attrName>ppt_h</p:attrName>
                                        </p:attrNameLst>
                                      </p:cBhvr>
                                      <p:tavLst>
                                        <p:tav tm="0">
                                          <p:val>
                                            <p:fltVal val="0"/>
                                          </p:val>
                                        </p:tav>
                                        <p:tav tm="100000">
                                          <p:val>
                                            <p:strVal val="#ppt_h"/>
                                          </p:val>
                                        </p:tav>
                                      </p:tavLst>
                                    </p:anim>
                                    <p:anim calcmode="lin" valueType="num">
                                      <p:cBhvr>
                                        <p:cTn dur="1000" fill="hold" id="453"/>
                                        <p:tgtEl>
                                          <p:spTgt spid="82"/>
                                        </p:tgtEl>
                                        <p:attrNameLst>
                                          <p:attrName>style.rotation</p:attrName>
                                        </p:attrNameLst>
                                      </p:cBhvr>
                                      <p:tavLst>
                                        <p:tav tm="0">
                                          <p:val>
                                            <p:fltVal val="90"/>
                                          </p:val>
                                        </p:tav>
                                        <p:tav tm="100000">
                                          <p:val>
                                            <p:fltVal val="0"/>
                                          </p:val>
                                        </p:tav>
                                      </p:tavLst>
                                    </p:anim>
                                    <p:animEffect filter="fade" transition="in">
                                      <p:cBhvr>
                                        <p:cTn dur="1000" id="454"/>
                                        <p:tgtEl>
                                          <p:spTgt spid="82"/>
                                        </p:tgtEl>
                                      </p:cBhvr>
                                    </p:animEffect>
                                  </p:childTnLst>
                                </p:cTn>
                              </p:par>
                              <p:par>
                                <p:cTn fill="hold" grpId="0" id="455" nodeType="withEffect" presetClass="entr" presetID="31" presetSubtype="0">
                                  <p:stCondLst>
                                    <p:cond delay="500"/>
                                  </p:stCondLst>
                                  <p:childTnLst>
                                    <p:set>
                                      <p:cBhvr>
                                        <p:cTn dur="1" fill="hold" id="456">
                                          <p:stCondLst>
                                            <p:cond delay="0"/>
                                          </p:stCondLst>
                                        </p:cTn>
                                        <p:tgtEl>
                                          <p:spTgt spid="83"/>
                                        </p:tgtEl>
                                        <p:attrNameLst>
                                          <p:attrName>style.visibility</p:attrName>
                                        </p:attrNameLst>
                                      </p:cBhvr>
                                      <p:to>
                                        <p:strVal val="visible"/>
                                      </p:to>
                                    </p:set>
                                    <p:anim calcmode="lin" valueType="num">
                                      <p:cBhvr>
                                        <p:cTn dur="1000" fill="hold" id="457"/>
                                        <p:tgtEl>
                                          <p:spTgt spid="83"/>
                                        </p:tgtEl>
                                        <p:attrNameLst>
                                          <p:attrName>ppt_w</p:attrName>
                                        </p:attrNameLst>
                                      </p:cBhvr>
                                      <p:tavLst>
                                        <p:tav tm="0">
                                          <p:val>
                                            <p:fltVal val="0"/>
                                          </p:val>
                                        </p:tav>
                                        <p:tav tm="100000">
                                          <p:val>
                                            <p:strVal val="#ppt_w"/>
                                          </p:val>
                                        </p:tav>
                                      </p:tavLst>
                                    </p:anim>
                                    <p:anim calcmode="lin" valueType="num">
                                      <p:cBhvr>
                                        <p:cTn dur="1000" fill="hold" id="458"/>
                                        <p:tgtEl>
                                          <p:spTgt spid="83"/>
                                        </p:tgtEl>
                                        <p:attrNameLst>
                                          <p:attrName>ppt_h</p:attrName>
                                        </p:attrNameLst>
                                      </p:cBhvr>
                                      <p:tavLst>
                                        <p:tav tm="0">
                                          <p:val>
                                            <p:fltVal val="0"/>
                                          </p:val>
                                        </p:tav>
                                        <p:tav tm="100000">
                                          <p:val>
                                            <p:strVal val="#ppt_h"/>
                                          </p:val>
                                        </p:tav>
                                      </p:tavLst>
                                    </p:anim>
                                    <p:anim calcmode="lin" valueType="num">
                                      <p:cBhvr>
                                        <p:cTn dur="1000" fill="hold" id="459"/>
                                        <p:tgtEl>
                                          <p:spTgt spid="83"/>
                                        </p:tgtEl>
                                        <p:attrNameLst>
                                          <p:attrName>style.rotation</p:attrName>
                                        </p:attrNameLst>
                                      </p:cBhvr>
                                      <p:tavLst>
                                        <p:tav tm="0">
                                          <p:val>
                                            <p:fltVal val="90"/>
                                          </p:val>
                                        </p:tav>
                                        <p:tav tm="100000">
                                          <p:val>
                                            <p:fltVal val="0"/>
                                          </p:val>
                                        </p:tav>
                                      </p:tavLst>
                                    </p:anim>
                                    <p:animEffect filter="fade" transition="in">
                                      <p:cBhvr>
                                        <p:cTn dur="1000" id="460"/>
                                        <p:tgtEl>
                                          <p:spTgt spid="83"/>
                                        </p:tgtEl>
                                      </p:cBhvr>
                                    </p:animEffect>
                                  </p:childTnLst>
                                </p:cTn>
                              </p:par>
                              <p:par>
                                <p:cTn fill="hold" grpId="0" id="461" nodeType="withEffect" presetClass="entr" presetID="31" presetSubtype="0">
                                  <p:stCondLst>
                                    <p:cond delay="500"/>
                                  </p:stCondLst>
                                  <p:childTnLst>
                                    <p:set>
                                      <p:cBhvr>
                                        <p:cTn dur="1" fill="hold" id="462">
                                          <p:stCondLst>
                                            <p:cond delay="0"/>
                                          </p:stCondLst>
                                        </p:cTn>
                                        <p:tgtEl>
                                          <p:spTgt spid="84"/>
                                        </p:tgtEl>
                                        <p:attrNameLst>
                                          <p:attrName>style.visibility</p:attrName>
                                        </p:attrNameLst>
                                      </p:cBhvr>
                                      <p:to>
                                        <p:strVal val="visible"/>
                                      </p:to>
                                    </p:set>
                                    <p:anim calcmode="lin" valueType="num">
                                      <p:cBhvr>
                                        <p:cTn dur="1000" fill="hold" id="463"/>
                                        <p:tgtEl>
                                          <p:spTgt spid="84"/>
                                        </p:tgtEl>
                                        <p:attrNameLst>
                                          <p:attrName>ppt_w</p:attrName>
                                        </p:attrNameLst>
                                      </p:cBhvr>
                                      <p:tavLst>
                                        <p:tav tm="0">
                                          <p:val>
                                            <p:fltVal val="0"/>
                                          </p:val>
                                        </p:tav>
                                        <p:tav tm="100000">
                                          <p:val>
                                            <p:strVal val="#ppt_w"/>
                                          </p:val>
                                        </p:tav>
                                      </p:tavLst>
                                    </p:anim>
                                    <p:anim calcmode="lin" valueType="num">
                                      <p:cBhvr>
                                        <p:cTn dur="1000" fill="hold" id="464"/>
                                        <p:tgtEl>
                                          <p:spTgt spid="84"/>
                                        </p:tgtEl>
                                        <p:attrNameLst>
                                          <p:attrName>ppt_h</p:attrName>
                                        </p:attrNameLst>
                                      </p:cBhvr>
                                      <p:tavLst>
                                        <p:tav tm="0">
                                          <p:val>
                                            <p:fltVal val="0"/>
                                          </p:val>
                                        </p:tav>
                                        <p:tav tm="100000">
                                          <p:val>
                                            <p:strVal val="#ppt_h"/>
                                          </p:val>
                                        </p:tav>
                                      </p:tavLst>
                                    </p:anim>
                                    <p:anim calcmode="lin" valueType="num">
                                      <p:cBhvr>
                                        <p:cTn dur="1000" fill="hold" id="465"/>
                                        <p:tgtEl>
                                          <p:spTgt spid="84"/>
                                        </p:tgtEl>
                                        <p:attrNameLst>
                                          <p:attrName>style.rotation</p:attrName>
                                        </p:attrNameLst>
                                      </p:cBhvr>
                                      <p:tavLst>
                                        <p:tav tm="0">
                                          <p:val>
                                            <p:fltVal val="90"/>
                                          </p:val>
                                        </p:tav>
                                        <p:tav tm="100000">
                                          <p:val>
                                            <p:fltVal val="0"/>
                                          </p:val>
                                        </p:tav>
                                      </p:tavLst>
                                    </p:anim>
                                    <p:animEffect filter="fade" transition="in">
                                      <p:cBhvr>
                                        <p:cTn dur="1000" id="466"/>
                                        <p:tgtEl>
                                          <p:spTgt spid="84"/>
                                        </p:tgtEl>
                                      </p:cBhvr>
                                    </p:animEffect>
                                  </p:childTnLst>
                                </p:cTn>
                              </p:par>
                              <p:par>
                                <p:cTn fill="hold" grpId="0" id="467" nodeType="withEffect" presetClass="entr" presetID="31" presetSubtype="0">
                                  <p:stCondLst>
                                    <p:cond delay="500"/>
                                  </p:stCondLst>
                                  <p:childTnLst>
                                    <p:set>
                                      <p:cBhvr>
                                        <p:cTn dur="1" fill="hold" id="468">
                                          <p:stCondLst>
                                            <p:cond delay="0"/>
                                          </p:stCondLst>
                                        </p:cTn>
                                        <p:tgtEl>
                                          <p:spTgt spid="85"/>
                                        </p:tgtEl>
                                        <p:attrNameLst>
                                          <p:attrName>style.visibility</p:attrName>
                                        </p:attrNameLst>
                                      </p:cBhvr>
                                      <p:to>
                                        <p:strVal val="visible"/>
                                      </p:to>
                                    </p:set>
                                    <p:anim calcmode="lin" valueType="num">
                                      <p:cBhvr>
                                        <p:cTn dur="1000" fill="hold" id="469"/>
                                        <p:tgtEl>
                                          <p:spTgt spid="85"/>
                                        </p:tgtEl>
                                        <p:attrNameLst>
                                          <p:attrName>ppt_w</p:attrName>
                                        </p:attrNameLst>
                                      </p:cBhvr>
                                      <p:tavLst>
                                        <p:tav tm="0">
                                          <p:val>
                                            <p:fltVal val="0"/>
                                          </p:val>
                                        </p:tav>
                                        <p:tav tm="100000">
                                          <p:val>
                                            <p:strVal val="#ppt_w"/>
                                          </p:val>
                                        </p:tav>
                                      </p:tavLst>
                                    </p:anim>
                                    <p:anim calcmode="lin" valueType="num">
                                      <p:cBhvr>
                                        <p:cTn dur="1000" fill="hold" id="470"/>
                                        <p:tgtEl>
                                          <p:spTgt spid="85"/>
                                        </p:tgtEl>
                                        <p:attrNameLst>
                                          <p:attrName>ppt_h</p:attrName>
                                        </p:attrNameLst>
                                      </p:cBhvr>
                                      <p:tavLst>
                                        <p:tav tm="0">
                                          <p:val>
                                            <p:fltVal val="0"/>
                                          </p:val>
                                        </p:tav>
                                        <p:tav tm="100000">
                                          <p:val>
                                            <p:strVal val="#ppt_h"/>
                                          </p:val>
                                        </p:tav>
                                      </p:tavLst>
                                    </p:anim>
                                    <p:anim calcmode="lin" valueType="num">
                                      <p:cBhvr>
                                        <p:cTn dur="1000" fill="hold" id="471"/>
                                        <p:tgtEl>
                                          <p:spTgt spid="85"/>
                                        </p:tgtEl>
                                        <p:attrNameLst>
                                          <p:attrName>style.rotation</p:attrName>
                                        </p:attrNameLst>
                                      </p:cBhvr>
                                      <p:tavLst>
                                        <p:tav tm="0">
                                          <p:val>
                                            <p:fltVal val="90"/>
                                          </p:val>
                                        </p:tav>
                                        <p:tav tm="100000">
                                          <p:val>
                                            <p:fltVal val="0"/>
                                          </p:val>
                                        </p:tav>
                                      </p:tavLst>
                                    </p:anim>
                                    <p:animEffect filter="fade" transition="in">
                                      <p:cBhvr>
                                        <p:cTn dur="1000" id="472"/>
                                        <p:tgtEl>
                                          <p:spTgt spid="85"/>
                                        </p:tgtEl>
                                      </p:cBhvr>
                                    </p:animEffect>
                                  </p:childTnLst>
                                </p:cTn>
                              </p:par>
                              <p:par>
                                <p:cTn fill="hold" grpId="0" id="473" nodeType="withEffect" presetClass="entr" presetID="31" presetSubtype="0">
                                  <p:stCondLst>
                                    <p:cond delay="500"/>
                                  </p:stCondLst>
                                  <p:childTnLst>
                                    <p:set>
                                      <p:cBhvr>
                                        <p:cTn dur="1" fill="hold" id="474">
                                          <p:stCondLst>
                                            <p:cond delay="0"/>
                                          </p:stCondLst>
                                        </p:cTn>
                                        <p:tgtEl>
                                          <p:spTgt spid="86"/>
                                        </p:tgtEl>
                                        <p:attrNameLst>
                                          <p:attrName>style.visibility</p:attrName>
                                        </p:attrNameLst>
                                      </p:cBhvr>
                                      <p:to>
                                        <p:strVal val="visible"/>
                                      </p:to>
                                    </p:set>
                                    <p:anim calcmode="lin" valueType="num">
                                      <p:cBhvr>
                                        <p:cTn dur="1000" fill="hold" id="475"/>
                                        <p:tgtEl>
                                          <p:spTgt spid="86"/>
                                        </p:tgtEl>
                                        <p:attrNameLst>
                                          <p:attrName>ppt_w</p:attrName>
                                        </p:attrNameLst>
                                      </p:cBhvr>
                                      <p:tavLst>
                                        <p:tav tm="0">
                                          <p:val>
                                            <p:fltVal val="0"/>
                                          </p:val>
                                        </p:tav>
                                        <p:tav tm="100000">
                                          <p:val>
                                            <p:strVal val="#ppt_w"/>
                                          </p:val>
                                        </p:tav>
                                      </p:tavLst>
                                    </p:anim>
                                    <p:anim calcmode="lin" valueType="num">
                                      <p:cBhvr>
                                        <p:cTn dur="1000" fill="hold" id="476"/>
                                        <p:tgtEl>
                                          <p:spTgt spid="86"/>
                                        </p:tgtEl>
                                        <p:attrNameLst>
                                          <p:attrName>ppt_h</p:attrName>
                                        </p:attrNameLst>
                                      </p:cBhvr>
                                      <p:tavLst>
                                        <p:tav tm="0">
                                          <p:val>
                                            <p:fltVal val="0"/>
                                          </p:val>
                                        </p:tav>
                                        <p:tav tm="100000">
                                          <p:val>
                                            <p:strVal val="#ppt_h"/>
                                          </p:val>
                                        </p:tav>
                                      </p:tavLst>
                                    </p:anim>
                                    <p:anim calcmode="lin" valueType="num">
                                      <p:cBhvr>
                                        <p:cTn dur="1000" fill="hold" id="477"/>
                                        <p:tgtEl>
                                          <p:spTgt spid="86"/>
                                        </p:tgtEl>
                                        <p:attrNameLst>
                                          <p:attrName>style.rotation</p:attrName>
                                        </p:attrNameLst>
                                      </p:cBhvr>
                                      <p:tavLst>
                                        <p:tav tm="0">
                                          <p:val>
                                            <p:fltVal val="90"/>
                                          </p:val>
                                        </p:tav>
                                        <p:tav tm="100000">
                                          <p:val>
                                            <p:fltVal val="0"/>
                                          </p:val>
                                        </p:tav>
                                      </p:tavLst>
                                    </p:anim>
                                    <p:animEffect filter="fade" transition="in">
                                      <p:cBhvr>
                                        <p:cTn dur="1000" id="478"/>
                                        <p:tgtEl>
                                          <p:spTgt spid="86"/>
                                        </p:tgtEl>
                                      </p:cBhvr>
                                    </p:animEffect>
                                  </p:childTnLst>
                                </p:cTn>
                              </p:par>
                              <p:par>
                                <p:cTn fill="hold" grpId="0" id="479" nodeType="withEffect" presetClass="entr" presetID="31" presetSubtype="0">
                                  <p:stCondLst>
                                    <p:cond delay="500"/>
                                  </p:stCondLst>
                                  <p:childTnLst>
                                    <p:set>
                                      <p:cBhvr>
                                        <p:cTn dur="1" fill="hold" id="480">
                                          <p:stCondLst>
                                            <p:cond delay="0"/>
                                          </p:stCondLst>
                                        </p:cTn>
                                        <p:tgtEl>
                                          <p:spTgt spid="87"/>
                                        </p:tgtEl>
                                        <p:attrNameLst>
                                          <p:attrName>style.visibility</p:attrName>
                                        </p:attrNameLst>
                                      </p:cBhvr>
                                      <p:to>
                                        <p:strVal val="visible"/>
                                      </p:to>
                                    </p:set>
                                    <p:anim calcmode="lin" valueType="num">
                                      <p:cBhvr>
                                        <p:cTn dur="1000" fill="hold" id="481"/>
                                        <p:tgtEl>
                                          <p:spTgt spid="87"/>
                                        </p:tgtEl>
                                        <p:attrNameLst>
                                          <p:attrName>ppt_w</p:attrName>
                                        </p:attrNameLst>
                                      </p:cBhvr>
                                      <p:tavLst>
                                        <p:tav tm="0">
                                          <p:val>
                                            <p:fltVal val="0"/>
                                          </p:val>
                                        </p:tav>
                                        <p:tav tm="100000">
                                          <p:val>
                                            <p:strVal val="#ppt_w"/>
                                          </p:val>
                                        </p:tav>
                                      </p:tavLst>
                                    </p:anim>
                                    <p:anim calcmode="lin" valueType="num">
                                      <p:cBhvr>
                                        <p:cTn dur="1000" fill="hold" id="482"/>
                                        <p:tgtEl>
                                          <p:spTgt spid="87"/>
                                        </p:tgtEl>
                                        <p:attrNameLst>
                                          <p:attrName>ppt_h</p:attrName>
                                        </p:attrNameLst>
                                      </p:cBhvr>
                                      <p:tavLst>
                                        <p:tav tm="0">
                                          <p:val>
                                            <p:fltVal val="0"/>
                                          </p:val>
                                        </p:tav>
                                        <p:tav tm="100000">
                                          <p:val>
                                            <p:strVal val="#ppt_h"/>
                                          </p:val>
                                        </p:tav>
                                      </p:tavLst>
                                    </p:anim>
                                    <p:anim calcmode="lin" valueType="num">
                                      <p:cBhvr>
                                        <p:cTn dur="1000" fill="hold" id="483"/>
                                        <p:tgtEl>
                                          <p:spTgt spid="87"/>
                                        </p:tgtEl>
                                        <p:attrNameLst>
                                          <p:attrName>style.rotation</p:attrName>
                                        </p:attrNameLst>
                                      </p:cBhvr>
                                      <p:tavLst>
                                        <p:tav tm="0">
                                          <p:val>
                                            <p:fltVal val="90"/>
                                          </p:val>
                                        </p:tav>
                                        <p:tav tm="100000">
                                          <p:val>
                                            <p:fltVal val="0"/>
                                          </p:val>
                                        </p:tav>
                                      </p:tavLst>
                                    </p:anim>
                                    <p:animEffect filter="fade" transition="in">
                                      <p:cBhvr>
                                        <p:cTn dur="1000" id="484"/>
                                        <p:tgtEl>
                                          <p:spTgt spid="87"/>
                                        </p:tgtEl>
                                      </p:cBhvr>
                                    </p:animEffect>
                                  </p:childTnLst>
                                </p:cTn>
                              </p:par>
                              <p:par>
                                <p:cTn fill="hold" grpId="0" id="485" nodeType="withEffect" presetClass="entr" presetID="31" presetSubtype="0">
                                  <p:stCondLst>
                                    <p:cond delay="500"/>
                                  </p:stCondLst>
                                  <p:childTnLst>
                                    <p:set>
                                      <p:cBhvr>
                                        <p:cTn dur="1" fill="hold" id="486">
                                          <p:stCondLst>
                                            <p:cond delay="0"/>
                                          </p:stCondLst>
                                        </p:cTn>
                                        <p:tgtEl>
                                          <p:spTgt spid="88"/>
                                        </p:tgtEl>
                                        <p:attrNameLst>
                                          <p:attrName>style.visibility</p:attrName>
                                        </p:attrNameLst>
                                      </p:cBhvr>
                                      <p:to>
                                        <p:strVal val="visible"/>
                                      </p:to>
                                    </p:set>
                                    <p:anim calcmode="lin" valueType="num">
                                      <p:cBhvr>
                                        <p:cTn dur="1000" fill="hold" id="487"/>
                                        <p:tgtEl>
                                          <p:spTgt spid="88"/>
                                        </p:tgtEl>
                                        <p:attrNameLst>
                                          <p:attrName>ppt_w</p:attrName>
                                        </p:attrNameLst>
                                      </p:cBhvr>
                                      <p:tavLst>
                                        <p:tav tm="0">
                                          <p:val>
                                            <p:fltVal val="0"/>
                                          </p:val>
                                        </p:tav>
                                        <p:tav tm="100000">
                                          <p:val>
                                            <p:strVal val="#ppt_w"/>
                                          </p:val>
                                        </p:tav>
                                      </p:tavLst>
                                    </p:anim>
                                    <p:anim calcmode="lin" valueType="num">
                                      <p:cBhvr>
                                        <p:cTn dur="1000" fill="hold" id="488"/>
                                        <p:tgtEl>
                                          <p:spTgt spid="88"/>
                                        </p:tgtEl>
                                        <p:attrNameLst>
                                          <p:attrName>ppt_h</p:attrName>
                                        </p:attrNameLst>
                                      </p:cBhvr>
                                      <p:tavLst>
                                        <p:tav tm="0">
                                          <p:val>
                                            <p:fltVal val="0"/>
                                          </p:val>
                                        </p:tav>
                                        <p:tav tm="100000">
                                          <p:val>
                                            <p:strVal val="#ppt_h"/>
                                          </p:val>
                                        </p:tav>
                                      </p:tavLst>
                                    </p:anim>
                                    <p:anim calcmode="lin" valueType="num">
                                      <p:cBhvr>
                                        <p:cTn dur="1000" fill="hold" id="489"/>
                                        <p:tgtEl>
                                          <p:spTgt spid="88"/>
                                        </p:tgtEl>
                                        <p:attrNameLst>
                                          <p:attrName>style.rotation</p:attrName>
                                        </p:attrNameLst>
                                      </p:cBhvr>
                                      <p:tavLst>
                                        <p:tav tm="0">
                                          <p:val>
                                            <p:fltVal val="90"/>
                                          </p:val>
                                        </p:tav>
                                        <p:tav tm="100000">
                                          <p:val>
                                            <p:fltVal val="0"/>
                                          </p:val>
                                        </p:tav>
                                      </p:tavLst>
                                    </p:anim>
                                    <p:animEffect filter="fade" transition="in">
                                      <p:cBhvr>
                                        <p:cTn dur="1000" id="490"/>
                                        <p:tgtEl>
                                          <p:spTgt spid="88"/>
                                        </p:tgtEl>
                                      </p:cBhvr>
                                    </p:animEffect>
                                  </p:childTnLst>
                                </p:cTn>
                              </p:par>
                              <p:par>
                                <p:cTn fill="hold" grpId="0" id="491" nodeType="withEffect" presetClass="entr" presetID="31" presetSubtype="0">
                                  <p:stCondLst>
                                    <p:cond delay="500"/>
                                  </p:stCondLst>
                                  <p:childTnLst>
                                    <p:set>
                                      <p:cBhvr>
                                        <p:cTn dur="1" fill="hold" id="492">
                                          <p:stCondLst>
                                            <p:cond delay="0"/>
                                          </p:stCondLst>
                                        </p:cTn>
                                        <p:tgtEl>
                                          <p:spTgt spid="89"/>
                                        </p:tgtEl>
                                        <p:attrNameLst>
                                          <p:attrName>style.visibility</p:attrName>
                                        </p:attrNameLst>
                                      </p:cBhvr>
                                      <p:to>
                                        <p:strVal val="visible"/>
                                      </p:to>
                                    </p:set>
                                    <p:anim calcmode="lin" valueType="num">
                                      <p:cBhvr>
                                        <p:cTn dur="1000" fill="hold" id="493"/>
                                        <p:tgtEl>
                                          <p:spTgt spid="89"/>
                                        </p:tgtEl>
                                        <p:attrNameLst>
                                          <p:attrName>ppt_w</p:attrName>
                                        </p:attrNameLst>
                                      </p:cBhvr>
                                      <p:tavLst>
                                        <p:tav tm="0">
                                          <p:val>
                                            <p:fltVal val="0"/>
                                          </p:val>
                                        </p:tav>
                                        <p:tav tm="100000">
                                          <p:val>
                                            <p:strVal val="#ppt_w"/>
                                          </p:val>
                                        </p:tav>
                                      </p:tavLst>
                                    </p:anim>
                                    <p:anim calcmode="lin" valueType="num">
                                      <p:cBhvr>
                                        <p:cTn dur="1000" fill="hold" id="494"/>
                                        <p:tgtEl>
                                          <p:spTgt spid="89"/>
                                        </p:tgtEl>
                                        <p:attrNameLst>
                                          <p:attrName>ppt_h</p:attrName>
                                        </p:attrNameLst>
                                      </p:cBhvr>
                                      <p:tavLst>
                                        <p:tav tm="0">
                                          <p:val>
                                            <p:fltVal val="0"/>
                                          </p:val>
                                        </p:tav>
                                        <p:tav tm="100000">
                                          <p:val>
                                            <p:strVal val="#ppt_h"/>
                                          </p:val>
                                        </p:tav>
                                      </p:tavLst>
                                    </p:anim>
                                    <p:anim calcmode="lin" valueType="num">
                                      <p:cBhvr>
                                        <p:cTn dur="1000" fill="hold" id="495"/>
                                        <p:tgtEl>
                                          <p:spTgt spid="89"/>
                                        </p:tgtEl>
                                        <p:attrNameLst>
                                          <p:attrName>style.rotation</p:attrName>
                                        </p:attrNameLst>
                                      </p:cBhvr>
                                      <p:tavLst>
                                        <p:tav tm="0">
                                          <p:val>
                                            <p:fltVal val="90"/>
                                          </p:val>
                                        </p:tav>
                                        <p:tav tm="100000">
                                          <p:val>
                                            <p:fltVal val="0"/>
                                          </p:val>
                                        </p:tav>
                                      </p:tavLst>
                                    </p:anim>
                                    <p:animEffect filter="fade" transition="in">
                                      <p:cBhvr>
                                        <p:cTn dur="1000" id="496"/>
                                        <p:tgtEl>
                                          <p:spTgt spid="89"/>
                                        </p:tgtEl>
                                      </p:cBhvr>
                                    </p:animEffect>
                                  </p:childTnLst>
                                </p:cTn>
                              </p:par>
                              <p:par>
                                <p:cTn fill="hold" grpId="0" id="497" nodeType="withEffect" presetClass="entr" presetID="31" presetSubtype="0">
                                  <p:stCondLst>
                                    <p:cond delay="500"/>
                                  </p:stCondLst>
                                  <p:childTnLst>
                                    <p:set>
                                      <p:cBhvr>
                                        <p:cTn dur="1" fill="hold" id="498">
                                          <p:stCondLst>
                                            <p:cond delay="0"/>
                                          </p:stCondLst>
                                        </p:cTn>
                                        <p:tgtEl>
                                          <p:spTgt spid="90"/>
                                        </p:tgtEl>
                                        <p:attrNameLst>
                                          <p:attrName>style.visibility</p:attrName>
                                        </p:attrNameLst>
                                      </p:cBhvr>
                                      <p:to>
                                        <p:strVal val="visible"/>
                                      </p:to>
                                    </p:set>
                                    <p:anim calcmode="lin" valueType="num">
                                      <p:cBhvr>
                                        <p:cTn dur="1000" fill="hold" id="499"/>
                                        <p:tgtEl>
                                          <p:spTgt spid="90"/>
                                        </p:tgtEl>
                                        <p:attrNameLst>
                                          <p:attrName>ppt_w</p:attrName>
                                        </p:attrNameLst>
                                      </p:cBhvr>
                                      <p:tavLst>
                                        <p:tav tm="0">
                                          <p:val>
                                            <p:fltVal val="0"/>
                                          </p:val>
                                        </p:tav>
                                        <p:tav tm="100000">
                                          <p:val>
                                            <p:strVal val="#ppt_w"/>
                                          </p:val>
                                        </p:tav>
                                      </p:tavLst>
                                    </p:anim>
                                    <p:anim calcmode="lin" valueType="num">
                                      <p:cBhvr>
                                        <p:cTn dur="1000" fill="hold" id="500"/>
                                        <p:tgtEl>
                                          <p:spTgt spid="90"/>
                                        </p:tgtEl>
                                        <p:attrNameLst>
                                          <p:attrName>ppt_h</p:attrName>
                                        </p:attrNameLst>
                                      </p:cBhvr>
                                      <p:tavLst>
                                        <p:tav tm="0">
                                          <p:val>
                                            <p:fltVal val="0"/>
                                          </p:val>
                                        </p:tav>
                                        <p:tav tm="100000">
                                          <p:val>
                                            <p:strVal val="#ppt_h"/>
                                          </p:val>
                                        </p:tav>
                                      </p:tavLst>
                                    </p:anim>
                                    <p:anim calcmode="lin" valueType="num">
                                      <p:cBhvr>
                                        <p:cTn dur="1000" fill="hold" id="501"/>
                                        <p:tgtEl>
                                          <p:spTgt spid="90"/>
                                        </p:tgtEl>
                                        <p:attrNameLst>
                                          <p:attrName>style.rotation</p:attrName>
                                        </p:attrNameLst>
                                      </p:cBhvr>
                                      <p:tavLst>
                                        <p:tav tm="0">
                                          <p:val>
                                            <p:fltVal val="90"/>
                                          </p:val>
                                        </p:tav>
                                        <p:tav tm="100000">
                                          <p:val>
                                            <p:fltVal val="0"/>
                                          </p:val>
                                        </p:tav>
                                      </p:tavLst>
                                    </p:anim>
                                    <p:animEffect filter="fade" transition="in">
                                      <p:cBhvr>
                                        <p:cTn dur="1000" id="502"/>
                                        <p:tgtEl>
                                          <p:spTgt spid="90"/>
                                        </p:tgtEl>
                                      </p:cBhvr>
                                    </p:animEffect>
                                  </p:childTnLst>
                                </p:cTn>
                              </p:par>
                              <p:par>
                                <p:cTn fill="hold" grpId="0" id="503" nodeType="withEffect" presetClass="entr" presetID="31" presetSubtype="0">
                                  <p:stCondLst>
                                    <p:cond delay="500"/>
                                  </p:stCondLst>
                                  <p:childTnLst>
                                    <p:set>
                                      <p:cBhvr>
                                        <p:cTn dur="1" fill="hold" id="504">
                                          <p:stCondLst>
                                            <p:cond delay="0"/>
                                          </p:stCondLst>
                                        </p:cTn>
                                        <p:tgtEl>
                                          <p:spTgt spid="91"/>
                                        </p:tgtEl>
                                        <p:attrNameLst>
                                          <p:attrName>style.visibility</p:attrName>
                                        </p:attrNameLst>
                                      </p:cBhvr>
                                      <p:to>
                                        <p:strVal val="visible"/>
                                      </p:to>
                                    </p:set>
                                    <p:anim calcmode="lin" valueType="num">
                                      <p:cBhvr>
                                        <p:cTn dur="1000" fill="hold" id="505"/>
                                        <p:tgtEl>
                                          <p:spTgt spid="91"/>
                                        </p:tgtEl>
                                        <p:attrNameLst>
                                          <p:attrName>ppt_w</p:attrName>
                                        </p:attrNameLst>
                                      </p:cBhvr>
                                      <p:tavLst>
                                        <p:tav tm="0">
                                          <p:val>
                                            <p:fltVal val="0"/>
                                          </p:val>
                                        </p:tav>
                                        <p:tav tm="100000">
                                          <p:val>
                                            <p:strVal val="#ppt_w"/>
                                          </p:val>
                                        </p:tav>
                                      </p:tavLst>
                                    </p:anim>
                                    <p:anim calcmode="lin" valueType="num">
                                      <p:cBhvr>
                                        <p:cTn dur="1000" fill="hold" id="506"/>
                                        <p:tgtEl>
                                          <p:spTgt spid="91"/>
                                        </p:tgtEl>
                                        <p:attrNameLst>
                                          <p:attrName>ppt_h</p:attrName>
                                        </p:attrNameLst>
                                      </p:cBhvr>
                                      <p:tavLst>
                                        <p:tav tm="0">
                                          <p:val>
                                            <p:fltVal val="0"/>
                                          </p:val>
                                        </p:tav>
                                        <p:tav tm="100000">
                                          <p:val>
                                            <p:strVal val="#ppt_h"/>
                                          </p:val>
                                        </p:tav>
                                      </p:tavLst>
                                    </p:anim>
                                    <p:anim calcmode="lin" valueType="num">
                                      <p:cBhvr>
                                        <p:cTn dur="1000" fill="hold" id="507"/>
                                        <p:tgtEl>
                                          <p:spTgt spid="91"/>
                                        </p:tgtEl>
                                        <p:attrNameLst>
                                          <p:attrName>style.rotation</p:attrName>
                                        </p:attrNameLst>
                                      </p:cBhvr>
                                      <p:tavLst>
                                        <p:tav tm="0">
                                          <p:val>
                                            <p:fltVal val="90"/>
                                          </p:val>
                                        </p:tav>
                                        <p:tav tm="100000">
                                          <p:val>
                                            <p:fltVal val="0"/>
                                          </p:val>
                                        </p:tav>
                                      </p:tavLst>
                                    </p:anim>
                                    <p:animEffect filter="fade" transition="in">
                                      <p:cBhvr>
                                        <p:cTn dur="1000" id="508"/>
                                        <p:tgtEl>
                                          <p:spTgt spid="91"/>
                                        </p:tgtEl>
                                      </p:cBhvr>
                                    </p:animEffect>
                                  </p:childTnLst>
                                </p:cTn>
                              </p:par>
                              <p:par>
                                <p:cTn fill="hold" grpId="0" id="509" nodeType="withEffect" presetClass="entr" presetID="31" presetSubtype="0">
                                  <p:stCondLst>
                                    <p:cond delay="500"/>
                                  </p:stCondLst>
                                  <p:childTnLst>
                                    <p:set>
                                      <p:cBhvr>
                                        <p:cTn dur="1" fill="hold" id="510">
                                          <p:stCondLst>
                                            <p:cond delay="0"/>
                                          </p:stCondLst>
                                        </p:cTn>
                                        <p:tgtEl>
                                          <p:spTgt spid="92"/>
                                        </p:tgtEl>
                                        <p:attrNameLst>
                                          <p:attrName>style.visibility</p:attrName>
                                        </p:attrNameLst>
                                      </p:cBhvr>
                                      <p:to>
                                        <p:strVal val="visible"/>
                                      </p:to>
                                    </p:set>
                                    <p:anim calcmode="lin" valueType="num">
                                      <p:cBhvr>
                                        <p:cTn dur="1000" fill="hold" id="511"/>
                                        <p:tgtEl>
                                          <p:spTgt spid="92"/>
                                        </p:tgtEl>
                                        <p:attrNameLst>
                                          <p:attrName>ppt_w</p:attrName>
                                        </p:attrNameLst>
                                      </p:cBhvr>
                                      <p:tavLst>
                                        <p:tav tm="0">
                                          <p:val>
                                            <p:fltVal val="0"/>
                                          </p:val>
                                        </p:tav>
                                        <p:tav tm="100000">
                                          <p:val>
                                            <p:strVal val="#ppt_w"/>
                                          </p:val>
                                        </p:tav>
                                      </p:tavLst>
                                    </p:anim>
                                    <p:anim calcmode="lin" valueType="num">
                                      <p:cBhvr>
                                        <p:cTn dur="1000" fill="hold" id="512"/>
                                        <p:tgtEl>
                                          <p:spTgt spid="92"/>
                                        </p:tgtEl>
                                        <p:attrNameLst>
                                          <p:attrName>ppt_h</p:attrName>
                                        </p:attrNameLst>
                                      </p:cBhvr>
                                      <p:tavLst>
                                        <p:tav tm="0">
                                          <p:val>
                                            <p:fltVal val="0"/>
                                          </p:val>
                                        </p:tav>
                                        <p:tav tm="100000">
                                          <p:val>
                                            <p:strVal val="#ppt_h"/>
                                          </p:val>
                                        </p:tav>
                                      </p:tavLst>
                                    </p:anim>
                                    <p:anim calcmode="lin" valueType="num">
                                      <p:cBhvr>
                                        <p:cTn dur="1000" fill="hold" id="513"/>
                                        <p:tgtEl>
                                          <p:spTgt spid="92"/>
                                        </p:tgtEl>
                                        <p:attrNameLst>
                                          <p:attrName>style.rotation</p:attrName>
                                        </p:attrNameLst>
                                      </p:cBhvr>
                                      <p:tavLst>
                                        <p:tav tm="0">
                                          <p:val>
                                            <p:fltVal val="90"/>
                                          </p:val>
                                        </p:tav>
                                        <p:tav tm="100000">
                                          <p:val>
                                            <p:fltVal val="0"/>
                                          </p:val>
                                        </p:tav>
                                      </p:tavLst>
                                    </p:anim>
                                    <p:animEffect filter="fade" transition="in">
                                      <p:cBhvr>
                                        <p:cTn dur="1000" id="514"/>
                                        <p:tgtEl>
                                          <p:spTgt spid="92"/>
                                        </p:tgtEl>
                                      </p:cBhvr>
                                    </p:animEffect>
                                  </p:childTnLst>
                                </p:cTn>
                              </p:par>
                              <p:par>
                                <p:cTn fill="hold" grpId="0" id="515" nodeType="withEffect" presetClass="entr" presetID="31" presetSubtype="0">
                                  <p:stCondLst>
                                    <p:cond delay="500"/>
                                  </p:stCondLst>
                                  <p:childTnLst>
                                    <p:set>
                                      <p:cBhvr>
                                        <p:cTn dur="1" fill="hold" id="516">
                                          <p:stCondLst>
                                            <p:cond delay="0"/>
                                          </p:stCondLst>
                                        </p:cTn>
                                        <p:tgtEl>
                                          <p:spTgt spid="93"/>
                                        </p:tgtEl>
                                        <p:attrNameLst>
                                          <p:attrName>style.visibility</p:attrName>
                                        </p:attrNameLst>
                                      </p:cBhvr>
                                      <p:to>
                                        <p:strVal val="visible"/>
                                      </p:to>
                                    </p:set>
                                    <p:anim calcmode="lin" valueType="num">
                                      <p:cBhvr>
                                        <p:cTn dur="1000" fill="hold" id="517"/>
                                        <p:tgtEl>
                                          <p:spTgt spid="93"/>
                                        </p:tgtEl>
                                        <p:attrNameLst>
                                          <p:attrName>ppt_w</p:attrName>
                                        </p:attrNameLst>
                                      </p:cBhvr>
                                      <p:tavLst>
                                        <p:tav tm="0">
                                          <p:val>
                                            <p:fltVal val="0"/>
                                          </p:val>
                                        </p:tav>
                                        <p:tav tm="100000">
                                          <p:val>
                                            <p:strVal val="#ppt_w"/>
                                          </p:val>
                                        </p:tav>
                                      </p:tavLst>
                                    </p:anim>
                                    <p:anim calcmode="lin" valueType="num">
                                      <p:cBhvr>
                                        <p:cTn dur="1000" fill="hold" id="518"/>
                                        <p:tgtEl>
                                          <p:spTgt spid="93"/>
                                        </p:tgtEl>
                                        <p:attrNameLst>
                                          <p:attrName>ppt_h</p:attrName>
                                        </p:attrNameLst>
                                      </p:cBhvr>
                                      <p:tavLst>
                                        <p:tav tm="0">
                                          <p:val>
                                            <p:fltVal val="0"/>
                                          </p:val>
                                        </p:tav>
                                        <p:tav tm="100000">
                                          <p:val>
                                            <p:strVal val="#ppt_h"/>
                                          </p:val>
                                        </p:tav>
                                      </p:tavLst>
                                    </p:anim>
                                    <p:anim calcmode="lin" valueType="num">
                                      <p:cBhvr>
                                        <p:cTn dur="1000" fill="hold" id="519"/>
                                        <p:tgtEl>
                                          <p:spTgt spid="93"/>
                                        </p:tgtEl>
                                        <p:attrNameLst>
                                          <p:attrName>style.rotation</p:attrName>
                                        </p:attrNameLst>
                                      </p:cBhvr>
                                      <p:tavLst>
                                        <p:tav tm="0">
                                          <p:val>
                                            <p:fltVal val="90"/>
                                          </p:val>
                                        </p:tav>
                                        <p:tav tm="100000">
                                          <p:val>
                                            <p:fltVal val="0"/>
                                          </p:val>
                                        </p:tav>
                                      </p:tavLst>
                                    </p:anim>
                                    <p:animEffect filter="fade" transition="in">
                                      <p:cBhvr>
                                        <p:cTn dur="1000" id="520"/>
                                        <p:tgtEl>
                                          <p:spTgt spid="93"/>
                                        </p:tgtEl>
                                      </p:cBhvr>
                                    </p:animEffect>
                                  </p:childTnLst>
                                </p:cTn>
                              </p:par>
                              <p:par>
                                <p:cTn fill="hold" grpId="0" id="521" nodeType="withEffect" presetClass="entr" presetID="31" presetSubtype="0">
                                  <p:stCondLst>
                                    <p:cond delay="500"/>
                                  </p:stCondLst>
                                  <p:childTnLst>
                                    <p:set>
                                      <p:cBhvr>
                                        <p:cTn dur="1" fill="hold" id="522">
                                          <p:stCondLst>
                                            <p:cond delay="0"/>
                                          </p:stCondLst>
                                        </p:cTn>
                                        <p:tgtEl>
                                          <p:spTgt spid="94"/>
                                        </p:tgtEl>
                                        <p:attrNameLst>
                                          <p:attrName>style.visibility</p:attrName>
                                        </p:attrNameLst>
                                      </p:cBhvr>
                                      <p:to>
                                        <p:strVal val="visible"/>
                                      </p:to>
                                    </p:set>
                                    <p:anim calcmode="lin" valueType="num">
                                      <p:cBhvr>
                                        <p:cTn dur="1000" fill="hold" id="523"/>
                                        <p:tgtEl>
                                          <p:spTgt spid="94"/>
                                        </p:tgtEl>
                                        <p:attrNameLst>
                                          <p:attrName>ppt_w</p:attrName>
                                        </p:attrNameLst>
                                      </p:cBhvr>
                                      <p:tavLst>
                                        <p:tav tm="0">
                                          <p:val>
                                            <p:fltVal val="0"/>
                                          </p:val>
                                        </p:tav>
                                        <p:tav tm="100000">
                                          <p:val>
                                            <p:strVal val="#ppt_w"/>
                                          </p:val>
                                        </p:tav>
                                      </p:tavLst>
                                    </p:anim>
                                    <p:anim calcmode="lin" valueType="num">
                                      <p:cBhvr>
                                        <p:cTn dur="1000" fill="hold" id="524"/>
                                        <p:tgtEl>
                                          <p:spTgt spid="94"/>
                                        </p:tgtEl>
                                        <p:attrNameLst>
                                          <p:attrName>ppt_h</p:attrName>
                                        </p:attrNameLst>
                                      </p:cBhvr>
                                      <p:tavLst>
                                        <p:tav tm="0">
                                          <p:val>
                                            <p:fltVal val="0"/>
                                          </p:val>
                                        </p:tav>
                                        <p:tav tm="100000">
                                          <p:val>
                                            <p:strVal val="#ppt_h"/>
                                          </p:val>
                                        </p:tav>
                                      </p:tavLst>
                                    </p:anim>
                                    <p:anim calcmode="lin" valueType="num">
                                      <p:cBhvr>
                                        <p:cTn dur="1000" fill="hold" id="525"/>
                                        <p:tgtEl>
                                          <p:spTgt spid="94"/>
                                        </p:tgtEl>
                                        <p:attrNameLst>
                                          <p:attrName>style.rotation</p:attrName>
                                        </p:attrNameLst>
                                      </p:cBhvr>
                                      <p:tavLst>
                                        <p:tav tm="0">
                                          <p:val>
                                            <p:fltVal val="90"/>
                                          </p:val>
                                        </p:tav>
                                        <p:tav tm="100000">
                                          <p:val>
                                            <p:fltVal val="0"/>
                                          </p:val>
                                        </p:tav>
                                      </p:tavLst>
                                    </p:anim>
                                    <p:animEffect filter="fade" transition="in">
                                      <p:cBhvr>
                                        <p:cTn dur="1000" id="526"/>
                                        <p:tgtEl>
                                          <p:spTgt spid="94"/>
                                        </p:tgtEl>
                                      </p:cBhvr>
                                    </p:animEffect>
                                  </p:childTnLst>
                                </p:cTn>
                              </p:par>
                              <p:par>
                                <p:cTn fill="hold" grpId="0" id="527" nodeType="withEffect" presetClass="entr" presetID="31" presetSubtype="0">
                                  <p:stCondLst>
                                    <p:cond delay="500"/>
                                  </p:stCondLst>
                                  <p:childTnLst>
                                    <p:set>
                                      <p:cBhvr>
                                        <p:cTn dur="1" fill="hold" id="528">
                                          <p:stCondLst>
                                            <p:cond delay="0"/>
                                          </p:stCondLst>
                                        </p:cTn>
                                        <p:tgtEl>
                                          <p:spTgt spid="95"/>
                                        </p:tgtEl>
                                        <p:attrNameLst>
                                          <p:attrName>style.visibility</p:attrName>
                                        </p:attrNameLst>
                                      </p:cBhvr>
                                      <p:to>
                                        <p:strVal val="visible"/>
                                      </p:to>
                                    </p:set>
                                    <p:anim calcmode="lin" valueType="num">
                                      <p:cBhvr>
                                        <p:cTn dur="1000" fill="hold" id="529"/>
                                        <p:tgtEl>
                                          <p:spTgt spid="95"/>
                                        </p:tgtEl>
                                        <p:attrNameLst>
                                          <p:attrName>ppt_w</p:attrName>
                                        </p:attrNameLst>
                                      </p:cBhvr>
                                      <p:tavLst>
                                        <p:tav tm="0">
                                          <p:val>
                                            <p:fltVal val="0"/>
                                          </p:val>
                                        </p:tav>
                                        <p:tav tm="100000">
                                          <p:val>
                                            <p:strVal val="#ppt_w"/>
                                          </p:val>
                                        </p:tav>
                                      </p:tavLst>
                                    </p:anim>
                                    <p:anim calcmode="lin" valueType="num">
                                      <p:cBhvr>
                                        <p:cTn dur="1000" fill="hold" id="530"/>
                                        <p:tgtEl>
                                          <p:spTgt spid="95"/>
                                        </p:tgtEl>
                                        <p:attrNameLst>
                                          <p:attrName>ppt_h</p:attrName>
                                        </p:attrNameLst>
                                      </p:cBhvr>
                                      <p:tavLst>
                                        <p:tav tm="0">
                                          <p:val>
                                            <p:fltVal val="0"/>
                                          </p:val>
                                        </p:tav>
                                        <p:tav tm="100000">
                                          <p:val>
                                            <p:strVal val="#ppt_h"/>
                                          </p:val>
                                        </p:tav>
                                      </p:tavLst>
                                    </p:anim>
                                    <p:anim calcmode="lin" valueType="num">
                                      <p:cBhvr>
                                        <p:cTn dur="1000" fill="hold" id="531"/>
                                        <p:tgtEl>
                                          <p:spTgt spid="95"/>
                                        </p:tgtEl>
                                        <p:attrNameLst>
                                          <p:attrName>style.rotation</p:attrName>
                                        </p:attrNameLst>
                                      </p:cBhvr>
                                      <p:tavLst>
                                        <p:tav tm="0">
                                          <p:val>
                                            <p:fltVal val="90"/>
                                          </p:val>
                                        </p:tav>
                                        <p:tav tm="100000">
                                          <p:val>
                                            <p:fltVal val="0"/>
                                          </p:val>
                                        </p:tav>
                                      </p:tavLst>
                                    </p:anim>
                                    <p:animEffect filter="fade" transition="in">
                                      <p:cBhvr>
                                        <p:cTn dur="1000" id="532"/>
                                        <p:tgtEl>
                                          <p:spTgt spid="95"/>
                                        </p:tgtEl>
                                      </p:cBhvr>
                                    </p:animEffect>
                                  </p:childTnLst>
                                </p:cTn>
                              </p:par>
                              <p:par>
                                <p:cTn fill="hold" grpId="0" id="533" nodeType="withEffect" presetClass="entr" presetID="31" presetSubtype="0">
                                  <p:stCondLst>
                                    <p:cond delay="500"/>
                                  </p:stCondLst>
                                  <p:childTnLst>
                                    <p:set>
                                      <p:cBhvr>
                                        <p:cTn dur="1" fill="hold" id="534">
                                          <p:stCondLst>
                                            <p:cond delay="0"/>
                                          </p:stCondLst>
                                        </p:cTn>
                                        <p:tgtEl>
                                          <p:spTgt spid="96"/>
                                        </p:tgtEl>
                                        <p:attrNameLst>
                                          <p:attrName>style.visibility</p:attrName>
                                        </p:attrNameLst>
                                      </p:cBhvr>
                                      <p:to>
                                        <p:strVal val="visible"/>
                                      </p:to>
                                    </p:set>
                                    <p:anim calcmode="lin" valueType="num">
                                      <p:cBhvr>
                                        <p:cTn dur="1000" fill="hold" id="535"/>
                                        <p:tgtEl>
                                          <p:spTgt spid="96"/>
                                        </p:tgtEl>
                                        <p:attrNameLst>
                                          <p:attrName>ppt_w</p:attrName>
                                        </p:attrNameLst>
                                      </p:cBhvr>
                                      <p:tavLst>
                                        <p:tav tm="0">
                                          <p:val>
                                            <p:fltVal val="0"/>
                                          </p:val>
                                        </p:tav>
                                        <p:tav tm="100000">
                                          <p:val>
                                            <p:strVal val="#ppt_w"/>
                                          </p:val>
                                        </p:tav>
                                      </p:tavLst>
                                    </p:anim>
                                    <p:anim calcmode="lin" valueType="num">
                                      <p:cBhvr>
                                        <p:cTn dur="1000" fill="hold" id="536"/>
                                        <p:tgtEl>
                                          <p:spTgt spid="96"/>
                                        </p:tgtEl>
                                        <p:attrNameLst>
                                          <p:attrName>ppt_h</p:attrName>
                                        </p:attrNameLst>
                                      </p:cBhvr>
                                      <p:tavLst>
                                        <p:tav tm="0">
                                          <p:val>
                                            <p:fltVal val="0"/>
                                          </p:val>
                                        </p:tav>
                                        <p:tav tm="100000">
                                          <p:val>
                                            <p:strVal val="#ppt_h"/>
                                          </p:val>
                                        </p:tav>
                                      </p:tavLst>
                                    </p:anim>
                                    <p:anim calcmode="lin" valueType="num">
                                      <p:cBhvr>
                                        <p:cTn dur="1000" fill="hold" id="537"/>
                                        <p:tgtEl>
                                          <p:spTgt spid="96"/>
                                        </p:tgtEl>
                                        <p:attrNameLst>
                                          <p:attrName>style.rotation</p:attrName>
                                        </p:attrNameLst>
                                      </p:cBhvr>
                                      <p:tavLst>
                                        <p:tav tm="0">
                                          <p:val>
                                            <p:fltVal val="90"/>
                                          </p:val>
                                        </p:tav>
                                        <p:tav tm="100000">
                                          <p:val>
                                            <p:fltVal val="0"/>
                                          </p:val>
                                        </p:tav>
                                      </p:tavLst>
                                    </p:anim>
                                    <p:animEffect filter="fade" transition="in">
                                      <p:cBhvr>
                                        <p:cTn dur="1000" id="538"/>
                                        <p:tgtEl>
                                          <p:spTgt spid="96"/>
                                        </p:tgtEl>
                                      </p:cBhvr>
                                    </p:animEffect>
                                  </p:childTnLst>
                                </p:cTn>
                              </p:par>
                              <p:par>
                                <p:cTn fill="hold" grpId="0" id="539" nodeType="withEffect" presetClass="entr" presetID="31" presetSubtype="0">
                                  <p:stCondLst>
                                    <p:cond delay="500"/>
                                  </p:stCondLst>
                                  <p:childTnLst>
                                    <p:set>
                                      <p:cBhvr>
                                        <p:cTn dur="1" fill="hold" id="540">
                                          <p:stCondLst>
                                            <p:cond delay="0"/>
                                          </p:stCondLst>
                                        </p:cTn>
                                        <p:tgtEl>
                                          <p:spTgt spid="97"/>
                                        </p:tgtEl>
                                        <p:attrNameLst>
                                          <p:attrName>style.visibility</p:attrName>
                                        </p:attrNameLst>
                                      </p:cBhvr>
                                      <p:to>
                                        <p:strVal val="visible"/>
                                      </p:to>
                                    </p:set>
                                    <p:anim calcmode="lin" valueType="num">
                                      <p:cBhvr>
                                        <p:cTn dur="1000" fill="hold" id="541"/>
                                        <p:tgtEl>
                                          <p:spTgt spid="97"/>
                                        </p:tgtEl>
                                        <p:attrNameLst>
                                          <p:attrName>ppt_w</p:attrName>
                                        </p:attrNameLst>
                                      </p:cBhvr>
                                      <p:tavLst>
                                        <p:tav tm="0">
                                          <p:val>
                                            <p:fltVal val="0"/>
                                          </p:val>
                                        </p:tav>
                                        <p:tav tm="100000">
                                          <p:val>
                                            <p:strVal val="#ppt_w"/>
                                          </p:val>
                                        </p:tav>
                                      </p:tavLst>
                                    </p:anim>
                                    <p:anim calcmode="lin" valueType="num">
                                      <p:cBhvr>
                                        <p:cTn dur="1000" fill="hold" id="542"/>
                                        <p:tgtEl>
                                          <p:spTgt spid="97"/>
                                        </p:tgtEl>
                                        <p:attrNameLst>
                                          <p:attrName>ppt_h</p:attrName>
                                        </p:attrNameLst>
                                      </p:cBhvr>
                                      <p:tavLst>
                                        <p:tav tm="0">
                                          <p:val>
                                            <p:fltVal val="0"/>
                                          </p:val>
                                        </p:tav>
                                        <p:tav tm="100000">
                                          <p:val>
                                            <p:strVal val="#ppt_h"/>
                                          </p:val>
                                        </p:tav>
                                      </p:tavLst>
                                    </p:anim>
                                    <p:anim calcmode="lin" valueType="num">
                                      <p:cBhvr>
                                        <p:cTn dur="1000" fill="hold" id="543"/>
                                        <p:tgtEl>
                                          <p:spTgt spid="97"/>
                                        </p:tgtEl>
                                        <p:attrNameLst>
                                          <p:attrName>style.rotation</p:attrName>
                                        </p:attrNameLst>
                                      </p:cBhvr>
                                      <p:tavLst>
                                        <p:tav tm="0">
                                          <p:val>
                                            <p:fltVal val="90"/>
                                          </p:val>
                                        </p:tav>
                                        <p:tav tm="100000">
                                          <p:val>
                                            <p:fltVal val="0"/>
                                          </p:val>
                                        </p:tav>
                                      </p:tavLst>
                                    </p:anim>
                                    <p:animEffect filter="fade" transition="in">
                                      <p:cBhvr>
                                        <p:cTn dur="1000" id="544"/>
                                        <p:tgtEl>
                                          <p:spTgt spid="97"/>
                                        </p:tgtEl>
                                      </p:cBhvr>
                                    </p:animEffect>
                                  </p:childTnLst>
                                </p:cTn>
                              </p:par>
                              <p:par>
                                <p:cTn fill="hold" grpId="0" id="545" nodeType="withEffect" presetClass="entr" presetID="31" presetSubtype="0">
                                  <p:stCondLst>
                                    <p:cond delay="500"/>
                                  </p:stCondLst>
                                  <p:childTnLst>
                                    <p:set>
                                      <p:cBhvr>
                                        <p:cTn dur="1" fill="hold" id="546">
                                          <p:stCondLst>
                                            <p:cond delay="0"/>
                                          </p:stCondLst>
                                        </p:cTn>
                                        <p:tgtEl>
                                          <p:spTgt spid="98"/>
                                        </p:tgtEl>
                                        <p:attrNameLst>
                                          <p:attrName>style.visibility</p:attrName>
                                        </p:attrNameLst>
                                      </p:cBhvr>
                                      <p:to>
                                        <p:strVal val="visible"/>
                                      </p:to>
                                    </p:set>
                                    <p:anim calcmode="lin" valueType="num">
                                      <p:cBhvr>
                                        <p:cTn dur="1000" fill="hold" id="547"/>
                                        <p:tgtEl>
                                          <p:spTgt spid="98"/>
                                        </p:tgtEl>
                                        <p:attrNameLst>
                                          <p:attrName>ppt_w</p:attrName>
                                        </p:attrNameLst>
                                      </p:cBhvr>
                                      <p:tavLst>
                                        <p:tav tm="0">
                                          <p:val>
                                            <p:fltVal val="0"/>
                                          </p:val>
                                        </p:tav>
                                        <p:tav tm="100000">
                                          <p:val>
                                            <p:strVal val="#ppt_w"/>
                                          </p:val>
                                        </p:tav>
                                      </p:tavLst>
                                    </p:anim>
                                    <p:anim calcmode="lin" valueType="num">
                                      <p:cBhvr>
                                        <p:cTn dur="1000" fill="hold" id="548"/>
                                        <p:tgtEl>
                                          <p:spTgt spid="98"/>
                                        </p:tgtEl>
                                        <p:attrNameLst>
                                          <p:attrName>ppt_h</p:attrName>
                                        </p:attrNameLst>
                                      </p:cBhvr>
                                      <p:tavLst>
                                        <p:tav tm="0">
                                          <p:val>
                                            <p:fltVal val="0"/>
                                          </p:val>
                                        </p:tav>
                                        <p:tav tm="100000">
                                          <p:val>
                                            <p:strVal val="#ppt_h"/>
                                          </p:val>
                                        </p:tav>
                                      </p:tavLst>
                                    </p:anim>
                                    <p:anim calcmode="lin" valueType="num">
                                      <p:cBhvr>
                                        <p:cTn dur="1000" fill="hold" id="549"/>
                                        <p:tgtEl>
                                          <p:spTgt spid="98"/>
                                        </p:tgtEl>
                                        <p:attrNameLst>
                                          <p:attrName>style.rotation</p:attrName>
                                        </p:attrNameLst>
                                      </p:cBhvr>
                                      <p:tavLst>
                                        <p:tav tm="0">
                                          <p:val>
                                            <p:fltVal val="90"/>
                                          </p:val>
                                        </p:tav>
                                        <p:tav tm="100000">
                                          <p:val>
                                            <p:fltVal val="0"/>
                                          </p:val>
                                        </p:tav>
                                      </p:tavLst>
                                    </p:anim>
                                    <p:animEffect filter="fade" transition="in">
                                      <p:cBhvr>
                                        <p:cTn dur="1000" id="550"/>
                                        <p:tgtEl>
                                          <p:spTgt spid="98"/>
                                        </p:tgtEl>
                                      </p:cBhvr>
                                    </p:animEffect>
                                  </p:childTnLst>
                                </p:cTn>
                              </p:par>
                              <p:par>
                                <p:cTn fill="hold" grpId="0" id="551" nodeType="withEffect" presetClass="entr" presetID="31" presetSubtype="0">
                                  <p:stCondLst>
                                    <p:cond delay="500"/>
                                  </p:stCondLst>
                                  <p:childTnLst>
                                    <p:set>
                                      <p:cBhvr>
                                        <p:cTn dur="1" fill="hold" id="552">
                                          <p:stCondLst>
                                            <p:cond delay="0"/>
                                          </p:stCondLst>
                                        </p:cTn>
                                        <p:tgtEl>
                                          <p:spTgt spid="99"/>
                                        </p:tgtEl>
                                        <p:attrNameLst>
                                          <p:attrName>style.visibility</p:attrName>
                                        </p:attrNameLst>
                                      </p:cBhvr>
                                      <p:to>
                                        <p:strVal val="visible"/>
                                      </p:to>
                                    </p:set>
                                    <p:anim calcmode="lin" valueType="num">
                                      <p:cBhvr>
                                        <p:cTn dur="1000" fill="hold" id="553"/>
                                        <p:tgtEl>
                                          <p:spTgt spid="99"/>
                                        </p:tgtEl>
                                        <p:attrNameLst>
                                          <p:attrName>ppt_w</p:attrName>
                                        </p:attrNameLst>
                                      </p:cBhvr>
                                      <p:tavLst>
                                        <p:tav tm="0">
                                          <p:val>
                                            <p:fltVal val="0"/>
                                          </p:val>
                                        </p:tav>
                                        <p:tav tm="100000">
                                          <p:val>
                                            <p:strVal val="#ppt_w"/>
                                          </p:val>
                                        </p:tav>
                                      </p:tavLst>
                                    </p:anim>
                                    <p:anim calcmode="lin" valueType="num">
                                      <p:cBhvr>
                                        <p:cTn dur="1000" fill="hold" id="554"/>
                                        <p:tgtEl>
                                          <p:spTgt spid="99"/>
                                        </p:tgtEl>
                                        <p:attrNameLst>
                                          <p:attrName>ppt_h</p:attrName>
                                        </p:attrNameLst>
                                      </p:cBhvr>
                                      <p:tavLst>
                                        <p:tav tm="0">
                                          <p:val>
                                            <p:fltVal val="0"/>
                                          </p:val>
                                        </p:tav>
                                        <p:tav tm="100000">
                                          <p:val>
                                            <p:strVal val="#ppt_h"/>
                                          </p:val>
                                        </p:tav>
                                      </p:tavLst>
                                    </p:anim>
                                    <p:anim calcmode="lin" valueType="num">
                                      <p:cBhvr>
                                        <p:cTn dur="1000" fill="hold" id="555"/>
                                        <p:tgtEl>
                                          <p:spTgt spid="99"/>
                                        </p:tgtEl>
                                        <p:attrNameLst>
                                          <p:attrName>style.rotation</p:attrName>
                                        </p:attrNameLst>
                                      </p:cBhvr>
                                      <p:tavLst>
                                        <p:tav tm="0">
                                          <p:val>
                                            <p:fltVal val="90"/>
                                          </p:val>
                                        </p:tav>
                                        <p:tav tm="100000">
                                          <p:val>
                                            <p:fltVal val="0"/>
                                          </p:val>
                                        </p:tav>
                                      </p:tavLst>
                                    </p:anim>
                                    <p:animEffect filter="fade" transition="in">
                                      <p:cBhvr>
                                        <p:cTn dur="1000" id="556"/>
                                        <p:tgtEl>
                                          <p:spTgt spid="99"/>
                                        </p:tgtEl>
                                      </p:cBhvr>
                                    </p:animEffect>
                                  </p:childTnLst>
                                </p:cTn>
                              </p:par>
                              <p:par>
                                <p:cTn fill="hold" grpId="0" id="557" nodeType="withEffect" presetClass="entr" presetID="31" presetSubtype="0">
                                  <p:stCondLst>
                                    <p:cond delay="500"/>
                                  </p:stCondLst>
                                  <p:childTnLst>
                                    <p:set>
                                      <p:cBhvr>
                                        <p:cTn dur="1" fill="hold" id="558">
                                          <p:stCondLst>
                                            <p:cond delay="0"/>
                                          </p:stCondLst>
                                        </p:cTn>
                                        <p:tgtEl>
                                          <p:spTgt spid="100"/>
                                        </p:tgtEl>
                                        <p:attrNameLst>
                                          <p:attrName>style.visibility</p:attrName>
                                        </p:attrNameLst>
                                      </p:cBhvr>
                                      <p:to>
                                        <p:strVal val="visible"/>
                                      </p:to>
                                    </p:set>
                                    <p:anim calcmode="lin" valueType="num">
                                      <p:cBhvr>
                                        <p:cTn dur="1000" fill="hold" id="559"/>
                                        <p:tgtEl>
                                          <p:spTgt spid="100"/>
                                        </p:tgtEl>
                                        <p:attrNameLst>
                                          <p:attrName>ppt_w</p:attrName>
                                        </p:attrNameLst>
                                      </p:cBhvr>
                                      <p:tavLst>
                                        <p:tav tm="0">
                                          <p:val>
                                            <p:fltVal val="0"/>
                                          </p:val>
                                        </p:tav>
                                        <p:tav tm="100000">
                                          <p:val>
                                            <p:strVal val="#ppt_w"/>
                                          </p:val>
                                        </p:tav>
                                      </p:tavLst>
                                    </p:anim>
                                    <p:anim calcmode="lin" valueType="num">
                                      <p:cBhvr>
                                        <p:cTn dur="1000" fill="hold" id="560"/>
                                        <p:tgtEl>
                                          <p:spTgt spid="100"/>
                                        </p:tgtEl>
                                        <p:attrNameLst>
                                          <p:attrName>ppt_h</p:attrName>
                                        </p:attrNameLst>
                                      </p:cBhvr>
                                      <p:tavLst>
                                        <p:tav tm="0">
                                          <p:val>
                                            <p:fltVal val="0"/>
                                          </p:val>
                                        </p:tav>
                                        <p:tav tm="100000">
                                          <p:val>
                                            <p:strVal val="#ppt_h"/>
                                          </p:val>
                                        </p:tav>
                                      </p:tavLst>
                                    </p:anim>
                                    <p:anim calcmode="lin" valueType="num">
                                      <p:cBhvr>
                                        <p:cTn dur="1000" fill="hold" id="561"/>
                                        <p:tgtEl>
                                          <p:spTgt spid="100"/>
                                        </p:tgtEl>
                                        <p:attrNameLst>
                                          <p:attrName>style.rotation</p:attrName>
                                        </p:attrNameLst>
                                      </p:cBhvr>
                                      <p:tavLst>
                                        <p:tav tm="0">
                                          <p:val>
                                            <p:fltVal val="90"/>
                                          </p:val>
                                        </p:tav>
                                        <p:tav tm="100000">
                                          <p:val>
                                            <p:fltVal val="0"/>
                                          </p:val>
                                        </p:tav>
                                      </p:tavLst>
                                    </p:anim>
                                    <p:animEffect filter="fade" transition="in">
                                      <p:cBhvr>
                                        <p:cTn dur="1000" id="562"/>
                                        <p:tgtEl>
                                          <p:spTgt spid="100"/>
                                        </p:tgtEl>
                                      </p:cBhvr>
                                    </p:animEffect>
                                  </p:childTnLst>
                                </p:cTn>
                              </p:par>
                              <p:par>
                                <p:cTn fill="hold" grpId="0" id="563" nodeType="withEffect" presetClass="entr" presetID="31" presetSubtype="0">
                                  <p:stCondLst>
                                    <p:cond delay="500"/>
                                  </p:stCondLst>
                                  <p:childTnLst>
                                    <p:set>
                                      <p:cBhvr>
                                        <p:cTn dur="1" fill="hold" id="564">
                                          <p:stCondLst>
                                            <p:cond delay="0"/>
                                          </p:stCondLst>
                                        </p:cTn>
                                        <p:tgtEl>
                                          <p:spTgt spid="101"/>
                                        </p:tgtEl>
                                        <p:attrNameLst>
                                          <p:attrName>style.visibility</p:attrName>
                                        </p:attrNameLst>
                                      </p:cBhvr>
                                      <p:to>
                                        <p:strVal val="visible"/>
                                      </p:to>
                                    </p:set>
                                    <p:anim calcmode="lin" valueType="num">
                                      <p:cBhvr>
                                        <p:cTn dur="1000" fill="hold" id="565"/>
                                        <p:tgtEl>
                                          <p:spTgt spid="101"/>
                                        </p:tgtEl>
                                        <p:attrNameLst>
                                          <p:attrName>ppt_w</p:attrName>
                                        </p:attrNameLst>
                                      </p:cBhvr>
                                      <p:tavLst>
                                        <p:tav tm="0">
                                          <p:val>
                                            <p:fltVal val="0"/>
                                          </p:val>
                                        </p:tav>
                                        <p:tav tm="100000">
                                          <p:val>
                                            <p:strVal val="#ppt_w"/>
                                          </p:val>
                                        </p:tav>
                                      </p:tavLst>
                                    </p:anim>
                                    <p:anim calcmode="lin" valueType="num">
                                      <p:cBhvr>
                                        <p:cTn dur="1000" fill="hold" id="566"/>
                                        <p:tgtEl>
                                          <p:spTgt spid="101"/>
                                        </p:tgtEl>
                                        <p:attrNameLst>
                                          <p:attrName>ppt_h</p:attrName>
                                        </p:attrNameLst>
                                      </p:cBhvr>
                                      <p:tavLst>
                                        <p:tav tm="0">
                                          <p:val>
                                            <p:fltVal val="0"/>
                                          </p:val>
                                        </p:tav>
                                        <p:tav tm="100000">
                                          <p:val>
                                            <p:strVal val="#ppt_h"/>
                                          </p:val>
                                        </p:tav>
                                      </p:tavLst>
                                    </p:anim>
                                    <p:anim calcmode="lin" valueType="num">
                                      <p:cBhvr>
                                        <p:cTn dur="1000" fill="hold" id="567"/>
                                        <p:tgtEl>
                                          <p:spTgt spid="101"/>
                                        </p:tgtEl>
                                        <p:attrNameLst>
                                          <p:attrName>style.rotation</p:attrName>
                                        </p:attrNameLst>
                                      </p:cBhvr>
                                      <p:tavLst>
                                        <p:tav tm="0">
                                          <p:val>
                                            <p:fltVal val="90"/>
                                          </p:val>
                                        </p:tav>
                                        <p:tav tm="100000">
                                          <p:val>
                                            <p:fltVal val="0"/>
                                          </p:val>
                                        </p:tav>
                                      </p:tavLst>
                                    </p:anim>
                                    <p:animEffect filter="fade" transition="in">
                                      <p:cBhvr>
                                        <p:cTn dur="1000" id="568"/>
                                        <p:tgtEl>
                                          <p:spTgt spid="101"/>
                                        </p:tgtEl>
                                      </p:cBhvr>
                                    </p:animEffect>
                                  </p:childTnLst>
                                </p:cTn>
                              </p:par>
                              <p:par>
                                <p:cTn fill="hold" grpId="0" id="569" nodeType="withEffect" presetClass="entr" presetID="31" presetSubtype="0">
                                  <p:stCondLst>
                                    <p:cond delay="500"/>
                                  </p:stCondLst>
                                  <p:childTnLst>
                                    <p:set>
                                      <p:cBhvr>
                                        <p:cTn dur="1" fill="hold" id="570">
                                          <p:stCondLst>
                                            <p:cond delay="0"/>
                                          </p:stCondLst>
                                        </p:cTn>
                                        <p:tgtEl>
                                          <p:spTgt spid="102"/>
                                        </p:tgtEl>
                                        <p:attrNameLst>
                                          <p:attrName>style.visibility</p:attrName>
                                        </p:attrNameLst>
                                      </p:cBhvr>
                                      <p:to>
                                        <p:strVal val="visible"/>
                                      </p:to>
                                    </p:set>
                                    <p:anim calcmode="lin" valueType="num">
                                      <p:cBhvr>
                                        <p:cTn dur="1000" fill="hold" id="571"/>
                                        <p:tgtEl>
                                          <p:spTgt spid="102"/>
                                        </p:tgtEl>
                                        <p:attrNameLst>
                                          <p:attrName>ppt_w</p:attrName>
                                        </p:attrNameLst>
                                      </p:cBhvr>
                                      <p:tavLst>
                                        <p:tav tm="0">
                                          <p:val>
                                            <p:fltVal val="0"/>
                                          </p:val>
                                        </p:tav>
                                        <p:tav tm="100000">
                                          <p:val>
                                            <p:strVal val="#ppt_w"/>
                                          </p:val>
                                        </p:tav>
                                      </p:tavLst>
                                    </p:anim>
                                    <p:anim calcmode="lin" valueType="num">
                                      <p:cBhvr>
                                        <p:cTn dur="1000" fill="hold" id="572"/>
                                        <p:tgtEl>
                                          <p:spTgt spid="102"/>
                                        </p:tgtEl>
                                        <p:attrNameLst>
                                          <p:attrName>ppt_h</p:attrName>
                                        </p:attrNameLst>
                                      </p:cBhvr>
                                      <p:tavLst>
                                        <p:tav tm="0">
                                          <p:val>
                                            <p:fltVal val="0"/>
                                          </p:val>
                                        </p:tav>
                                        <p:tav tm="100000">
                                          <p:val>
                                            <p:strVal val="#ppt_h"/>
                                          </p:val>
                                        </p:tav>
                                      </p:tavLst>
                                    </p:anim>
                                    <p:anim calcmode="lin" valueType="num">
                                      <p:cBhvr>
                                        <p:cTn dur="1000" fill="hold" id="573"/>
                                        <p:tgtEl>
                                          <p:spTgt spid="102"/>
                                        </p:tgtEl>
                                        <p:attrNameLst>
                                          <p:attrName>style.rotation</p:attrName>
                                        </p:attrNameLst>
                                      </p:cBhvr>
                                      <p:tavLst>
                                        <p:tav tm="0">
                                          <p:val>
                                            <p:fltVal val="90"/>
                                          </p:val>
                                        </p:tav>
                                        <p:tav tm="100000">
                                          <p:val>
                                            <p:fltVal val="0"/>
                                          </p:val>
                                        </p:tav>
                                      </p:tavLst>
                                    </p:anim>
                                    <p:animEffect filter="fade" transition="in">
                                      <p:cBhvr>
                                        <p:cTn dur="1000" id="574"/>
                                        <p:tgtEl>
                                          <p:spTgt spid="102"/>
                                        </p:tgtEl>
                                      </p:cBhvr>
                                    </p:animEffect>
                                  </p:childTnLst>
                                </p:cTn>
                              </p:par>
                              <p:par>
                                <p:cTn fill="hold" grpId="0" id="575" nodeType="withEffect" presetClass="entr" presetID="31" presetSubtype="0">
                                  <p:stCondLst>
                                    <p:cond delay="500"/>
                                  </p:stCondLst>
                                  <p:childTnLst>
                                    <p:set>
                                      <p:cBhvr>
                                        <p:cTn dur="1" fill="hold" id="576">
                                          <p:stCondLst>
                                            <p:cond delay="0"/>
                                          </p:stCondLst>
                                        </p:cTn>
                                        <p:tgtEl>
                                          <p:spTgt spid="103"/>
                                        </p:tgtEl>
                                        <p:attrNameLst>
                                          <p:attrName>style.visibility</p:attrName>
                                        </p:attrNameLst>
                                      </p:cBhvr>
                                      <p:to>
                                        <p:strVal val="visible"/>
                                      </p:to>
                                    </p:set>
                                    <p:anim calcmode="lin" valueType="num">
                                      <p:cBhvr>
                                        <p:cTn dur="1000" fill="hold" id="577"/>
                                        <p:tgtEl>
                                          <p:spTgt spid="103"/>
                                        </p:tgtEl>
                                        <p:attrNameLst>
                                          <p:attrName>ppt_w</p:attrName>
                                        </p:attrNameLst>
                                      </p:cBhvr>
                                      <p:tavLst>
                                        <p:tav tm="0">
                                          <p:val>
                                            <p:fltVal val="0"/>
                                          </p:val>
                                        </p:tav>
                                        <p:tav tm="100000">
                                          <p:val>
                                            <p:strVal val="#ppt_w"/>
                                          </p:val>
                                        </p:tav>
                                      </p:tavLst>
                                    </p:anim>
                                    <p:anim calcmode="lin" valueType="num">
                                      <p:cBhvr>
                                        <p:cTn dur="1000" fill="hold" id="578"/>
                                        <p:tgtEl>
                                          <p:spTgt spid="103"/>
                                        </p:tgtEl>
                                        <p:attrNameLst>
                                          <p:attrName>ppt_h</p:attrName>
                                        </p:attrNameLst>
                                      </p:cBhvr>
                                      <p:tavLst>
                                        <p:tav tm="0">
                                          <p:val>
                                            <p:fltVal val="0"/>
                                          </p:val>
                                        </p:tav>
                                        <p:tav tm="100000">
                                          <p:val>
                                            <p:strVal val="#ppt_h"/>
                                          </p:val>
                                        </p:tav>
                                      </p:tavLst>
                                    </p:anim>
                                    <p:anim calcmode="lin" valueType="num">
                                      <p:cBhvr>
                                        <p:cTn dur="1000" fill="hold" id="579"/>
                                        <p:tgtEl>
                                          <p:spTgt spid="103"/>
                                        </p:tgtEl>
                                        <p:attrNameLst>
                                          <p:attrName>style.rotation</p:attrName>
                                        </p:attrNameLst>
                                      </p:cBhvr>
                                      <p:tavLst>
                                        <p:tav tm="0">
                                          <p:val>
                                            <p:fltVal val="90"/>
                                          </p:val>
                                        </p:tav>
                                        <p:tav tm="100000">
                                          <p:val>
                                            <p:fltVal val="0"/>
                                          </p:val>
                                        </p:tav>
                                      </p:tavLst>
                                    </p:anim>
                                    <p:animEffect filter="fade" transition="in">
                                      <p:cBhvr>
                                        <p:cTn dur="1000" id="580"/>
                                        <p:tgtEl>
                                          <p:spTgt spid="103"/>
                                        </p:tgtEl>
                                      </p:cBhvr>
                                    </p:animEffect>
                                  </p:childTnLst>
                                </p:cTn>
                              </p:par>
                              <p:par>
                                <p:cTn fill="hold" grpId="0" id="581" nodeType="withEffect" presetClass="entr" presetID="31" presetSubtype="0">
                                  <p:stCondLst>
                                    <p:cond delay="500"/>
                                  </p:stCondLst>
                                  <p:childTnLst>
                                    <p:set>
                                      <p:cBhvr>
                                        <p:cTn dur="1" fill="hold" id="582">
                                          <p:stCondLst>
                                            <p:cond delay="0"/>
                                          </p:stCondLst>
                                        </p:cTn>
                                        <p:tgtEl>
                                          <p:spTgt spid="104"/>
                                        </p:tgtEl>
                                        <p:attrNameLst>
                                          <p:attrName>style.visibility</p:attrName>
                                        </p:attrNameLst>
                                      </p:cBhvr>
                                      <p:to>
                                        <p:strVal val="visible"/>
                                      </p:to>
                                    </p:set>
                                    <p:anim calcmode="lin" valueType="num">
                                      <p:cBhvr>
                                        <p:cTn dur="1000" fill="hold" id="583"/>
                                        <p:tgtEl>
                                          <p:spTgt spid="104"/>
                                        </p:tgtEl>
                                        <p:attrNameLst>
                                          <p:attrName>ppt_w</p:attrName>
                                        </p:attrNameLst>
                                      </p:cBhvr>
                                      <p:tavLst>
                                        <p:tav tm="0">
                                          <p:val>
                                            <p:fltVal val="0"/>
                                          </p:val>
                                        </p:tav>
                                        <p:tav tm="100000">
                                          <p:val>
                                            <p:strVal val="#ppt_w"/>
                                          </p:val>
                                        </p:tav>
                                      </p:tavLst>
                                    </p:anim>
                                    <p:anim calcmode="lin" valueType="num">
                                      <p:cBhvr>
                                        <p:cTn dur="1000" fill="hold" id="584"/>
                                        <p:tgtEl>
                                          <p:spTgt spid="104"/>
                                        </p:tgtEl>
                                        <p:attrNameLst>
                                          <p:attrName>ppt_h</p:attrName>
                                        </p:attrNameLst>
                                      </p:cBhvr>
                                      <p:tavLst>
                                        <p:tav tm="0">
                                          <p:val>
                                            <p:fltVal val="0"/>
                                          </p:val>
                                        </p:tav>
                                        <p:tav tm="100000">
                                          <p:val>
                                            <p:strVal val="#ppt_h"/>
                                          </p:val>
                                        </p:tav>
                                      </p:tavLst>
                                    </p:anim>
                                    <p:anim calcmode="lin" valueType="num">
                                      <p:cBhvr>
                                        <p:cTn dur="1000" fill="hold" id="585"/>
                                        <p:tgtEl>
                                          <p:spTgt spid="104"/>
                                        </p:tgtEl>
                                        <p:attrNameLst>
                                          <p:attrName>style.rotation</p:attrName>
                                        </p:attrNameLst>
                                      </p:cBhvr>
                                      <p:tavLst>
                                        <p:tav tm="0">
                                          <p:val>
                                            <p:fltVal val="90"/>
                                          </p:val>
                                        </p:tav>
                                        <p:tav tm="100000">
                                          <p:val>
                                            <p:fltVal val="0"/>
                                          </p:val>
                                        </p:tav>
                                      </p:tavLst>
                                    </p:anim>
                                    <p:animEffect filter="fade" transition="in">
                                      <p:cBhvr>
                                        <p:cTn dur="1000" id="586"/>
                                        <p:tgtEl>
                                          <p:spTgt spid="104"/>
                                        </p:tgtEl>
                                      </p:cBhvr>
                                    </p:animEffect>
                                  </p:childTnLst>
                                </p:cTn>
                              </p:par>
                              <p:par>
                                <p:cTn fill="hold" grpId="0" id="587" nodeType="withEffect" presetClass="entr" presetID="31" presetSubtype="0">
                                  <p:stCondLst>
                                    <p:cond delay="500"/>
                                  </p:stCondLst>
                                  <p:childTnLst>
                                    <p:set>
                                      <p:cBhvr>
                                        <p:cTn dur="1" fill="hold" id="588">
                                          <p:stCondLst>
                                            <p:cond delay="0"/>
                                          </p:stCondLst>
                                        </p:cTn>
                                        <p:tgtEl>
                                          <p:spTgt spid="105"/>
                                        </p:tgtEl>
                                        <p:attrNameLst>
                                          <p:attrName>style.visibility</p:attrName>
                                        </p:attrNameLst>
                                      </p:cBhvr>
                                      <p:to>
                                        <p:strVal val="visible"/>
                                      </p:to>
                                    </p:set>
                                    <p:anim calcmode="lin" valueType="num">
                                      <p:cBhvr>
                                        <p:cTn dur="1000" fill="hold" id="589"/>
                                        <p:tgtEl>
                                          <p:spTgt spid="105"/>
                                        </p:tgtEl>
                                        <p:attrNameLst>
                                          <p:attrName>ppt_w</p:attrName>
                                        </p:attrNameLst>
                                      </p:cBhvr>
                                      <p:tavLst>
                                        <p:tav tm="0">
                                          <p:val>
                                            <p:fltVal val="0"/>
                                          </p:val>
                                        </p:tav>
                                        <p:tav tm="100000">
                                          <p:val>
                                            <p:strVal val="#ppt_w"/>
                                          </p:val>
                                        </p:tav>
                                      </p:tavLst>
                                    </p:anim>
                                    <p:anim calcmode="lin" valueType="num">
                                      <p:cBhvr>
                                        <p:cTn dur="1000" fill="hold" id="590"/>
                                        <p:tgtEl>
                                          <p:spTgt spid="105"/>
                                        </p:tgtEl>
                                        <p:attrNameLst>
                                          <p:attrName>ppt_h</p:attrName>
                                        </p:attrNameLst>
                                      </p:cBhvr>
                                      <p:tavLst>
                                        <p:tav tm="0">
                                          <p:val>
                                            <p:fltVal val="0"/>
                                          </p:val>
                                        </p:tav>
                                        <p:tav tm="100000">
                                          <p:val>
                                            <p:strVal val="#ppt_h"/>
                                          </p:val>
                                        </p:tav>
                                      </p:tavLst>
                                    </p:anim>
                                    <p:anim calcmode="lin" valueType="num">
                                      <p:cBhvr>
                                        <p:cTn dur="1000" fill="hold" id="591"/>
                                        <p:tgtEl>
                                          <p:spTgt spid="105"/>
                                        </p:tgtEl>
                                        <p:attrNameLst>
                                          <p:attrName>style.rotation</p:attrName>
                                        </p:attrNameLst>
                                      </p:cBhvr>
                                      <p:tavLst>
                                        <p:tav tm="0">
                                          <p:val>
                                            <p:fltVal val="90"/>
                                          </p:val>
                                        </p:tav>
                                        <p:tav tm="100000">
                                          <p:val>
                                            <p:fltVal val="0"/>
                                          </p:val>
                                        </p:tav>
                                      </p:tavLst>
                                    </p:anim>
                                    <p:animEffect filter="fade" transition="in">
                                      <p:cBhvr>
                                        <p:cTn dur="1000" id="592"/>
                                        <p:tgtEl>
                                          <p:spTgt spid="105"/>
                                        </p:tgtEl>
                                      </p:cBhvr>
                                    </p:animEffect>
                                  </p:childTnLst>
                                </p:cTn>
                              </p:par>
                              <p:par>
                                <p:cTn fill="hold" grpId="0" id="593" nodeType="withEffect" presetClass="entr" presetID="31" presetSubtype="0">
                                  <p:stCondLst>
                                    <p:cond delay="500"/>
                                  </p:stCondLst>
                                  <p:childTnLst>
                                    <p:set>
                                      <p:cBhvr>
                                        <p:cTn dur="1" fill="hold" id="594">
                                          <p:stCondLst>
                                            <p:cond delay="0"/>
                                          </p:stCondLst>
                                        </p:cTn>
                                        <p:tgtEl>
                                          <p:spTgt spid="106"/>
                                        </p:tgtEl>
                                        <p:attrNameLst>
                                          <p:attrName>style.visibility</p:attrName>
                                        </p:attrNameLst>
                                      </p:cBhvr>
                                      <p:to>
                                        <p:strVal val="visible"/>
                                      </p:to>
                                    </p:set>
                                    <p:anim calcmode="lin" valueType="num">
                                      <p:cBhvr>
                                        <p:cTn dur="1000" fill="hold" id="595"/>
                                        <p:tgtEl>
                                          <p:spTgt spid="106"/>
                                        </p:tgtEl>
                                        <p:attrNameLst>
                                          <p:attrName>ppt_w</p:attrName>
                                        </p:attrNameLst>
                                      </p:cBhvr>
                                      <p:tavLst>
                                        <p:tav tm="0">
                                          <p:val>
                                            <p:fltVal val="0"/>
                                          </p:val>
                                        </p:tav>
                                        <p:tav tm="100000">
                                          <p:val>
                                            <p:strVal val="#ppt_w"/>
                                          </p:val>
                                        </p:tav>
                                      </p:tavLst>
                                    </p:anim>
                                    <p:anim calcmode="lin" valueType="num">
                                      <p:cBhvr>
                                        <p:cTn dur="1000" fill="hold" id="596"/>
                                        <p:tgtEl>
                                          <p:spTgt spid="106"/>
                                        </p:tgtEl>
                                        <p:attrNameLst>
                                          <p:attrName>ppt_h</p:attrName>
                                        </p:attrNameLst>
                                      </p:cBhvr>
                                      <p:tavLst>
                                        <p:tav tm="0">
                                          <p:val>
                                            <p:fltVal val="0"/>
                                          </p:val>
                                        </p:tav>
                                        <p:tav tm="100000">
                                          <p:val>
                                            <p:strVal val="#ppt_h"/>
                                          </p:val>
                                        </p:tav>
                                      </p:tavLst>
                                    </p:anim>
                                    <p:anim calcmode="lin" valueType="num">
                                      <p:cBhvr>
                                        <p:cTn dur="1000" fill="hold" id="597"/>
                                        <p:tgtEl>
                                          <p:spTgt spid="106"/>
                                        </p:tgtEl>
                                        <p:attrNameLst>
                                          <p:attrName>style.rotation</p:attrName>
                                        </p:attrNameLst>
                                      </p:cBhvr>
                                      <p:tavLst>
                                        <p:tav tm="0">
                                          <p:val>
                                            <p:fltVal val="90"/>
                                          </p:val>
                                        </p:tav>
                                        <p:tav tm="100000">
                                          <p:val>
                                            <p:fltVal val="0"/>
                                          </p:val>
                                        </p:tav>
                                      </p:tavLst>
                                    </p:anim>
                                    <p:animEffect filter="fade" transition="in">
                                      <p:cBhvr>
                                        <p:cTn dur="1000" id="598"/>
                                        <p:tgtEl>
                                          <p:spTgt spid="106"/>
                                        </p:tgtEl>
                                      </p:cBhvr>
                                    </p:animEffect>
                                  </p:childTnLst>
                                </p:cTn>
                              </p:par>
                              <p:par>
                                <p:cTn fill="hold" grpId="0" id="599" nodeType="withEffect" presetClass="entr" presetID="31" presetSubtype="0">
                                  <p:stCondLst>
                                    <p:cond delay="500"/>
                                  </p:stCondLst>
                                  <p:childTnLst>
                                    <p:set>
                                      <p:cBhvr>
                                        <p:cTn dur="1" fill="hold" id="600">
                                          <p:stCondLst>
                                            <p:cond delay="0"/>
                                          </p:stCondLst>
                                        </p:cTn>
                                        <p:tgtEl>
                                          <p:spTgt spid="107"/>
                                        </p:tgtEl>
                                        <p:attrNameLst>
                                          <p:attrName>style.visibility</p:attrName>
                                        </p:attrNameLst>
                                      </p:cBhvr>
                                      <p:to>
                                        <p:strVal val="visible"/>
                                      </p:to>
                                    </p:set>
                                    <p:anim calcmode="lin" valueType="num">
                                      <p:cBhvr>
                                        <p:cTn dur="1000" fill="hold" id="601"/>
                                        <p:tgtEl>
                                          <p:spTgt spid="107"/>
                                        </p:tgtEl>
                                        <p:attrNameLst>
                                          <p:attrName>ppt_w</p:attrName>
                                        </p:attrNameLst>
                                      </p:cBhvr>
                                      <p:tavLst>
                                        <p:tav tm="0">
                                          <p:val>
                                            <p:fltVal val="0"/>
                                          </p:val>
                                        </p:tav>
                                        <p:tav tm="100000">
                                          <p:val>
                                            <p:strVal val="#ppt_w"/>
                                          </p:val>
                                        </p:tav>
                                      </p:tavLst>
                                    </p:anim>
                                    <p:anim calcmode="lin" valueType="num">
                                      <p:cBhvr>
                                        <p:cTn dur="1000" fill="hold" id="602"/>
                                        <p:tgtEl>
                                          <p:spTgt spid="107"/>
                                        </p:tgtEl>
                                        <p:attrNameLst>
                                          <p:attrName>ppt_h</p:attrName>
                                        </p:attrNameLst>
                                      </p:cBhvr>
                                      <p:tavLst>
                                        <p:tav tm="0">
                                          <p:val>
                                            <p:fltVal val="0"/>
                                          </p:val>
                                        </p:tav>
                                        <p:tav tm="100000">
                                          <p:val>
                                            <p:strVal val="#ppt_h"/>
                                          </p:val>
                                        </p:tav>
                                      </p:tavLst>
                                    </p:anim>
                                    <p:anim calcmode="lin" valueType="num">
                                      <p:cBhvr>
                                        <p:cTn dur="1000" fill="hold" id="603"/>
                                        <p:tgtEl>
                                          <p:spTgt spid="107"/>
                                        </p:tgtEl>
                                        <p:attrNameLst>
                                          <p:attrName>style.rotation</p:attrName>
                                        </p:attrNameLst>
                                      </p:cBhvr>
                                      <p:tavLst>
                                        <p:tav tm="0">
                                          <p:val>
                                            <p:fltVal val="90"/>
                                          </p:val>
                                        </p:tav>
                                        <p:tav tm="100000">
                                          <p:val>
                                            <p:fltVal val="0"/>
                                          </p:val>
                                        </p:tav>
                                      </p:tavLst>
                                    </p:anim>
                                    <p:animEffect filter="fade" transition="in">
                                      <p:cBhvr>
                                        <p:cTn dur="1000" id="604"/>
                                        <p:tgtEl>
                                          <p:spTgt spid="107"/>
                                        </p:tgtEl>
                                      </p:cBhvr>
                                    </p:animEffect>
                                  </p:childTnLst>
                                </p:cTn>
                              </p:par>
                              <p:par>
                                <p:cTn fill="hold" grpId="0" id="605" nodeType="withEffect" presetClass="entr" presetID="31" presetSubtype="0">
                                  <p:stCondLst>
                                    <p:cond delay="500"/>
                                  </p:stCondLst>
                                  <p:childTnLst>
                                    <p:set>
                                      <p:cBhvr>
                                        <p:cTn dur="1" fill="hold" id="606">
                                          <p:stCondLst>
                                            <p:cond delay="0"/>
                                          </p:stCondLst>
                                        </p:cTn>
                                        <p:tgtEl>
                                          <p:spTgt spid="108"/>
                                        </p:tgtEl>
                                        <p:attrNameLst>
                                          <p:attrName>style.visibility</p:attrName>
                                        </p:attrNameLst>
                                      </p:cBhvr>
                                      <p:to>
                                        <p:strVal val="visible"/>
                                      </p:to>
                                    </p:set>
                                    <p:anim calcmode="lin" valueType="num">
                                      <p:cBhvr>
                                        <p:cTn dur="1000" fill="hold" id="607"/>
                                        <p:tgtEl>
                                          <p:spTgt spid="108"/>
                                        </p:tgtEl>
                                        <p:attrNameLst>
                                          <p:attrName>ppt_w</p:attrName>
                                        </p:attrNameLst>
                                      </p:cBhvr>
                                      <p:tavLst>
                                        <p:tav tm="0">
                                          <p:val>
                                            <p:fltVal val="0"/>
                                          </p:val>
                                        </p:tav>
                                        <p:tav tm="100000">
                                          <p:val>
                                            <p:strVal val="#ppt_w"/>
                                          </p:val>
                                        </p:tav>
                                      </p:tavLst>
                                    </p:anim>
                                    <p:anim calcmode="lin" valueType="num">
                                      <p:cBhvr>
                                        <p:cTn dur="1000" fill="hold" id="608"/>
                                        <p:tgtEl>
                                          <p:spTgt spid="108"/>
                                        </p:tgtEl>
                                        <p:attrNameLst>
                                          <p:attrName>ppt_h</p:attrName>
                                        </p:attrNameLst>
                                      </p:cBhvr>
                                      <p:tavLst>
                                        <p:tav tm="0">
                                          <p:val>
                                            <p:fltVal val="0"/>
                                          </p:val>
                                        </p:tav>
                                        <p:tav tm="100000">
                                          <p:val>
                                            <p:strVal val="#ppt_h"/>
                                          </p:val>
                                        </p:tav>
                                      </p:tavLst>
                                    </p:anim>
                                    <p:anim calcmode="lin" valueType="num">
                                      <p:cBhvr>
                                        <p:cTn dur="1000" fill="hold" id="609"/>
                                        <p:tgtEl>
                                          <p:spTgt spid="108"/>
                                        </p:tgtEl>
                                        <p:attrNameLst>
                                          <p:attrName>style.rotation</p:attrName>
                                        </p:attrNameLst>
                                      </p:cBhvr>
                                      <p:tavLst>
                                        <p:tav tm="0">
                                          <p:val>
                                            <p:fltVal val="90"/>
                                          </p:val>
                                        </p:tav>
                                        <p:tav tm="100000">
                                          <p:val>
                                            <p:fltVal val="0"/>
                                          </p:val>
                                        </p:tav>
                                      </p:tavLst>
                                    </p:anim>
                                    <p:animEffect filter="fade" transition="in">
                                      <p:cBhvr>
                                        <p:cTn dur="1000" id="610"/>
                                        <p:tgtEl>
                                          <p:spTgt spid="108"/>
                                        </p:tgtEl>
                                      </p:cBhvr>
                                    </p:animEffect>
                                  </p:childTnLst>
                                </p:cTn>
                              </p:par>
                              <p:par>
                                <p:cTn fill="hold" grpId="0" id="611" nodeType="withEffect" presetClass="entr" presetID="31" presetSubtype="0">
                                  <p:stCondLst>
                                    <p:cond delay="500"/>
                                  </p:stCondLst>
                                  <p:childTnLst>
                                    <p:set>
                                      <p:cBhvr>
                                        <p:cTn dur="1" fill="hold" id="612">
                                          <p:stCondLst>
                                            <p:cond delay="0"/>
                                          </p:stCondLst>
                                        </p:cTn>
                                        <p:tgtEl>
                                          <p:spTgt spid="109"/>
                                        </p:tgtEl>
                                        <p:attrNameLst>
                                          <p:attrName>style.visibility</p:attrName>
                                        </p:attrNameLst>
                                      </p:cBhvr>
                                      <p:to>
                                        <p:strVal val="visible"/>
                                      </p:to>
                                    </p:set>
                                    <p:anim calcmode="lin" valueType="num">
                                      <p:cBhvr>
                                        <p:cTn dur="1000" fill="hold" id="613"/>
                                        <p:tgtEl>
                                          <p:spTgt spid="109"/>
                                        </p:tgtEl>
                                        <p:attrNameLst>
                                          <p:attrName>ppt_w</p:attrName>
                                        </p:attrNameLst>
                                      </p:cBhvr>
                                      <p:tavLst>
                                        <p:tav tm="0">
                                          <p:val>
                                            <p:fltVal val="0"/>
                                          </p:val>
                                        </p:tav>
                                        <p:tav tm="100000">
                                          <p:val>
                                            <p:strVal val="#ppt_w"/>
                                          </p:val>
                                        </p:tav>
                                      </p:tavLst>
                                    </p:anim>
                                    <p:anim calcmode="lin" valueType="num">
                                      <p:cBhvr>
                                        <p:cTn dur="1000" fill="hold" id="614"/>
                                        <p:tgtEl>
                                          <p:spTgt spid="109"/>
                                        </p:tgtEl>
                                        <p:attrNameLst>
                                          <p:attrName>ppt_h</p:attrName>
                                        </p:attrNameLst>
                                      </p:cBhvr>
                                      <p:tavLst>
                                        <p:tav tm="0">
                                          <p:val>
                                            <p:fltVal val="0"/>
                                          </p:val>
                                        </p:tav>
                                        <p:tav tm="100000">
                                          <p:val>
                                            <p:strVal val="#ppt_h"/>
                                          </p:val>
                                        </p:tav>
                                      </p:tavLst>
                                    </p:anim>
                                    <p:anim calcmode="lin" valueType="num">
                                      <p:cBhvr>
                                        <p:cTn dur="1000" fill="hold" id="615"/>
                                        <p:tgtEl>
                                          <p:spTgt spid="109"/>
                                        </p:tgtEl>
                                        <p:attrNameLst>
                                          <p:attrName>style.rotation</p:attrName>
                                        </p:attrNameLst>
                                      </p:cBhvr>
                                      <p:tavLst>
                                        <p:tav tm="0">
                                          <p:val>
                                            <p:fltVal val="90"/>
                                          </p:val>
                                        </p:tav>
                                        <p:tav tm="100000">
                                          <p:val>
                                            <p:fltVal val="0"/>
                                          </p:val>
                                        </p:tav>
                                      </p:tavLst>
                                    </p:anim>
                                    <p:animEffect filter="fade" transition="in">
                                      <p:cBhvr>
                                        <p:cTn dur="1000" id="616"/>
                                        <p:tgtEl>
                                          <p:spTgt spid="109"/>
                                        </p:tgtEl>
                                      </p:cBhvr>
                                    </p:animEffect>
                                  </p:childTnLst>
                                </p:cTn>
                              </p:par>
                              <p:par>
                                <p:cTn fill="hold" grpId="0" id="617" nodeType="withEffect" presetClass="entr" presetID="31" presetSubtype="0">
                                  <p:stCondLst>
                                    <p:cond delay="500"/>
                                  </p:stCondLst>
                                  <p:childTnLst>
                                    <p:set>
                                      <p:cBhvr>
                                        <p:cTn dur="1" fill="hold" id="618">
                                          <p:stCondLst>
                                            <p:cond delay="0"/>
                                          </p:stCondLst>
                                        </p:cTn>
                                        <p:tgtEl>
                                          <p:spTgt spid="110"/>
                                        </p:tgtEl>
                                        <p:attrNameLst>
                                          <p:attrName>style.visibility</p:attrName>
                                        </p:attrNameLst>
                                      </p:cBhvr>
                                      <p:to>
                                        <p:strVal val="visible"/>
                                      </p:to>
                                    </p:set>
                                    <p:anim calcmode="lin" valueType="num">
                                      <p:cBhvr>
                                        <p:cTn dur="1000" fill="hold" id="619"/>
                                        <p:tgtEl>
                                          <p:spTgt spid="110"/>
                                        </p:tgtEl>
                                        <p:attrNameLst>
                                          <p:attrName>ppt_w</p:attrName>
                                        </p:attrNameLst>
                                      </p:cBhvr>
                                      <p:tavLst>
                                        <p:tav tm="0">
                                          <p:val>
                                            <p:fltVal val="0"/>
                                          </p:val>
                                        </p:tav>
                                        <p:tav tm="100000">
                                          <p:val>
                                            <p:strVal val="#ppt_w"/>
                                          </p:val>
                                        </p:tav>
                                      </p:tavLst>
                                    </p:anim>
                                    <p:anim calcmode="lin" valueType="num">
                                      <p:cBhvr>
                                        <p:cTn dur="1000" fill="hold" id="620"/>
                                        <p:tgtEl>
                                          <p:spTgt spid="110"/>
                                        </p:tgtEl>
                                        <p:attrNameLst>
                                          <p:attrName>ppt_h</p:attrName>
                                        </p:attrNameLst>
                                      </p:cBhvr>
                                      <p:tavLst>
                                        <p:tav tm="0">
                                          <p:val>
                                            <p:fltVal val="0"/>
                                          </p:val>
                                        </p:tav>
                                        <p:tav tm="100000">
                                          <p:val>
                                            <p:strVal val="#ppt_h"/>
                                          </p:val>
                                        </p:tav>
                                      </p:tavLst>
                                    </p:anim>
                                    <p:anim calcmode="lin" valueType="num">
                                      <p:cBhvr>
                                        <p:cTn dur="1000" fill="hold" id="621"/>
                                        <p:tgtEl>
                                          <p:spTgt spid="110"/>
                                        </p:tgtEl>
                                        <p:attrNameLst>
                                          <p:attrName>style.rotation</p:attrName>
                                        </p:attrNameLst>
                                      </p:cBhvr>
                                      <p:tavLst>
                                        <p:tav tm="0">
                                          <p:val>
                                            <p:fltVal val="90"/>
                                          </p:val>
                                        </p:tav>
                                        <p:tav tm="100000">
                                          <p:val>
                                            <p:fltVal val="0"/>
                                          </p:val>
                                        </p:tav>
                                      </p:tavLst>
                                    </p:anim>
                                    <p:animEffect filter="fade" transition="in">
                                      <p:cBhvr>
                                        <p:cTn dur="1000" id="622"/>
                                        <p:tgtEl>
                                          <p:spTgt spid="110"/>
                                        </p:tgtEl>
                                      </p:cBhvr>
                                    </p:animEffect>
                                  </p:childTnLst>
                                </p:cTn>
                              </p:par>
                              <p:par>
                                <p:cTn fill="hold" grpId="0" id="623" nodeType="withEffect" presetClass="entr" presetID="31" presetSubtype="0">
                                  <p:stCondLst>
                                    <p:cond delay="500"/>
                                  </p:stCondLst>
                                  <p:childTnLst>
                                    <p:set>
                                      <p:cBhvr>
                                        <p:cTn dur="1" fill="hold" id="624">
                                          <p:stCondLst>
                                            <p:cond delay="0"/>
                                          </p:stCondLst>
                                        </p:cTn>
                                        <p:tgtEl>
                                          <p:spTgt spid="111"/>
                                        </p:tgtEl>
                                        <p:attrNameLst>
                                          <p:attrName>style.visibility</p:attrName>
                                        </p:attrNameLst>
                                      </p:cBhvr>
                                      <p:to>
                                        <p:strVal val="visible"/>
                                      </p:to>
                                    </p:set>
                                    <p:anim calcmode="lin" valueType="num">
                                      <p:cBhvr>
                                        <p:cTn dur="1000" fill="hold" id="625"/>
                                        <p:tgtEl>
                                          <p:spTgt spid="111"/>
                                        </p:tgtEl>
                                        <p:attrNameLst>
                                          <p:attrName>ppt_w</p:attrName>
                                        </p:attrNameLst>
                                      </p:cBhvr>
                                      <p:tavLst>
                                        <p:tav tm="0">
                                          <p:val>
                                            <p:fltVal val="0"/>
                                          </p:val>
                                        </p:tav>
                                        <p:tav tm="100000">
                                          <p:val>
                                            <p:strVal val="#ppt_w"/>
                                          </p:val>
                                        </p:tav>
                                      </p:tavLst>
                                    </p:anim>
                                    <p:anim calcmode="lin" valueType="num">
                                      <p:cBhvr>
                                        <p:cTn dur="1000" fill="hold" id="626"/>
                                        <p:tgtEl>
                                          <p:spTgt spid="111"/>
                                        </p:tgtEl>
                                        <p:attrNameLst>
                                          <p:attrName>ppt_h</p:attrName>
                                        </p:attrNameLst>
                                      </p:cBhvr>
                                      <p:tavLst>
                                        <p:tav tm="0">
                                          <p:val>
                                            <p:fltVal val="0"/>
                                          </p:val>
                                        </p:tav>
                                        <p:tav tm="100000">
                                          <p:val>
                                            <p:strVal val="#ppt_h"/>
                                          </p:val>
                                        </p:tav>
                                      </p:tavLst>
                                    </p:anim>
                                    <p:anim calcmode="lin" valueType="num">
                                      <p:cBhvr>
                                        <p:cTn dur="1000" fill="hold" id="627"/>
                                        <p:tgtEl>
                                          <p:spTgt spid="111"/>
                                        </p:tgtEl>
                                        <p:attrNameLst>
                                          <p:attrName>style.rotation</p:attrName>
                                        </p:attrNameLst>
                                      </p:cBhvr>
                                      <p:tavLst>
                                        <p:tav tm="0">
                                          <p:val>
                                            <p:fltVal val="90"/>
                                          </p:val>
                                        </p:tav>
                                        <p:tav tm="100000">
                                          <p:val>
                                            <p:fltVal val="0"/>
                                          </p:val>
                                        </p:tav>
                                      </p:tavLst>
                                    </p:anim>
                                    <p:animEffect filter="fade" transition="in">
                                      <p:cBhvr>
                                        <p:cTn dur="1000" id="628"/>
                                        <p:tgtEl>
                                          <p:spTgt spid="111"/>
                                        </p:tgtEl>
                                      </p:cBhvr>
                                    </p:animEffect>
                                  </p:childTnLst>
                                </p:cTn>
                              </p:par>
                              <p:par>
                                <p:cTn fill="hold" grpId="0" id="629" nodeType="withEffect" presetClass="entr" presetID="31" presetSubtype="0">
                                  <p:stCondLst>
                                    <p:cond delay="500"/>
                                  </p:stCondLst>
                                  <p:childTnLst>
                                    <p:set>
                                      <p:cBhvr>
                                        <p:cTn dur="1" fill="hold" id="630">
                                          <p:stCondLst>
                                            <p:cond delay="0"/>
                                          </p:stCondLst>
                                        </p:cTn>
                                        <p:tgtEl>
                                          <p:spTgt spid="112"/>
                                        </p:tgtEl>
                                        <p:attrNameLst>
                                          <p:attrName>style.visibility</p:attrName>
                                        </p:attrNameLst>
                                      </p:cBhvr>
                                      <p:to>
                                        <p:strVal val="visible"/>
                                      </p:to>
                                    </p:set>
                                    <p:anim calcmode="lin" valueType="num">
                                      <p:cBhvr>
                                        <p:cTn dur="1000" fill="hold" id="631"/>
                                        <p:tgtEl>
                                          <p:spTgt spid="112"/>
                                        </p:tgtEl>
                                        <p:attrNameLst>
                                          <p:attrName>ppt_w</p:attrName>
                                        </p:attrNameLst>
                                      </p:cBhvr>
                                      <p:tavLst>
                                        <p:tav tm="0">
                                          <p:val>
                                            <p:fltVal val="0"/>
                                          </p:val>
                                        </p:tav>
                                        <p:tav tm="100000">
                                          <p:val>
                                            <p:strVal val="#ppt_w"/>
                                          </p:val>
                                        </p:tav>
                                      </p:tavLst>
                                    </p:anim>
                                    <p:anim calcmode="lin" valueType="num">
                                      <p:cBhvr>
                                        <p:cTn dur="1000" fill="hold" id="632"/>
                                        <p:tgtEl>
                                          <p:spTgt spid="112"/>
                                        </p:tgtEl>
                                        <p:attrNameLst>
                                          <p:attrName>ppt_h</p:attrName>
                                        </p:attrNameLst>
                                      </p:cBhvr>
                                      <p:tavLst>
                                        <p:tav tm="0">
                                          <p:val>
                                            <p:fltVal val="0"/>
                                          </p:val>
                                        </p:tav>
                                        <p:tav tm="100000">
                                          <p:val>
                                            <p:strVal val="#ppt_h"/>
                                          </p:val>
                                        </p:tav>
                                      </p:tavLst>
                                    </p:anim>
                                    <p:anim calcmode="lin" valueType="num">
                                      <p:cBhvr>
                                        <p:cTn dur="1000" fill="hold" id="633"/>
                                        <p:tgtEl>
                                          <p:spTgt spid="112"/>
                                        </p:tgtEl>
                                        <p:attrNameLst>
                                          <p:attrName>style.rotation</p:attrName>
                                        </p:attrNameLst>
                                      </p:cBhvr>
                                      <p:tavLst>
                                        <p:tav tm="0">
                                          <p:val>
                                            <p:fltVal val="90"/>
                                          </p:val>
                                        </p:tav>
                                        <p:tav tm="100000">
                                          <p:val>
                                            <p:fltVal val="0"/>
                                          </p:val>
                                        </p:tav>
                                      </p:tavLst>
                                    </p:anim>
                                    <p:animEffect filter="fade" transition="in">
                                      <p:cBhvr>
                                        <p:cTn dur="1000" id="634"/>
                                        <p:tgtEl>
                                          <p:spTgt spid="112"/>
                                        </p:tgtEl>
                                      </p:cBhvr>
                                    </p:animEffect>
                                  </p:childTnLst>
                                </p:cTn>
                              </p:par>
                              <p:par>
                                <p:cTn fill="hold" grpId="0" id="635" nodeType="withEffect" presetClass="entr" presetID="31" presetSubtype="0">
                                  <p:stCondLst>
                                    <p:cond delay="500"/>
                                  </p:stCondLst>
                                  <p:childTnLst>
                                    <p:set>
                                      <p:cBhvr>
                                        <p:cTn dur="1" fill="hold" id="636">
                                          <p:stCondLst>
                                            <p:cond delay="0"/>
                                          </p:stCondLst>
                                        </p:cTn>
                                        <p:tgtEl>
                                          <p:spTgt spid="113"/>
                                        </p:tgtEl>
                                        <p:attrNameLst>
                                          <p:attrName>style.visibility</p:attrName>
                                        </p:attrNameLst>
                                      </p:cBhvr>
                                      <p:to>
                                        <p:strVal val="visible"/>
                                      </p:to>
                                    </p:set>
                                    <p:anim calcmode="lin" valueType="num">
                                      <p:cBhvr>
                                        <p:cTn dur="1000" fill="hold" id="637"/>
                                        <p:tgtEl>
                                          <p:spTgt spid="113"/>
                                        </p:tgtEl>
                                        <p:attrNameLst>
                                          <p:attrName>ppt_w</p:attrName>
                                        </p:attrNameLst>
                                      </p:cBhvr>
                                      <p:tavLst>
                                        <p:tav tm="0">
                                          <p:val>
                                            <p:fltVal val="0"/>
                                          </p:val>
                                        </p:tav>
                                        <p:tav tm="100000">
                                          <p:val>
                                            <p:strVal val="#ppt_w"/>
                                          </p:val>
                                        </p:tav>
                                      </p:tavLst>
                                    </p:anim>
                                    <p:anim calcmode="lin" valueType="num">
                                      <p:cBhvr>
                                        <p:cTn dur="1000" fill="hold" id="638"/>
                                        <p:tgtEl>
                                          <p:spTgt spid="113"/>
                                        </p:tgtEl>
                                        <p:attrNameLst>
                                          <p:attrName>ppt_h</p:attrName>
                                        </p:attrNameLst>
                                      </p:cBhvr>
                                      <p:tavLst>
                                        <p:tav tm="0">
                                          <p:val>
                                            <p:fltVal val="0"/>
                                          </p:val>
                                        </p:tav>
                                        <p:tav tm="100000">
                                          <p:val>
                                            <p:strVal val="#ppt_h"/>
                                          </p:val>
                                        </p:tav>
                                      </p:tavLst>
                                    </p:anim>
                                    <p:anim calcmode="lin" valueType="num">
                                      <p:cBhvr>
                                        <p:cTn dur="1000" fill="hold" id="639"/>
                                        <p:tgtEl>
                                          <p:spTgt spid="113"/>
                                        </p:tgtEl>
                                        <p:attrNameLst>
                                          <p:attrName>style.rotation</p:attrName>
                                        </p:attrNameLst>
                                      </p:cBhvr>
                                      <p:tavLst>
                                        <p:tav tm="0">
                                          <p:val>
                                            <p:fltVal val="90"/>
                                          </p:val>
                                        </p:tav>
                                        <p:tav tm="100000">
                                          <p:val>
                                            <p:fltVal val="0"/>
                                          </p:val>
                                        </p:tav>
                                      </p:tavLst>
                                    </p:anim>
                                    <p:animEffect filter="fade" transition="in">
                                      <p:cBhvr>
                                        <p:cTn dur="1000" id="640"/>
                                        <p:tgtEl>
                                          <p:spTgt spid="113"/>
                                        </p:tgtEl>
                                      </p:cBhvr>
                                    </p:animEffect>
                                  </p:childTnLst>
                                </p:cTn>
                              </p:par>
                              <p:par>
                                <p:cTn fill="hold" id="641" nodeType="withEffect" presetClass="entr" presetID="31" presetSubtype="0">
                                  <p:stCondLst>
                                    <p:cond delay="500"/>
                                  </p:stCondLst>
                                  <p:childTnLst>
                                    <p:set>
                                      <p:cBhvr>
                                        <p:cTn dur="1" fill="hold" id="642">
                                          <p:stCondLst>
                                            <p:cond delay="0"/>
                                          </p:stCondLst>
                                        </p:cTn>
                                        <p:tgtEl>
                                          <p:spTgt spid="114"/>
                                        </p:tgtEl>
                                        <p:attrNameLst>
                                          <p:attrName>style.visibility</p:attrName>
                                        </p:attrNameLst>
                                      </p:cBhvr>
                                      <p:to>
                                        <p:strVal val="visible"/>
                                      </p:to>
                                    </p:set>
                                    <p:anim calcmode="lin" valueType="num">
                                      <p:cBhvr>
                                        <p:cTn dur="1000" fill="hold" id="643"/>
                                        <p:tgtEl>
                                          <p:spTgt spid="114"/>
                                        </p:tgtEl>
                                        <p:attrNameLst>
                                          <p:attrName>ppt_w</p:attrName>
                                        </p:attrNameLst>
                                      </p:cBhvr>
                                      <p:tavLst>
                                        <p:tav tm="0">
                                          <p:val>
                                            <p:fltVal val="0"/>
                                          </p:val>
                                        </p:tav>
                                        <p:tav tm="100000">
                                          <p:val>
                                            <p:strVal val="#ppt_w"/>
                                          </p:val>
                                        </p:tav>
                                      </p:tavLst>
                                    </p:anim>
                                    <p:anim calcmode="lin" valueType="num">
                                      <p:cBhvr>
                                        <p:cTn dur="1000" fill="hold" id="644"/>
                                        <p:tgtEl>
                                          <p:spTgt spid="114"/>
                                        </p:tgtEl>
                                        <p:attrNameLst>
                                          <p:attrName>ppt_h</p:attrName>
                                        </p:attrNameLst>
                                      </p:cBhvr>
                                      <p:tavLst>
                                        <p:tav tm="0">
                                          <p:val>
                                            <p:fltVal val="0"/>
                                          </p:val>
                                        </p:tav>
                                        <p:tav tm="100000">
                                          <p:val>
                                            <p:strVal val="#ppt_h"/>
                                          </p:val>
                                        </p:tav>
                                      </p:tavLst>
                                    </p:anim>
                                    <p:anim calcmode="lin" valueType="num">
                                      <p:cBhvr>
                                        <p:cTn dur="1000" fill="hold" id="645"/>
                                        <p:tgtEl>
                                          <p:spTgt spid="114"/>
                                        </p:tgtEl>
                                        <p:attrNameLst>
                                          <p:attrName>style.rotation</p:attrName>
                                        </p:attrNameLst>
                                      </p:cBhvr>
                                      <p:tavLst>
                                        <p:tav tm="0">
                                          <p:val>
                                            <p:fltVal val="90"/>
                                          </p:val>
                                        </p:tav>
                                        <p:tav tm="100000">
                                          <p:val>
                                            <p:fltVal val="0"/>
                                          </p:val>
                                        </p:tav>
                                      </p:tavLst>
                                    </p:anim>
                                    <p:animEffect filter="fade" transition="in">
                                      <p:cBhvr>
                                        <p:cTn dur="1000" id="646"/>
                                        <p:tgtEl>
                                          <p:spTgt spid="114"/>
                                        </p:tgtEl>
                                      </p:cBhvr>
                                    </p:animEffect>
                                  </p:childTnLst>
                                </p:cTn>
                              </p:par>
                              <p:par>
                                <p:cTn fill="hold" id="647" nodeType="withEffect" presetClass="entr" presetID="31" presetSubtype="0">
                                  <p:stCondLst>
                                    <p:cond delay="500"/>
                                  </p:stCondLst>
                                  <p:childTnLst>
                                    <p:set>
                                      <p:cBhvr>
                                        <p:cTn dur="1" fill="hold" id="648">
                                          <p:stCondLst>
                                            <p:cond delay="0"/>
                                          </p:stCondLst>
                                        </p:cTn>
                                        <p:tgtEl>
                                          <p:spTgt spid="120"/>
                                        </p:tgtEl>
                                        <p:attrNameLst>
                                          <p:attrName>style.visibility</p:attrName>
                                        </p:attrNameLst>
                                      </p:cBhvr>
                                      <p:to>
                                        <p:strVal val="visible"/>
                                      </p:to>
                                    </p:set>
                                    <p:anim calcmode="lin" valueType="num">
                                      <p:cBhvr>
                                        <p:cTn dur="1000" fill="hold" id="649"/>
                                        <p:tgtEl>
                                          <p:spTgt spid="120"/>
                                        </p:tgtEl>
                                        <p:attrNameLst>
                                          <p:attrName>ppt_w</p:attrName>
                                        </p:attrNameLst>
                                      </p:cBhvr>
                                      <p:tavLst>
                                        <p:tav tm="0">
                                          <p:val>
                                            <p:fltVal val="0"/>
                                          </p:val>
                                        </p:tav>
                                        <p:tav tm="100000">
                                          <p:val>
                                            <p:strVal val="#ppt_w"/>
                                          </p:val>
                                        </p:tav>
                                      </p:tavLst>
                                    </p:anim>
                                    <p:anim calcmode="lin" valueType="num">
                                      <p:cBhvr>
                                        <p:cTn dur="1000" fill="hold" id="650"/>
                                        <p:tgtEl>
                                          <p:spTgt spid="120"/>
                                        </p:tgtEl>
                                        <p:attrNameLst>
                                          <p:attrName>ppt_h</p:attrName>
                                        </p:attrNameLst>
                                      </p:cBhvr>
                                      <p:tavLst>
                                        <p:tav tm="0">
                                          <p:val>
                                            <p:fltVal val="0"/>
                                          </p:val>
                                        </p:tav>
                                        <p:tav tm="100000">
                                          <p:val>
                                            <p:strVal val="#ppt_h"/>
                                          </p:val>
                                        </p:tav>
                                      </p:tavLst>
                                    </p:anim>
                                    <p:anim calcmode="lin" valueType="num">
                                      <p:cBhvr>
                                        <p:cTn dur="1000" fill="hold" id="651"/>
                                        <p:tgtEl>
                                          <p:spTgt spid="120"/>
                                        </p:tgtEl>
                                        <p:attrNameLst>
                                          <p:attrName>style.rotation</p:attrName>
                                        </p:attrNameLst>
                                      </p:cBhvr>
                                      <p:tavLst>
                                        <p:tav tm="0">
                                          <p:val>
                                            <p:fltVal val="90"/>
                                          </p:val>
                                        </p:tav>
                                        <p:tav tm="100000">
                                          <p:val>
                                            <p:fltVal val="0"/>
                                          </p:val>
                                        </p:tav>
                                      </p:tavLst>
                                    </p:anim>
                                    <p:animEffect filter="fade" transition="in">
                                      <p:cBhvr>
                                        <p:cTn dur="1000" id="652"/>
                                        <p:tgtEl>
                                          <p:spTgt spid="120"/>
                                        </p:tgtEl>
                                      </p:cBhvr>
                                    </p:animEffect>
                                  </p:childTnLst>
                                </p:cTn>
                              </p:par>
                              <p:par>
                                <p:cTn fill="hold" id="653" nodeType="withEffect" presetClass="entr" presetID="31" presetSubtype="0">
                                  <p:stCondLst>
                                    <p:cond delay="500"/>
                                  </p:stCondLst>
                                  <p:childTnLst>
                                    <p:set>
                                      <p:cBhvr>
                                        <p:cTn dur="1" fill="hold" id="654">
                                          <p:stCondLst>
                                            <p:cond delay="0"/>
                                          </p:stCondLst>
                                        </p:cTn>
                                        <p:tgtEl>
                                          <p:spTgt spid="121"/>
                                        </p:tgtEl>
                                        <p:attrNameLst>
                                          <p:attrName>style.visibility</p:attrName>
                                        </p:attrNameLst>
                                      </p:cBhvr>
                                      <p:to>
                                        <p:strVal val="visible"/>
                                      </p:to>
                                    </p:set>
                                    <p:anim calcmode="lin" valueType="num">
                                      <p:cBhvr>
                                        <p:cTn dur="1000" fill="hold" id="655"/>
                                        <p:tgtEl>
                                          <p:spTgt spid="121"/>
                                        </p:tgtEl>
                                        <p:attrNameLst>
                                          <p:attrName>ppt_w</p:attrName>
                                        </p:attrNameLst>
                                      </p:cBhvr>
                                      <p:tavLst>
                                        <p:tav tm="0">
                                          <p:val>
                                            <p:fltVal val="0"/>
                                          </p:val>
                                        </p:tav>
                                        <p:tav tm="100000">
                                          <p:val>
                                            <p:strVal val="#ppt_w"/>
                                          </p:val>
                                        </p:tav>
                                      </p:tavLst>
                                    </p:anim>
                                    <p:anim calcmode="lin" valueType="num">
                                      <p:cBhvr>
                                        <p:cTn dur="1000" fill="hold" id="656"/>
                                        <p:tgtEl>
                                          <p:spTgt spid="121"/>
                                        </p:tgtEl>
                                        <p:attrNameLst>
                                          <p:attrName>ppt_h</p:attrName>
                                        </p:attrNameLst>
                                      </p:cBhvr>
                                      <p:tavLst>
                                        <p:tav tm="0">
                                          <p:val>
                                            <p:fltVal val="0"/>
                                          </p:val>
                                        </p:tav>
                                        <p:tav tm="100000">
                                          <p:val>
                                            <p:strVal val="#ppt_h"/>
                                          </p:val>
                                        </p:tav>
                                      </p:tavLst>
                                    </p:anim>
                                    <p:anim calcmode="lin" valueType="num">
                                      <p:cBhvr>
                                        <p:cTn dur="1000" fill="hold" id="657"/>
                                        <p:tgtEl>
                                          <p:spTgt spid="121"/>
                                        </p:tgtEl>
                                        <p:attrNameLst>
                                          <p:attrName>style.rotation</p:attrName>
                                        </p:attrNameLst>
                                      </p:cBhvr>
                                      <p:tavLst>
                                        <p:tav tm="0">
                                          <p:val>
                                            <p:fltVal val="90"/>
                                          </p:val>
                                        </p:tav>
                                        <p:tav tm="100000">
                                          <p:val>
                                            <p:fltVal val="0"/>
                                          </p:val>
                                        </p:tav>
                                      </p:tavLst>
                                    </p:anim>
                                    <p:animEffect filter="fade" transition="in">
                                      <p:cBhvr>
                                        <p:cTn dur="1000" id="658"/>
                                        <p:tgtEl>
                                          <p:spTgt spid="121"/>
                                        </p:tgtEl>
                                      </p:cBhvr>
                                    </p:animEffect>
                                  </p:childTnLst>
                                </p:cTn>
                              </p:par>
                              <p:par>
                                <p:cTn fill="hold" grpId="0" id="659" nodeType="withEffect" presetClass="entr" presetID="31" presetSubtype="0">
                                  <p:stCondLst>
                                    <p:cond delay="500"/>
                                  </p:stCondLst>
                                  <p:childTnLst>
                                    <p:set>
                                      <p:cBhvr>
                                        <p:cTn dur="1" fill="hold" id="660">
                                          <p:stCondLst>
                                            <p:cond delay="0"/>
                                          </p:stCondLst>
                                        </p:cTn>
                                        <p:tgtEl>
                                          <p:spTgt spid="122"/>
                                        </p:tgtEl>
                                        <p:attrNameLst>
                                          <p:attrName>style.visibility</p:attrName>
                                        </p:attrNameLst>
                                      </p:cBhvr>
                                      <p:to>
                                        <p:strVal val="visible"/>
                                      </p:to>
                                    </p:set>
                                    <p:anim calcmode="lin" valueType="num">
                                      <p:cBhvr>
                                        <p:cTn dur="1000" fill="hold" id="661"/>
                                        <p:tgtEl>
                                          <p:spTgt spid="122"/>
                                        </p:tgtEl>
                                        <p:attrNameLst>
                                          <p:attrName>ppt_w</p:attrName>
                                        </p:attrNameLst>
                                      </p:cBhvr>
                                      <p:tavLst>
                                        <p:tav tm="0">
                                          <p:val>
                                            <p:fltVal val="0"/>
                                          </p:val>
                                        </p:tav>
                                        <p:tav tm="100000">
                                          <p:val>
                                            <p:strVal val="#ppt_w"/>
                                          </p:val>
                                        </p:tav>
                                      </p:tavLst>
                                    </p:anim>
                                    <p:anim calcmode="lin" valueType="num">
                                      <p:cBhvr>
                                        <p:cTn dur="1000" fill="hold" id="662"/>
                                        <p:tgtEl>
                                          <p:spTgt spid="122"/>
                                        </p:tgtEl>
                                        <p:attrNameLst>
                                          <p:attrName>ppt_h</p:attrName>
                                        </p:attrNameLst>
                                      </p:cBhvr>
                                      <p:tavLst>
                                        <p:tav tm="0">
                                          <p:val>
                                            <p:fltVal val="0"/>
                                          </p:val>
                                        </p:tav>
                                        <p:tav tm="100000">
                                          <p:val>
                                            <p:strVal val="#ppt_h"/>
                                          </p:val>
                                        </p:tav>
                                      </p:tavLst>
                                    </p:anim>
                                    <p:anim calcmode="lin" valueType="num">
                                      <p:cBhvr>
                                        <p:cTn dur="1000" fill="hold" id="663"/>
                                        <p:tgtEl>
                                          <p:spTgt spid="122"/>
                                        </p:tgtEl>
                                        <p:attrNameLst>
                                          <p:attrName>style.rotation</p:attrName>
                                        </p:attrNameLst>
                                      </p:cBhvr>
                                      <p:tavLst>
                                        <p:tav tm="0">
                                          <p:val>
                                            <p:fltVal val="90"/>
                                          </p:val>
                                        </p:tav>
                                        <p:tav tm="100000">
                                          <p:val>
                                            <p:fltVal val="0"/>
                                          </p:val>
                                        </p:tav>
                                      </p:tavLst>
                                    </p:anim>
                                    <p:animEffect filter="fade" transition="in">
                                      <p:cBhvr>
                                        <p:cTn dur="1000" id="664"/>
                                        <p:tgtEl>
                                          <p:spTgt spid="122"/>
                                        </p:tgtEl>
                                      </p:cBhvr>
                                    </p:animEffect>
                                  </p:childTnLst>
                                </p:cTn>
                              </p:par>
                              <p:par>
                                <p:cTn fill="hold" grpId="0" id="665" nodeType="withEffect" presetClass="entr" presetID="31" presetSubtype="0">
                                  <p:stCondLst>
                                    <p:cond delay="500"/>
                                  </p:stCondLst>
                                  <p:childTnLst>
                                    <p:set>
                                      <p:cBhvr>
                                        <p:cTn dur="1" fill="hold" id="666">
                                          <p:stCondLst>
                                            <p:cond delay="0"/>
                                          </p:stCondLst>
                                        </p:cTn>
                                        <p:tgtEl>
                                          <p:spTgt spid="123"/>
                                        </p:tgtEl>
                                        <p:attrNameLst>
                                          <p:attrName>style.visibility</p:attrName>
                                        </p:attrNameLst>
                                      </p:cBhvr>
                                      <p:to>
                                        <p:strVal val="visible"/>
                                      </p:to>
                                    </p:set>
                                    <p:anim calcmode="lin" valueType="num">
                                      <p:cBhvr>
                                        <p:cTn dur="1000" fill="hold" id="667"/>
                                        <p:tgtEl>
                                          <p:spTgt spid="123"/>
                                        </p:tgtEl>
                                        <p:attrNameLst>
                                          <p:attrName>ppt_w</p:attrName>
                                        </p:attrNameLst>
                                      </p:cBhvr>
                                      <p:tavLst>
                                        <p:tav tm="0">
                                          <p:val>
                                            <p:fltVal val="0"/>
                                          </p:val>
                                        </p:tav>
                                        <p:tav tm="100000">
                                          <p:val>
                                            <p:strVal val="#ppt_w"/>
                                          </p:val>
                                        </p:tav>
                                      </p:tavLst>
                                    </p:anim>
                                    <p:anim calcmode="lin" valueType="num">
                                      <p:cBhvr>
                                        <p:cTn dur="1000" fill="hold" id="668"/>
                                        <p:tgtEl>
                                          <p:spTgt spid="123"/>
                                        </p:tgtEl>
                                        <p:attrNameLst>
                                          <p:attrName>ppt_h</p:attrName>
                                        </p:attrNameLst>
                                      </p:cBhvr>
                                      <p:tavLst>
                                        <p:tav tm="0">
                                          <p:val>
                                            <p:fltVal val="0"/>
                                          </p:val>
                                        </p:tav>
                                        <p:tav tm="100000">
                                          <p:val>
                                            <p:strVal val="#ppt_h"/>
                                          </p:val>
                                        </p:tav>
                                      </p:tavLst>
                                    </p:anim>
                                    <p:anim calcmode="lin" valueType="num">
                                      <p:cBhvr>
                                        <p:cTn dur="1000" fill="hold" id="669"/>
                                        <p:tgtEl>
                                          <p:spTgt spid="123"/>
                                        </p:tgtEl>
                                        <p:attrNameLst>
                                          <p:attrName>style.rotation</p:attrName>
                                        </p:attrNameLst>
                                      </p:cBhvr>
                                      <p:tavLst>
                                        <p:tav tm="0">
                                          <p:val>
                                            <p:fltVal val="90"/>
                                          </p:val>
                                        </p:tav>
                                        <p:tav tm="100000">
                                          <p:val>
                                            <p:fltVal val="0"/>
                                          </p:val>
                                        </p:tav>
                                      </p:tavLst>
                                    </p:anim>
                                    <p:animEffect filter="fade" transition="in">
                                      <p:cBhvr>
                                        <p:cTn dur="1000" id="670"/>
                                        <p:tgtEl>
                                          <p:spTgt spid="123"/>
                                        </p:tgtEl>
                                      </p:cBhvr>
                                    </p:animEffect>
                                  </p:childTnLst>
                                </p:cTn>
                              </p:par>
                              <p:par>
                                <p:cTn fill="hold" grpId="0" id="671" nodeType="withEffect" presetClass="entr" presetID="31" presetSubtype="0">
                                  <p:stCondLst>
                                    <p:cond delay="500"/>
                                  </p:stCondLst>
                                  <p:childTnLst>
                                    <p:set>
                                      <p:cBhvr>
                                        <p:cTn dur="1" fill="hold" id="672">
                                          <p:stCondLst>
                                            <p:cond delay="0"/>
                                          </p:stCondLst>
                                        </p:cTn>
                                        <p:tgtEl>
                                          <p:spTgt spid="124"/>
                                        </p:tgtEl>
                                        <p:attrNameLst>
                                          <p:attrName>style.visibility</p:attrName>
                                        </p:attrNameLst>
                                      </p:cBhvr>
                                      <p:to>
                                        <p:strVal val="visible"/>
                                      </p:to>
                                    </p:set>
                                    <p:anim calcmode="lin" valueType="num">
                                      <p:cBhvr>
                                        <p:cTn dur="1000" fill="hold" id="673"/>
                                        <p:tgtEl>
                                          <p:spTgt spid="124"/>
                                        </p:tgtEl>
                                        <p:attrNameLst>
                                          <p:attrName>ppt_w</p:attrName>
                                        </p:attrNameLst>
                                      </p:cBhvr>
                                      <p:tavLst>
                                        <p:tav tm="0">
                                          <p:val>
                                            <p:fltVal val="0"/>
                                          </p:val>
                                        </p:tav>
                                        <p:tav tm="100000">
                                          <p:val>
                                            <p:strVal val="#ppt_w"/>
                                          </p:val>
                                        </p:tav>
                                      </p:tavLst>
                                    </p:anim>
                                    <p:anim calcmode="lin" valueType="num">
                                      <p:cBhvr>
                                        <p:cTn dur="1000" fill="hold" id="674"/>
                                        <p:tgtEl>
                                          <p:spTgt spid="124"/>
                                        </p:tgtEl>
                                        <p:attrNameLst>
                                          <p:attrName>ppt_h</p:attrName>
                                        </p:attrNameLst>
                                      </p:cBhvr>
                                      <p:tavLst>
                                        <p:tav tm="0">
                                          <p:val>
                                            <p:fltVal val="0"/>
                                          </p:val>
                                        </p:tav>
                                        <p:tav tm="100000">
                                          <p:val>
                                            <p:strVal val="#ppt_h"/>
                                          </p:val>
                                        </p:tav>
                                      </p:tavLst>
                                    </p:anim>
                                    <p:anim calcmode="lin" valueType="num">
                                      <p:cBhvr>
                                        <p:cTn dur="1000" fill="hold" id="675"/>
                                        <p:tgtEl>
                                          <p:spTgt spid="124"/>
                                        </p:tgtEl>
                                        <p:attrNameLst>
                                          <p:attrName>style.rotation</p:attrName>
                                        </p:attrNameLst>
                                      </p:cBhvr>
                                      <p:tavLst>
                                        <p:tav tm="0">
                                          <p:val>
                                            <p:fltVal val="90"/>
                                          </p:val>
                                        </p:tav>
                                        <p:tav tm="100000">
                                          <p:val>
                                            <p:fltVal val="0"/>
                                          </p:val>
                                        </p:tav>
                                      </p:tavLst>
                                    </p:anim>
                                    <p:animEffect filter="fade" transition="in">
                                      <p:cBhvr>
                                        <p:cTn dur="1000" id="676"/>
                                        <p:tgtEl>
                                          <p:spTgt spid="124"/>
                                        </p:tgtEl>
                                      </p:cBhvr>
                                    </p:animEffect>
                                  </p:childTnLst>
                                </p:cTn>
                              </p:par>
                              <p:par>
                                <p:cTn fill="hold" id="677" nodeType="withEffect" presetClass="entr" presetID="31" presetSubtype="0">
                                  <p:stCondLst>
                                    <p:cond delay="0"/>
                                  </p:stCondLst>
                                  <p:childTnLst>
                                    <p:set>
                                      <p:cBhvr>
                                        <p:cTn dur="1" fill="hold" id="678">
                                          <p:stCondLst>
                                            <p:cond delay="0"/>
                                          </p:stCondLst>
                                        </p:cTn>
                                        <p:tgtEl>
                                          <p:spTgt spid="138"/>
                                        </p:tgtEl>
                                        <p:attrNameLst>
                                          <p:attrName>style.visibility</p:attrName>
                                        </p:attrNameLst>
                                      </p:cBhvr>
                                      <p:to>
                                        <p:strVal val="visible"/>
                                      </p:to>
                                    </p:set>
                                    <p:anim calcmode="lin" valueType="num">
                                      <p:cBhvr>
                                        <p:cTn dur="1000" fill="hold" id="679"/>
                                        <p:tgtEl>
                                          <p:spTgt spid="138"/>
                                        </p:tgtEl>
                                        <p:attrNameLst>
                                          <p:attrName>ppt_w</p:attrName>
                                        </p:attrNameLst>
                                      </p:cBhvr>
                                      <p:tavLst>
                                        <p:tav tm="0">
                                          <p:val>
                                            <p:fltVal val="0"/>
                                          </p:val>
                                        </p:tav>
                                        <p:tav tm="100000">
                                          <p:val>
                                            <p:strVal val="#ppt_w"/>
                                          </p:val>
                                        </p:tav>
                                      </p:tavLst>
                                    </p:anim>
                                    <p:anim calcmode="lin" valueType="num">
                                      <p:cBhvr>
                                        <p:cTn dur="1000" fill="hold" id="680"/>
                                        <p:tgtEl>
                                          <p:spTgt spid="138"/>
                                        </p:tgtEl>
                                        <p:attrNameLst>
                                          <p:attrName>ppt_h</p:attrName>
                                        </p:attrNameLst>
                                      </p:cBhvr>
                                      <p:tavLst>
                                        <p:tav tm="0">
                                          <p:val>
                                            <p:fltVal val="0"/>
                                          </p:val>
                                        </p:tav>
                                        <p:tav tm="100000">
                                          <p:val>
                                            <p:strVal val="#ppt_h"/>
                                          </p:val>
                                        </p:tav>
                                      </p:tavLst>
                                    </p:anim>
                                    <p:anim calcmode="lin" valueType="num">
                                      <p:cBhvr>
                                        <p:cTn dur="1000" fill="hold" id="681"/>
                                        <p:tgtEl>
                                          <p:spTgt spid="138"/>
                                        </p:tgtEl>
                                        <p:attrNameLst>
                                          <p:attrName>style.rotation</p:attrName>
                                        </p:attrNameLst>
                                      </p:cBhvr>
                                      <p:tavLst>
                                        <p:tav tm="0">
                                          <p:val>
                                            <p:fltVal val="90"/>
                                          </p:val>
                                        </p:tav>
                                        <p:tav tm="100000">
                                          <p:val>
                                            <p:fltVal val="0"/>
                                          </p:val>
                                        </p:tav>
                                      </p:tavLst>
                                    </p:anim>
                                    <p:animEffect filter="fade" transition="in">
                                      <p:cBhvr>
                                        <p:cTn dur="1000" id="682"/>
                                        <p:tgtEl>
                                          <p:spTgt spid="138"/>
                                        </p:tgtEl>
                                      </p:cBhvr>
                                    </p:animEffect>
                                  </p:childTnLst>
                                </p:cTn>
                              </p:par>
                              <p:par>
                                <p:cTn fill="hold" grpId="0" id="683" nodeType="withEffect" presetClass="entr" presetID="10" presetSubtype="0">
                                  <p:stCondLst>
                                    <p:cond delay="250"/>
                                  </p:stCondLst>
                                  <p:childTnLst>
                                    <p:set>
                                      <p:cBhvr>
                                        <p:cTn dur="1" fill="hold" id="684">
                                          <p:stCondLst>
                                            <p:cond delay="0"/>
                                          </p:stCondLst>
                                        </p:cTn>
                                        <p:tgtEl>
                                          <p:spTgt spid="137"/>
                                        </p:tgtEl>
                                        <p:attrNameLst>
                                          <p:attrName>style.visibility</p:attrName>
                                        </p:attrNameLst>
                                      </p:cBhvr>
                                      <p:to>
                                        <p:strVal val="visible"/>
                                      </p:to>
                                    </p:set>
                                    <p:animEffect filter="fade" transition="in">
                                      <p:cBhvr>
                                        <p:cTn dur="500" id="685"/>
                                        <p:tgtEl>
                                          <p:spTgt spid="137"/>
                                        </p:tgtEl>
                                      </p:cBhvr>
                                    </p:animEffect>
                                  </p:childTnLst>
                                </p:cTn>
                              </p:par>
                              <p:par>
                                <p:cTn decel="30000" fill="hold" grpId="1" id="686" nodeType="withEffect" presetClass="path" presetID="42" presetSubtype="0">
                                  <p:stCondLst>
                                    <p:cond delay="250"/>
                                  </p:stCondLst>
                                  <p:childTnLst>
                                    <p:animMotion origin="layout" path="M 4.375E-06 -1.11111E-06 L 0.03372 0.04398" pathEditMode="relative" ptsTypes="AA" rAng="0">
                                      <p:cBhvr>
                                        <p:cTn dur="750" fill="hold" id="687" spd="-100000"/>
                                        <p:tgtEl>
                                          <p:spTgt spid="137"/>
                                        </p:tgtEl>
                                        <p:attrNameLst>
                                          <p:attrName>ppt_x</p:attrName>
                                          <p:attrName>ppt_y</p:attrName>
                                        </p:attrNameLst>
                                      </p:cBhvr>
                                      <p:rCtr x="1680" y="2199"/>
                                    </p:animMotion>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P grpId="0" spid="21"/>
      <p:bldP grpId="0" spid="22"/>
      <p:bldP grpId="0" spid="23"/>
      <p:bldP grpId="0" spid="24"/>
      <p:bldP grpId="0" spid="25"/>
      <p:bldP grpId="0" spid="26"/>
      <p:bldP grpId="0" spid="27"/>
      <p:bldP grpId="0" spid="28"/>
      <p:bldP grpId="0" spid="29"/>
      <p:bldP grpId="0" spid="30"/>
      <p:bldP grpId="0" spid="31"/>
      <p:bldP grpId="0" spid="32"/>
      <p:bldP grpId="0" spid="33"/>
      <p:bldP grpId="0" spid="34"/>
      <p:bldP grpId="0" spid="35"/>
      <p:bldP grpId="0" spid="36"/>
      <p:bldP grpId="0" spid="37"/>
      <p:bldP grpId="0" spid="38"/>
      <p:bldP grpId="0" spid="39"/>
      <p:bldP grpId="0" spid="40"/>
      <p:bldP grpId="0" spid="41"/>
      <p:bldP grpId="0" spid="42"/>
      <p:bldP grpId="0" spid="43"/>
      <p:bldP grpId="0" spid="44"/>
      <p:bldP grpId="0" spid="45"/>
      <p:bldP grpId="0" spid="46"/>
      <p:bldP grpId="0" spid="47"/>
      <p:bldP grpId="0" spid="48"/>
      <p:bldP grpId="0" spid="49"/>
      <p:bldP grpId="0" spid="50"/>
      <p:bldP grpId="0" spid="51"/>
      <p:bldP grpId="0" spid="52"/>
      <p:bldP grpId="0" spid="61"/>
      <p:bldP grpId="0" spid="62"/>
      <p:bldP grpId="0" spid="63"/>
      <p:bldP grpId="0" spid="81"/>
      <p:bldP grpId="0" spid="82"/>
      <p:bldP grpId="0" spid="83"/>
      <p:bldP grpId="0" spid="84"/>
      <p:bldP grpId="0" spid="85"/>
      <p:bldP grpId="0" spid="86"/>
      <p:bldP grpId="0" spid="87"/>
      <p:bldP grpId="0" spid="88"/>
      <p:bldP grpId="0" spid="89"/>
      <p:bldP grpId="0" spid="90"/>
      <p:bldP grpId="0" spid="91"/>
      <p:bldP grpId="0" spid="92"/>
      <p:bldP grpId="0" spid="93"/>
      <p:bldP grpId="0" spid="94"/>
      <p:bldP grpId="0" spid="95"/>
      <p:bldP grpId="0" spid="96"/>
      <p:bldP grpId="0" spid="97"/>
      <p:bldP grpId="0" spid="98"/>
      <p:bldP grpId="0" spid="99"/>
      <p:bldP grpId="0" spid="100"/>
      <p:bldP grpId="0" spid="101"/>
      <p:bldP grpId="0" spid="102"/>
      <p:bldP grpId="0" spid="103"/>
      <p:bldP grpId="0" spid="104"/>
      <p:bldP grpId="0" spid="105"/>
      <p:bldP grpId="0" spid="106"/>
      <p:bldP grpId="0" spid="107"/>
      <p:bldP grpId="0" spid="108"/>
      <p:bldP grpId="0" spid="109"/>
      <p:bldP grpId="0" spid="110"/>
      <p:bldP grpId="0" spid="111"/>
      <p:bldP grpId="0" spid="112"/>
      <p:bldP grpId="0" spid="113"/>
      <p:bldP grpId="0" spid="122"/>
      <p:bldP grpId="0" spid="123"/>
      <p:bldP grpId="0" spid="124"/>
      <p:bldP grpId="0" spid="137"/>
      <p:bldP grpId="1" spid="137"/>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3" name="直接连接符 2"/>
          <p:cNvCxnSpPr/>
          <p:nvPr/>
        </p:nvCxnSpPr>
        <p:spPr>
          <a:xfrm flipH="1" rot="16741234">
            <a:off x="-427760" y="532144"/>
            <a:ext cx="211002" cy="47805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H="1" rot="16741234">
            <a:off x="-807971" y="343081"/>
            <a:ext cx="425232" cy="243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V="1" rot="16741234">
            <a:off x="-974032" y="-310228"/>
            <a:ext cx="564540" cy="36172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rot="16741234">
            <a:off x="-431625" y="1006295"/>
            <a:ext cx="404755" cy="2665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H="1" rot="16741234">
            <a:off x="-473455" y="1533484"/>
            <a:ext cx="297923" cy="14972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a:stCxn id="30" idx="6"/>
          </p:cNvCxnSpPr>
          <p:nvPr/>
        </p:nvCxnSpPr>
        <p:spPr>
          <a:xfrm flipV="1" rot="16741234">
            <a:off x="-779240" y="3023297"/>
            <a:ext cx="868883" cy="2177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a:stCxn id="34" idx="6"/>
          </p:cNvCxnSpPr>
          <p:nvPr/>
        </p:nvCxnSpPr>
        <p:spPr>
          <a:xfrm rot="16741234">
            <a:off x="-709567" y="3759485"/>
            <a:ext cx="508993" cy="19202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flipV="1" rot="16741234">
            <a:off x="-369298" y="2230762"/>
            <a:ext cx="521979" cy="4500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rot="16741234">
            <a:off x="-202758" y="1752685"/>
            <a:ext cx="270152" cy="4776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rot="16741234">
            <a:off x="-703697" y="1152432"/>
            <a:ext cx="128338" cy="48373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rot="16741234">
            <a:off x="-431625" y="1006295"/>
            <a:ext cx="404755" cy="2665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a:stCxn id="22" idx="2"/>
          </p:cNvCxnSpPr>
          <p:nvPr/>
        </p:nvCxnSpPr>
        <p:spPr>
          <a:xfrm rot="16741234">
            <a:off x="49827" y="-302839"/>
            <a:ext cx="560420" cy="4511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a:endCxn id="22" idx="6"/>
          </p:cNvCxnSpPr>
          <p:nvPr/>
        </p:nvCxnSpPr>
        <p:spPr>
          <a:xfrm flipV="1" rot="16741234">
            <a:off x="270294" y="70328"/>
            <a:ext cx="366063" cy="47270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flipV="1" rot="16741234">
            <a:off x="38597" y="406000"/>
            <a:ext cx="505327" cy="65844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rot="16741234">
            <a:off x="-1492401" y="2075316"/>
            <a:ext cx="486266" cy="308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rot="16741234">
            <a:off x="-1328075" y="2392024"/>
            <a:ext cx="418126" cy="3586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rot="16741234">
            <a:off x="-1190504" y="1561776"/>
            <a:ext cx="347450" cy="14847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椭圆 19"/>
          <p:cNvSpPr/>
          <p:nvPr/>
        </p:nvSpPr>
        <p:spPr>
          <a:xfrm flipH="1" rot="16741234">
            <a:off x="-877571" y="-557765"/>
            <a:ext cx="122016" cy="122016"/>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sp>
        <p:nvSpPr>
          <p:cNvPr id="21" name="椭圆 20"/>
          <p:cNvSpPr/>
          <p:nvPr/>
        </p:nvSpPr>
        <p:spPr>
          <a:xfrm flipH="1" rot="16741234">
            <a:off x="-630900" y="73044"/>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22" name="椭圆 21"/>
          <p:cNvSpPr/>
          <p:nvPr/>
        </p:nvSpPr>
        <p:spPr>
          <a:xfrm flipH="1" rot="16741234">
            <a:off x="207646" y="-7674"/>
            <a:ext cx="97129" cy="97129"/>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sp>
        <p:nvSpPr>
          <p:cNvPr id="23" name="椭圆 22"/>
          <p:cNvSpPr/>
          <p:nvPr/>
        </p:nvSpPr>
        <p:spPr>
          <a:xfrm flipH="1" rot="16741234">
            <a:off x="-638639" y="519120"/>
            <a:ext cx="122016" cy="122016"/>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sp>
        <p:nvSpPr>
          <p:cNvPr id="24" name="椭圆 23"/>
          <p:cNvSpPr/>
          <p:nvPr/>
        </p:nvSpPr>
        <p:spPr>
          <a:xfrm flipH="1" rot="16741234">
            <a:off x="369962" y="-627699"/>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25" name="椭圆 24"/>
          <p:cNvSpPr/>
          <p:nvPr/>
        </p:nvSpPr>
        <p:spPr>
          <a:xfrm flipH="1" rot="16741234">
            <a:off x="-957173" y="1379546"/>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26" name="椭圆 25"/>
          <p:cNvSpPr/>
          <p:nvPr/>
        </p:nvSpPr>
        <p:spPr>
          <a:xfrm flipH="1" rot="16741234">
            <a:off x="607514" y="491659"/>
            <a:ext cx="118686" cy="118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27" name="椭圆 26"/>
          <p:cNvSpPr/>
          <p:nvPr/>
        </p:nvSpPr>
        <p:spPr>
          <a:xfrm flipH="1" rot="16741234">
            <a:off x="-154370" y="883701"/>
            <a:ext cx="170065" cy="1700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28" name="椭圆 27"/>
          <p:cNvSpPr/>
          <p:nvPr/>
        </p:nvSpPr>
        <p:spPr>
          <a:xfrm flipH="1" rot="16741234">
            <a:off x="-854216" y="4373466"/>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29" name="椭圆 28"/>
          <p:cNvSpPr/>
          <p:nvPr/>
        </p:nvSpPr>
        <p:spPr>
          <a:xfrm rot="16741234">
            <a:off x="-1124365" y="3181437"/>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30" name="椭圆 29"/>
          <p:cNvSpPr/>
          <p:nvPr/>
        </p:nvSpPr>
        <p:spPr>
          <a:xfrm rot="16741234">
            <a:off x="-361546" y="3577732"/>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31" name="椭圆 30"/>
          <p:cNvSpPr/>
          <p:nvPr/>
        </p:nvSpPr>
        <p:spPr>
          <a:xfrm rot="16741234">
            <a:off x="-1367918" y="3751326"/>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32" name="椭圆 31"/>
          <p:cNvSpPr/>
          <p:nvPr/>
        </p:nvSpPr>
        <p:spPr>
          <a:xfrm rot="16741234">
            <a:off x="-1765537" y="3000622"/>
            <a:ext cx="97129" cy="97129"/>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sp>
        <p:nvSpPr>
          <p:cNvPr id="33" name="椭圆 32"/>
          <p:cNvSpPr/>
          <p:nvPr/>
        </p:nvSpPr>
        <p:spPr>
          <a:xfrm rot="16741234">
            <a:off x="-999833" y="2794323"/>
            <a:ext cx="122016" cy="12201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34" name="椭圆 33"/>
          <p:cNvSpPr/>
          <p:nvPr/>
        </p:nvSpPr>
        <p:spPr>
          <a:xfrm rot="16741234">
            <a:off x="-660370" y="4091038"/>
            <a:ext cx="122016" cy="122016"/>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sp>
        <p:nvSpPr>
          <p:cNvPr id="35" name="椭圆 34"/>
          <p:cNvSpPr/>
          <p:nvPr/>
        </p:nvSpPr>
        <p:spPr>
          <a:xfrm rot="16741234">
            <a:off x="-1205197" y="1775916"/>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36" name="椭圆 35"/>
          <p:cNvSpPr/>
          <p:nvPr/>
        </p:nvSpPr>
        <p:spPr>
          <a:xfrm rot="16741234">
            <a:off x="-1346895" y="2241562"/>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37" name="椭圆 36"/>
          <p:cNvSpPr/>
          <p:nvPr/>
        </p:nvSpPr>
        <p:spPr>
          <a:xfrm rot="16741234">
            <a:off x="127001" y="2153123"/>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38" name="椭圆 37"/>
          <p:cNvSpPr/>
          <p:nvPr/>
        </p:nvSpPr>
        <p:spPr>
          <a:xfrm rot="16741234">
            <a:off x="-578332" y="2128165"/>
            <a:ext cx="128800" cy="1288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39" name="椭圆 38"/>
          <p:cNvSpPr/>
          <p:nvPr/>
        </p:nvSpPr>
        <p:spPr>
          <a:xfrm rot="16741234">
            <a:off x="-420204" y="2558218"/>
            <a:ext cx="170065" cy="1700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40" name="椭圆 39"/>
          <p:cNvSpPr/>
          <p:nvPr/>
        </p:nvSpPr>
        <p:spPr>
          <a:xfrm flipH="1" rot="16741234">
            <a:off x="-388171" y="1704663"/>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41" name="椭圆 40"/>
          <p:cNvSpPr/>
          <p:nvPr/>
        </p:nvSpPr>
        <p:spPr>
          <a:xfrm flipH="1" rot="16741234">
            <a:off x="-444986" y="1280839"/>
            <a:ext cx="145836" cy="145836"/>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42" name="椭圆 41"/>
          <p:cNvSpPr/>
          <p:nvPr/>
        </p:nvSpPr>
        <p:spPr>
          <a:xfrm flipH="1" rot="16741234">
            <a:off x="855359" y="43051"/>
            <a:ext cx="122016" cy="122016"/>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sp>
        <p:nvSpPr>
          <p:cNvPr id="43" name="椭圆 42"/>
          <p:cNvSpPr/>
          <p:nvPr/>
        </p:nvSpPr>
        <p:spPr>
          <a:xfrm flipH="1" rot="16741234">
            <a:off x="688686" y="1154145"/>
            <a:ext cx="105246" cy="105246"/>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sp>
        <p:nvSpPr>
          <p:cNvPr id="44" name="椭圆 43"/>
          <p:cNvSpPr/>
          <p:nvPr/>
        </p:nvSpPr>
        <p:spPr>
          <a:xfrm flipH="1" rot="16741234">
            <a:off x="230973" y="1498197"/>
            <a:ext cx="97129" cy="97129"/>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sp>
        <p:nvSpPr>
          <p:cNvPr id="45" name="椭圆 44"/>
          <p:cNvSpPr/>
          <p:nvPr/>
        </p:nvSpPr>
        <p:spPr>
          <a:xfrm flipH="1" rot="16741234">
            <a:off x="884704" y="733988"/>
            <a:ext cx="170065" cy="1700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46" name="椭圆 45"/>
          <p:cNvSpPr/>
          <p:nvPr/>
        </p:nvSpPr>
        <p:spPr>
          <a:xfrm rot="16741234">
            <a:off x="456716" y="2615353"/>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47" name="椭圆 46"/>
          <p:cNvSpPr/>
          <p:nvPr/>
        </p:nvSpPr>
        <p:spPr>
          <a:xfrm rot="16741234">
            <a:off x="176114" y="3209099"/>
            <a:ext cx="118686" cy="118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48" name="椭圆 47"/>
          <p:cNvSpPr/>
          <p:nvPr/>
        </p:nvSpPr>
        <p:spPr>
          <a:xfrm rot="16741234">
            <a:off x="-98522" y="3918585"/>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49" name="椭圆 48"/>
          <p:cNvSpPr/>
          <p:nvPr/>
        </p:nvSpPr>
        <p:spPr>
          <a:xfrm rot="16741234">
            <a:off x="-153704" y="3092241"/>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50" name="椭圆 49"/>
          <p:cNvSpPr/>
          <p:nvPr/>
        </p:nvSpPr>
        <p:spPr>
          <a:xfrm flipH="1" rot="16741234">
            <a:off x="700402" y="1700624"/>
            <a:ext cx="148893" cy="148893"/>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51" name="椭圆 50"/>
          <p:cNvSpPr/>
          <p:nvPr/>
        </p:nvSpPr>
        <p:spPr>
          <a:xfrm flipH="1" rot="16741234">
            <a:off x="-1046738" y="343070"/>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52" name="椭圆 51"/>
          <p:cNvSpPr/>
          <p:nvPr/>
        </p:nvSpPr>
        <p:spPr>
          <a:xfrm flipH="1" rot="16741234">
            <a:off x="-1142012" y="950979"/>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grpSp>
        <p:nvGrpSpPr>
          <p:cNvPr id="53" name="组合 52"/>
          <p:cNvGrpSpPr/>
          <p:nvPr/>
        </p:nvGrpSpPr>
        <p:grpSpPr>
          <a:xfrm rot="16741234">
            <a:off x="-2890843" y="1186792"/>
            <a:ext cx="2720838" cy="505942"/>
            <a:chOff x="5233265" y="2334818"/>
            <a:chExt cx="2720838" cy="505942"/>
          </a:xfrm>
        </p:grpSpPr>
        <p:sp>
          <p:nvSpPr>
            <p:cNvPr id="54" name="椭圆 53"/>
            <p:cNvSpPr/>
            <p:nvPr/>
          </p:nvSpPr>
          <p:spPr>
            <a:xfrm flipH="1">
              <a:off x="7856974" y="2607323"/>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55" name="椭圆 54"/>
            <p:cNvSpPr/>
            <p:nvPr/>
          </p:nvSpPr>
          <p:spPr>
            <a:xfrm>
              <a:off x="5233265" y="2735514"/>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56" name="椭圆 55"/>
            <p:cNvSpPr/>
            <p:nvPr/>
          </p:nvSpPr>
          <p:spPr>
            <a:xfrm>
              <a:off x="5596947" y="2508972"/>
              <a:ext cx="122016" cy="12201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57" name="椭圆 56"/>
            <p:cNvSpPr/>
            <p:nvPr/>
          </p:nvSpPr>
          <p:spPr>
            <a:xfrm flipH="1">
              <a:off x="6370598" y="2334818"/>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58" name="椭圆 57"/>
            <p:cNvSpPr/>
            <p:nvPr/>
          </p:nvSpPr>
          <p:spPr>
            <a:xfrm>
              <a:off x="7109056" y="2611432"/>
              <a:ext cx="141849" cy="14184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grpSp>
      <p:cxnSp>
        <p:nvCxnSpPr>
          <p:cNvPr id="59" name="直接连接符 58"/>
          <p:cNvCxnSpPr>
            <a:endCxn id="32" idx="3"/>
          </p:cNvCxnSpPr>
          <p:nvPr/>
        </p:nvCxnSpPr>
        <p:spPr>
          <a:xfrm flipV="1" rot="16741234">
            <a:off x="-1822775" y="3203176"/>
            <a:ext cx="610899" cy="44349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a:stCxn id="33" idx="0"/>
            <a:endCxn id="32" idx="5"/>
          </p:cNvCxnSpPr>
          <p:nvPr/>
        </p:nvCxnSpPr>
        <p:spPr>
          <a:xfrm flipH="1" flipV="1" rot="16741234">
            <a:off x="-1477937" y="2611821"/>
            <a:ext cx="279123" cy="64278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1" name="椭圆 60"/>
          <p:cNvSpPr/>
          <p:nvPr/>
        </p:nvSpPr>
        <p:spPr>
          <a:xfrm flipH="1" rot="16741234">
            <a:off x="-136291" y="-1211906"/>
            <a:ext cx="118686" cy="118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62" name="椭圆 61"/>
          <p:cNvSpPr/>
          <p:nvPr/>
        </p:nvSpPr>
        <p:spPr>
          <a:xfrm flipH="1" rot="16741234">
            <a:off x="-197862" y="-571751"/>
            <a:ext cx="175715" cy="175715"/>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63" name="椭圆 62"/>
          <p:cNvSpPr/>
          <p:nvPr/>
        </p:nvSpPr>
        <p:spPr>
          <a:xfrm rot="16741234">
            <a:off x="-484699" y="-1728560"/>
            <a:ext cx="137160" cy="137160"/>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cxnSp>
        <p:nvCxnSpPr>
          <p:cNvPr id="64" name="直接连接符 63"/>
          <p:cNvCxnSpPr/>
          <p:nvPr/>
        </p:nvCxnSpPr>
        <p:spPr>
          <a:xfrm flipH="1" rot="16741234">
            <a:off x="11830204" y="5030430"/>
            <a:ext cx="211002" cy="47805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flipH="1" rot="16741234">
            <a:off x="11449993" y="4841367"/>
            <a:ext cx="425232" cy="243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flipV="1" rot="16741234">
            <a:off x="11283932" y="4188058"/>
            <a:ext cx="564540" cy="36172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rot="16741234">
            <a:off x="11826339" y="5504581"/>
            <a:ext cx="404755" cy="2665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flipH="1" rot="16741234">
            <a:off x="11784509" y="6031770"/>
            <a:ext cx="297923" cy="14972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a:stCxn id="91" idx="6"/>
          </p:cNvCxnSpPr>
          <p:nvPr/>
        </p:nvCxnSpPr>
        <p:spPr>
          <a:xfrm flipV="1" rot="16741234">
            <a:off x="11478724" y="7521583"/>
            <a:ext cx="868883" cy="2177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a:stCxn id="95" idx="6"/>
          </p:cNvCxnSpPr>
          <p:nvPr/>
        </p:nvCxnSpPr>
        <p:spPr>
          <a:xfrm rot="16741234">
            <a:off x="11548397" y="8257771"/>
            <a:ext cx="508993" cy="19202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flipH="1" flipV="1" rot="16741234">
            <a:off x="11888666" y="6729048"/>
            <a:ext cx="521979" cy="4500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V="1" rot="16741234">
            <a:off x="12055206" y="6250971"/>
            <a:ext cx="270152" cy="4776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rot="16741234">
            <a:off x="11554267" y="5650718"/>
            <a:ext cx="128338" cy="48373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rot="16741234">
            <a:off x="11826339" y="5504581"/>
            <a:ext cx="404755" cy="2665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a:stCxn id="83" idx="2"/>
          </p:cNvCxnSpPr>
          <p:nvPr/>
        </p:nvCxnSpPr>
        <p:spPr>
          <a:xfrm rot="16741234">
            <a:off x="12307791" y="4195447"/>
            <a:ext cx="560420" cy="4511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a:endCxn id="83" idx="6"/>
          </p:cNvCxnSpPr>
          <p:nvPr/>
        </p:nvCxnSpPr>
        <p:spPr>
          <a:xfrm flipV="1" rot="16741234">
            <a:off x="12528258" y="4568614"/>
            <a:ext cx="366063" cy="47270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flipH="1" flipV="1" rot="16741234">
            <a:off x="12296561" y="4904286"/>
            <a:ext cx="505327" cy="65844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rot="16741234">
            <a:off x="10765563" y="6573602"/>
            <a:ext cx="486266" cy="308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flipH="1" rot="16741234">
            <a:off x="10929889" y="6890310"/>
            <a:ext cx="418126" cy="3586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rot="16741234">
            <a:off x="11067460" y="6060062"/>
            <a:ext cx="347450" cy="14847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1" name="椭圆 80"/>
          <p:cNvSpPr/>
          <p:nvPr/>
        </p:nvSpPr>
        <p:spPr>
          <a:xfrm flipH="1" rot="16741234">
            <a:off x="11380393" y="3940521"/>
            <a:ext cx="122016" cy="122016"/>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sp>
        <p:nvSpPr>
          <p:cNvPr id="82" name="椭圆 81"/>
          <p:cNvSpPr/>
          <p:nvPr/>
        </p:nvSpPr>
        <p:spPr>
          <a:xfrm flipH="1" rot="16741234">
            <a:off x="11627064" y="4571330"/>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83" name="椭圆 82"/>
          <p:cNvSpPr/>
          <p:nvPr/>
        </p:nvSpPr>
        <p:spPr>
          <a:xfrm flipH="1" rot="16741234">
            <a:off x="12465610" y="4490612"/>
            <a:ext cx="97129" cy="97129"/>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sp>
        <p:nvSpPr>
          <p:cNvPr id="84" name="椭圆 83"/>
          <p:cNvSpPr/>
          <p:nvPr/>
        </p:nvSpPr>
        <p:spPr>
          <a:xfrm flipH="1" rot="16741234">
            <a:off x="11619325" y="5017406"/>
            <a:ext cx="122016" cy="122016"/>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sp>
        <p:nvSpPr>
          <p:cNvPr id="85" name="椭圆 84"/>
          <p:cNvSpPr/>
          <p:nvPr/>
        </p:nvSpPr>
        <p:spPr>
          <a:xfrm flipH="1" rot="16741234">
            <a:off x="12627926" y="3870587"/>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86" name="椭圆 85"/>
          <p:cNvSpPr/>
          <p:nvPr/>
        </p:nvSpPr>
        <p:spPr>
          <a:xfrm flipH="1" rot="16741234">
            <a:off x="11300791" y="5877832"/>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87" name="椭圆 86"/>
          <p:cNvSpPr/>
          <p:nvPr/>
        </p:nvSpPr>
        <p:spPr>
          <a:xfrm flipH="1" rot="16741234">
            <a:off x="12865478" y="4989945"/>
            <a:ext cx="118686" cy="118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88" name="椭圆 87"/>
          <p:cNvSpPr/>
          <p:nvPr/>
        </p:nvSpPr>
        <p:spPr>
          <a:xfrm flipH="1" rot="16741234">
            <a:off x="12103594" y="5381987"/>
            <a:ext cx="170065" cy="1700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89" name="椭圆 88"/>
          <p:cNvSpPr/>
          <p:nvPr/>
        </p:nvSpPr>
        <p:spPr>
          <a:xfrm flipH="1" rot="16741234">
            <a:off x="11403748" y="8871752"/>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90" name="椭圆 89"/>
          <p:cNvSpPr/>
          <p:nvPr/>
        </p:nvSpPr>
        <p:spPr>
          <a:xfrm rot="16741234">
            <a:off x="11133599" y="7679723"/>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91" name="椭圆 90"/>
          <p:cNvSpPr/>
          <p:nvPr/>
        </p:nvSpPr>
        <p:spPr>
          <a:xfrm rot="16741234">
            <a:off x="11896418" y="8076018"/>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92" name="椭圆 91"/>
          <p:cNvSpPr/>
          <p:nvPr/>
        </p:nvSpPr>
        <p:spPr>
          <a:xfrm rot="16741234">
            <a:off x="10890046" y="8249612"/>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93" name="椭圆 92"/>
          <p:cNvSpPr/>
          <p:nvPr/>
        </p:nvSpPr>
        <p:spPr>
          <a:xfrm rot="16741234">
            <a:off x="10492427" y="7498908"/>
            <a:ext cx="97129" cy="97129"/>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sp>
        <p:nvSpPr>
          <p:cNvPr id="94" name="椭圆 93"/>
          <p:cNvSpPr/>
          <p:nvPr/>
        </p:nvSpPr>
        <p:spPr>
          <a:xfrm rot="16741234">
            <a:off x="11258131" y="7292609"/>
            <a:ext cx="122016" cy="12201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95" name="椭圆 94"/>
          <p:cNvSpPr/>
          <p:nvPr/>
        </p:nvSpPr>
        <p:spPr>
          <a:xfrm rot="16741234">
            <a:off x="11597594" y="8589324"/>
            <a:ext cx="122016" cy="122016"/>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sp>
        <p:nvSpPr>
          <p:cNvPr id="96" name="椭圆 95"/>
          <p:cNvSpPr/>
          <p:nvPr/>
        </p:nvSpPr>
        <p:spPr>
          <a:xfrm rot="16741234">
            <a:off x="11052767" y="6274202"/>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97" name="椭圆 96"/>
          <p:cNvSpPr/>
          <p:nvPr/>
        </p:nvSpPr>
        <p:spPr>
          <a:xfrm rot="16741234">
            <a:off x="10911069" y="6739848"/>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98" name="椭圆 97"/>
          <p:cNvSpPr/>
          <p:nvPr/>
        </p:nvSpPr>
        <p:spPr>
          <a:xfrm rot="16741234">
            <a:off x="12384965" y="6651409"/>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99" name="椭圆 98"/>
          <p:cNvSpPr/>
          <p:nvPr/>
        </p:nvSpPr>
        <p:spPr>
          <a:xfrm rot="16741234">
            <a:off x="11679632" y="6626451"/>
            <a:ext cx="128800" cy="1288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00" name="椭圆 99"/>
          <p:cNvSpPr/>
          <p:nvPr/>
        </p:nvSpPr>
        <p:spPr>
          <a:xfrm rot="16741234">
            <a:off x="11837760" y="7056504"/>
            <a:ext cx="170065" cy="1700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01" name="椭圆 100"/>
          <p:cNvSpPr/>
          <p:nvPr/>
        </p:nvSpPr>
        <p:spPr>
          <a:xfrm flipH="1" rot="16741234">
            <a:off x="11869793" y="6202949"/>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02" name="椭圆 101"/>
          <p:cNvSpPr/>
          <p:nvPr/>
        </p:nvSpPr>
        <p:spPr>
          <a:xfrm flipH="1" rot="16741234">
            <a:off x="11812978" y="5779125"/>
            <a:ext cx="145836" cy="145836"/>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03" name="椭圆 102"/>
          <p:cNvSpPr/>
          <p:nvPr/>
        </p:nvSpPr>
        <p:spPr>
          <a:xfrm flipH="1" rot="16741234">
            <a:off x="13113324" y="4541337"/>
            <a:ext cx="122016" cy="122016"/>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sp>
        <p:nvSpPr>
          <p:cNvPr id="104" name="椭圆 103"/>
          <p:cNvSpPr/>
          <p:nvPr/>
        </p:nvSpPr>
        <p:spPr>
          <a:xfrm flipH="1" rot="16741234">
            <a:off x="12946650" y="5652431"/>
            <a:ext cx="105246" cy="105246"/>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sp>
        <p:nvSpPr>
          <p:cNvPr id="105" name="椭圆 104"/>
          <p:cNvSpPr/>
          <p:nvPr/>
        </p:nvSpPr>
        <p:spPr>
          <a:xfrm flipH="1" rot="16741234">
            <a:off x="12488937" y="5996483"/>
            <a:ext cx="97129" cy="97129"/>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sp>
        <p:nvSpPr>
          <p:cNvPr id="106" name="椭圆 105"/>
          <p:cNvSpPr/>
          <p:nvPr/>
        </p:nvSpPr>
        <p:spPr>
          <a:xfrm flipH="1" rot="16741234">
            <a:off x="13142668" y="5232274"/>
            <a:ext cx="170065" cy="1700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07" name="椭圆 106"/>
          <p:cNvSpPr/>
          <p:nvPr/>
        </p:nvSpPr>
        <p:spPr>
          <a:xfrm rot="16741234">
            <a:off x="12714680" y="7113639"/>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08" name="椭圆 107"/>
          <p:cNvSpPr/>
          <p:nvPr/>
        </p:nvSpPr>
        <p:spPr>
          <a:xfrm rot="16741234">
            <a:off x="12434078" y="7707385"/>
            <a:ext cx="118686" cy="118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09" name="椭圆 108"/>
          <p:cNvSpPr/>
          <p:nvPr/>
        </p:nvSpPr>
        <p:spPr>
          <a:xfrm rot="16741234">
            <a:off x="12159442" y="8416871"/>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anose="02010600040101010101" pitchFamily="2" typeface="华文细黑"/>
            </a:endParaRPr>
          </a:p>
        </p:txBody>
      </p:sp>
      <p:sp>
        <p:nvSpPr>
          <p:cNvPr id="110" name="椭圆 109"/>
          <p:cNvSpPr/>
          <p:nvPr/>
        </p:nvSpPr>
        <p:spPr>
          <a:xfrm rot="16741234">
            <a:off x="12104260" y="7590527"/>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11" name="椭圆 110"/>
          <p:cNvSpPr/>
          <p:nvPr/>
        </p:nvSpPr>
        <p:spPr>
          <a:xfrm flipH="1" rot="16741234">
            <a:off x="12958366" y="6198910"/>
            <a:ext cx="148893" cy="148893"/>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12" name="椭圆 111"/>
          <p:cNvSpPr/>
          <p:nvPr/>
        </p:nvSpPr>
        <p:spPr>
          <a:xfrm flipH="1" rot="16741234">
            <a:off x="11211226" y="4841356"/>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13" name="椭圆 112"/>
          <p:cNvSpPr/>
          <p:nvPr/>
        </p:nvSpPr>
        <p:spPr>
          <a:xfrm flipH="1" rot="16741234">
            <a:off x="11115952" y="5449265"/>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grpSp>
        <p:nvGrpSpPr>
          <p:cNvPr id="114" name="组合 113"/>
          <p:cNvGrpSpPr/>
          <p:nvPr/>
        </p:nvGrpSpPr>
        <p:grpSpPr>
          <a:xfrm rot="16741234">
            <a:off x="9367121" y="5685078"/>
            <a:ext cx="2720838" cy="505942"/>
            <a:chOff x="5233265" y="2334818"/>
            <a:chExt cx="2720838" cy="505942"/>
          </a:xfrm>
        </p:grpSpPr>
        <p:sp>
          <p:nvSpPr>
            <p:cNvPr id="115" name="椭圆 114"/>
            <p:cNvSpPr/>
            <p:nvPr/>
          </p:nvSpPr>
          <p:spPr>
            <a:xfrm flipH="1">
              <a:off x="7856974" y="2607323"/>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16" name="椭圆 115"/>
            <p:cNvSpPr/>
            <p:nvPr/>
          </p:nvSpPr>
          <p:spPr>
            <a:xfrm>
              <a:off x="5233265" y="2735514"/>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17" name="椭圆 116"/>
            <p:cNvSpPr/>
            <p:nvPr/>
          </p:nvSpPr>
          <p:spPr>
            <a:xfrm>
              <a:off x="5596947" y="2508972"/>
              <a:ext cx="122016" cy="12201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18" name="椭圆 117"/>
            <p:cNvSpPr/>
            <p:nvPr/>
          </p:nvSpPr>
          <p:spPr>
            <a:xfrm flipH="1">
              <a:off x="6370598" y="2334818"/>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19" name="椭圆 118"/>
            <p:cNvSpPr/>
            <p:nvPr/>
          </p:nvSpPr>
          <p:spPr>
            <a:xfrm>
              <a:off x="7109056" y="2611432"/>
              <a:ext cx="141849" cy="14184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grpSp>
      <p:cxnSp>
        <p:nvCxnSpPr>
          <p:cNvPr id="120" name="直接连接符 119"/>
          <p:cNvCxnSpPr>
            <a:endCxn id="93" idx="3"/>
          </p:cNvCxnSpPr>
          <p:nvPr/>
        </p:nvCxnSpPr>
        <p:spPr>
          <a:xfrm flipV="1" rot="16741234">
            <a:off x="10435189" y="7701462"/>
            <a:ext cx="610899" cy="44349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1" name="直接连接符 120"/>
          <p:cNvCxnSpPr>
            <a:stCxn id="94" idx="0"/>
            <a:endCxn id="93" idx="5"/>
          </p:cNvCxnSpPr>
          <p:nvPr/>
        </p:nvCxnSpPr>
        <p:spPr>
          <a:xfrm flipH="1" flipV="1" rot="16741234">
            <a:off x="10780027" y="7110107"/>
            <a:ext cx="279123" cy="64278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2" name="椭圆 121"/>
          <p:cNvSpPr/>
          <p:nvPr/>
        </p:nvSpPr>
        <p:spPr>
          <a:xfrm flipH="1" rot="16741234">
            <a:off x="12121673" y="3286380"/>
            <a:ext cx="118686" cy="118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23" name="椭圆 122"/>
          <p:cNvSpPr/>
          <p:nvPr/>
        </p:nvSpPr>
        <p:spPr>
          <a:xfrm flipH="1" rot="16741234">
            <a:off x="12060102" y="3926535"/>
            <a:ext cx="175715" cy="175715"/>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24" name="椭圆 123"/>
          <p:cNvSpPr/>
          <p:nvPr/>
        </p:nvSpPr>
        <p:spPr>
          <a:xfrm rot="16741234">
            <a:off x="11773265" y="2769726"/>
            <a:ext cx="137160" cy="137160"/>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sp>
        <p:nvSpPr>
          <p:cNvPr id="125" name="平行四边形 124"/>
          <p:cNvSpPr/>
          <p:nvPr/>
        </p:nvSpPr>
        <p:spPr>
          <a:xfrm flipH="1">
            <a:off x="2314359" y="1143000"/>
            <a:ext cx="1157269" cy="2200275"/>
          </a:xfrm>
          <a:prstGeom prst="parallelogram">
            <a:avLst>
              <a:gd fmla="val 54473" name="adj"/>
            </a:avLst>
          </a:prstGeom>
          <a:solidFill>
            <a:schemeClr val="bg2">
              <a:lumMod val="90000"/>
            </a:schemeClr>
          </a:solidFill>
          <a:ln>
            <a:noFill/>
          </a:ln>
          <a:effectLst>
            <a:outerShdw algn="tr" blurRad="50800" dir="8100000" dist="381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26" name="平行四边形 125"/>
          <p:cNvSpPr/>
          <p:nvPr/>
        </p:nvSpPr>
        <p:spPr>
          <a:xfrm flipH="1">
            <a:off x="297900" y="1701800"/>
            <a:ext cx="3434080" cy="4648200"/>
          </a:xfrm>
          <a:prstGeom prst="parallelogram">
            <a:avLst>
              <a:gd fmla="val 38757" name="adj"/>
            </a:avLst>
          </a:prstGeom>
          <a:blipFill dpi="0" rotWithShape="1">
            <a:blip r:embed="rId3">
              <a:extLst>
                <a:ext uri="{28A0092B-C50C-407E-A947-70E740481C1C}">
                  <a14:useLocalDpi val="0"/>
                </a:ext>
              </a:extLst>
            </a:blip>
            <a:stretch>
              <a:fillRect/>
            </a:stretch>
          </a:blipFill>
          <a:ln>
            <a:noFill/>
          </a:ln>
          <a:effectLst>
            <a:outerShdw algn="tl" blurRad="152400" dir="2700000"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27" name="平行四边形 126"/>
          <p:cNvSpPr/>
          <p:nvPr/>
        </p:nvSpPr>
        <p:spPr>
          <a:xfrm flipH="1">
            <a:off x="1199917" y="4857849"/>
            <a:ext cx="779621" cy="1492151"/>
          </a:xfrm>
          <a:prstGeom prst="parallelogram">
            <a:avLst>
              <a:gd fmla="val 54473" name="adj"/>
            </a:avLst>
          </a:prstGeom>
          <a:solidFill>
            <a:schemeClr val="bg2">
              <a:lumMod val="90000"/>
            </a:schemeClr>
          </a:solidFill>
          <a:ln>
            <a:noFill/>
          </a:ln>
          <a:effectLst>
            <a:outerShdw algn="l" blurRad="152400" rotWithShape="0" sx="102000" sy="10200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28" name="平行四边形 127"/>
          <p:cNvSpPr/>
          <p:nvPr/>
        </p:nvSpPr>
        <p:spPr>
          <a:xfrm flipH="1">
            <a:off x="2954347" y="3401914"/>
            <a:ext cx="3016643" cy="3456086"/>
          </a:xfrm>
          <a:prstGeom prst="parallelogram">
            <a:avLst>
              <a:gd fmla="val 33074" name="adj"/>
            </a:avLst>
          </a:prstGeom>
          <a:blipFill dpi="0" rotWithShape="1">
            <a:blip r:embed="rId4">
              <a:extLst>
                <a:ext uri="{28A0092B-C50C-407E-A947-70E740481C1C}">
                  <a14:useLocalDpi val="0"/>
                </a:ext>
              </a:extLst>
            </a:blip>
            <a:stretch>
              <a:fillRect/>
            </a:stretch>
          </a:blipFill>
          <a:ln>
            <a:noFill/>
          </a:ln>
          <a:effectLst>
            <a:outerShdw algn="tl" blurRad="152400" dir="2700000"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cxnSp>
        <p:nvCxnSpPr>
          <p:cNvPr id="129" name="直接连接符 128"/>
          <p:cNvCxnSpPr/>
          <p:nvPr/>
        </p:nvCxnSpPr>
        <p:spPr>
          <a:xfrm flipH="1" flipV="1">
            <a:off x="-135916" y="168278"/>
            <a:ext cx="1759696" cy="6178476"/>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30" name="直接连接符 129"/>
          <p:cNvCxnSpPr/>
          <p:nvPr/>
        </p:nvCxnSpPr>
        <p:spPr>
          <a:xfrm flipH="1" flipV="1">
            <a:off x="2333516" y="1143000"/>
            <a:ext cx="1609603" cy="5704032"/>
          </a:xfrm>
          <a:prstGeom prst="line">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31" name="Rectangle 16"/>
          <p:cNvSpPr/>
          <p:nvPr/>
        </p:nvSpPr>
        <p:spPr>
          <a:xfrm>
            <a:off x="6109612" y="5287247"/>
            <a:ext cx="5750293" cy="749808"/>
          </a:xfrm>
          <a:prstGeom prst="rect">
            <a:avLst/>
          </a:prstGeom>
        </p:spPr>
        <p:txBody>
          <a:bodyPr wrap="square">
            <a:spAutoFit/>
          </a:bodyPr>
          <a:lstStyle/>
          <a:p>
            <a:pPr>
              <a:lnSpc>
                <a:spcPct val="120000"/>
              </a:lnSpc>
            </a:pPr>
            <a:r>
              <a:rPr altLang="en-US" lang="zh-CN" sz="1200">
                <a:solidFill>
                  <a:schemeClr val="tx1">
                    <a:lumMod val="65000"/>
                    <a:lumOff val="35000"/>
                  </a:schemeClr>
                </a:solidFill>
                <a:latin charset="-122" pitchFamily="2" typeface="造字工房尚雅（非商用）常规体"/>
                <a:ea charset="-122" pitchFamily="2" typeface="造字工房尚雅（非商用）常规体"/>
              </a:rPr>
              <a:t>模板源文件比展示视频和预览图更高清流畅，并为您精心准备修改教程和素材赠品，即使是新手也能制作出大师级水准的PPT。请在这里添加相关的文字描述，可以从您的文案中复制需要的内容到这里</a:t>
            </a:r>
          </a:p>
        </p:txBody>
      </p:sp>
      <p:sp>
        <p:nvSpPr>
          <p:cNvPr id="132" name="Rectangle: Rounded Corners 4"/>
          <p:cNvSpPr/>
          <p:nvPr/>
        </p:nvSpPr>
        <p:spPr>
          <a:xfrm>
            <a:off x="6096000" y="1962134"/>
            <a:ext cx="5076825" cy="2928954"/>
          </a:xfrm>
          <a:prstGeom prst="roundRect">
            <a:avLst>
              <a:gd fmla="val 712" name="adj"/>
            </a:avLst>
          </a:prstGeom>
          <a:solidFill>
            <a:sysClr lastClr="000000" val="windowText">
              <a:lumMod val="75000"/>
              <a:lumOff val="25000"/>
            </a:sysClr>
          </a:solidFill>
          <a:ln algn="ctr" cap="flat" cmpd="sng" w="12700">
            <a:noFill/>
            <a:prstDash val="solid"/>
            <a:miter lim="800000"/>
          </a:ln>
          <a:effectLst>
            <a:outerShdw algn="t" blurRad="381000" dir="5400000" dist="76200" rotWithShape="0">
              <a:sysClr lastClr="FFFFFF" val="window">
                <a:lumMod val="65000"/>
                <a:alpha val="40000"/>
              </a:sysClr>
            </a:outerShdw>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800" u="none">
              <a:ln>
                <a:noFill/>
              </a:ln>
              <a:solidFill>
                <a:prstClr val="white"/>
              </a:solidFill>
              <a:effectLst/>
              <a:uLnTx/>
              <a:uFillTx/>
              <a:latin charset="-122" pitchFamily="2" typeface="造字工房尚雅（非商用）常规体"/>
              <a:ea charset="-122" pitchFamily="2" typeface="造字工房尚雅（非商用）常规体"/>
              <a:cs typeface="+mn-ea"/>
              <a:sym typeface="+mn-lt"/>
            </a:endParaRPr>
          </a:p>
        </p:txBody>
      </p:sp>
      <p:grpSp>
        <p:nvGrpSpPr>
          <p:cNvPr id="133" name="Group 16"/>
          <p:cNvGrpSpPr/>
          <p:nvPr/>
        </p:nvGrpSpPr>
        <p:grpSpPr>
          <a:xfrm>
            <a:off x="6503331" y="2294114"/>
            <a:ext cx="1871399" cy="285917"/>
            <a:chOff x="6653668" y="3906641"/>
            <a:chExt cx="1871399" cy="285917"/>
          </a:xfrm>
        </p:grpSpPr>
        <p:sp>
          <p:nvSpPr>
            <p:cNvPr id="134" name="Rectangle 19"/>
            <p:cNvSpPr/>
            <p:nvPr/>
          </p:nvSpPr>
          <p:spPr>
            <a:xfrm>
              <a:off x="7148716" y="3906641"/>
              <a:ext cx="1376351" cy="285917"/>
            </a:xfrm>
            <a:prstGeom prst="rect">
              <a:avLst/>
            </a:prstGeom>
            <a:noFill/>
            <a:ln algn="ctr" cap="flat" cmpd="sng" w="12700">
              <a:noFill/>
              <a:prstDash val="solid"/>
              <a:miter lim="800000"/>
            </a:ln>
            <a:effectLst/>
          </p:spPr>
          <p:txBody>
            <a:bodyPr anchor="ctr" bIns="0" lIns="0" rIns="36000" rtlCol="0" tIns="0">
              <a:normAutofit/>
            </a:bodyPr>
            <a:lstStyle/>
            <a:p>
              <a:pPr lvl="0">
                <a:defRPr/>
              </a:pPr>
              <a:r>
                <a:rPr altLang="en-US" kern="0" lang="zh-CN" sz="1200">
                  <a:solidFill>
                    <a:prstClr val="white"/>
                  </a:solidFill>
                  <a:latin charset="-122" pitchFamily="2" typeface="造字工房尚雅（非商用）常规体"/>
                  <a:ea charset="-122" pitchFamily="2" typeface="造字工房尚雅（非商用）常规体"/>
                  <a:cs typeface="+mn-ea"/>
                  <a:sym typeface="+mn-lt"/>
                </a:rPr>
                <a:t>添加标题 01</a:t>
              </a:r>
            </a:p>
          </p:txBody>
        </p:sp>
        <p:grpSp>
          <p:nvGrpSpPr>
            <p:cNvPr id="135" name="Group 23"/>
            <p:cNvGrpSpPr/>
            <p:nvPr/>
          </p:nvGrpSpPr>
          <p:grpSpPr>
            <a:xfrm>
              <a:off x="6653668" y="3970820"/>
              <a:ext cx="193831" cy="176768"/>
              <a:chOff x="7693025" y="1104900"/>
              <a:chExt cx="703263" cy="641350"/>
            </a:xfrm>
            <a:solidFill>
              <a:sysClr lastClr="FFFFFF" val="window"/>
            </a:solidFill>
          </p:grpSpPr>
          <p:sp>
            <p:nvSpPr>
              <p:cNvPr id="136" name="Freeform 48"/>
              <p:cNvSpPr>
                <a:spLocks noEditPoints="1"/>
              </p:cNvSpPr>
              <p:nvPr/>
            </p:nvSpPr>
            <p:spPr bwMode="auto">
              <a:xfrm>
                <a:off x="7948613" y="1158875"/>
                <a:ext cx="190500" cy="206375"/>
              </a:xfrm>
              <a:custGeom>
                <a:gdLst>
                  <a:gd fmla="*/ 458 w 959" name="T0"/>
                  <a:gd fmla="*/ 628 h 1040" name="T1"/>
                  <a:gd fmla="*/ 345 w 959" name="T2"/>
                  <a:gd fmla="*/ 904 h 1040" name="T3"/>
                  <a:gd fmla="*/ 614 w 959" name="T4"/>
                  <a:gd fmla="*/ 905 h 1040" name="T5"/>
                  <a:gd fmla="*/ 503 w 959" name="T6"/>
                  <a:gd fmla="*/ 628 h 1040" name="T7"/>
                  <a:gd fmla="*/ 514 w 959" name="T8"/>
                  <a:gd fmla="*/ 585 h 1040" name="T9"/>
                  <a:gd fmla="*/ 446 w 959" name="T10"/>
                  <a:gd fmla="*/ 585 h 1040" name="T11"/>
                  <a:gd fmla="*/ 480 w 959" name="T12"/>
                  <a:gd fmla="*/ 0 h 1040" name="T13"/>
                  <a:gd fmla="*/ 557 w 959" name="T14"/>
                  <a:gd fmla="*/ 12 h 1040" name="T15"/>
                  <a:gd fmla="*/ 625 w 959" name="T16"/>
                  <a:gd fmla="*/ 44 h 1040" name="T17"/>
                  <a:gd fmla="*/ 680 w 959" name="T18"/>
                  <a:gd fmla="*/ 93 h 1040" name="T19"/>
                  <a:gd fmla="*/ 721 w 959" name="T20"/>
                  <a:gd fmla="*/ 155 h 1040" name="T21"/>
                  <a:gd fmla="*/ 742 w 959" name="T22"/>
                  <a:gd fmla="*/ 229 h 1040" name="T23"/>
                  <a:gd fmla="*/ 742 w 959" name="T24"/>
                  <a:gd fmla="*/ 309 h 1040" name="T25"/>
                  <a:gd fmla="*/ 722 w 959" name="T26"/>
                  <a:gd fmla="*/ 389 h 1040" name="T27"/>
                  <a:gd fmla="*/ 683 w 959" name="T28"/>
                  <a:gd fmla="*/ 463 h 1040" name="T29"/>
                  <a:gd fmla="*/ 630 w 959" name="T30"/>
                  <a:gd fmla="*/ 525 h 1040" name="T31"/>
                  <a:gd fmla="*/ 650 w 959" name="T32"/>
                  <a:gd fmla="*/ 566 h 1040" name="T33"/>
                  <a:gd fmla="*/ 742 w 959" name="T34"/>
                  <a:gd fmla="*/ 611 h 1040" name="T35"/>
                  <a:gd fmla="*/ 823 w 959" name="T36"/>
                  <a:gd fmla="*/ 670 h 1040" name="T37"/>
                  <a:gd fmla="*/ 887 w 959" name="T38"/>
                  <a:gd fmla="*/ 740 h 1040" name="T39"/>
                  <a:gd fmla="*/ 932 w 959" name="T40"/>
                  <a:gd fmla="*/ 813 h 1040" name="T41"/>
                  <a:gd fmla="*/ 957 w 959" name="T42"/>
                  <a:gd fmla="*/ 886 h 1040" name="T43"/>
                  <a:gd fmla="*/ 956 w 959" name="T44"/>
                  <a:gd fmla="*/ 937 h 1040" name="T45"/>
                  <a:gd fmla="*/ 929 w 959" name="T46"/>
                  <a:gd fmla="*/ 966 h 1040" name="T47"/>
                  <a:gd fmla="*/ 878 w 959" name="T48"/>
                  <a:gd fmla="*/ 991 h 1040" name="T49"/>
                  <a:gd fmla="*/ 809 w 959" name="T50"/>
                  <a:gd fmla="*/ 1011 h 1040" name="T51"/>
                  <a:gd fmla="*/ 726 w 959" name="T52"/>
                  <a:gd fmla="*/ 1025 h 1040" name="T53"/>
                  <a:gd fmla="*/ 631 w 959" name="T54"/>
                  <a:gd fmla="*/ 1035 h 1040" name="T55"/>
                  <a:gd fmla="*/ 531 w 959" name="T56"/>
                  <a:gd fmla="*/ 1040 h 1040" name="T57"/>
                  <a:gd fmla="*/ 429 w 959" name="T58"/>
                  <a:gd fmla="*/ 1040 h 1040" name="T59"/>
                  <a:gd fmla="*/ 328 w 959" name="T60"/>
                  <a:gd fmla="*/ 1035 h 1040" name="T61"/>
                  <a:gd fmla="*/ 233 w 959" name="T62"/>
                  <a:gd fmla="*/ 1025 h 1040" name="T63"/>
                  <a:gd fmla="*/ 150 w 959" name="T64"/>
                  <a:gd fmla="*/ 1011 h 1040" name="T65"/>
                  <a:gd fmla="*/ 81 w 959" name="T66"/>
                  <a:gd fmla="*/ 991 h 1040" name="T67"/>
                  <a:gd fmla="*/ 30 w 959" name="T68"/>
                  <a:gd fmla="*/ 966 h 1040" name="T69"/>
                  <a:gd fmla="*/ 3 w 959" name="T70"/>
                  <a:gd fmla="*/ 937 h 1040" name="T71"/>
                  <a:gd fmla="*/ 3 w 959" name="T72"/>
                  <a:gd fmla="*/ 886 h 1040" name="T73"/>
                  <a:gd fmla="*/ 27 w 959" name="T74"/>
                  <a:gd fmla="*/ 813 h 1040" name="T75"/>
                  <a:gd fmla="*/ 73 w 959" name="T76"/>
                  <a:gd fmla="*/ 740 h 1040" name="T77"/>
                  <a:gd fmla="*/ 137 w 959" name="T78"/>
                  <a:gd fmla="*/ 670 h 1040" name="T79"/>
                  <a:gd fmla="*/ 217 w 959" name="T80"/>
                  <a:gd fmla="*/ 611 h 1040" name="T81"/>
                  <a:gd fmla="*/ 311 w 959" name="T82"/>
                  <a:gd fmla="*/ 566 h 1040" name="T83"/>
                  <a:gd fmla="*/ 330 w 959" name="T84"/>
                  <a:gd fmla="*/ 525 h 1040" name="T85"/>
                  <a:gd fmla="*/ 277 w 959" name="T86"/>
                  <a:gd fmla="*/ 463 h 1040" name="T87"/>
                  <a:gd fmla="*/ 239 w 959" name="T88"/>
                  <a:gd fmla="*/ 389 h 1040" name="T89"/>
                  <a:gd fmla="*/ 218 w 959" name="T90"/>
                  <a:gd fmla="*/ 309 h 1040" name="T91"/>
                  <a:gd fmla="*/ 218 w 959" name="T92"/>
                  <a:gd fmla="*/ 229 h 1040" name="T93"/>
                  <a:gd fmla="*/ 240 w 959" name="T94"/>
                  <a:gd fmla="*/ 155 h 1040" name="T95"/>
                  <a:gd fmla="*/ 280 w 959" name="T96"/>
                  <a:gd fmla="*/ 93 h 1040" name="T97"/>
                  <a:gd fmla="*/ 336 w 959" name="T98"/>
                  <a:gd fmla="*/ 44 h 1040" name="T99"/>
                  <a:gd fmla="*/ 404 w 959" name="T100"/>
                  <a:gd fmla="*/ 12 h 1040" name="T101"/>
                  <a:gd fmla="*/ 480 w 959" name="T102"/>
                  <a:gd fmla="*/ 0 h 1040"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1040" w="959">
                    <a:moveTo>
                      <a:pt x="413" y="576"/>
                    </a:moveTo>
                    <a:lnTo>
                      <a:pt x="458" y="628"/>
                    </a:lnTo>
                    <a:lnTo>
                      <a:pt x="459" y="628"/>
                    </a:lnTo>
                    <a:lnTo>
                      <a:pt x="345" y="904"/>
                    </a:lnTo>
                    <a:lnTo>
                      <a:pt x="480" y="1040"/>
                    </a:lnTo>
                    <a:lnTo>
                      <a:pt x="614" y="905"/>
                    </a:lnTo>
                    <a:lnTo>
                      <a:pt x="502" y="628"/>
                    </a:lnTo>
                    <a:lnTo>
                      <a:pt x="503" y="628"/>
                    </a:lnTo>
                    <a:lnTo>
                      <a:pt x="546" y="576"/>
                    </a:lnTo>
                    <a:lnTo>
                      <a:pt x="514" y="585"/>
                    </a:lnTo>
                    <a:lnTo>
                      <a:pt x="480" y="588"/>
                    </a:lnTo>
                    <a:lnTo>
                      <a:pt x="446" y="585"/>
                    </a:lnTo>
                    <a:lnTo>
                      <a:pt x="413" y="576"/>
                    </a:lnTo>
                    <a:close/>
                    <a:moveTo>
                      <a:pt x="480" y="0"/>
                    </a:moveTo>
                    <a:lnTo>
                      <a:pt x="519" y="4"/>
                    </a:lnTo>
                    <a:lnTo>
                      <a:pt x="557" y="12"/>
                    </a:lnTo>
                    <a:lnTo>
                      <a:pt x="591" y="25"/>
                    </a:lnTo>
                    <a:lnTo>
                      <a:pt x="625" y="44"/>
                    </a:lnTo>
                    <a:lnTo>
                      <a:pt x="654" y="67"/>
                    </a:lnTo>
                    <a:lnTo>
                      <a:pt x="680" y="93"/>
                    </a:lnTo>
                    <a:lnTo>
                      <a:pt x="703" y="123"/>
                    </a:lnTo>
                    <a:lnTo>
                      <a:pt x="721" y="155"/>
                    </a:lnTo>
                    <a:lnTo>
                      <a:pt x="734" y="191"/>
                    </a:lnTo>
                    <a:lnTo>
                      <a:pt x="742" y="229"/>
                    </a:lnTo>
                    <a:lnTo>
                      <a:pt x="746" y="269"/>
                    </a:lnTo>
                    <a:lnTo>
                      <a:pt x="742" y="309"/>
                    </a:lnTo>
                    <a:lnTo>
                      <a:pt x="735" y="348"/>
                    </a:lnTo>
                    <a:lnTo>
                      <a:pt x="722" y="389"/>
                    </a:lnTo>
                    <a:lnTo>
                      <a:pt x="705" y="427"/>
                    </a:lnTo>
                    <a:lnTo>
                      <a:pt x="683" y="463"/>
                    </a:lnTo>
                    <a:lnTo>
                      <a:pt x="658" y="496"/>
                    </a:lnTo>
                    <a:lnTo>
                      <a:pt x="630" y="525"/>
                    </a:lnTo>
                    <a:lnTo>
                      <a:pt x="599" y="550"/>
                    </a:lnTo>
                    <a:lnTo>
                      <a:pt x="650" y="566"/>
                    </a:lnTo>
                    <a:lnTo>
                      <a:pt x="697" y="586"/>
                    </a:lnTo>
                    <a:lnTo>
                      <a:pt x="742" y="611"/>
                    </a:lnTo>
                    <a:lnTo>
                      <a:pt x="785" y="640"/>
                    </a:lnTo>
                    <a:lnTo>
                      <a:pt x="823" y="670"/>
                    </a:lnTo>
                    <a:lnTo>
                      <a:pt x="857" y="704"/>
                    </a:lnTo>
                    <a:lnTo>
                      <a:pt x="887" y="740"/>
                    </a:lnTo>
                    <a:lnTo>
                      <a:pt x="912" y="776"/>
                    </a:lnTo>
                    <a:lnTo>
                      <a:pt x="932" y="813"/>
                    </a:lnTo>
                    <a:lnTo>
                      <a:pt x="947" y="850"/>
                    </a:lnTo>
                    <a:lnTo>
                      <a:pt x="957" y="886"/>
                    </a:lnTo>
                    <a:lnTo>
                      <a:pt x="959" y="920"/>
                    </a:lnTo>
                    <a:lnTo>
                      <a:pt x="956" y="937"/>
                    </a:lnTo>
                    <a:lnTo>
                      <a:pt x="946" y="952"/>
                    </a:lnTo>
                    <a:lnTo>
                      <a:pt x="929" y="966"/>
                    </a:lnTo>
                    <a:lnTo>
                      <a:pt x="906" y="979"/>
                    </a:lnTo>
                    <a:lnTo>
                      <a:pt x="878" y="991"/>
                    </a:lnTo>
                    <a:lnTo>
                      <a:pt x="846" y="1001"/>
                    </a:lnTo>
                    <a:lnTo>
                      <a:pt x="809" y="1011"/>
                    </a:lnTo>
                    <a:lnTo>
                      <a:pt x="769" y="1018"/>
                    </a:lnTo>
                    <a:lnTo>
                      <a:pt x="726" y="1025"/>
                    </a:lnTo>
                    <a:lnTo>
                      <a:pt x="680" y="1030"/>
                    </a:lnTo>
                    <a:lnTo>
                      <a:pt x="631" y="1035"/>
                    </a:lnTo>
                    <a:lnTo>
                      <a:pt x="582" y="1038"/>
                    </a:lnTo>
                    <a:lnTo>
                      <a:pt x="531" y="1040"/>
                    </a:lnTo>
                    <a:lnTo>
                      <a:pt x="480" y="1040"/>
                    </a:lnTo>
                    <a:lnTo>
                      <a:pt x="429" y="1040"/>
                    </a:lnTo>
                    <a:lnTo>
                      <a:pt x="378" y="1038"/>
                    </a:lnTo>
                    <a:lnTo>
                      <a:pt x="328" y="1035"/>
                    </a:lnTo>
                    <a:lnTo>
                      <a:pt x="280" y="1030"/>
                    </a:lnTo>
                    <a:lnTo>
                      <a:pt x="233" y="1025"/>
                    </a:lnTo>
                    <a:lnTo>
                      <a:pt x="190" y="1018"/>
                    </a:lnTo>
                    <a:lnTo>
                      <a:pt x="150" y="1011"/>
                    </a:lnTo>
                    <a:lnTo>
                      <a:pt x="114" y="1001"/>
                    </a:lnTo>
                    <a:lnTo>
                      <a:pt x="81" y="991"/>
                    </a:lnTo>
                    <a:lnTo>
                      <a:pt x="53" y="979"/>
                    </a:lnTo>
                    <a:lnTo>
                      <a:pt x="30" y="966"/>
                    </a:lnTo>
                    <a:lnTo>
                      <a:pt x="14" y="952"/>
                    </a:lnTo>
                    <a:lnTo>
                      <a:pt x="3" y="937"/>
                    </a:lnTo>
                    <a:lnTo>
                      <a:pt x="0" y="920"/>
                    </a:lnTo>
                    <a:lnTo>
                      <a:pt x="3" y="886"/>
                    </a:lnTo>
                    <a:lnTo>
                      <a:pt x="12" y="850"/>
                    </a:lnTo>
                    <a:lnTo>
                      <a:pt x="27" y="813"/>
                    </a:lnTo>
                    <a:lnTo>
                      <a:pt x="48" y="776"/>
                    </a:lnTo>
                    <a:lnTo>
                      <a:pt x="73" y="740"/>
                    </a:lnTo>
                    <a:lnTo>
                      <a:pt x="103" y="704"/>
                    </a:lnTo>
                    <a:lnTo>
                      <a:pt x="137" y="670"/>
                    </a:lnTo>
                    <a:lnTo>
                      <a:pt x="175" y="640"/>
                    </a:lnTo>
                    <a:lnTo>
                      <a:pt x="217" y="611"/>
                    </a:lnTo>
                    <a:lnTo>
                      <a:pt x="262" y="586"/>
                    </a:lnTo>
                    <a:lnTo>
                      <a:pt x="311" y="566"/>
                    </a:lnTo>
                    <a:lnTo>
                      <a:pt x="362" y="550"/>
                    </a:lnTo>
                    <a:lnTo>
                      <a:pt x="330" y="525"/>
                    </a:lnTo>
                    <a:lnTo>
                      <a:pt x="302" y="496"/>
                    </a:lnTo>
                    <a:lnTo>
                      <a:pt x="277" y="463"/>
                    </a:lnTo>
                    <a:lnTo>
                      <a:pt x="256" y="427"/>
                    </a:lnTo>
                    <a:lnTo>
                      <a:pt x="239" y="389"/>
                    </a:lnTo>
                    <a:lnTo>
                      <a:pt x="226" y="348"/>
                    </a:lnTo>
                    <a:lnTo>
                      <a:pt x="218" y="309"/>
                    </a:lnTo>
                    <a:lnTo>
                      <a:pt x="215" y="269"/>
                    </a:lnTo>
                    <a:lnTo>
                      <a:pt x="218" y="229"/>
                    </a:lnTo>
                    <a:lnTo>
                      <a:pt x="226" y="191"/>
                    </a:lnTo>
                    <a:lnTo>
                      <a:pt x="240" y="155"/>
                    </a:lnTo>
                    <a:lnTo>
                      <a:pt x="258" y="123"/>
                    </a:lnTo>
                    <a:lnTo>
                      <a:pt x="280" y="93"/>
                    </a:lnTo>
                    <a:lnTo>
                      <a:pt x="307" y="67"/>
                    </a:lnTo>
                    <a:lnTo>
                      <a:pt x="336" y="44"/>
                    </a:lnTo>
                    <a:lnTo>
                      <a:pt x="368" y="25"/>
                    </a:lnTo>
                    <a:lnTo>
                      <a:pt x="404" y="12"/>
                    </a:lnTo>
                    <a:lnTo>
                      <a:pt x="440" y="4"/>
                    </a:lnTo>
                    <a:lnTo>
                      <a:pt x="480" y="0"/>
                    </a:lnTo>
                    <a:close/>
                  </a:path>
                </a:pathLst>
              </a:custGeom>
              <a:grpFill/>
              <a:ln w="0">
                <a:noFill/>
                <a:prstDash val="solid"/>
                <a:round/>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IN" noProof="0" normalizeH="0" spc="0" strike="noStrike" sz="1800" u="none">
                  <a:ln>
                    <a:noFill/>
                  </a:ln>
                  <a:solidFill>
                    <a:prstClr val="white"/>
                  </a:solidFill>
                  <a:effectLst/>
                  <a:uLnTx/>
                  <a:uFillTx/>
                  <a:latin charset="-122" pitchFamily="2" typeface="造字工房尚雅（非商用）常规体"/>
                  <a:ea charset="-122" pitchFamily="2" typeface="造字工房尚雅（非商用）常规体"/>
                  <a:cs typeface="+mn-ea"/>
                  <a:sym typeface="+mn-lt"/>
                </a:endParaRPr>
              </a:p>
            </p:txBody>
          </p:sp>
          <p:sp>
            <p:nvSpPr>
              <p:cNvPr id="137" name="Freeform 49"/>
              <p:cNvSpPr>
                <a:spLocks noEditPoints="1"/>
              </p:cNvSpPr>
              <p:nvPr/>
            </p:nvSpPr>
            <p:spPr bwMode="auto">
              <a:xfrm>
                <a:off x="7753350" y="1485900"/>
                <a:ext cx="190500" cy="206375"/>
              </a:xfrm>
              <a:custGeom>
                <a:gdLst>
                  <a:gd fmla="*/ 458 w 960" name="T0"/>
                  <a:gd fmla="*/ 626 h 1038" name="T1"/>
                  <a:gd fmla="*/ 346 w 960" name="T2"/>
                  <a:gd fmla="*/ 902 h 1038" name="T3"/>
                  <a:gd fmla="*/ 615 w 960" name="T4"/>
                  <a:gd fmla="*/ 902 h 1038" name="T5"/>
                  <a:gd fmla="*/ 503 w 960" name="T6"/>
                  <a:gd fmla="*/ 626 h 1038" name="T7"/>
                  <a:gd fmla="*/ 526 w 960" name="T8"/>
                  <a:gd fmla="*/ 581 h 1038" name="T9"/>
                  <a:gd fmla="*/ 480 w 960" name="T10"/>
                  <a:gd fmla="*/ 587 h 1038" name="T11"/>
                  <a:gd fmla="*/ 413 w 960" name="T12"/>
                  <a:gd fmla="*/ 575 h 1038" name="T13"/>
                  <a:gd fmla="*/ 520 w 960" name="T14"/>
                  <a:gd fmla="*/ 2 h 1038" name="T15"/>
                  <a:gd fmla="*/ 592 w 960" name="T16"/>
                  <a:gd fmla="*/ 25 h 1038" name="T17"/>
                  <a:gd fmla="*/ 654 w 960" name="T18"/>
                  <a:gd fmla="*/ 65 h 1038" name="T19"/>
                  <a:gd fmla="*/ 702 w 960" name="T20"/>
                  <a:gd fmla="*/ 122 h 1038" name="T21"/>
                  <a:gd fmla="*/ 734 w 960" name="T22"/>
                  <a:gd fmla="*/ 191 h 1038" name="T23"/>
                  <a:gd fmla="*/ 746 w 960" name="T24"/>
                  <a:gd fmla="*/ 268 h 1038" name="T25"/>
                  <a:gd fmla="*/ 735 w 960" name="T26"/>
                  <a:gd fmla="*/ 348 h 1038" name="T27"/>
                  <a:gd fmla="*/ 705 w 960" name="T28"/>
                  <a:gd fmla="*/ 425 h 1038" name="T29"/>
                  <a:gd fmla="*/ 658 w 960" name="T30"/>
                  <a:gd fmla="*/ 494 h 1038" name="T31"/>
                  <a:gd fmla="*/ 599 w 960" name="T32"/>
                  <a:gd fmla="*/ 547 h 1038" name="T33"/>
                  <a:gd fmla="*/ 698 w 960" name="T34"/>
                  <a:gd fmla="*/ 585 h 1038" name="T35"/>
                  <a:gd fmla="*/ 785 w 960" name="T36"/>
                  <a:gd fmla="*/ 638 h 1038" name="T37"/>
                  <a:gd fmla="*/ 858 w 960" name="T38"/>
                  <a:gd fmla="*/ 703 h 1038" name="T39"/>
                  <a:gd fmla="*/ 913 w 960" name="T40"/>
                  <a:gd fmla="*/ 774 h 1038" name="T41"/>
                  <a:gd fmla="*/ 948 w 960" name="T42"/>
                  <a:gd fmla="*/ 849 h 1038" name="T43"/>
                  <a:gd fmla="*/ 960 w 960" name="T44"/>
                  <a:gd fmla="*/ 920 h 1038" name="T45"/>
                  <a:gd fmla="*/ 946 w 960" name="T46"/>
                  <a:gd fmla="*/ 951 h 1038" name="T47"/>
                  <a:gd fmla="*/ 907 w 960" name="T48"/>
                  <a:gd fmla="*/ 977 h 1038" name="T49"/>
                  <a:gd fmla="*/ 847 w 960" name="T50"/>
                  <a:gd fmla="*/ 1000 h 1038" name="T51"/>
                  <a:gd fmla="*/ 770 w 960" name="T52"/>
                  <a:gd fmla="*/ 1017 h 1038" name="T53"/>
                  <a:gd fmla="*/ 681 w 960" name="T54"/>
                  <a:gd fmla="*/ 1029 h 1038" name="T55"/>
                  <a:gd fmla="*/ 583 w 960" name="T56"/>
                  <a:gd fmla="*/ 1036 h 1038" name="T57"/>
                  <a:gd fmla="*/ 480 w 960" name="T58"/>
                  <a:gd fmla="*/ 1038 h 1038" name="T59"/>
                  <a:gd fmla="*/ 379 w 960" name="T60"/>
                  <a:gd fmla="*/ 1036 h 1038" name="T61"/>
                  <a:gd fmla="*/ 281 w 960" name="T62"/>
                  <a:gd fmla="*/ 1029 h 1038" name="T63"/>
                  <a:gd fmla="*/ 191 w 960" name="T64"/>
                  <a:gd fmla="*/ 1017 h 1038" name="T65"/>
                  <a:gd fmla="*/ 113 w 960" name="T66"/>
                  <a:gd fmla="*/ 1000 h 1038" name="T67"/>
                  <a:gd fmla="*/ 54 w 960" name="T68"/>
                  <a:gd fmla="*/ 977 h 1038" name="T69"/>
                  <a:gd fmla="*/ 14 w 960" name="T70"/>
                  <a:gd fmla="*/ 951 h 1038" name="T71"/>
                  <a:gd fmla="*/ 0 w 960" name="T72"/>
                  <a:gd fmla="*/ 920 h 1038" name="T73"/>
                  <a:gd fmla="*/ 13 w 960" name="T74"/>
                  <a:gd fmla="*/ 849 h 1038" name="T75"/>
                  <a:gd fmla="*/ 48 w 960" name="T76"/>
                  <a:gd fmla="*/ 774 h 1038" name="T77"/>
                  <a:gd fmla="*/ 104 w 960" name="T78"/>
                  <a:gd fmla="*/ 703 h 1038" name="T79"/>
                  <a:gd fmla="*/ 176 w 960" name="T80"/>
                  <a:gd fmla="*/ 638 h 1038" name="T81"/>
                  <a:gd fmla="*/ 263 w 960" name="T82"/>
                  <a:gd fmla="*/ 585 h 1038" name="T83"/>
                  <a:gd fmla="*/ 362 w 960" name="T84"/>
                  <a:gd fmla="*/ 547 h 1038" name="T85"/>
                  <a:gd fmla="*/ 302 w 960" name="T86"/>
                  <a:gd fmla="*/ 494 h 1038" name="T87"/>
                  <a:gd fmla="*/ 256 w 960" name="T88"/>
                  <a:gd fmla="*/ 425 h 1038" name="T89"/>
                  <a:gd fmla="*/ 227 w 960" name="T90"/>
                  <a:gd fmla="*/ 348 h 1038" name="T91"/>
                  <a:gd fmla="*/ 216 w 960" name="T92"/>
                  <a:gd fmla="*/ 268 h 1038" name="T93"/>
                  <a:gd fmla="*/ 227 w 960" name="T94"/>
                  <a:gd fmla="*/ 191 h 1038" name="T95"/>
                  <a:gd fmla="*/ 258 w 960" name="T96"/>
                  <a:gd fmla="*/ 122 h 1038" name="T97"/>
                  <a:gd fmla="*/ 307 w 960" name="T98"/>
                  <a:gd fmla="*/ 65 h 1038" name="T99"/>
                  <a:gd fmla="*/ 369 w 960" name="T100"/>
                  <a:gd fmla="*/ 25 h 1038" name="T101"/>
                  <a:gd fmla="*/ 441 w 960" name="T102"/>
                  <a:gd fmla="*/ 2 h 1038"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1038" w="960">
                    <a:moveTo>
                      <a:pt x="413" y="575"/>
                    </a:moveTo>
                    <a:lnTo>
                      <a:pt x="458" y="626"/>
                    </a:lnTo>
                    <a:lnTo>
                      <a:pt x="460" y="626"/>
                    </a:lnTo>
                    <a:lnTo>
                      <a:pt x="346" y="902"/>
                    </a:lnTo>
                    <a:lnTo>
                      <a:pt x="480" y="1038"/>
                    </a:lnTo>
                    <a:lnTo>
                      <a:pt x="615" y="902"/>
                    </a:lnTo>
                    <a:lnTo>
                      <a:pt x="502" y="626"/>
                    </a:lnTo>
                    <a:lnTo>
                      <a:pt x="503" y="626"/>
                    </a:lnTo>
                    <a:lnTo>
                      <a:pt x="547" y="575"/>
                    </a:lnTo>
                    <a:lnTo>
                      <a:pt x="526" y="581"/>
                    </a:lnTo>
                    <a:lnTo>
                      <a:pt x="503" y="586"/>
                    </a:lnTo>
                    <a:lnTo>
                      <a:pt x="480" y="587"/>
                    </a:lnTo>
                    <a:lnTo>
                      <a:pt x="447" y="583"/>
                    </a:lnTo>
                    <a:lnTo>
                      <a:pt x="413" y="575"/>
                    </a:lnTo>
                    <a:close/>
                    <a:moveTo>
                      <a:pt x="480" y="0"/>
                    </a:moveTo>
                    <a:lnTo>
                      <a:pt x="520" y="2"/>
                    </a:lnTo>
                    <a:lnTo>
                      <a:pt x="557" y="11"/>
                    </a:lnTo>
                    <a:lnTo>
                      <a:pt x="592" y="25"/>
                    </a:lnTo>
                    <a:lnTo>
                      <a:pt x="625" y="42"/>
                    </a:lnTo>
                    <a:lnTo>
                      <a:pt x="654" y="65"/>
                    </a:lnTo>
                    <a:lnTo>
                      <a:pt x="681" y="91"/>
                    </a:lnTo>
                    <a:lnTo>
                      <a:pt x="702" y="122"/>
                    </a:lnTo>
                    <a:lnTo>
                      <a:pt x="721" y="155"/>
                    </a:lnTo>
                    <a:lnTo>
                      <a:pt x="734" y="191"/>
                    </a:lnTo>
                    <a:lnTo>
                      <a:pt x="742" y="228"/>
                    </a:lnTo>
                    <a:lnTo>
                      <a:pt x="746" y="268"/>
                    </a:lnTo>
                    <a:lnTo>
                      <a:pt x="742" y="307"/>
                    </a:lnTo>
                    <a:lnTo>
                      <a:pt x="735" y="348"/>
                    </a:lnTo>
                    <a:lnTo>
                      <a:pt x="722" y="387"/>
                    </a:lnTo>
                    <a:lnTo>
                      <a:pt x="705" y="425"/>
                    </a:lnTo>
                    <a:lnTo>
                      <a:pt x="683" y="461"/>
                    </a:lnTo>
                    <a:lnTo>
                      <a:pt x="658" y="494"/>
                    </a:lnTo>
                    <a:lnTo>
                      <a:pt x="630" y="523"/>
                    </a:lnTo>
                    <a:lnTo>
                      <a:pt x="599" y="547"/>
                    </a:lnTo>
                    <a:lnTo>
                      <a:pt x="650" y="564"/>
                    </a:lnTo>
                    <a:lnTo>
                      <a:pt x="698" y="585"/>
                    </a:lnTo>
                    <a:lnTo>
                      <a:pt x="743" y="610"/>
                    </a:lnTo>
                    <a:lnTo>
                      <a:pt x="785" y="638"/>
                    </a:lnTo>
                    <a:lnTo>
                      <a:pt x="823" y="670"/>
                    </a:lnTo>
                    <a:lnTo>
                      <a:pt x="858" y="703"/>
                    </a:lnTo>
                    <a:lnTo>
                      <a:pt x="888" y="738"/>
                    </a:lnTo>
                    <a:lnTo>
                      <a:pt x="913" y="774"/>
                    </a:lnTo>
                    <a:lnTo>
                      <a:pt x="933" y="812"/>
                    </a:lnTo>
                    <a:lnTo>
                      <a:pt x="948" y="849"/>
                    </a:lnTo>
                    <a:lnTo>
                      <a:pt x="957" y="885"/>
                    </a:lnTo>
                    <a:lnTo>
                      <a:pt x="960" y="920"/>
                    </a:lnTo>
                    <a:lnTo>
                      <a:pt x="957" y="936"/>
                    </a:lnTo>
                    <a:lnTo>
                      <a:pt x="946" y="951"/>
                    </a:lnTo>
                    <a:lnTo>
                      <a:pt x="930" y="965"/>
                    </a:lnTo>
                    <a:lnTo>
                      <a:pt x="907" y="977"/>
                    </a:lnTo>
                    <a:lnTo>
                      <a:pt x="879" y="989"/>
                    </a:lnTo>
                    <a:lnTo>
                      <a:pt x="847" y="1000"/>
                    </a:lnTo>
                    <a:lnTo>
                      <a:pt x="810" y="1009"/>
                    </a:lnTo>
                    <a:lnTo>
                      <a:pt x="770" y="1017"/>
                    </a:lnTo>
                    <a:lnTo>
                      <a:pt x="727" y="1023"/>
                    </a:lnTo>
                    <a:lnTo>
                      <a:pt x="681" y="1029"/>
                    </a:lnTo>
                    <a:lnTo>
                      <a:pt x="632" y="1033"/>
                    </a:lnTo>
                    <a:lnTo>
                      <a:pt x="583" y="1036"/>
                    </a:lnTo>
                    <a:lnTo>
                      <a:pt x="532" y="1038"/>
                    </a:lnTo>
                    <a:lnTo>
                      <a:pt x="480" y="1038"/>
                    </a:lnTo>
                    <a:lnTo>
                      <a:pt x="429" y="1038"/>
                    </a:lnTo>
                    <a:lnTo>
                      <a:pt x="379" y="1036"/>
                    </a:lnTo>
                    <a:lnTo>
                      <a:pt x="328" y="1033"/>
                    </a:lnTo>
                    <a:lnTo>
                      <a:pt x="281" y="1029"/>
                    </a:lnTo>
                    <a:lnTo>
                      <a:pt x="234" y="1023"/>
                    </a:lnTo>
                    <a:lnTo>
                      <a:pt x="191" y="1017"/>
                    </a:lnTo>
                    <a:lnTo>
                      <a:pt x="150" y="1009"/>
                    </a:lnTo>
                    <a:lnTo>
                      <a:pt x="113" y="1000"/>
                    </a:lnTo>
                    <a:lnTo>
                      <a:pt x="81" y="989"/>
                    </a:lnTo>
                    <a:lnTo>
                      <a:pt x="54" y="977"/>
                    </a:lnTo>
                    <a:lnTo>
                      <a:pt x="31" y="965"/>
                    </a:lnTo>
                    <a:lnTo>
                      <a:pt x="14" y="951"/>
                    </a:lnTo>
                    <a:lnTo>
                      <a:pt x="4" y="936"/>
                    </a:lnTo>
                    <a:lnTo>
                      <a:pt x="0" y="920"/>
                    </a:lnTo>
                    <a:lnTo>
                      <a:pt x="3" y="885"/>
                    </a:lnTo>
                    <a:lnTo>
                      <a:pt x="13" y="849"/>
                    </a:lnTo>
                    <a:lnTo>
                      <a:pt x="28" y="812"/>
                    </a:lnTo>
                    <a:lnTo>
                      <a:pt x="48" y="774"/>
                    </a:lnTo>
                    <a:lnTo>
                      <a:pt x="73" y="738"/>
                    </a:lnTo>
                    <a:lnTo>
                      <a:pt x="104" y="703"/>
                    </a:lnTo>
                    <a:lnTo>
                      <a:pt x="138" y="670"/>
                    </a:lnTo>
                    <a:lnTo>
                      <a:pt x="176" y="638"/>
                    </a:lnTo>
                    <a:lnTo>
                      <a:pt x="218" y="610"/>
                    </a:lnTo>
                    <a:lnTo>
                      <a:pt x="263" y="585"/>
                    </a:lnTo>
                    <a:lnTo>
                      <a:pt x="311" y="564"/>
                    </a:lnTo>
                    <a:lnTo>
                      <a:pt x="362" y="547"/>
                    </a:lnTo>
                    <a:lnTo>
                      <a:pt x="330" y="523"/>
                    </a:lnTo>
                    <a:lnTo>
                      <a:pt x="302" y="494"/>
                    </a:lnTo>
                    <a:lnTo>
                      <a:pt x="277" y="461"/>
                    </a:lnTo>
                    <a:lnTo>
                      <a:pt x="256" y="425"/>
                    </a:lnTo>
                    <a:lnTo>
                      <a:pt x="239" y="387"/>
                    </a:lnTo>
                    <a:lnTo>
                      <a:pt x="227" y="348"/>
                    </a:lnTo>
                    <a:lnTo>
                      <a:pt x="218" y="307"/>
                    </a:lnTo>
                    <a:lnTo>
                      <a:pt x="216" y="268"/>
                    </a:lnTo>
                    <a:lnTo>
                      <a:pt x="218" y="228"/>
                    </a:lnTo>
                    <a:lnTo>
                      <a:pt x="227" y="191"/>
                    </a:lnTo>
                    <a:lnTo>
                      <a:pt x="240" y="155"/>
                    </a:lnTo>
                    <a:lnTo>
                      <a:pt x="258" y="122"/>
                    </a:lnTo>
                    <a:lnTo>
                      <a:pt x="281" y="91"/>
                    </a:lnTo>
                    <a:lnTo>
                      <a:pt x="307" y="65"/>
                    </a:lnTo>
                    <a:lnTo>
                      <a:pt x="337" y="42"/>
                    </a:lnTo>
                    <a:lnTo>
                      <a:pt x="369" y="25"/>
                    </a:lnTo>
                    <a:lnTo>
                      <a:pt x="404" y="11"/>
                    </a:lnTo>
                    <a:lnTo>
                      <a:pt x="441" y="2"/>
                    </a:lnTo>
                    <a:lnTo>
                      <a:pt x="480" y="0"/>
                    </a:lnTo>
                    <a:close/>
                  </a:path>
                </a:pathLst>
              </a:custGeom>
              <a:grpFill/>
              <a:ln w="0">
                <a:noFill/>
                <a:prstDash val="solid"/>
                <a:round/>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IN" noProof="0" normalizeH="0" spc="0" strike="noStrike" sz="1800" u="none">
                  <a:ln>
                    <a:noFill/>
                  </a:ln>
                  <a:solidFill>
                    <a:prstClr val="white"/>
                  </a:solidFill>
                  <a:effectLst/>
                  <a:uLnTx/>
                  <a:uFillTx/>
                  <a:latin charset="-122" pitchFamily="2" typeface="造字工房尚雅（非商用）常规体"/>
                  <a:ea charset="-122" pitchFamily="2" typeface="造字工房尚雅（非商用）常规体"/>
                  <a:cs typeface="+mn-ea"/>
                  <a:sym typeface="+mn-lt"/>
                </a:endParaRPr>
              </a:p>
            </p:txBody>
          </p:sp>
          <p:sp>
            <p:nvSpPr>
              <p:cNvPr id="138" name="Freeform 50"/>
              <p:cNvSpPr>
                <a:spLocks noEditPoints="1"/>
              </p:cNvSpPr>
              <p:nvPr/>
            </p:nvSpPr>
            <p:spPr bwMode="auto">
              <a:xfrm>
                <a:off x="7693025" y="1104900"/>
                <a:ext cx="703263" cy="641350"/>
              </a:xfrm>
              <a:custGeom>
                <a:gdLst>
                  <a:gd fmla="*/ 2318 w 3541" name="T0"/>
                  <a:gd fmla="*/ 1852 h 3228" name="T1"/>
                  <a:gd fmla="*/ 2044 w 3541" name="T2"/>
                  <a:gd fmla="*/ 2296 h 3228" name="T3"/>
                  <a:gd fmla="*/ 2141 w 3541" name="T4"/>
                  <a:gd fmla="*/ 2825 h 3228" name="T5"/>
                  <a:gd fmla="*/ 2553 w 3541" name="T6"/>
                  <a:gd fmla="*/ 3140 h 3228" name="T7"/>
                  <a:gd fmla="*/ 3084 w 3541" name="T8"/>
                  <a:gd fmla="*/ 3091 h 3228" name="T9"/>
                  <a:gd fmla="*/ 3432 w 3541" name="T10"/>
                  <a:gd fmla="*/ 2706 h 3228" name="T11"/>
                  <a:gd fmla="*/ 3432 w 3541" name="T12"/>
                  <a:gd fmla="*/ 2167 h 3228" name="T13"/>
                  <a:gd fmla="*/ 3084 w 3541" name="T14"/>
                  <a:gd fmla="*/ 1781 h 3228" name="T15"/>
                  <a:gd fmla="*/ 645 w 3541" name="T16"/>
                  <a:gd fmla="*/ 1716 h 3228" name="T17"/>
                  <a:gd fmla="*/ 206 w 3541" name="T18"/>
                  <a:gd fmla="*/ 1992 h 3228" name="T19"/>
                  <a:gd fmla="*/ 61 w 3541" name="T20"/>
                  <a:gd fmla="*/ 2506 h 3228" name="T21"/>
                  <a:gd fmla="*/ 295 w 3541" name="T22"/>
                  <a:gd fmla="*/ 2977 h 3228" name="T23"/>
                  <a:gd fmla="*/ 783 w 3541" name="T24"/>
                  <a:gd fmla="*/ 3169 h 3228" name="T25"/>
                  <a:gd fmla="*/ 1273 w 3541" name="T26"/>
                  <a:gd fmla="*/ 2977 h 3228" name="T27"/>
                  <a:gd fmla="*/ 1506 w 3541" name="T28"/>
                  <a:gd fmla="*/ 2506 h 3228" name="T29"/>
                  <a:gd fmla="*/ 1360 w 3541" name="T30"/>
                  <a:gd fmla="*/ 1992 h 3228" name="T31"/>
                  <a:gd fmla="*/ 921 w 3541" name="T32"/>
                  <a:gd fmla="*/ 1716 h 3228" name="T33"/>
                  <a:gd fmla="*/ 1106 w 3541" name="T34"/>
                  <a:gd fmla="*/ 1647 h 3228" name="T35"/>
                  <a:gd fmla="*/ 1452 w 3541" name="T36"/>
                  <a:gd fmla="*/ 2024 h 3228" name="T37"/>
                  <a:gd fmla="*/ 1562 w 3541" name="T38"/>
                  <a:gd fmla="*/ 2519 h 3228" name="T39"/>
                  <a:gd fmla="*/ 1977 w 3541" name="T40"/>
                  <a:gd fmla="*/ 2519 h 3228" name="T41"/>
                  <a:gd fmla="*/ 2087 w 3541" name="T42"/>
                  <a:gd fmla="*/ 2024 h 3228" name="T43"/>
                  <a:gd fmla="*/ 2435 w 3541" name="T44"/>
                  <a:gd fmla="*/ 1647 h 3228" name="T45"/>
                  <a:gd fmla="*/ 2138 w 3541" name="T46"/>
                  <a:gd fmla="*/ 1491 h 3228" name="T47"/>
                  <a:gd fmla="*/ 1640 w 3541" name="T48"/>
                  <a:gd fmla="*/ 1574 h 3228" name="T49"/>
                  <a:gd fmla="*/ 1770 w 3541" name="T50"/>
                  <a:gd fmla="*/ 58 h 3228" name="T51"/>
                  <a:gd fmla="*/ 1282 w 3541" name="T52"/>
                  <a:gd fmla="*/ 251 h 3228" name="T53"/>
                  <a:gd fmla="*/ 1049 w 3541" name="T54"/>
                  <a:gd fmla="*/ 722 h 3228" name="T55"/>
                  <a:gd fmla="*/ 1193 w 3541" name="T56"/>
                  <a:gd fmla="*/ 1236 h 3228" name="T57"/>
                  <a:gd fmla="*/ 1632 w 3541" name="T58"/>
                  <a:gd fmla="*/ 1513 h 3228" name="T59"/>
                  <a:gd fmla="*/ 2154 w 3541" name="T60"/>
                  <a:gd fmla="*/ 1415 h 3228" name="T61"/>
                  <a:gd fmla="*/ 2466 w 3541" name="T62"/>
                  <a:gd fmla="*/ 998 h 3228" name="T63"/>
                  <a:gd fmla="*/ 2418 w 3541" name="T64"/>
                  <a:gd fmla="*/ 461 h 3228" name="T65"/>
                  <a:gd fmla="*/ 2037 w 3541" name="T66"/>
                  <a:gd fmla="*/ 110 h 3228" name="T67"/>
                  <a:gd fmla="*/ 1911 w 3541" name="T68"/>
                  <a:gd fmla="*/ 13 h 3228" name="T69"/>
                  <a:gd fmla="*/ 2369 w 3541" name="T70"/>
                  <a:gd fmla="*/ 282 h 3228" name="T71"/>
                  <a:gd fmla="*/ 2553 w 3541" name="T72"/>
                  <a:gd fmla="*/ 793 h 3228" name="T73"/>
                  <a:gd fmla="*/ 2371 w 3541" name="T74"/>
                  <a:gd fmla="*/ 1299 h 3228" name="T75"/>
                  <a:gd fmla="*/ 2689 w 3541" name="T76"/>
                  <a:gd fmla="*/ 1647 h 3228" name="T77"/>
                  <a:gd fmla="*/ 3208 w 3541" name="T78"/>
                  <a:gd fmla="*/ 1789 h 3228" name="T79"/>
                  <a:gd fmla="*/ 3513 w 3541" name="T80"/>
                  <a:gd fmla="*/ 2225 h 3228" name="T81"/>
                  <a:gd fmla="*/ 3465 w 3541" name="T82"/>
                  <a:gd fmla="*/ 2775 h 3228" name="T83"/>
                  <a:gd fmla="*/ 3092 w 3541" name="T84"/>
                  <a:gd fmla="*/ 3152 h 3228" name="T85"/>
                  <a:gd fmla="*/ 2547 w 3541" name="T86"/>
                  <a:gd fmla="*/ 3200 h 3228" name="T87"/>
                  <a:gd fmla="*/ 2113 w 3541" name="T88"/>
                  <a:gd fmla="*/ 2886 h 3228" name="T89"/>
                  <a:gd fmla="*/ 1770 w 3541" name="T90"/>
                  <a:gd fmla="*/ 2671 h 3228" name="T91"/>
                  <a:gd fmla="*/ 1427 w 3541" name="T92"/>
                  <a:gd fmla="*/ 2886 h 3228" name="T93"/>
                  <a:gd fmla="*/ 994 w 3541" name="T94"/>
                  <a:gd fmla="*/ 3200 h 3228" name="T95"/>
                  <a:gd fmla="*/ 448 w 3541" name="T96"/>
                  <a:gd fmla="*/ 3152 h 3228" name="T97"/>
                  <a:gd fmla="*/ 76 w 3541" name="T98"/>
                  <a:gd fmla="*/ 2775 h 3228" name="T99"/>
                  <a:gd fmla="*/ 28 w 3541" name="T100"/>
                  <a:gd fmla="*/ 2225 h 3228" name="T101"/>
                  <a:gd fmla="*/ 332 w 3541" name="T102"/>
                  <a:gd fmla="*/ 1789 h 3228" name="T103"/>
                  <a:gd fmla="*/ 850 w 3541" name="T104"/>
                  <a:gd fmla="*/ 1647 h 3228" name="T105"/>
                  <a:gd fmla="*/ 1169 w 3541" name="T106"/>
                  <a:gd fmla="*/ 1299 h 3228" name="T107"/>
                  <a:gd fmla="*/ 987 w 3541" name="T108"/>
                  <a:gd fmla="*/ 793 h 3228" name="T109"/>
                  <a:gd fmla="*/ 1172 w 3541" name="T110"/>
                  <a:gd fmla="*/ 282 h 3228" name="T111"/>
                  <a:gd fmla="*/ 1629 w 3541" name="T112"/>
                  <a:gd fmla="*/ 13 h 3228"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3227" w="3541">
                    <a:moveTo>
                      <a:pt x="2756" y="1703"/>
                    </a:moveTo>
                    <a:lnTo>
                      <a:pt x="2686" y="1706"/>
                    </a:lnTo>
                    <a:lnTo>
                      <a:pt x="2619" y="1716"/>
                    </a:lnTo>
                    <a:lnTo>
                      <a:pt x="2553" y="1731"/>
                    </a:lnTo>
                    <a:lnTo>
                      <a:pt x="2490" y="1754"/>
                    </a:lnTo>
                    <a:lnTo>
                      <a:pt x="2429" y="1781"/>
                    </a:lnTo>
                    <a:lnTo>
                      <a:pt x="2372" y="1814"/>
                    </a:lnTo>
                    <a:lnTo>
                      <a:pt x="2318" y="1852"/>
                    </a:lnTo>
                    <a:lnTo>
                      <a:pt x="2268" y="1895"/>
                    </a:lnTo>
                    <a:lnTo>
                      <a:pt x="2221" y="1942"/>
                    </a:lnTo>
                    <a:lnTo>
                      <a:pt x="2179" y="1992"/>
                    </a:lnTo>
                    <a:lnTo>
                      <a:pt x="2141" y="2047"/>
                    </a:lnTo>
                    <a:lnTo>
                      <a:pt x="2109" y="2105"/>
                    </a:lnTo>
                    <a:lnTo>
                      <a:pt x="2082" y="2167"/>
                    </a:lnTo>
                    <a:lnTo>
                      <a:pt x="2060" y="2230"/>
                    </a:lnTo>
                    <a:lnTo>
                      <a:pt x="2044" y="2296"/>
                    </a:lnTo>
                    <a:lnTo>
                      <a:pt x="2035" y="2365"/>
                    </a:lnTo>
                    <a:lnTo>
                      <a:pt x="2031" y="2436"/>
                    </a:lnTo>
                    <a:lnTo>
                      <a:pt x="2035" y="2506"/>
                    </a:lnTo>
                    <a:lnTo>
                      <a:pt x="2044" y="2575"/>
                    </a:lnTo>
                    <a:lnTo>
                      <a:pt x="2060" y="2641"/>
                    </a:lnTo>
                    <a:lnTo>
                      <a:pt x="2082" y="2706"/>
                    </a:lnTo>
                    <a:lnTo>
                      <a:pt x="2109" y="2767"/>
                    </a:lnTo>
                    <a:lnTo>
                      <a:pt x="2141" y="2825"/>
                    </a:lnTo>
                    <a:lnTo>
                      <a:pt x="2179" y="2880"/>
                    </a:lnTo>
                    <a:lnTo>
                      <a:pt x="2221" y="2930"/>
                    </a:lnTo>
                    <a:lnTo>
                      <a:pt x="2268" y="2977"/>
                    </a:lnTo>
                    <a:lnTo>
                      <a:pt x="2318" y="3020"/>
                    </a:lnTo>
                    <a:lnTo>
                      <a:pt x="2372" y="3058"/>
                    </a:lnTo>
                    <a:lnTo>
                      <a:pt x="2429" y="3091"/>
                    </a:lnTo>
                    <a:lnTo>
                      <a:pt x="2490" y="3118"/>
                    </a:lnTo>
                    <a:lnTo>
                      <a:pt x="2553" y="3140"/>
                    </a:lnTo>
                    <a:lnTo>
                      <a:pt x="2619" y="3156"/>
                    </a:lnTo>
                    <a:lnTo>
                      <a:pt x="2686" y="3166"/>
                    </a:lnTo>
                    <a:lnTo>
                      <a:pt x="2756" y="3169"/>
                    </a:lnTo>
                    <a:lnTo>
                      <a:pt x="2826" y="3166"/>
                    </a:lnTo>
                    <a:lnTo>
                      <a:pt x="2894" y="3156"/>
                    </a:lnTo>
                    <a:lnTo>
                      <a:pt x="2960" y="3140"/>
                    </a:lnTo>
                    <a:lnTo>
                      <a:pt x="3023" y="3118"/>
                    </a:lnTo>
                    <a:lnTo>
                      <a:pt x="3084" y="3091"/>
                    </a:lnTo>
                    <a:lnTo>
                      <a:pt x="3141" y="3058"/>
                    </a:lnTo>
                    <a:lnTo>
                      <a:pt x="3195" y="3020"/>
                    </a:lnTo>
                    <a:lnTo>
                      <a:pt x="3246" y="2977"/>
                    </a:lnTo>
                    <a:lnTo>
                      <a:pt x="3292" y="2930"/>
                    </a:lnTo>
                    <a:lnTo>
                      <a:pt x="3335" y="2880"/>
                    </a:lnTo>
                    <a:lnTo>
                      <a:pt x="3371" y="2825"/>
                    </a:lnTo>
                    <a:lnTo>
                      <a:pt x="3404" y="2767"/>
                    </a:lnTo>
                    <a:lnTo>
                      <a:pt x="3432" y="2706"/>
                    </a:lnTo>
                    <a:lnTo>
                      <a:pt x="3453" y="2641"/>
                    </a:lnTo>
                    <a:lnTo>
                      <a:pt x="3469" y="2575"/>
                    </a:lnTo>
                    <a:lnTo>
                      <a:pt x="3479" y="2506"/>
                    </a:lnTo>
                    <a:lnTo>
                      <a:pt x="3482" y="2436"/>
                    </a:lnTo>
                    <a:lnTo>
                      <a:pt x="3479" y="2365"/>
                    </a:lnTo>
                    <a:lnTo>
                      <a:pt x="3469" y="2296"/>
                    </a:lnTo>
                    <a:lnTo>
                      <a:pt x="3453" y="2230"/>
                    </a:lnTo>
                    <a:lnTo>
                      <a:pt x="3432" y="2167"/>
                    </a:lnTo>
                    <a:lnTo>
                      <a:pt x="3404" y="2105"/>
                    </a:lnTo>
                    <a:lnTo>
                      <a:pt x="3371" y="2047"/>
                    </a:lnTo>
                    <a:lnTo>
                      <a:pt x="3335" y="1992"/>
                    </a:lnTo>
                    <a:lnTo>
                      <a:pt x="3292" y="1942"/>
                    </a:lnTo>
                    <a:lnTo>
                      <a:pt x="3246" y="1895"/>
                    </a:lnTo>
                    <a:lnTo>
                      <a:pt x="3195" y="1852"/>
                    </a:lnTo>
                    <a:lnTo>
                      <a:pt x="3141" y="1814"/>
                    </a:lnTo>
                    <a:lnTo>
                      <a:pt x="3084" y="1781"/>
                    </a:lnTo>
                    <a:lnTo>
                      <a:pt x="3023" y="1754"/>
                    </a:lnTo>
                    <a:lnTo>
                      <a:pt x="2960" y="1731"/>
                    </a:lnTo>
                    <a:lnTo>
                      <a:pt x="2894" y="1716"/>
                    </a:lnTo>
                    <a:lnTo>
                      <a:pt x="2826" y="1706"/>
                    </a:lnTo>
                    <a:lnTo>
                      <a:pt x="2756" y="1703"/>
                    </a:lnTo>
                    <a:close/>
                    <a:moveTo>
                      <a:pt x="783" y="1703"/>
                    </a:moveTo>
                    <a:lnTo>
                      <a:pt x="713" y="1706"/>
                    </a:lnTo>
                    <a:lnTo>
                      <a:pt x="645" y="1716"/>
                    </a:lnTo>
                    <a:lnTo>
                      <a:pt x="580" y="1731"/>
                    </a:lnTo>
                    <a:lnTo>
                      <a:pt x="517" y="1754"/>
                    </a:lnTo>
                    <a:lnTo>
                      <a:pt x="456" y="1781"/>
                    </a:lnTo>
                    <a:lnTo>
                      <a:pt x="399" y="1814"/>
                    </a:lnTo>
                    <a:lnTo>
                      <a:pt x="345" y="1852"/>
                    </a:lnTo>
                    <a:lnTo>
                      <a:pt x="295" y="1895"/>
                    </a:lnTo>
                    <a:lnTo>
                      <a:pt x="248" y="1942"/>
                    </a:lnTo>
                    <a:lnTo>
                      <a:pt x="206" y="1992"/>
                    </a:lnTo>
                    <a:lnTo>
                      <a:pt x="168" y="2047"/>
                    </a:lnTo>
                    <a:lnTo>
                      <a:pt x="136" y="2105"/>
                    </a:lnTo>
                    <a:lnTo>
                      <a:pt x="109" y="2167"/>
                    </a:lnTo>
                    <a:lnTo>
                      <a:pt x="87" y="2230"/>
                    </a:lnTo>
                    <a:lnTo>
                      <a:pt x="71" y="2296"/>
                    </a:lnTo>
                    <a:lnTo>
                      <a:pt x="61" y="2365"/>
                    </a:lnTo>
                    <a:lnTo>
                      <a:pt x="58" y="2436"/>
                    </a:lnTo>
                    <a:lnTo>
                      <a:pt x="61" y="2506"/>
                    </a:lnTo>
                    <a:lnTo>
                      <a:pt x="71" y="2575"/>
                    </a:lnTo>
                    <a:lnTo>
                      <a:pt x="87" y="2641"/>
                    </a:lnTo>
                    <a:lnTo>
                      <a:pt x="109" y="2706"/>
                    </a:lnTo>
                    <a:lnTo>
                      <a:pt x="136" y="2767"/>
                    </a:lnTo>
                    <a:lnTo>
                      <a:pt x="168" y="2825"/>
                    </a:lnTo>
                    <a:lnTo>
                      <a:pt x="206" y="2880"/>
                    </a:lnTo>
                    <a:lnTo>
                      <a:pt x="248" y="2930"/>
                    </a:lnTo>
                    <a:lnTo>
                      <a:pt x="295" y="2977"/>
                    </a:lnTo>
                    <a:lnTo>
                      <a:pt x="345" y="3020"/>
                    </a:lnTo>
                    <a:lnTo>
                      <a:pt x="399" y="3058"/>
                    </a:lnTo>
                    <a:lnTo>
                      <a:pt x="456" y="3091"/>
                    </a:lnTo>
                    <a:lnTo>
                      <a:pt x="517" y="3118"/>
                    </a:lnTo>
                    <a:lnTo>
                      <a:pt x="580" y="3140"/>
                    </a:lnTo>
                    <a:lnTo>
                      <a:pt x="645" y="3156"/>
                    </a:lnTo>
                    <a:lnTo>
                      <a:pt x="713" y="3166"/>
                    </a:lnTo>
                    <a:lnTo>
                      <a:pt x="783" y="3169"/>
                    </a:lnTo>
                    <a:lnTo>
                      <a:pt x="853" y="3166"/>
                    </a:lnTo>
                    <a:lnTo>
                      <a:pt x="921" y="3156"/>
                    </a:lnTo>
                    <a:lnTo>
                      <a:pt x="987" y="3140"/>
                    </a:lnTo>
                    <a:lnTo>
                      <a:pt x="1050" y="3118"/>
                    </a:lnTo>
                    <a:lnTo>
                      <a:pt x="1110" y="3091"/>
                    </a:lnTo>
                    <a:lnTo>
                      <a:pt x="1168" y="3058"/>
                    </a:lnTo>
                    <a:lnTo>
                      <a:pt x="1222" y="3020"/>
                    </a:lnTo>
                    <a:lnTo>
                      <a:pt x="1273" y="2977"/>
                    </a:lnTo>
                    <a:lnTo>
                      <a:pt x="1318" y="2930"/>
                    </a:lnTo>
                    <a:lnTo>
                      <a:pt x="1360" y="2880"/>
                    </a:lnTo>
                    <a:lnTo>
                      <a:pt x="1398" y="2825"/>
                    </a:lnTo>
                    <a:lnTo>
                      <a:pt x="1430" y="2767"/>
                    </a:lnTo>
                    <a:lnTo>
                      <a:pt x="1459" y="2706"/>
                    </a:lnTo>
                    <a:lnTo>
                      <a:pt x="1480" y="2641"/>
                    </a:lnTo>
                    <a:lnTo>
                      <a:pt x="1495" y="2575"/>
                    </a:lnTo>
                    <a:lnTo>
                      <a:pt x="1506" y="2506"/>
                    </a:lnTo>
                    <a:lnTo>
                      <a:pt x="1509" y="2436"/>
                    </a:lnTo>
                    <a:lnTo>
                      <a:pt x="1506" y="2365"/>
                    </a:lnTo>
                    <a:lnTo>
                      <a:pt x="1495" y="2296"/>
                    </a:lnTo>
                    <a:lnTo>
                      <a:pt x="1480" y="2230"/>
                    </a:lnTo>
                    <a:lnTo>
                      <a:pt x="1459" y="2167"/>
                    </a:lnTo>
                    <a:lnTo>
                      <a:pt x="1430" y="2105"/>
                    </a:lnTo>
                    <a:lnTo>
                      <a:pt x="1398" y="2047"/>
                    </a:lnTo>
                    <a:lnTo>
                      <a:pt x="1360" y="1992"/>
                    </a:lnTo>
                    <a:lnTo>
                      <a:pt x="1318" y="1942"/>
                    </a:lnTo>
                    <a:lnTo>
                      <a:pt x="1273" y="1895"/>
                    </a:lnTo>
                    <a:lnTo>
                      <a:pt x="1222" y="1852"/>
                    </a:lnTo>
                    <a:lnTo>
                      <a:pt x="1168" y="1814"/>
                    </a:lnTo>
                    <a:lnTo>
                      <a:pt x="1110" y="1781"/>
                    </a:lnTo>
                    <a:lnTo>
                      <a:pt x="1050" y="1754"/>
                    </a:lnTo>
                    <a:lnTo>
                      <a:pt x="987" y="1731"/>
                    </a:lnTo>
                    <a:lnTo>
                      <a:pt x="921" y="1716"/>
                    </a:lnTo>
                    <a:lnTo>
                      <a:pt x="853" y="1706"/>
                    </a:lnTo>
                    <a:lnTo>
                      <a:pt x="783" y="1703"/>
                    </a:lnTo>
                    <a:close/>
                    <a:moveTo>
                      <a:pt x="1250" y="1384"/>
                    </a:moveTo>
                    <a:lnTo>
                      <a:pt x="1213" y="1430"/>
                    </a:lnTo>
                    <a:lnTo>
                      <a:pt x="1179" y="1480"/>
                    </a:lnTo>
                    <a:lnTo>
                      <a:pt x="1150" y="1533"/>
                    </a:lnTo>
                    <a:lnTo>
                      <a:pt x="1125" y="1588"/>
                    </a:lnTo>
                    <a:lnTo>
                      <a:pt x="1106" y="1647"/>
                    </a:lnTo>
                    <a:lnTo>
                      <a:pt x="1091" y="1707"/>
                    </a:lnTo>
                    <a:lnTo>
                      <a:pt x="1153" y="1738"/>
                    </a:lnTo>
                    <a:lnTo>
                      <a:pt x="1213" y="1774"/>
                    </a:lnTo>
                    <a:lnTo>
                      <a:pt x="1270" y="1815"/>
                    </a:lnTo>
                    <a:lnTo>
                      <a:pt x="1322" y="1861"/>
                    </a:lnTo>
                    <a:lnTo>
                      <a:pt x="1370" y="1911"/>
                    </a:lnTo>
                    <a:lnTo>
                      <a:pt x="1413" y="1966"/>
                    </a:lnTo>
                    <a:lnTo>
                      <a:pt x="1452" y="2024"/>
                    </a:lnTo>
                    <a:lnTo>
                      <a:pt x="1487" y="2086"/>
                    </a:lnTo>
                    <a:lnTo>
                      <a:pt x="1515" y="2150"/>
                    </a:lnTo>
                    <a:lnTo>
                      <a:pt x="1537" y="2218"/>
                    </a:lnTo>
                    <a:lnTo>
                      <a:pt x="1553" y="2289"/>
                    </a:lnTo>
                    <a:lnTo>
                      <a:pt x="1563" y="2361"/>
                    </a:lnTo>
                    <a:lnTo>
                      <a:pt x="1566" y="2436"/>
                    </a:lnTo>
                    <a:lnTo>
                      <a:pt x="1565" y="2478"/>
                    </a:lnTo>
                    <a:lnTo>
                      <a:pt x="1562" y="2519"/>
                    </a:lnTo>
                    <a:lnTo>
                      <a:pt x="1613" y="2533"/>
                    </a:lnTo>
                    <a:lnTo>
                      <a:pt x="1663" y="2544"/>
                    </a:lnTo>
                    <a:lnTo>
                      <a:pt x="1716" y="2551"/>
                    </a:lnTo>
                    <a:lnTo>
                      <a:pt x="1770" y="2553"/>
                    </a:lnTo>
                    <a:lnTo>
                      <a:pt x="1824" y="2551"/>
                    </a:lnTo>
                    <a:lnTo>
                      <a:pt x="1876" y="2544"/>
                    </a:lnTo>
                    <a:lnTo>
                      <a:pt x="1928" y="2533"/>
                    </a:lnTo>
                    <a:lnTo>
                      <a:pt x="1977" y="2519"/>
                    </a:lnTo>
                    <a:lnTo>
                      <a:pt x="1974" y="2478"/>
                    </a:lnTo>
                    <a:lnTo>
                      <a:pt x="1973" y="2436"/>
                    </a:lnTo>
                    <a:lnTo>
                      <a:pt x="1976" y="2361"/>
                    </a:lnTo>
                    <a:lnTo>
                      <a:pt x="1987" y="2289"/>
                    </a:lnTo>
                    <a:lnTo>
                      <a:pt x="2003" y="2218"/>
                    </a:lnTo>
                    <a:lnTo>
                      <a:pt x="2026" y="2150"/>
                    </a:lnTo>
                    <a:lnTo>
                      <a:pt x="2054" y="2086"/>
                    </a:lnTo>
                    <a:lnTo>
                      <a:pt x="2087" y="2024"/>
                    </a:lnTo>
                    <a:lnTo>
                      <a:pt x="2126" y="1966"/>
                    </a:lnTo>
                    <a:lnTo>
                      <a:pt x="2171" y="1911"/>
                    </a:lnTo>
                    <a:lnTo>
                      <a:pt x="2218" y="1861"/>
                    </a:lnTo>
                    <a:lnTo>
                      <a:pt x="2271" y="1815"/>
                    </a:lnTo>
                    <a:lnTo>
                      <a:pt x="2327" y="1774"/>
                    </a:lnTo>
                    <a:lnTo>
                      <a:pt x="2386" y="1738"/>
                    </a:lnTo>
                    <a:lnTo>
                      <a:pt x="2450" y="1707"/>
                    </a:lnTo>
                    <a:lnTo>
                      <a:pt x="2435" y="1647"/>
                    </a:lnTo>
                    <a:lnTo>
                      <a:pt x="2414" y="1588"/>
                    </a:lnTo>
                    <a:lnTo>
                      <a:pt x="2390" y="1533"/>
                    </a:lnTo>
                    <a:lnTo>
                      <a:pt x="2360" y="1480"/>
                    </a:lnTo>
                    <a:lnTo>
                      <a:pt x="2327" y="1430"/>
                    </a:lnTo>
                    <a:lnTo>
                      <a:pt x="2289" y="1384"/>
                    </a:lnTo>
                    <a:lnTo>
                      <a:pt x="2242" y="1424"/>
                    </a:lnTo>
                    <a:lnTo>
                      <a:pt x="2191" y="1460"/>
                    </a:lnTo>
                    <a:lnTo>
                      <a:pt x="2138" y="1491"/>
                    </a:lnTo>
                    <a:lnTo>
                      <a:pt x="2082" y="1518"/>
                    </a:lnTo>
                    <a:lnTo>
                      <a:pt x="2023" y="1542"/>
                    </a:lnTo>
                    <a:lnTo>
                      <a:pt x="1962" y="1561"/>
                    </a:lnTo>
                    <a:lnTo>
                      <a:pt x="1900" y="1574"/>
                    </a:lnTo>
                    <a:lnTo>
                      <a:pt x="1836" y="1582"/>
                    </a:lnTo>
                    <a:lnTo>
                      <a:pt x="1770" y="1585"/>
                    </a:lnTo>
                    <a:lnTo>
                      <a:pt x="1704" y="1582"/>
                    </a:lnTo>
                    <a:lnTo>
                      <a:pt x="1640" y="1574"/>
                    </a:lnTo>
                    <a:lnTo>
                      <a:pt x="1577" y="1561"/>
                    </a:lnTo>
                    <a:lnTo>
                      <a:pt x="1517" y="1542"/>
                    </a:lnTo>
                    <a:lnTo>
                      <a:pt x="1459" y="1518"/>
                    </a:lnTo>
                    <a:lnTo>
                      <a:pt x="1402" y="1491"/>
                    </a:lnTo>
                    <a:lnTo>
                      <a:pt x="1348" y="1460"/>
                    </a:lnTo>
                    <a:lnTo>
                      <a:pt x="1298" y="1424"/>
                    </a:lnTo>
                    <a:lnTo>
                      <a:pt x="1250" y="1384"/>
                    </a:lnTo>
                    <a:close/>
                    <a:moveTo>
                      <a:pt x="1770" y="58"/>
                    </a:moveTo>
                    <a:lnTo>
                      <a:pt x="1700" y="62"/>
                    </a:lnTo>
                    <a:lnTo>
                      <a:pt x="1632" y="72"/>
                    </a:lnTo>
                    <a:lnTo>
                      <a:pt x="1566" y="88"/>
                    </a:lnTo>
                    <a:lnTo>
                      <a:pt x="1503" y="110"/>
                    </a:lnTo>
                    <a:lnTo>
                      <a:pt x="1442" y="138"/>
                    </a:lnTo>
                    <a:lnTo>
                      <a:pt x="1385" y="171"/>
                    </a:lnTo>
                    <a:lnTo>
                      <a:pt x="1331" y="208"/>
                    </a:lnTo>
                    <a:lnTo>
                      <a:pt x="1282" y="251"/>
                    </a:lnTo>
                    <a:lnTo>
                      <a:pt x="1235" y="297"/>
                    </a:lnTo>
                    <a:lnTo>
                      <a:pt x="1193" y="349"/>
                    </a:lnTo>
                    <a:lnTo>
                      <a:pt x="1155" y="403"/>
                    </a:lnTo>
                    <a:lnTo>
                      <a:pt x="1123" y="461"/>
                    </a:lnTo>
                    <a:lnTo>
                      <a:pt x="1096" y="522"/>
                    </a:lnTo>
                    <a:lnTo>
                      <a:pt x="1074" y="587"/>
                    </a:lnTo>
                    <a:lnTo>
                      <a:pt x="1058" y="653"/>
                    </a:lnTo>
                    <a:lnTo>
                      <a:pt x="1049" y="722"/>
                    </a:lnTo>
                    <a:lnTo>
                      <a:pt x="1045" y="793"/>
                    </a:lnTo>
                    <a:lnTo>
                      <a:pt x="1049" y="863"/>
                    </a:lnTo>
                    <a:lnTo>
                      <a:pt x="1058" y="931"/>
                    </a:lnTo>
                    <a:lnTo>
                      <a:pt x="1074" y="998"/>
                    </a:lnTo>
                    <a:lnTo>
                      <a:pt x="1096" y="1062"/>
                    </a:lnTo>
                    <a:lnTo>
                      <a:pt x="1123" y="1123"/>
                    </a:lnTo>
                    <a:lnTo>
                      <a:pt x="1155" y="1181"/>
                    </a:lnTo>
                    <a:lnTo>
                      <a:pt x="1193" y="1236"/>
                    </a:lnTo>
                    <a:lnTo>
                      <a:pt x="1235" y="1287"/>
                    </a:lnTo>
                    <a:lnTo>
                      <a:pt x="1282" y="1334"/>
                    </a:lnTo>
                    <a:lnTo>
                      <a:pt x="1331" y="1377"/>
                    </a:lnTo>
                    <a:lnTo>
                      <a:pt x="1385" y="1415"/>
                    </a:lnTo>
                    <a:lnTo>
                      <a:pt x="1442" y="1448"/>
                    </a:lnTo>
                    <a:lnTo>
                      <a:pt x="1503" y="1475"/>
                    </a:lnTo>
                    <a:lnTo>
                      <a:pt x="1566" y="1497"/>
                    </a:lnTo>
                    <a:lnTo>
                      <a:pt x="1632" y="1513"/>
                    </a:lnTo>
                    <a:lnTo>
                      <a:pt x="1700" y="1523"/>
                    </a:lnTo>
                    <a:lnTo>
                      <a:pt x="1770" y="1526"/>
                    </a:lnTo>
                    <a:lnTo>
                      <a:pt x="1839" y="1523"/>
                    </a:lnTo>
                    <a:lnTo>
                      <a:pt x="1907" y="1513"/>
                    </a:lnTo>
                    <a:lnTo>
                      <a:pt x="1973" y="1497"/>
                    </a:lnTo>
                    <a:lnTo>
                      <a:pt x="2037" y="1475"/>
                    </a:lnTo>
                    <a:lnTo>
                      <a:pt x="2097" y="1448"/>
                    </a:lnTo>
                    <a:lnTo>
                      <a:pt x="2154" y="1415"/>
                    </a:lnTo>
                    <a:lnTo>
                      <a:pt x="2208" y="1377"/>
                    </a:lnTo>
                    <a:lnTo>
                      <a:pt x="2259" y="1334"/>
                    </a:lnTo>
                    <a:lnTo>
                      <a:pt x="2305" y="1287"/>
                    </a:lnTo>
                    <a:lnTo>
                      <a:pt x="2347" y="1236"/>
                    </a:lnTo>
                    <a:lnTo>
                      <a:pt x="2385" y="1181"/>
                    </a:lnTo>
                    <a:lnTo>
                      <a:pt x="2418" y="1123"/>
                    </a:lnTo>
                    <a:lnTo>
                      <a:pt x="2445" y="1062"/>
                    </a:lnTo>
                    <a:lnTo>
                      <a:pt x="2466" y="998"/>
                    </a:lnTo>
                    <a:lnTo>
                      <a:pt x="2482" y="931"/>
                    </a:lnTo>
                    <a:lnTo>
                      <a:pt x="2492" y="863"/>
                    </a:lnTo>
                    <a:lnTo>
                      <a:pt x="2495" y="793"/>
                    </a:lnTo>
                    <a:lnTo>
                      <a:pt x="2492" y="722"/>
                    </a:lnTo>
                    <a:lnTo>
                      <a:pt x="2482" y="653"/>
                    </a:lnTo>
                    <a:lnTo>
                      <a:pt x="2466" y="587"/>
                    </a:lnTo>
                    <a:lnTo>
                      <a:pt x="2445" y="522"/>
                    </a:lnTo>
                    <a:lnTo>
                      <a:pt x="2418" y="461"/>
                    </a:lnTo>
                    <a:lnTo>
                      <a:pt x="2385" y="403"/>
                    </a:lnTo>
                    <a:lnTo>
                      <a:pt x="2347" y="349"/>
                    </a:lnTo>
                    <a:lnTo>
                      <a:pt x="2305" y="297"/>
                    </a:lnTo>
                    <a:lnTo>
                      <a:pt x="2259" y="251"/>
                    </a:lnTo>
                    <a:lnTo>
                      <a:pt x="2208" y="208"/>
                    </a:lnTo>
                    <a:lnTo>
                      <a:pt x="2154" y="171"/>
                    </a:lnTo>
                    <a:lnTo>
                      <a:pt x="2097" y="138"/>
                    </a:lnTo>
                    <a:lnTo>
                      <a:pt x="2037" y="110"/>
                    </a:lnTo>
                    <a:lnTo>
                      <a:pt x="1973" y="88"/>
                    </a:lnTo>
                    <a:lnTo>
                      <a:pt x="1907" y="72"/>
                    </a:lnTo>
                    <a:lnTo>
                      <a:pt x="1839" y="62"/>
                    </a:lnTo>
                    <a:lnTo>
                      <a:pt x="1770" y="58"/>
                    </a:lnTo>
                    <a:close/>
                    <a:moveTo>
                      <a:pt x="1770" y="0"/>
                    </a:moveTo>
                    <a:lnTo>
                      <a:pt x="1770" y="0"/>
                    </a:lnTo>
                    <a:lnTo>
                      <a:pt x="1841" y="3"/>
                    </a:lnTo>
                    <a:lnTo>
                      <a:pt x="1911" y="13"/>
                    </a:lnTo>
                    <a:lnTo>
                      <a:pt x="1978" y="28"/>
                    </a:lnTo>
                    <a:lnTo>
                      <a:pt x="2043" y="50"/>
                    </a:lnTo>
                    <a:lnTo>
                      <a:pt x="2106" y="76"/>
                    </a:lnTo>
                    <a:lnTo>
                      <a:pt x="2165" y="109"/>
                    </a:lnTo>
                    <a:lnTo>
                      <a:pt x="2221" y="145"/>
                    </a:lnTo>
                    <a:lnTo>
                      <a:pt x="2275" y="186"/>
                    </a:lnTo>
                    <a:lnTo>
                      <a:pt x="2324" y="232"/>
                    </a:lnTo>
                    <a:lnTo>
                      <a:pt x="2369" y="282"/>
                    </a:lnTo>
                    <a:lnTo>
                      <a:pt x="2410" y="336"/>
                    </a:lnTo>
                    <a:lnTo>
                      <a:pt x="2447" y="392"/>
                    </a:lnTo>
                    <a:lnTo>
                      <a:pt x="2478" y="453"/>
                    </a:lnTo>
                    <a:lnTo>
                      <a:pt x="2505" y="517"/>
                    </a:lnTo>
                    <a:lnTo>
                      <a:pt x="2525" y="582"/>
                    </a:lnTo>
                    <a:lnTo>
                      <a:pt x="2542" y="650"/>
                    </a:lnTo>
                    <a:lnTo>
                      <a:pt x="2550" y="721"/>
                    </a:lnTo>
                    <a:lnTo>
                      <a:pt x="2553" y="793"/>
                    </a:lnTo>
                    <a:lnTo>
                      <a:pt x="2550" y="864"/>
                    </a:lnTo>
                    <a:lnTo>
                      <a:pt x="2542" y="934"/>
                    </a:lnTo>
                    <a:lnTo>
                      <a:pt x="2525" y="1001"/>
                    </a:lnTo>
                    <a:lnTo>
                      <a:pt x="2505" y="1067"/>
                    </a:lnTo>
                    <a:lnTo>
                      <a:pt x="2479" y="1130"/>
                    </a:lnTo>
                    <a:lnTo>
                      <a:pt x="2448" y="1190"/>
                    </a:lnTo>
                    <a:lnTo>
                      <a:pt x="2412" y="1247"/>
                    </a:lnTo>
                    <a:lnTo>
                      <a:pt x="2371" y="1299"/>
                    </a:lnTo>
                    <a:lnTo>
                      <a:pt x="2415" y="1353"/>
                    </a:lnTo>
                    <a:lnTo>
                      <a:pt x="2454" y="1410"/>
                    </a:lnTo>
                    <a:lnTo>
                      <a:pt x="2489" y="1470"/>
                    </a:lnTo>
                    <a:lnTo>
                      <a:pt x="2518" y="1534"/>
                    </a:lnTo>
                    <a:lnTo>
                      <a:pt x="2543" y="1600"/>
                    </a:lnTo>
                    <a:lnTo>
                      <a:pt x="2561" y="1670"/>
                    </a:lnTo>
                    <a:lnTo>
                      <a:pt x="2625" y="1656"/>
                    </a:lnTo>
                    <a:lnTo>
                      <a:pt x="2689" y="1647"/>
                    </a:lnTo>
                    <a:lnTo>
                      <a:pt x="2756" y="1644"/>
                    </a:lnTo>
                    <a:lnTo>
                      <a:pt x="2828" y="1647"/>
                    </a:lnTo>
                    <a:lnTo>
                      <a:pt x="2898" y="1656"/>
                    </a:lnTo>
                    <a:lnTo>
                      <a:pt x="2965" y="1672"/>
                    </a:lnTo>
                    <a:lnTo>
                      <a:pt x="3029" y="1693"/>
                    </a:lnTo>
                    <a:lnTo>
                      <a:pt x="3092" y="1720"/>
                    </a:lnTo>
                    <a:lnTo>
                      <a:pt x="3151" y="1752"/>
                    </a:lnTo>
                    <a:lnTo>
                      <a:pt x="3208" y="1789"/>
                    </a:lnTo>
                    <a:lnTo>
                      <a:pt x="3261" y="1830"/>
                    </a:lnTo>
                    <a:lnTo>
                      <a:pt x="3311" y="1876"/>
                    </a:lnTo>
                    <a:lnTo>
                      <a:pt x="3356" y="1925"/>
                    </a:lnTo>
                    <a:lnTo>
                      <a:pt x="3397" y="1979"/>
                    </a:lnTo>
                    <a:lnTo>
                      <a:pt x="3433" y="2037"/>
                    </a:lnTo>
                    <a:lnTo>
                      <a:pt x="3465" y="2097"/>
                    </a:lnTo>
                    <a:lnTo>
                      <a:pt x="3491" y="2160"/>
                    </a:lnTo>
                    <a:lnTo>
                      <a:pt x="3513" y="2225"/>
                    </a:lnTo>
                    <a:lnTo>
                      <a:pt x="3528" y="2293"/>
                    </a:lnTo>
                    <a:lnTo>
                      <a:pt x="3537" y="2364"/>
                    </a:lnTo>
                    <a:lnTo>
                      <a:pt x="3541" y="2436"/>
                    </a:lnTo>
                    <a:lnTo>
                      <a:pt x="3537" y="2508"/>
                    </a:lnTo>
                    <a:lnTo>
                      <a:pt x="3528" y="2578"/>
                    </a:lnTo>
                    <a:lnTo>
                      <a:pt x="3513" y="2647"/>
                    </a:lnTo>
                    <a:lnTo>
                      <a:pt x="3491" y="2712"/>
                    </a:lnTo>
                    <a:lnTo>
                      <a:pt x="3465" y="2775"/>
                    </a:lnTo>
                    <a:lnTo>
                      <a:pt x="3433" y="2835"/>
                    </a:lnTo>
                    <a:lnTo>
                      <a:pt x="3397" y="2892"/>
                    </a:lnTo>
                    <a:lnTo>
                      <a:pt x="3356" y="2946"/>
                    </a:lnTo>
                    <a:lnTo>
                      <a:pt x="3311" y="2996"/>
                    </a:lnTo>
                    <a:lnTo>
                      <a:pt x="3261" y="3042"/>
                    </a:lnTo>
                    <a:lnTo>
                      <a:pt x="3208" y="3083"/>
                    </a:lnTo>
                    <a:lnTo>
                      <a:pt x="3151" y="3120"/>
                    </a:lnTo>
                    <a:lnTo>
                      <a:pt x="3092" y="3152"/>
                    </a:lnTo>
                    <a:lnTo>
                      <a:pt x="3029" y="3179"/>
                    </a:lnTo>
                    <a:lnTo>
                      <a:pt x="2965" y="3200"/>
                    </a:lnTo>
                    <a:lnTo>
                      <a:pt x="2898" y="3215"/>
                    </a:lnTo>
                    <a:lnTo>
                      <a:pt x="2828" y="3225"/>
                    </a:lnTo>
                    <a:lnTo>
                      <a:pt x="2756" y="3228"/>
                    </a:lnTo>
                    <a:lnTo>
                      <a:pt x="2684" y="3225"/>
                    </a:lnTo>
                    <a:lnTo>
                      <a:pt x="2615" y="3215"/>
                    </a:lnTo>
                    <a:lnTo>
                      <a:pt x="2547" y="3200"/>
                    </a:lnTo>
                    <a:lnTo>
                      <a:pt x="2481" y="3178"/>
                    </a:lnTo>
                    <a:lnTo>
                      <a:pt x="2418" y="3151"/>
                    </a:lnTo>
                    <a:lnTo>
                      <a:pt x="2358" y="3118"/>
                    </a:lnTo>
                    <a:lnTo>
                      <a:pt x="2301" y="3080"/>
                    </a:lnTo>
                    <a:lnTo>
                      <a:pt x="2248" y="3038"/>
                    </a:lnTo>
                    <a:lnTo>
                      <a:pt x="2199" y="2991"/>
                    </a:lnTo>
                    <a:lnTo>
                      <a:pt x="2153" y="2940"/>
                    </a:lnTo>
                    <a:lnTo>
                      <a:pt x="2113" y="2886"/>
                    </a:lnTo>
                    <a:lnTo>
                      <a:pt x="2077" y="2828"/>
                    </a:lnTo>
                    <a:lnTo>
                      <a:pt x="2045" y="2767"/>
                    </a:lnTo>
                    <a:lnTo>
                      <a:pt x="2019" y="2702"/>
                    </a:lnTo>
                    <a:lnTo>
                      <a:pt x="1999" y="2636"/>
                    </a:lnTo>
                    <a:lnTo>
                      <a:pt x="1944" y="2650"/>
                    </a:lnTo>
                    <a:lnTo>
                      <a:pt x="1888" y="2661"/>
                    </a:lnTo>
                    <a:lnTo>
                      <a:pt x="1830" y="2668"/>
                    </a:lnTo>
                    <a:lnTo>
                      <a:pt x="1770" y="2671"/>
                    </a:lnTo>
                    <a:lnTo>
                      <a:pt x="1711" y="2668"/>
                    </a:lnTo>
                    <a:lnTo>
                      <a:pt x="1653" y="2661"/>
                    </a:lnTo>
                    <a:lnTo>
                      <a:pt x="1597" y="2650"/>
                    </a:lnTo>
                    <a:lnTo>
                      <a:pt x="1542" y="2636"/>
                    </a:lnTo>
                    <a:lnTo>
                      <a:pt x="1521" y="2702"/>
                    </a:lnTo>
                    <a:lnTo>
                      <a:pt x="1495" y="2767"/>
                    </a:lnTo>
                    <a:lnTo>
                      <a:pt x="1464" y="2828"/>
                    </a:lnTo>
                    <a:lnTo>
                      <a:pt x="1427" y="2886"/>
                    </a:lnTo>
                    <a:lnTo>
                      <a:pt x="1386" y="2940"/>
                    </a:lnTo>
                    <a:lnTo>
                      <a:pt x="1341" y="2991"/>
                    </a:lnTo>
                    <a:lnTo>
                      <a:pt x="1291" y="3038"/>
                    </a:lnTo>
                    <a:lnTo>
                      <a:pt x="1238" y="3080"/>
                    </a:lnTo>
                    <a:lnTo>
                      <a:pt x="1182" y="3118"/>
                    </a:lnTo>
                    <a:lnTo>
                      <a:pt x="1122" y="3151"/>
                    </a:lnTo>
                    <a:lnTo>
                      <a:pt x="1059" y="3178"/>
                    </a:lnTo>
                    <a:lnTo>
                      <a:pt x="994" y="3200"/>
                    </a:lnTo>
                    <a:lnTo>
                      <a:pt x="926" y="3215"/>
                    </a:lnTo>
                    <a:lnTo>
                      <a:pt x="855" y="3225"/>
                    </a:lnTo>
                    <a:lnTo>
                      <a:pt x="783" y="3228"/>
                    </a:lnTo>
                    <a:lnTo>
                      <a:pt x="712" y="3225"/>
                    </a:lnTo>
                    <a:lnTo>
                      <a:pt x="643" y="3215"/>
                    </a:lnTo>
                    <a:lnTo>
                      <a:pt x="575" y="3200"/>
                    </a:lnTo>
                    <a:lnTo>
                      <a:pt x="510" y="3179"/>
                    </a:lnTo>
                    <a:lnTo>
                      <a:pt x="448" y="3152"/>
                    </a:lnTo>
                    <a:lnTo>
                      <a:pt x="388" y="3120"/>
                    </a:lnTo>
                    <a:lnTo>
                      <a:pt x="332" y="3083"/>
                    </a:lnTo>
                    <a:lnTo>
                      <a:pt x="279" y="3042"/>
                    </a:lnTo>
                    <a:lnTo>
                      <a:pt x="230" y="2996"/>
                    </a:lnTo>
                    <a:lnTo>
                      <a:pt x="184" y="2946"/>
                    </a:lnTo>
                    <a:lnTo>
                      <a:pt x="143" y="2892"/>
                    </a:lnTo>
                    <a:lnTo>
                      <a:pt x="107" y="2835"/>
                    </a:lnTo>
                    <a:lnTo>
                      <a:pt x="76" y="2775"/>
                    </a:lnTo>
                    <a:lnTo>
                      <a:pt x="50" y="2712"/>
                    </a:lnTo>
                    <a:lnTo>
                      <a:pt x="28" y="2647"/>
                    </a:lnTo>
                    <a:lnTo>
                      <a:pt x="13" y="2578"/>
                    </a:lnTo>
                    <a:lnTo>
                      <a:pt x="3" y="2508"/>
                    </a:lnTo>
                    <a:lnTo>
                      <a:pt x="0" y="2436"/>
                    </a:lnTo>
                    <a:lnTo>
                      <a:pt x="3" y="2364"/>
                    </a:lnTo>
                    <a:lnTo>
                      <a:pt x="13" y="2293"/>
                    </a:lnTo>
                    <a:lnTo>
                      <a:pt x="28" y="2225"/>
                    </a:lnTo>
                    <a:lnTo>
                      <a:pt x="50" y="2160"/>
                    </a:lnTo>
                    <a:lnTo>
                      <a:pt x="76" y="2097"/>
                    </a:lnTo>
                    <a:lnTo>
                      <a:pt x="107" y="2037"/>
                    </a:lnTo>
                    <a:lnTo>
                      <a:pt x="143" y="1979"/>
                    </a:lnTo>
                    <a:lnTo>
                      <a:pt x="184" y="1925"/>
                    </a:lnTo>
                    <a:lnTo>
                      <a:pt x="230" y="1876"/>
                    </a:lnTo>
                    <a:lnTo>
                      <a:pt x="279" y="1830"/>
                    </a:lnTo>
                    <a:lnTo>
                      <a:pt x="332" y="1789"/>
                    </a:lnTo>
                    <a:lnTo>
                      <a:pt x="388" y="1752"/>
                    </a:lnTo>
                    <a:lnTo>
                      <a:pt x="448" y="1720"/>
                    </a:lnTo>
                    <a:lnTo>
                      <a:pt x="510" y="1693"/>
                    </a:lnTo>
                    <a:lnTo>
                      <a:pt x="575" y="1672"/>
                    </a:lnTo>
                    <a:lnTo>
                      <a:pt x="643" y="1656"/>
                    </a:lnTo>
                    <a:lnTo>
                      <a:pt x="712" y="1647"/>
                    </a:lnTo>
                    <a:lnTo>
                      <a:pt x="783" y="1644"/>
                    </a:lnTo>
                    <a:lnTo>
                      <a:pt x="850" y="1647"/>
                    </a:lnTo>
                    <a:lnTo>
                      <a:pt x="916" y="1656"/>
                    </a:lnTo>
                    <a:lnTo>
                      <a:pt x="980" y="1670"/>
                    </a:lnTo>
                    <a:lnTo>
                      <a:pt x="998" y="1600"/>
                    </a:lnTo>
                    <a:lnTo>
                      <a:pt x="1022" y="1534"/>
                    </a:lnTo>
                    <a:lnTo>
                      <a:pt x="1052" y="1470"/>
                    </a:lnTo>
                    <a:lnTo>
                      <a:pt x="1086" y="1410"/>
                    </a:lnTo>
                    <a:lnTo>
                      <a:pt x="1125" y="1353"/>
                    </a:lnTo>
                    <a:lnTo>
                      <a:pt x="1169" y="1299"/>
                    </a:lnTo>
                    <a:lnTo>
                      <a:pt x="1128" y="1247"/>
                    </a:lnTo>
                    <a:lnTo>
                      <a:pt x="1093" y="1190"/>
                    </a:lnTo>
                    <a:lnTo>
                      <a:pt x="1062" y="1130"/>
                    </a:lnTo>
                    <a:lnTo>
                      <a:pt x="1036" y="1067"/>
                    </a:lnTo>
                    <a:lnTo>
                      <a:pt x="1014" y="1001"/>
                    </a:lnTo>
                    <a:lnTo>
                      <a:pt x="999" y="934"/>
                    </a:lnTo>
                    <a:lnTo>
                      <a:pt x="990" y="864"/>
                    </a:lnTo>
                    <a:lnTo>
                      <a:pt x="987" y="793"/>
                    </a:lnTo>
                    <a:lnTo>
                      <a:pt x="990" y="721"/>
                    </a:lnTo>
                    <a:lnTo>
                      <a:pt x="1000" y="650"/>
                    </a:lnTo>
                    <a:lnTo>
                      <a:pt x="1015" y="582"/>
                    </a:lnTo>
                    <a:lnTo>
                      <a:pt x="1036" y="517"/>
                    </a:lnTo>
                    <a:lnTo>
                      <a:pt x="1063" y="453"/>
                    </a:lnTo>
                    <a:lnTo>
                      <a:pt x="1094" y="392"/>
                    </a:lnTo>
                    <a:lnTo>
                      <a:pt x="1131" y="336"/>
                    </a:lnTo>
                    <a:lnTo>
                      <a:pt x="1172" y="282"/>
                    </a:lnTo>
                    <a:lnTo>
                      <a:pt x="1217" y="232"/>
                    </a:lnTo>
                    <a:lnTo>
                      <a:pt x="1265" y="186"/>
                    </a:lnTo>
                    <a:lnTo>
                      <a:pt x="1318" y="145"/>
                    </a:lnTo>
                    <a:lnTo>
                      <a:pt x="1375" y="109"/>
                    </a:lnTo>
                    <a:lnTo>
                      <a:pt x="1435" y="76"/>
                    </a:lnTo>
                    <a:lnTo>
                      <a:pt x="1497" y="50"/>
                    </a:lnTo>
                    <a:lnTo>
                      <a:pt x="1562" y="28"/>
                    </a:lnTo>
                    <a:lnTo>
                      <a:pt x="1629" y="13"/>
                    </a:lnTo>
                    <a:lnTo>
                      <a:pt x="1699" y="3"/>
                    </a:lnTo>
                    <a:lnTo>
                      <a:pt x="1770" y="0"/>
                    </a:lnTo>
                    <a:close/>
                  </a:path>
                </a:pathLst>
              </a:custGeom>
              <a:grpFill/>
              <a:ln w="0">
                <a:noFill/>
                <a:prstDash val="solid"/>
                <a:round/>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IN" noProof="0" normalizeH="0" spc="0" strike="noStrike" sz="1800" u="none">
                  <a:ln>
                    <a:noFill/>
                  </a:ln>
                  <a:solidFill>
                    <a:prstClr val="white"/>
                  </a:solidFill>
                  <a:effectLst/>
                  <a:uLnTx/>
                  <a:uFillTx/>
                  <a:latin charset="-122" pitchFamily="2" typeface="造字工房尚雅（非商用）常规体"/>
                  <a:ea charset="-122" pitchFamily="2" typeface="造字工房尚雅（非商用）常规体"/>
                  <a:cs typeface="+mn-ea"/>
                  <a:sym typeface="+mn-lt"/>
                </a:endParaRPr>
              </a:p>
            </p:txBody>
          </p:sp>
          <p:sp>
            <p:nvSpPr>
              <p:cNvPr id="139" name="Freeform 51"/>
              <p:cNvSpPr>
                <a:spLocks noEditPoints="1"/>
              </p:cNvSpPr>
              <p:nvPr/>
            </p:nvSpPr>
            <p:spPr bwMode="auto">
              <a:xfrm>
                <a:off x="8145463" y="1485900"/>
                <a:ext cx="190500" cy="206375"/>
              </a:xfrm>
              <a:custGeom>
                <a:gdLst>
                  <a:gd fmla="*/ 458 w 960" name="T0"/>
                  <a:gd fmla="*/ 626 h 1038" name="T1"/>
                  <a:gd fmla="*/ 347 w 960" name="T2"/>
                  <a:gd fmla="*/ 902 h 1038" name="T3"/>
                  <a:gd fmla="*/ 615 w 960" name="T4"/>
                  <a:gd fmla="*/ 902 h 1038" name="T5"/>
                  <a:gd fmla="*/ 503 w 960" name="T6"/>
                  <a:gd fmla="*/ 626 h 1038" name="T7"/>
                  <a:gd fmla="*/ 526 w 960" name="T8"/>
                  <a:gd fmla="*/ 581 h 1038" name="T9"/>
                  <a:gd fmla="*/ 480 w 960" name="T10"/>
                  <a:gd fmla="*/ 587 h 1038" name="T11"/>
                  <a:gd fmla="*/ 414 w 960" name="T12"/>
                  <a:gd fmla="*/ 575 h 1038" name="T13"/>
                  <a:gd fmla="*/ 519 w 960" name="T14"/>
                  <a:gd fmla="*/ 2 h 1038" name="T15"/>
                  <a:gd fmla="*/ 592 w 960" name="T16"/>
                  <a:gd fmla="*/ 25 h 1038" name="T17"/>
                  <a:gd fmla="*/ 654 w 960" name="T18"/>
                  <a:gd fmla="*/ 65 h 1038" name="T19"/>
                  <a:gd fmla="*/ 703 w 960" name="T20"/>
                  <a:gd fmla="*/ 122 h 1038" name="T21"/>
                  <a:gd fmla="*/ 735 w 960" name="T22"/>
                  <a:gd fmla="*/ 191 h 1038" name="T23"/>
                  <a:gd fmla="*/ 746 w 960" name="T24"/>
                  <a:gd fmla="*/ 268 h 1038" name="T25"/>
                  <a:gd fmla="*/ 735 w 960" name="T26"/>
                  <a:gd fmla="*/ 348 h 1038" name="T27"/>
                  <a:gd fmla="*/ 705 w 960" name="T28"/>
                  <a:gd fmla="*/ 425 h 1038" name="T29"/>
                  <a:gd fmla="*/ 658 w 960" name="T30"/>
                  <a:gd fmla="*/ 494 h 1038" name="T31"/>
                  <a:gd fmla="*/ 599 w 960" name="T32"/>
                  <a:gd fmla="*/ 547 h 1038" name="T33"/>
                  <a:gd fmla="*/ 698 w 960" name="T34"/>
                  <a:gd fmla="*/ 585 h 1038" name="T35"/>
                  <a:gd fmla="*/ 786 w 960" name="T36"/>
                  <a:gd fmla="*/ 638 h 1038" name="T37"/>
                  <a:gd fmla="*/ 858 w 960" name="T38"/>
                  <a:gd fmla="*/ 703 h 1038" name="T39"/>
                  <a:gd fmla="*/ 913 w 960" name="T40"/>
                  <a:gd fmla="*/ 774 h 1038" name="T41"/>
                  <a:gd fmla="*/ 948 w 960" name="T42"/>
                  <a:gd fmla="*/ 849 h 1038" name="T43"/>
                  <a:gd fmla="*/ 960 w 960" name="T44"/>
                  <a:gd fmla="*/ 920 h 1038" name="T45"/>
                  <a:gd fmla="*/ 946 w 960" name="T46"/>
                  <a:gd fmla="*/ 951 h 1038" name="T47"/>
                  <a:gd fmla="*/ 908 w 960" name="T48"/>
                  <a:gd fmla="*/ 977 h 1038" name="T49"/>
                  <a:gd fmla="*/ 847 w 960" name="T50"/>
                  <a:gd fmla="*/ 1000 h 1038" name="T51"/>
                  <a:gd fmla="*/ 770 w 960" name="T52"/>
                  <a:gd fmla="*/ 1017 h 1038" name="T53"/>
                  <a:gd fmla="*/ 681 w 960" name="T54"/>
                  <a:gd fmla="*/ 1029 h 1038" name="T55"/>
                  <a:gd fmla="*/ 583 w 960" name="T56"/>
                  <a:gd fmla="*/ 1036 h 1038" name="T57"/>
                  <a:gd fmla="*/ 480 w 960" name="T58"/>
                  <a:gd fmla="*/ 1038 h 1038" name="T59"/>
                  <a:gd fmla="*/ 379 w 960" name="T60"/>
                  <a:gd fmla="*/ 1036 h 1038" name="T61"/>
                  <a:gd fmla="*/ 281 w 960" name="T62"/>
                  <a:gd fmla="*/ 1029 h 1038" name="T63"/>
                  <a:gd fmla="*/ 191 w 960" name="T64"/>
                  <a:gd fmla="*/ 1017 h 1038" name="T65"/>
                  <a:gd fmla="*/ 114 w 960" name="T66"/>
                  <a:gd fmla="*/ 1000 h 1038" name="T67"/>
                  <a:gd fmla="*/ 54 w 960" name="T68"/>
                  <a:gd fmla="*/ 977 h 1038" name="T69"/>
                  <a:gd fmla="*/ 14 w 960" name="T70"/>
                  <a:gd fmla="*/ 951 h 1038" name="T71"/>
                  <a:gd fmla="*/ 0 w 960" name="T72"/>
                  <a:gd fmla="*/ 920 h 1038" name="T73"/>
                  <a:gd fmla="*/ 13 w 960" name="T74"/>
                  <a:gd fmla="*/ 849 h 1038" name="T75"/>
                  <a:gd fmla="*/ 48 w 960" name="T76"/>
                  <a:gd fmla="*/ 774 h 1038" name="T77"/>
                  <a:gd fmla="*/ 104 w 960" name="T78"/>
                  <a:gd fmla="*/ 703 h 1038" name="T79"/>
                  <a:gd fmla="*/ 176 w 960" name="T80"/>
                  <a:gd fmla="*/ 638 h 1038" name="T81"/>
                  <a:gd fmla="*/ 263 w 960" name="T82"/>
                  <a:gd fmla="*/ 585 h 1038" name="T83"/>
                  <a:gd fmla="*/ 363 w 960" name="T84"/>
                  <a:gd fmla="*/ 547 h 1038" name="T85"/>
                  <a:gd fmla="*/ 302 w 960" name="T86"/>
                  <a:gd fmla="*/ 494 h 1038" name="T87"/>
                  <a:gd fmla="*/ 256 w 960" name="T88"/>
                  <a:gd fmla="*/ 425 h 1038" name="T89"/>
                  <a:gd fmla="*/ 227 w 960" name="T90"/>
                  <a:gd fmla="*/ 348 h 1038" name="T91"/>
                  <a:gd fmla="*/ 216 w 960" name="T92"/>
                  <a:gd fmla="*/ 268 h 1038" name="T93"/>
                  <a:gd fmla="*/ 227 w 960" name="T94"/>
                  <a:gd fmla="*/ 191 h 1038" name="T95"/>
                  <a:gd fmla="*/ 258 w 960" name="T96"/>
                  <a:gd fmla="*/ 122 h 1038" name="T97"/>
                  <a:gd fmla="*/ 307 w 960" name="T98"/>
                  <a:gd fmla="*/ 65 h 1038" name="T99"/>
                  <a:gd fmla="*/ 369 w 960" name="T100"/>
                  <a:gd fmla="*/ 25 h 1038" name="T101"/>
                  <a:gd fmla="*/ 441 w 960" name="T102"/>
                  <a:gd fmla="*/ 2 h 1038"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1038" w="960">
                    <a:moveTo>
                      <a:pt x="414" y="575"/>
                    </a:moveTo>
                    <a:lnTo>
                      <a:pt x="458" y="626"/>
                    </a:lnTo>
                    <a:lnTo>
                      <a:pt x="459" y="626"/>
                    </a:lnTo>
                    <a:lnTo>
                      <a:pt x="347" y="902"/>
                    </a:lnTo>
                    <a:lnTo>
                      <a:pt x="480" y="1038"/>
                    </a:lnTo>
                    <a:lnTo>
                      <a:pt x="615" y="902"/>
                    </a:lnTo>
                    <a:lnTo>
                      <a:pt x="502" y="626"/>
                    </a:lnTo>
                    <a:lnTo>
                      <a:pt x="503" y="626"/>
                    </a:lnTo>
                    <a:lnTo>
                      <a:pt x="547" y="575"/>
                    </a:lnTo>
                    <a:lnTo>
                      <a:pt x="526" y="581"/>
                    </a:lnTo>
                    <a:lnTo>
                      <a:pt x="503" y="586"/>
                    </a:lnTo>
                    <a:lnTo>
                      <a:pt x="480" y="587"/>
                    </a:lnTo>
                    <a:lnTo>
                      <a:pt x="447" y="583"/>
                    </a:lnTo>
                    <a:lnTo>
                      <a:pt x="414" y="575"/>
                    </a:lnTo>
                    <a:close/>
                    <a:moveTo>
                      <a:pt x="480" y="0"/>
                    </a:moveTo>
                    <a:lnTo>
                      <a:pt x="519" y="2"/>
                    </a:lnTo>
                    <a:lnTo>
                      <a:pt x="557" y="11"/>
                    </a:lnTo>
                    <a:lnTo>
                      <a:pt x="592" y="25"/>
                    </a:lnTo>
                    <a:lnTo>
                      <a:pt x="625" y="42"/>
                    </a:lnTo>
                    <a:lnTo>
                      <a:pt x="654" y="65"/>
                    </a:lnTo>
                    <a:lnTo>
                      <a:pt x="681" y="91"/>
                    </a:lnTo>
                    <a:lnTo>
                      <a:pt x="703" y="122"/>
                    </a:lnTo>
                    <a:lnTo>
                      <a:pt x="721" y="155"/>
                    </a:lnTo>
                    <a:lnTo>
                      <a:pt x="735" y="191"/>
                    </a:lnTo>
                    <a:lnTo>
                      <a:pt x="742" y="228"/>
                    </a:lnTo>
                    <a:lnTo>
                      <a:pt x="746" y="268"/>
                    </a:lnTo>
                    <a:lnTo>
                      <a:pt x="742" y="307"/>
                    </a:lnTo>
                    <a:lnTo>
                      <a:pt x="735" y="348"/>
                    </a:lnTo>
                    <a:lnTo>
                      <a:pt x="722" y="387"/>
                    </a:lnTo>
                    <a:lnTo>
                      <a:pt x="705" y="425"/>
                    </a:lnTo>
                    <a:lnTo>
                      <a:pt x="684" y="461"/>
                    </a:lnTo>
                    <a:lnTo>
                      <a:pt x="658" y="494"/>
                    </a:lnTo>
                    <a:lnTo>
                      <a:pt x="630" y="523"/>
                    </a:lnTo>
                    <a:lnTo>
                      <a:pt x="599" y="547"/>
                    </a:lnTo>
                    <a:lnTo>
                      <a:pt x="650" y="564"/>
                    </a:lnTo>
                    <a:lnTo>
                      <a:pt x="698" y="585"/>
                    </a:lnTo>
                    <a:lnTo>
                      <a:pt x="744" y="610"/>
                    </a:lnTo>
                    <a:lnTo>
                      <a:pt x="786" y="638"/>
                    </a:lnTo>
                    <a:lnTo>
                      <a:pt x="823" y="670"/>
                    </a:lnTo>
                    <a:lnTo>
                      <a:pt x="858" y="703"/>
                    </a:lnTo>
                    <a:lnTo>
                      <a:pt x="888" y="738"/>
                    </a:lnTo>
                    <a:lnTo>
                      <a:pt x="913" y="774"/>
                    </a:lnTo>
                    <a:lnTo>
                      <a:pt x="933" y="812"/>
                    </a:lnTo>
                    <a:lnTo>
                      <a:pt x="948" y="849"/>
                    </a:lnTo>
                    <a:lnTo>
                      <a:pt x="957" y="885"/>
                    </a:lnTo>
                    <a:lnTo>
                      <a:pt x="960" y="920"/>
                    </a:lnTo>
                    <a:lnTo>
                      <a:pt x="957" y="936"/>
                    </a:lnTo>
                    <a:lnTo>
                      <a:pt x="946" y="951"/>
                    </a:lnTo>
                    <a:lnTo>
                      <a:pt x="930" y="965"/>
                    </a:lnTo>
                    <a:lnTo>
                      <a:pt x="908" y="977"/>
                    </a:lnTo>
                    <a:lnTo>
                      <a:pt x="879" y="989"/>
                    </a:lnTo>
                    <a:lnTo>
                      <a:pt x="847" y="1000"/>
                    </a:lnTo>
                    <a:lnTo>
                      <a:pt x="810" y="1009"/>
                    </a:lnTo>
                    <a:lnTo>
                      <a:pt x="770" y="1017"/>
                    </a:lnTo>
                    <a:lnTo>
                      <a:pt x="727" y="1023"/>
                    </a:lnTo>
                    <a:lnTo>
                      <a:pt x="681" y="1029"/>
                    </a:lnTo>
                    <a:lnTo>
                      <a:pt x="632" y="1033"/>
                    </a:lnTo>
                    <a:lnTo>
                      <a:pt x="583" y="1036"/>
                    </a:lnTo>
                    <a:lnTo>
                      <a:pt x="532" y="1038"/>
                    </a:lnTo>
                    <a:lnTo>
                      <a:pt x="480" y="1038"/>
                    </a:lnTo>
                    <a:lnTo>
                      <a:pt x="430" y="1038"/>
                    </a:lnTo>
                    <a:lnTo>
                      <a:pt x="379" y="1036"/>
                    </a:lnTo>
                    <a:lnTo>
                      <a:pt x="328" y="1033"/>
                    </a:lnTo>
                    <a:lnTo>
                      <a:pt x="281" y="1029"/>
                    </a:lnTo>
                    <a:lnTo>
                      <a:pt x="234" y="1023"/>
                    </a:lnTo>
                    <a:lnTo>
                      <a:pt x="191" y="1017"/>
                    </a:lnTo>
                    <a:lnTo>
                      <a:pt x="150" y="1009"/>
                    </a:lnTo>
                    <a:lnTo>
                      <a:pt x="114" y="1000"/>
                    </a:lnTo>
                    <a:lnTo>
                      <a:pt x="81" y="989"/>
                    </a:lnTo>
                    <a:lnTo>
                      <a:pt x="54" y="977"/>
                    </a:lnTo>
                    <a:lnTo>
                      <a:pt x="32" y="965"/>
                    </a:lnTo>
                    <a:lnTo>
                      <a:pt x="14" y="951"/>
                    </a:lnTo>
                    <a:lnTo>
                      <a:pt x="5" y="936"/>
                    </a:lnTo>
                    <a:lnTo>
                      <a:pt x="0" y="920"/>
                    </a:lnTo>
                    <a:lnTo>
                      <a:pt x="3" y="885"/>
                    </a:lnTo>
                    <a:lnTo>
                      <a:pt x="13" y="849"/>
                    </a:lnTo>
                    <a:lnTo>
                      <a:pt x="28" y="812"/>
                    </a:lnTo>
                    <a:lnTo>
                      <a:pt x="48" y="774"/>
                    </a:lnTo>
                    <a:lnTo>
                      <a:pt x="74" y="738"/>
                    </a:lnTo>
                    <a:lnTo>
                      <a:pt x="104" y="703"/>
                    </a:lnTo>
                    <a:lnTo>
                      <a:pt x="138" y="670"/>
                    </a:lnTo>
                    <a:lnTo>
                      <a:pt x="176" y="638"/>
                    </a:lnTo>
                    <a:lnTo>
                      <a:pt x="218" y="610"/>
                    </a:lnTo>
                    <a:lnTo>
                      <a:pt x="263" y="585"/>
                    </a:lnTo>
                    <a:lnTo>
                      <a:pt x="312" y="564"/>
                    </a:lnTo>
                    <a:lnTo>
                      <a:pt x="363" y="547"/>
                    </a:lnTo>
                    <a:lnTo>
                      <a:pt x="331" y="523"/>
                    </a:lnTo>
                    <a:lnTo>
                      <a:pt x="302" y="494"/>
                    </a:lnTo>
                    <a:lnTo>
                      <a:pt x="277" y="461"/>
                    </a:lnTo>
                    <a:lnTo>
                      <a:pt x="256" y="425"/>
                    </a:lnTo>
                    <a:lnTo>
                      <a:pt x="239" y="387"/>
                    </a:lnTo>
                    <a:lnTo>
                      <a:pt x="227" y="348"/>
                    </a:lnTo>
                    <a:lnTo>
                      <a:pt x="218" y="307"/>
                    </a:lnTo>
                    <a:lnTo>
                      <a:pt x="216" y="268"/>
                    </a:lnTo>
                    <a:lnTo>
                      <a:pt x="218" y="228"/>
                    </a:lnTo>
                    <a:lnTo>
                      <a:pt x="227" y="191"/>
                    </a:lnTo>
                    <a:lnTo>
                      <a:pt x="241" y="155"/>
                    </a:lnTo>
                    <a:lnTo>
                      <a:pt x="258" y="122"/>
                    </a:lnTo>
                    <a:lnTo>
                      <a:pt x="281" y="91"/>
                    </a:lnTo>
                    <a:lnTo>
                      <a:pt x="307" y="65"/>
                    </a:lnTo>
                    <a:lnTo>
                      <a:pt x="337" y="42"/>
                    </a:lnTo>
                    <a:lnTo>
                      <a:pt x="369" y="25"/>
                    </a:lnTo>
                    <a:lnTo>
                      <a:pt x="404" y="11"/>
                    </a:lnTo>
                    <a:lnTo>
                      <a:pt x="441" y="2"/>
                    </a:lnTo>
                    <a:lnTo>
                      <a:pt x="480" y="0"/>
                    </a:lnTo>
                    <a:close/>
                  </a:path>
                </a:pathLst>
              </a:custGeom>
              <a:grpFill/>
              <a:ln w="0">
                <a:noFill/>
                <a:prstDash val="solid"/>
                <a:round/>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IN" noProof="0" normalizeH="0" spc="0" strike="noStrike" sz="1800" u="none">
                  <a:ln>
                    <a:noFill/>
                  </a:ln>
                  <a:solidFill>
                    <a:prstClr val="white"/>
                  </a:solidFill>
                  <a:effectLst/>
                  <a:uLnTx/>
                  <a:uFillTx/>
                  <a:latin charset="-122" pitchFamily="2" typeface="造字工房尚雅（非商用）常规体"/>
                  <a:ea charset="-122" pitchFamily="2" typeface="造字工房尚雅（非商用）常规体"/>
                  <a:cs typeface="+mn-ea"/>
                  <a:sym typeface="+mn-lt"/>
                </a:endParaRPr>
              </a:p>
            </p:txBody>
          </p:sp>
        </p:grpSp>
      </p:grpSp>
      <p:sp>
        <p:nvSpPr>
          <p:cNvPr id="140" name="Rounded Rectangle 10"/>
          <p:cNvSpPr/>
          <p:nvPr/>
        </p:nvSpPr>
        <p:spPr>
          <a:xfrm>
            <a:off x="6503331" y="2688594"/>
            <a:ext cx="4212294" cy="207506"/>
          </a:xfrm>
          <a:prstGeom prst="roundRect">
            <a:avLst>
              <a:gd fmla="val 50000" name="adj"/>
            </a:avLst>
          </a:prstGeom>
          <a:solidFill>
            <a:sysClr lastClr="FFFFFF" val="window"/>
          </a:solidFill>
          <a:ln algn="ctr" cap="flat" cmpd="sng" w="12700">
            <a:solidFill>
              <a:sysClr lastClr="FFFFFF" val="window">
                <a:lumMod val="95000"/>
              </a:sysClr>
            </a:solidFill>
            <a:prstDash val="solid"/>
            <a:miter lim="800000"/>
          </a:ln>
          <a:effectLst>
            <a:outerShdw algn="tl" blurRad="127000" dir="2700000" dist="38100" rotWithShape="0">
              <a:sysClr lastClr="000000" val="windowText">
                <a:lumMod val="95000"/>
                <a:lumOff val="5000"/>
                <a:alpha val="60000"/>
              </a:sysClr>
            </a:outerShdw>
          </a:effectLst>
        </p:spPr>
        <p:txBody>
          <a:bodyPr anchor="ctr" rtlCol="0"/>
          <a:lstStyle/>
          <a:p>
            <a:pPr algn="r" defTabSz="914400" eaLnBrk="1" fontAlgn="auto" hangingPunct="1" indent="0" latinLnBrk="0" lvl="0" marL="0" marR="0">
              <a:lnSpc>
                <a:spcPct val="100000"/>
              </a:lnSpc>
              <a:spcBef>
                <a:spcPct val="0"/>
              </a:spcBef>
              <a:spcAft>
                <a:spcPct val="0"/>
              </a:spcAft>
              <a:buClrTx/>
              <a:buSzTx/>
              <a:buFontTx/>
              <a:buNone/>
              <a:defRPr/>
            </a:pPr>
            <a:r>
              <a:rPr b="0" baseline="0" cap="none" i="0" kern="0" kumimoji="0" lang="en-IN" noProof="0" normalizeH="0" spc="0" strike="noStrike" sz="1050" u="none">
                <a:ln>
                  <a:noFill/>
                </a:ln>
                <a:solidFill>
                  <a:schemeClr val="bg2">
                    <a:lumMod val="50000"/>
                  </a:schemeClr>
                </a:solidFill>
                <a:effectLst/>
                <a:uLnTx/>
                <a:uFillTx/>
                <a:latin charset="-122" pitchFamily="2" typeface="造字工房尚雅（非商用）常规体"/>
                <a:ea charset="-122" pitchFamily="2" typeface="造字工房尚雅（非商用）常规体"/>
                <a:cs typeface="+mn-ea"/>
                <a:sym typeface="+mn-lt"/>
              </a:rPr>
              <a:t>45%</a:t>
            </a:r>
          </a:p>
        </p:txBody>
      </p:sp>
      <p:sp>
        <p:nvSpPr>
          <p:cNvPr id="141" name="Rounded Rectangle 11"/>
          <p:cNvSpPr/>
          <p:nvPr/>
        </p:nvSpPr>
        <p:spPr>
          <a:xfrm>
            <a:off x="6569870" y="2747067"/>
            <a:ext cx="2057068" cy="90561"/>
          </a:xfrm>
          <a:prstGeom prst="roundRect">
            <a:avLst>
              <a:gd fmla="val 50000" name="adj"/>
            </a:avLst>
          </a:prstGeom>
          <a:solidFill>
            <a:schemeClr val="tx1">
              <a:lumMod val="50000"/>
              <a:lumOff val="50000"/>
            </a:schemeClr>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IN" noProof="0" normalizeH="0" spc="0" strike="noStrike" sz="1600" u="none">
              <a:ln>
                <a:noFill/>
              </a:ln>
              <a:solidFill>
                <a:schemeClr val="bg2">
                  <a:lumMod val="50000"/>
                </a:schemeClr>
              </a:solidFill>
              <a:effectLst/>
              <a:uLnTx/>
              <a:uFillTx/>
              <a:latin charset="-122" pitchFamily="2" typeface="造字工房尚雅（非商用）常规体"/>
              <a:ea charset="-122" pitchFamily="2" typeface="造字工房尚雅（非商用）常规体"/>
              <a:cs typeface="+mn-ea"/>
              <a:sym typeface="+mn-lt"/>
            </a:endParaRPr>
          </a:p>
        </p:txBody>
      </p:sp>
      <p:sp>
        <p:nvSpPr>
          <p:cNvPr id="142" name="Rounded Rectangle 173"/>
          <p:cNvSpPr/>
          <p:nvPr/>
        </p:nvSpPr>
        <p:spPr>
          <a:xfrm>
            <a:off x="6503331" y="3502448"/>
            <a:ext cx="4212294" cy="207506"/>
          </a:xfrm>
          <a:prstGeom prst="roundRect">
            <a:avLst>
              <a:gd fmla="val 50000" name="adj"/>
            </a:avLst>
          </a:prstGeom>
          <a:solidFill>
            <a:sysClr lastClr="FFFFFF" val="window"/>
          </a:solidFill>
          <a:ln algn="ctr" cap="flat" cmpd="sng" w="12700">
            <a:solidFill>
              <a:sysClr lastClr="FFFFFF" val="window">
                <a:lumMod val="95000"/>
              </a:sysClr>
            </a:solidFill>
            <a:prstDash val="solid"/>
            <a:miter lim="800000"/>
          </a:ln>
          <a:effectLst>
            <a:outerShdw algn="tl" blurRad="127000" dir="2700000" dist="38100" rotWithShape="0">
              <a:sysClr lastClr="000000" val="windowText">
                <a:lumMod val="95000"/>
                <a:lumOff val="5000"/>
                <a:alpha val="60000"/>
              </a:sysClr>
            </a:outerShdw>
          </a:effectLst>
        </p:spPr>
        <p:txBody>
          <a:bodyPr anchor="ctr" rtlCol="0"/>
          <a:lstStyle/>
          <a:p>
            <a:pPr algn="r" defTabSz="914400" eaLnBrk="1" fontAlgn="auto" hangingPunct="1" indent="0" latinLnBrk="0" lvl="0" marL="0" marR="0">
              <a:lnSpc>
                <a:spcPct val="100000"/>
              </a:lnSpc>
              <a:spcBef>
                <a:spcPct val="0"/>
              </a:spcBef>
              <a:spcAft>
                <a:spcPct val="0"/>
              </a:spcAft>
              <a:buClrTx/>
              <a:buSzTx/>
              <a:buFontTx/>
              <a:buNone/>
              <a:defRPr/>
            </a:pPr>
            <a:r>
              <a:rPr b="0" baseline="0" cap="none" i="0" kern="0" kumimoji="0" lang="en-IN" noProof="0" normalizeH="0" spc="0" strike="noStrike" sz="1050" u="none">
                <a:ln>
                  <a:noFill/>
                </a:ln>
                <a:solidFill>
                  <a:schemeClr val="bg2">
                    <a:lumMod val="50000"/>
                  </a:schemeClr>
                </a:solidFill>
                <a:effectLst/>
                <a:uLnTx/>
                <a:uFillTx/>
                <a:latin charset="-122" pitchFamily="2" typeface="造字工房尚雅（非商用）常规体"/>
                <a:ea charset="-122" pitchFamily="2" typeface="造字工房尚雅（非商用）常规体"/>
                <a:cs typeface="+mn-ea"/>
                <a:sym typeface="+mn-lt"/>
              </a:rPr>
              <a:t>100%</a:t>
            </a:r>
          </a:p>
        </p:txBody>
      </p:sp>
      <p:sp>
        <p:nvSpPr>
          <p:cNvPr id="143" name="Rounded Rectangle 174"/>
          <p:cNvSpPr/>
          <p:nvPr/>
        </p:nvSpPr>
        <p:spPr>
          <a:xfrm>
            <a:off x="6569870" y="3560921"/>
            <a:ext cx="3554131" cy="90561"/>
          </a:xfrm>
          <a:prstGeom prst="roundRect">
            <a:avLst>
              <a:gd fmla="val 50000" name="adj"/>
            </a:avLst>
          </a:prstGeom>
          <a:solidFill>
            <a:schemeClr val="tx1">
              <a:lumMod val="50000"/>
              <a:lumOff val="50000"/>
            </a:schemeClr>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IN" noProof="0" normalizeH="0" spc="0" strike="noStrike" sz="1600" u="none">
              <a:ln>
                <a:noFill/>
              </a:ln>
              <a:solidFill>
                <a:schemeClr val="bg2">
                  <a:lumMod val="50000"/>
                </a:schemeClr>
              </a:solidFill>
              <a:effectLst/>
              <a:uLnTx/>
              <a:uFillTx/>
              <a:latin charset="-122" pitchFamily="2" typeface="造字工房尚雅（非商用）常规体"/>
              <a:ea charset="-122" pitchFamily="2" typeface="造字工房尚雅（非商用）常规体"/>
              <a:cs typeface="+mn-ea"/>
              <a:sym typeface="+mn-lt"/>
            </a:endParaRPr>
          </a:p>
        </p:txBody>
      </p:sp>
      <p:grpSp>
        <p:nvGrpSpPr>
          <p:cNvPr id="144" name="Group 41"/>
          <p:cNvGrpSpPr/>
          <p:nvPr/>
        </p:nvGrpSpPr>
        <p:grpSpPr>
          <a:xfrm>
            <a:off x="6503331" y="3927575"/>
            <a:ext cx="1864345" cy="285917"/>
            <a:chOff x="6654373" y="4833909"/>
            <a:chExt cx="1864345" cy="285917"/>
          </a:xfrm>
        </p:grpSpPr>
        <p:sp>
          <p:nvSpPr>
            <p:cNvPr id="145" name="Rectangle 21"/>
            <p:cNvSpPr/>
            <p:nvPr/>
          </p:nvSpPr>
          <p:spPr>
            <a:xfrm>
              <a:off x="7142367" y="4833909"/>
              <a:ext cx="1376351" cy="285917"/>
            </a:xfrm>
            <a:prstGeom prst="rect">
              <a:avLst/>
            </a:prstGeom>
            <a:noFill/>
            <a:ln algn="ctr" cap="flat" cmpd="sng" w="12700">
              <a:noFill/>
              <a:prstDash val="solid"/>
              <a:miter lim="800000"/>
            </a:ln>
            <a:effectLst/>
          </p:spPr>
          <p:txBody>
            <a:bodyPr anchor="ctr" bIns="0" lIns="0" rIns="36000" rtlCol="0" tIns="0">
              <a:normAutofit/>
            </a:bodyPr>
            <a:lstStyle/>
            <a:p>
              <a:pPr lvl="0">
                <a:defRPr/>
              </a:pPr>
              <a:r>
                <a:rPr altLang="en-US" kern="0" lang="zh-CN" sz="1200">
                  <a:solidFill>
                    <a:prstClr val="white"/>
                  </a:solidFill>
                  <a:latin charset="-122" pitchFamily="2" typeface="造字工房尚雅（非商用）常规体"/>
                  <a:ea charset="-122" pitchFamily="2" typeface="造字工房尚雅（非商用）常规体"/>
                  <a:cs typeface="+mn-ea"/>
                  <a:sym typeface="+mn-lt"/>
                </a:rPr>
                <a:t>添加标题 03</a:t>
              </a:r>
            </a:p>
          </p:txBody>
        </p:sp>
        <p:sp>
          <p:nvSpPr>
            <p:cNvPr id="146" name="Freeform 20"/>
            <p:cNvSpPr>
              <a:spLocks noEditPoints="1"/>
            </p:cNvSpPr>
            <p:nvPr/>
          </p:nvSpPr>
          <p:spPr bwMode="auto">
            <a:xfrm>
              <a:off x="6654373" y="4897985"/>
              <a:ext cx="192419" cy="191189"/>
            </a:xfrm>
            <a:custGeom>
              <a:gdLst>
                <a:gd fmla="*/ 120 w 3130" name="T0"/>
                <a:gd fmla="*/ 2868 h 3105" name="T1"/>
                <a:gd fmla="*/ 209 w 3130" name="T2"/>
                <a:gd fmla="*/ 2981 h 3105" name="T3"/>
                <a:gd fmla="*/ 318 w 3130" name="T4"/>
                <a:gd fmla="*/ 2891 h 3105" name="T5"/>
                <a:gd fmla="*/ 230 w 3130" name="T6"/>
                <a:gd fmla="*/ 2778 h 3105" name="T7"/>
                <a:gd fmla="*/ 2693 w 3130" name="T8"/>
                <a:gd fmla="*/ 913 h 3105" name="T9"/>
                <a:gd fmla="*/ 2670 w 3130" name="T10"/>
                <a:gd fmla="*/ 1092 h 3105" name="T11"/>
                <a:gd fmla="*/ 2749 w 3130" name="T12"/>
                <a:gd fmla="*/ 1282 h 3105" name="T13"/>
                <a:gd fmla="*/ 2923 w 3130" name="T14"/>
                <a:gd fmla="*/ 1503 h 3105" name="T15"/>
                <a:gd fmla="*/ 2950 w 3130" name="T16"/>
                <a:gd fmla="*/ 1224 h 3105" name="T17"/>
                <a:gd fmla="*/ 1682 w 3130" name="T18"/>
                <a:gd fmla="*/ 174 h 3105" name="T19"/>
                <a:gd fmla="*/ 1163 w 3130" name="T20"/>
                <a:gd fmla="*/ 339 h 3105" name="T21"/>
                <a:gd fmla="*/ 1105 w 3130" name="T22"/>
                <a:gd fmla="*/ 544 h 3105" name="T23"/>
                <a:gd fmla="*/ 1153 w 3130" name="T24"/>
                <a:gd fmla="*/ 718 h 3105" name="T25"/>
                <a:gd fmla="*/ 1042 w 3130" name="T26"/>
                <a:gd fmla="*/ 829 h 3105" name="T27"/>
                <a:gd fmla="*/ 894 w 3130" name="T28"/>
                <a:gd fmla="*/ 903 h 3105" name="T29"/>
                <a:gd fmla="*/ 858 w 3130" name="T30"/>
                <a:gd fmla="*/ 1068 h 3105" name="T31"/>
                <a:gd fmla="*/ 866 w 3130" name="T32"/>
                <a:gd fmla="*/ 1230 h 3105" name="T33"/>
                <a:gd fmla="*/ 929 w 3130" name="T34"/>
                <a:gd fmla="*/ 1294 h 3105" name="T35"/>
                <a:gd fmla="*/ 886 w 3130" name="T36"/>
                <a:gd fmla="*/ 1385 h 3105" name="T37"/>
                <a:gd fmla="*/ 673 w 3130" name="T38"/>
                <a:gd fmla="*/ 1515 h 3105" name="T39"/>
                <a:gd fmla="*/ 665 w 3130" name="T40"/>
                <a:gd fmla="*/ 1885 h 3105" name="T41"/>
                <a:gd fmla="*/ 1907 w 3130" name="T42"/>
                <a:gd fmla="*/ 847 h 3105" name="T43"/>
                <a:gd fmla="*/ 1043 w 3130" name="T44"/>
                <a:gd fmla="*/ 2375 h 3105" name="T45"/>
                <a:gd fmla="*/ 1527 w 3130" name="T46"/>
                <a:gd fmla="*/ 2602 h 3105" name="T47"/>
                <a:gd fmla="*/ 2097 w 3130" name="T48"/>
                <a:gd fmla="*/ 2578 h 3105" name="T49"/>
                <a:gd fmla="*/ 2586 w 3130" name="T50"/>
                <a:gd fmla="*/ 2290 h 3105" name="T51"/>
                <a:gd fmla="*/ 2285 w 3130" name="T52"/>
                <a:gd fmla="*/ 2383 h 3105" name="T53"/>
                <a:gd fmla="*/ 2095 w 3130" name="T54"/>
                <a:gd fmla="*/ 2417 h 3105" name="T55"/>
                <a:gd fmla="*/ 2052 w 3130" name="T56"/>
                <a:gd fmla="*/ 2332 h 3105" name="T57"/>
                <a:gd fmla="*/ 2192 w 3130" name="T58"/>
                <a:gd fmla="*/ 2221 h 3105" name="T59"/>
                <a:gd fmla="*/ 2304 w 3130" name="T60"/>
                <a:gd fmla="*/ 2140 h 3105" name="T61"/>
                <a:gd fmla="*/ 2363 w 3130" name="T62"/>
                <a:gd fmla="*/ 1969 h 3105" name="T63"/>
                <a:gd fmla="*/ 2408 w 3130" name="T64"/>
                <a:gd fmla="*/ 1786 h 3105" name="T65"/>
                <a:gd fmla="*/ 2430 w 3130" name="T66"/>
                <a:gd fmla="*/ 1725 h 3105" name="T67"/>
                <a:gd fmla="*/ 2451 w 3130" name="T68"/>
                <a:gd fmla="*/ 1562 h 3105" name="T69"/>
                <a:gd fmla="*/ 2477 w 3130" name="T70"/>
                <a:gd fmla="*/ 1394 h 3105" name="T71"/>
                <a:gd fmla="*/ 2584 w 3130" name="T72"/>
                <a:gd fmla="*/ 1228 h 3105" name="T73"/>
                <a:gd fmla="*/ 2568 w 3130" name="T74"/>
                <a:gd fmla="*/ 1017 h 3105" name="T75"/>
                <a:gd fmla="*/ 2485 w 3130" name="T76"/>
                <a:gd fmla="*/ 825 h 3105" name="T77"/>
                <a:gd fmla="*/ 2351 w 3130" name="T78"/>
                <a:gd fmla="*/ 720 h 3105" name="T79"/>
                <a:gd fmla="*/ 2149 w 3130" name="T80"/>
                <a:gd fmla="*/ 563 h 3105" name="T81"/>
                <a:gd fmla="*/ 2026 w 3130" name="T82"/>
                <a:gd fmla="*/ 400 h 3105" name="T83"/>
                <a:gd fmla="*/ 1907 w 3130" name="T84"/>
                <a:gd fmla="*/ 181 h 3105" name="T85"/>
                <a:gd fmla="*/ 2039 w 3130" name="T86"/>
                <a:gd fmla="*/ 29 h 3105" name="T87"/>
                <a:gd fmla="*/ 2598 w 3130" name="T88"/>
                <a:gd fmla="*/ 291 h 3105" name="T89"/>
                <a:gd fmla="*/ 2984 w 3130" name="T90"/>
                <a:gd fmla="*/ 773 h 3105" name="T91"/>
                <a:gd fmla="*/ 3130 w 3130" name="T92"/>
                <a:gd fmla="*/ 1399 h 3105" name="T93"/>
                <a:gd fmla="*/ 2985 w 3130" name="T94"/>
                <a:gd fmla="*/ 2025 h 3105" name="T95"/>
                <a:gd fmla="*/ 2598 w 3130" name="T96"/>
                <a:gd fmla="*/ 2506 h 3105" name="T97"/>
                <a:gd fmla="*/ 2039 w 3130" name="T98"/>
                <a:gd fmla="*/ 2769 h 3105" name="T99"/>
                <a:gd fmla="*/ 1430 w 3130" name="T100"/>
                <a:gd fmla="*/ 2755 h 3105" name="T101"/>
                <a:gd fmla="*/ 922 w 3130" name="T102"/>
                <a:gd fmla="*/ 2498 h 3105" name="T103"/>
                <a:gd fmla="*/ 238 w 3130" name="T104"/>
                <a:gd fmla="*/ 3105 h 3105" name="T105"/>
                <a:gd fmla="*/ 44 w 3130" name="T106"/>
                <a:gd fmla="*/ 3012 h 3105" name="T107"/>
                <a:gd fmla="*/ 12 w 3130" name="T108"/>
                <a:gd fmla="*/ 2797 h 3105" name="T109"/>
                <a:gd fmla="*/ 534 w 3130" name="T110"/>
                <a:gd fmla="*/ 2002 h 3105" name="T111"/>
                <a:gd fmla="*/ 399 w 3130" name="T112"/>
                <a:gd fmla="*/ 1399 h 3105" name="T113"/>
                <a:gd fmla="*/ 543 w 3130" name="T114"/>
                <a:gd fmla="*/ 773 h 3105" name="T115"/>
                <a:gd fmla="*/ 930 w 3130" name="T116"/>
                <a:gd fmla="*/ 291 h 3105" name="T117"/>
                <a:gd fmla="*/ 1490 w 3130" name="T118"/>
                <a:gd fmla="*/ 29 h 3105"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3105" w="3130">
                  <a:moveTo>
                    <a:pt x="208" y="2778"/>
                  </a:moveTo>
                  <a:lnTo>
                    <a:pt x="186" y="2783"/>
                  </a:lnTo>
                  <a:lnTo>
                    <a:pt x="166" y="2792"/>
                  </a:lnTo>
                  <a:lnTo>
                    <a:pt x="149" y="2807"/>
                  </a:lnTo>
                  <a:lnTo>
                    <a:pt x="134" y="2826"/>
                  </a:lnTo>
                  <a:lnTo>
                    <a:pt x="125" y="2846"/>
                  </a:lnTo>
                  <a:lnTo>
                    <a:pt x="120" y="2868"/>
                  </a:lnTo>
                  <a:lnTo>
                    <a:pt x="120" y="2891"/>
                  </a:lnTo>
                  <a:lnTo>
                    <a:pt x="125" y="2913"/>
                  </a:lnTo>
                  <a:lnTo>
                    <a:pt x="134" y="2933"/>
                  </a:lnTo>
                  <a:lnTo>
                    <a:pt x="149" y="2952"/>
                  </a:lnTo>
                  <a:lnTo>
                    <a:pt x="167" y="2966"/>
                  </a:lnTo>
                  <a:lnTo>
                    <a:pt x="187" y="2976"/>
                  </a:lnTo>
                  <a:lnTo>
                    <a:pt x="209" y="2981"/>
                  </a:lnTo>
                  <a:lnTo>
                    <a:pt x="230" y="2981"/>
                  </a:lnTo>
                  <a:lnTo>
                    <a:pt x="251" y="2977"/>
                  </a:lnTo>
                  <a:lnTo>
                    <a:pt x="272" y="2966"/>
                  </a:lnTo>
                  <a:lnTo>
                    <a:pt x="290" y="2952"/>
                  </a:lnTo>
                  <a:lnTo>
                    <a:pt x="304" y="2934"/>
                  </a:lnTo>
                  <a:lnTo>
                    <a:pt x="313" y="2913"/>
                  </a:lnTo>
                  <a:lnTo>
                    <a:pt x="318" y="2891"/>
                  </a:lnTo>
                  <a:lnTo>
                    <a:pt x="318" y="2868"/>
                  </a:lnTo>
                  <a:lnTo>
                    <a:pt x="313" y="2846"/>
                  </a:lnTo>
                  <a:lnTo>
                    <a:pt x="304" y="2826"/>
                  </a:lnTo>
                  <a:lnTo>
                    <a:pt x="289" y="2807"/>
                  </a:lnTo>
                  <a:lnTo>
                    <a:pt x="272" y="2792"/>
                  </a:lnTo>
                  <a:lnTo>
                    <a:pt x="251" y="2783"/>
                  </a:lnTo>
                  <a:lnTo>
                    <a:pt x="230" y="2778"/>
                  </a:lnTo>
                  <a:lnTo>
                    <a:pt x="208" y="2778"/>
                  </a:lnTo>
                  <a:close/>
                  <a:moveTo>
                    <a:pt x="2823" y="826"/>
                  </a:moveTo>
                  <a:lnTo>
                    <a:pt x="2796" y="840"/>
                  </a:lnTo>
                  <a:lnTo>
                    <a:pt x="2769" y="855"/>
                  </a:lnTo>
                  <a:lnTo>
                    <a:pt x="2741" y="873"/>
                  </a:lnTo>
                  <a:lnTo>
                    <a:pt x="2716" y="892"/>
                  </a:lnTo>
                  <a:lnTo>
                    <a:pt x="2693" y="913"/>
                  </a:lnTo>
                  <a:lnTo>
                    <a:pt x="2677" y="936"/>
                  </a:lnTo>
                  <a:lnTo>
                    <a:pt x="2669" y="953"/>
                  </a:lnTo>
                  <a:lnTo>
                    <a:pt x="2665" y="976"/>
                  </a:lnTo>
                  <a:lnTo>
                    <a:pt x="2662" y="1002"/>
                  </a:lnTo>
                  <a:lnTo>
                    <a:pt x="2663" y="1031"/>
                  </a:lnTo>
                  <a:lnTo>
                    <a:pt x="2666" y="1061"/>
                  </a:lnTo>
                  <a:lnTo>
                    <a:pt x="2670" y="1092"/>
                  </a:lnTo>
                  <a:lnTo>
                    <a:pt x="2677" y="1123"/>
                  </a:lnTo>
                  <a:lnTo>
                    <a:pt x="2686" y="1155"/>
                  </a:lnTo>
                  <a:lnTo>
                    <a:pt x="2696" y="1186"/>
                  </a:lnTo>
                  <a:lnTo>
                    <a:pt x="2709" y="1214"/>
                  </a:lnTo>
                  <a:lnTo>
                    <a:pt x="2721" y="1240"/>
                  </a:lnTo>
                  <a:lnTo>
                    <a:pt x="2735" y="1263"/>
                  </a:lnTo>
                  <a:lnTo>
                    <a:pt x="2749" y="1282"/>
                  </a:lnTo>
                  <a:lnTo>
                    <a:pt x="2766" y="1295"/>
                  </a:lnTo>
                  <a:lnTo>
                    <a:pt x="2802" y="1326"/>
                  </a:lnTo>
                  <a:lnTo>
                    <a:pt x="2835" y="1358"/>
                  </a:lnTo>
                  <a:lnTo>
                    <a:pt x="2862" y="1392"/>
                  </a:lnTo>
                  <a:lnTo>
                    <a:pt x="2887" y="1428"/>
                  </a:lnTo>
                  <a:lnTo>
                    <a:pt x="2906" y="1465"/>
                  </a:lnTo>
                  <a:lnTo>
                    <a:pt x="2923" y="1503"/>
                  </a:lnTo>
                  <a:lnTo>
                    <a:pt x="2937" y="1541"/>
                  </a:lnTo>
                  <a:lnTo>
                    <a:pt x="2948" y="1581"/>
                  </a:lnTo>
                  <a:lnTo>
                    <a:pt x="2955" y="1521"/>
                  </a:lnTo>
                  <a:lnTo>
                    <a:pt x="2960" y="1460"/>
                  </a:lnTo>
                  <a:lnTo>
                    <a:pt x="2962" y="1399"/>
                  </a:lnTo>
                  <a:lnTo>
                    <a:pt x="2959" y="1311"/>
                  </a:lnTo>
                  <a:lnTo>
                    <a:pt x="2950" y="1224"/>
                  </a:lnTo>
                  <a:lnTo>
                    <a:pt x="2936" y="1140"/>
                  </a:lnTo>
                  <a:lnTo>
                    <a:pt x="2915" y="1059"/>
                  </a:lnTo>
                  <a:lnTo>
                    <a:pt x="2889" y="978"/>
                  </a:lnTo>
                  <a:lnTo>
                    <a:pt x="2858" y="901"/>
                  </a:lnTo>
                  <a:lnTo>
                    <a:pt x="2823" y="826"/>
                  </a:lnTo>
                  <a:close/>
                  <a:moveTo>
                    <a:pt x="1763" y="172"/>
                  </a:moveTo>
                  <a:lnTo>
                    <a:pt x="1682" y="174"/>
                  </a:lnTo>
                  <a:lnTo>
                    <a:pt x="1603" y="183"/>
                  </a:lnTo>
                  <a:lnTo>
                    <a:pt x="1524" y="197"/>
                  </a:lnTo>
                  <a:lnTo>
                    <a:pt x="1448" y="215"/>
                  </a:lnTo>
                  <a:lnTo>
                    <a:pt x="1373" y="239"/>
                  </a:lnTo>
                  <a:lnTo>
                    <a:pt x="1300" y="268"/>
                  </a:lnTo>
                  <a:lnTo>
                    <a:pt x="1230" y="301"/>
                  </a:lnTo>
                  <a:lnTo>
                    <a:pt x="1163" y="339"/>
                  </a:lnTo>
                  <a:lnTo>
                    <a:pt x="1098" y="381"/>
                  </a:lnTo>
                  <a:lnTo>
                    <a:pt x="1036" y="427"/>
                  </a:lnTo>
                  <a:lnTo>
                    <a:pt x="1049" y="447"/>
                  </a:lnTo>
                  <a:lnTo>
                    <a:pt x="1063" y="469"/>
                  </a:lnTo>
                  <a:lnTo>
                    <a:pt x="1078" y="493"/>
                  </a:lnTo>
                  <a:lnTo>
                    <a:pt x="1092" y="518"/>
                  </a:lnTo>
                  <a:lnTo>
                    <a:pt x="1105" y="544"/>
                  </a:lnTo>
                  <a:lnTo>
                    <a:pt x="1118" y="570"/>
                  </a:lnTo>
                  <a:lnTo>
                    <a:pt x="1129" y="597"/>
                  </a:lnTo>
                  <a:lnTo>
                    <a:pt x="1140" y="623"/>
                  </a:lnTo>
                  <a:lnTo>
                    <a:pt x="1147" y="648"/>
                  </a:lnTo>
                  <a:lnTo>
                    <a:pt x="1152" y="673"/>
                  </a:lnTo>
                  <a:lnTo>
                    <a:pt x="1155" y="697"/>
                  </a:lnTo>
                  <a:lnTo>
                    <a:pt x="1153" y="718"/>
                  </a:lnTo>
                  <a:lnTo>
                    <a:pt x="1149" y="738"/>
                  </a:lnTo>
                  <a:lnTo>
                    <a:pt x="1140" y="755"/>
                  </a:lnTo>
                  <a:lnTo>
                    <a:pt x="1124" y="774"/>
                  </a:lnTo>
                  <a:lnTo>
                    <a:pt x="1106" y="790"/>
                  </a:lnTo>
                  <a:lnTo>
                    <a:pt x="1087" y="804"/>
                  </a:lnTo>
                  <a:lnTo>
                    <a:pt x="1065" y="818"/>
                  </a:lnTo>
                  <a:lnTo>
                    <a:pt x="1042" y="829"/>
                  </a:lnTo>
                  <a:lnTo>
                    <a:pt x="1020" y="840"/>
                  </a:lnTo>
                  <a:lnTo>
                    <a:pt x="996" y="850"/>
                  </a:lnTo>
                  <a:lnTo>
                    <a:pt x="973" y="861"/>
                  </a:lnTo>
                  <a:lnTo>
                    <a:pt x="950" y="870"/>
                  </a:lnTo>
                  <a:lnTo>
                    <a:pt x="930" y="880"/>
                  </a:lnTo>
                  <a:lnTo>
                    <a:pt x="911" y="891"/>
                  </a:lnTo>
                  <a:lnTo>
                    <a:pt x="894" y="903"/>
                  </a:lnTo>
                  <a:lnTo>
                    <a:pt x="880" y="916"/>
                  </a:lnTo>
                  <a:lnTo>
                    <a:pt x="870" y="931"/>
                  </a:lnTo>
                  <a:lnTo>
                    <a:pt x="864" y="947"/>
                  </a:lnTo>
                  <a:lnTo>
                    <a:pt x="861" y="966"/>
                  </a:lnTo>
                  <a:lnTo>
                    <a:pt x="861" y="1000"/>
                  </a:lnTo>
                  <a:lnTo>
                    <a:pt x="860" y="1035"/>
                  </a:lnTo>
                  <a:lnTo>
                    <a:pt x="858" y="1068"/>
                  </a:lnTo>
                  <a:lnTo>
                    <a:pt x="857" y="1100"/>
                  </a:lnTo>
                  <a:lnTo>
                    <a:pt x="856" y="1130"/>
                  </a:lnTo>
                  <a:lnTo>
                    <a:pt x="855" y="1158"/>
                  </a:lnTo>
                  <a:lnTo>
                    <a:pt x="856" y="1182"/>
                  </a:lnTo>
                  <a:lnTo>
                    <a:pt x="858" y="1203"/>
                  </a:lnTo>
                  <a:lnTo>
                    <a:pt x="861" y="1220"/>
                  </a:lnTo>
                  <a:lnTo>
                    <a:pt x="866" y="1230"/>
                  </a:lnTo>
                  <a:lnTo>
                    <a:pt x="873" y="1239"/>
                  </a:lnTo>
                  <a:lnTo>
                    <a:pt x="882" y="1248"/>
                  </a:lnTo>
                  <a:lnTo>
                    <a:pt x="891" y="1257"/>
                  </a:lnTo>
                  <a:lnTo>
                    <a:pt x="903" y="1266"/>
                  </a:lnTo>
                  <a:lnTo>
                    <a:pt x="913" y="1275"/>
                  </a:lnTo>
                  <a:lnTo>
                    <a:pt x="922" y="1284"/>
                  </a:lnTo>
                  <a:lnTo>
                    <a:pt x="929" y="1294"/>
                  </a:lnTo>
                  <a:lnTo>
                    <a:pt x="935" y="1305"/>
                  </a:lnTo>
                  <a:lnTo>
                    <a:pt x="937" y="1316"/>
                  </a:lnTo>
                  <a:lnTo>
                    <a:pt x="936" y="1328"/>
                  </a:lnTo>
                  <a:lnTo>
                    <a:pt x="931" y="1341"/>
                  </a:lnTo>
                  <a:lnTo>
                    <a:pt x="921" y="1355"/>
                  </a:lnTo>
                  <a:lnTo>
                    <a:pt x="906" y="1370"/>
                  </a:lnTo>
                  <a:lnTo>
                    <a:pt x="886" y="1385"/>
                  </a:lnTo>
                  <a:lnTo>
                    <a:pt x="863" y="1402"/>
                  </a:lnTo>
                  <a:lnTo>
                    <a:pt x="836" y="1419"/>
                  </a:lnTo>
                  <a:lnTo>
                    <a:pt x="806" y="1438"/>
                  </a:lnTo>
                  <a:lnTo>
                    <a:pt x="774" y="1457"/>
                  </a:lnTo>
                  <a:lnTo>
                    <a:pt x="741" y="1477"/>
                  </a:lnTo>
                  <a:lnTo>
                    <a:pt x="706" y="1497"/>
                  </a:lnTo>
                  <a:lnTo>
                    <a:pt x="673" y="1515"/>
                  </a:lnTo>
                  <a:lnTo>
                    <a:pt x="639" y="1534"/>
                  </a:lnTo>
                  <a:lnTo>
                    <a:pt x="607" y="1551"/>
                  </a:lnTo>
                  <a:lnTo>
                    <a:pt x="579" y="1566"/>
                  </a:lnTo>
                  <a:lnTo>
                    <a:pt x="592" y="1649"/>
                  </a:lnTo>
                  <a:lnTo>
                    <a:pt x="613" y="1730"/>
                  </a:lnTo>
                  <a:lnTo>
                    <a:pt x="636" y="1809"/>
                  </a:lnTo>
                  <a:lnTo>
                    <a:pt x="665" y="1885"/>
                  </a:lnTo>
                  <a:lnTo>
                    <a:pt x="700" y="1958"/>
                  </a:lnTo>
                  <a:lnTo>
                    <a:pt x="739" y="2030"/>
                  </a:lnTo>
                  <a:lnTo>
                    <a:pt x="1201" y="1564"/>
                  </a:lnTo>
                  <a:lnTo>
                    <a:pt x="1205" y="1567"/>
                  </a:lnTo>
                  <a:lnTo>
                    <a:pt x="1207" y="951"/>
                  </a:lnTo>
                  <a:lnTo>
                    <a:pt x="1839" y="777"/>
                  </a:lnTo>
                  <a:lnTo>
                    <a:pt x="1907" y="847"/>
                  </a:lnTo>
                  <a:lnTo>
                    <a:pt x="1570" y="1191"/>
                  </a:lnTo>
                  <a:lnTo>
                    <a:pt x="1899" y="1527"/>
                  </a:lnTo>
                  <a:lnTo>
                    <a:pt x="2235" y="1183"/>
                  </a:lnTo>
                  <a:lnTo>
                    <a:pt x="2302" y="1252"/>
                  </a:lnTo>
                  <a:lnTo>
                    <a:pt x="2133" y="1900"/>
                  </a:lnTo>
                  <a:lnTo>
                    <a:pt x="1514" y="1901"/>
                  </a:lnTo>
                  <a:lnTo>
                    <a:pt x="1043" y="2375"/>
                  </a:lnTo>
                  <a:lnTo>
                    <a:pt x="1105" y="2421"/>
                  </a:lnTo>
                  <a:lnTo>
                    <a:pt x="1169" y="2462"/>
                  </a:lnTo>
                  <a:lnTo>
                    <a:pt x="1236" y="2499"/>
                  </a:lnTo>
                  <a:lnTo>
                    <a:pt x="1306" y="2532"/>
                  </a:lnTo>
                  <a:lnTo>
                    <a:pt x="1378" y="2560"/>
                  </a:lnTo>
                  <a:lnTo>
                    <a:pt x="1451" y="2583"/>
                  </a:lnTo>
                  <a:lnTo>
                    <a:pt x="1527" y="2602"/>
                  </a:lnTo>
                  <a:lnTo>
                    <a:pt x="1605" y="2615"/>
                  </a:lnTo>
                  <a:lnTo>
                    <a:pt x="1684" y="2623"/>
                  </a:lnTo>
                  <a:lnTo>
                    <a:pt x="1764" y="2625"/>
                  </a:lnTo>
                  <a:lnTo>
                    <a:pt x="1850" y="2622"/>
                  </a:lnTo>
                  <a:lnTo>
                    <a:pt x="1934" y="2613"/>
                  </a:lnTo>
                  <a:lnTo>
                    <a:pt x="2017" y="2598"/>
                  </a:lnTo>
                  <a:lnTo>
                    <a:pt x="2097" y="2578"/>
                  </a:lnTo>
                  <a:lnTo>
                    <a:pt x="2176" y="2550"/>
                  </a:lnTo>
                  <a:lnTo>
                    <a:pt x="2251" y="2519"/>
                  </a:lnTo>
                  <a:lnTo>
                    <a:pt x="2324" y="2483"/>
                  </a:lnTo>
                  <a:lnTo>
                    <a:pt x="2394" y="2441"/>
                  </a:lnTo>
                  <a:lnTo>
                    <a:pt x="2461" y="2395"/>
                  </a:lnTo>
                  <a:lnTo>
                    <a:pt x="2526" y="2344"/>
                  </a:lnTo>
                  <a:lnTo>
                    <a:pt x="2586" y="2290"/>
                  </a:lnTo>
                  <a:lnTo>
                    <a:pt x="2522" y="2312"/>
                  </a:lnTo>
                  <a:lnTo>
                    <a:pt x="2457" y="2330"/>
                  </a:lnTo>
                  <a:lnTo>
                    <a:pt x="2422" y="2340"/>
                  </a:lnTo>
                  <a:lnTo>
                    <a:pt x="2387" y="2350"/>
                  </a:lnTo>
                  <a:lnTo>
                    <a:pt x="2353" y="2361"/>
                  </a:lnTo>
                  <a:lnTo>
                    <a:pt x="2319" y="2372"/>
                  </a:lnTo>
                  <a:lnTo>
                    <a:pt x="2285" y="2383"/>
                  </a:lnTo>
                  <a:lnTo>
                    <a:pt x="2254" y="2393"/>
                  </a:lnTo>
                  <a:lnTo>
                    <a:pt x="2223" y="2401"/>
                  </a:lnTo>
                  <a:lnTo>
                    <a:pt x="2194" y="2409"/>
                  </a:lnTo>
                  <a:lnTo>
                    <a:pt x="2166" y="2415"/>
                  </a:lnTo>
                  <a:lnTo>
                    <a:pt x="2141" y="2418"/>
                  </a:lnTo>
                  <a:lnTo>
                    <a:pt x="2116" y="2419"/>
                  </a:lnTo>
                  <a:lnTo>
                    <a:pt x="2095" y="2417"/>
                  </a:lnTo>
                  <a:lnTo>
                    <a:pt x="2077" y="2412"/>
                  </a:lnTo>
                  <a:lnTo>
                    <a:pt x="2061" y="2403"/>
                  </a:lnTo>
                  <a:lnTo>
                    <a:pt x="2047" y="2391"/>
                  </a:lnTo>
                  <a:lnTo>
                    <a:pt x="2040" y="2376"/>
                  </a:lnTo>
                  <a:lnTo>
                    <a:pt x="2039" y="2363"/>
                  </a:lnTo>
                  <a:lnTo>
                    <a:pt x="2043" y="2347"/>
                  </a:lnTo>
                  <a:lnTo>
                    <a:pt x="2052" y="2332"/>
                  </a:lnTo>
                  <a:lnTo>
                    <a:pt x="2066" y="2316"/>
                  </a:lnTo>
                  <a:lnTo>
                    <a:pt x="2082" y="2299"/>
                  </a:lnTo>
                  <a:lnTo>
                    <a:pt x="2101" y="2284"/>
                  </a:lnTo>
                  <a:lnTo>
                    <a:pt x="2123" y="2267"/>
                  </a:lnTo>
                  <a:lnTo>
                    <a:pt x="2145" y="2251"/>
                  </a:lnTo>
                  <a:lnTo>
                    <a:pt x="2168" y="2236"/>
                  </a:lnTo>
                  <a:lnTo>
                    <a:pt x="2192" y="2221"/>
                  </a:lnTo>
                  <a:lnTo>
                    <a:pt x="2214" y="2206"/>
                  </a:lnTo>
                  <a:lnTo>
                    <a:pt x="2236" y="2193"/>
                  </a:lnTo>
                  <a:lnTo>
                    <a:pt x="2256" y="2180"/>
                  </a:lnTo>
                  <a:lnTo>
                    <a:pt x="2272" y="2169"/>
                  </a:lnTo>
                  <a:lnTo>
                    <a:pt x="2286" y="2158"/>
                  </a:lnTo>
                  <a:lnTo>
                    <a:pt x="2297" y="2150"/>
                  </a:lnTo>
                  <a:lnTo>
                    <a:pt x="2304" y="2140"/>
                  </a:lnTo>
                  <a:lnTo>
                    <a:pt x="2312" y="2125"/>
                  </a:lnTo>
                  <a:lnTo>
                    <a:pt x="2320" y="2105"/>
                  </a:lnTo>
                  <a:lnTo>
                    <a:pt x="2329" y="2082"/>
                  </a:lnTo>
                  <a:lnTo>
                    <a:pt x="2337" y="2057"/>
                  </a:lnTo>
                  <a:lnTo>
                    <a:pt x="2346" y="2029"/>
                  </a:lnTo>
                  <a:lnTo>
                    <a:pt x="2355" y="1999"/>
                  </a:lnTo>
                  <a:lnTo>
                    <a:pt x="2363" y="1969"/>
                  </a:lnTo>
                  <a:lnTo>
                    <a:pt x="2371" y="1939"/>
                  </a:lnTo>
                  <a:lnTo>
                    <a:pt x="2379" y="1908"/>
                  </a:lnTo>
                  <a:lnTo>
                    <a:pt x="2386" y="1879"/>
                  </a:lnTo>
                  <a:lnTo>
                    <a:pt x="2392" y="1851"/>
                  </a:lnTo>
                  <a:lnTo>
                    <a:pt x="2398" y="1826"/>
                  </a:lnTo>
                  <a:lnTo>
                    <a:pt x="2403" y="1804"/>
                  </a:lnTo>
                  <a:lnTo>
                    <a:pt x="2408" y="1786"/>
                  </a:lnTo>
                  <a:lnTo>
                    <a:pt x="2411" y="1772"/>
                  </a:lnTo>
                  <a:lnTo>
                    <a:pt x="2413" y="1763"/>
                  </a:lnTo>
                  <a:lnTo>
                    <a:pt x="2413" y="1760"/>
                  </a:lnTo>
                  <a:lnTo>
                    <a:pt x="2415" y="1758"/>
                  </a:lnTo>
                  <a:lnTo>
                    <a:pt x="2419" y="1751"/>
                  </a:lnTo>
                  <a:lnTo>
                    <a:pt x="2424" y="1739"/>
                  </a:lnTo>
                  <a:lnTo>
                    <a:pt x="2430" y="1725"/>
                  </a:lnTo>
                  <a:lnTo>
                    <a:pt x="2437" y="1707"/>
                  </a:lnTo>
                  <a:lnTo>
                    <a:pt x="2444" y="1687"/>
                  </a:lnTo>
                  <a:lnTo>
                    <a:pt x="2450" y="1664"/>
                  </a:lnTo>
                  <a:lnTo>
                    <a:pt x="2454" y="1640"/>
                  </a:lnTo>
                  <a:lnTo>
                    <a:pt x="2456" y="1614"/>
                  </a:lnTo>
                  <a:lnTo>
                    <a:pt x="2455" y="1588"/>
                  </a:lnTo>
                  <a:lnTo>
                    <a:pt x="2451" y="1562"/>
                  </a:lnTo>
                  <a:lnTo>
                    <a:pt x="2442" y="1535"/>
                  </a:lnTo>
                  <a:lnTo>
                    <a:pt x="2436" y="1512"/>
                  </a:lnTo>
                  <a:lnTo>
                    <a:pt x="2436" y="1489"/>
                  </a:lnTo>
                  <a:lnTo>
                    <a:pt x="2441" y="1466"/>
                  </a:lnTo>
                  <a:lnTo>
                    <a:pt x="2450" y="1442"/>
                  </a:lnTo>
                  <a:lnTo>
                    <a:pt x="2462" y="1418"/>
                  </a:lnTo>
                  <a:lnTo>
                    <a:pt x="2477" y="1394"/>
                  </a:lnTo>
                  <a:lnTo>
                    <a:pt x="2494" y="1370"/>
                  </a:lnTo>
                  <a:lnTo>
                    <a:pt x="2511" y="1346"/>
                  </a:lnTo>
                  <a:lnTo>
                    <a:pt x="2529" y="1322"/>
                  </a:lnTo>
                  <a:lnTo>
                    <a:pt x="2546" y="1298"/>
                  </a:lnTo>
                  <a:lnTo>
                    <a:pt x="2561" y="1275"/>
                  </a:lnTo>
                  <a:lnTo>
                    <a:pt x="2574" y="1252"/>
                  </a:lnTo>
                  <a:lnTo>
                    <a:pt x="2584" y="1228"/>
                  </a:lnTo>
                  <a:lnTo>
                    <a:pt x="2590" y="1206"/>
                  </a:lnTo>
                  <a:lnTo>
                    <a:pt x="2592" y="1181"/>
                  </a:lnTo>
                  <a:lnTo>
                    <a:pt x="2591" y="1153"/>
                  </a:lnTo>
                  <a:lnTo>
                    <a:pt x="2588" y="1121"/>
                  </a:lnTo>
                  <a:lnTo>
                    <a:pt x="2583" y="1088"/>
                  </a:lnTo>
                  <a:lnTo>
                    <a:pt x="2576" y="1052"/>
                  </a:lnTo>
                  <a:lnTo>
                    <a:pt x="2568" y="1017"/>
                  </a:lnTo>
                  <a:lnTo>
                    <a:pt x="2558" y="983"/>
                  </a:lnTo>
                  <a:lnTo>
                    <a:pt x="2548" y="948"/>
                  </a:lnTo>
                  <a:lnTo>
                    <a:pt x="2536" y="916"/>
                  </a:lnTo>
                  <a:lnTo>
                    <a:pt x="2524" y="888"/>
                  </a:lnTo>
                  <a:lnTo>
                    <a:pt x="2511" y="862"/>
                  </a:lnTo>
                  <a:lnTo>
                    <a:pt x="2498" y="841"/>
                  </a:lnTo>
                  <a:lnTo>
                    <a:pt x="2485" y="825"/>
                  </a:lnTo>
                  <a:lnTo>
                    <a:pt x="2472" y="815"/>
                  </a:lnTo>
                  <a:lnTo>
                    <a:pt x="2458" y="806"/>
                  </a:lnTo>
                  <a:lnTo>
                    <a:pt x="2441" y="795"/>
                  </a:lnTo>
                  <a:lnTo>
                    <a:pt x="2422" y="779"/>
                  </a:lnTo>
                  <a:lnTo>
                    <a:pt x="2399" y="762"/>
                  </a:lnTo>
                  <a:lnTo>
                    <a:pt x="2376" y="742"/>
                  </a:lnTo>
                  <a:lnTo>
                    <a:pt x="2351" y="720"/>
                  </a:lnTo>
                  <a:lnTo>
                    <a:pt x="2323" y="697"/>
                  </a:lnTo>
                  <a:lnTo>
                    <a:pt x="2296" y="673"/>
                  </a:lnTo>
                  <a:lnTo>
                    <a:pt x="2267" y="650"/>
                  </a:lnTo>
                  <a:lnTo>
                    <a:pt x="2238" y="626"/>
                  </a:lnTo>
                  <a:lnTo>
                    <a:pt x="2208" y="603"/>
                  </a:lnTo>
                  <a:lnTo>
                    <a:pt x="2179" y="582"/>
                  </a:lnTo>
                  <a:lnTo>
                    <a:pt x="2149" y="563"/>
                  </a:lnTo>
                  <a:lnTo>
                    <a:pt x="2121" y="545"/>
                  </a:lnTo>
                  <a:lnTo>
                    <a:pt x="2101" y="530"/>
                  </a:lnTo>
                  <a:lnTo>
                    <a:pt x="2083" y="511"/>
                  </a:lnTo>
                  <a:lnTo>
                    <a:pt x="2067" y="489"/>
                  </a:lnTo>
                  <a:lnTo>
                    <a:pt x="2051" y="461"/>
                  </a:lnTo>
                  <a:lnTo>
                    <a:pt x="2038" y="431"/>
                  </a:lnTo>
                  <a:lnTo>
                    <a:pt x="2026" y="400"/>
                  </a:lnTo>
                  <a:lnTo>
                    <a:pt x="2015" y="366"/>
                  </a:lnTo>
                  <a:lnTo>
                    <a:pt x="2005" y="330"/>
                  </a:lnTo>
                  <a:lnTo>
                    <a:pt x="1995" y="295"/>
                  </a:lnTo>
                  <a:lnTo>
                    <a:pt x="1988" y="259"/>
                  </a:lnTo>
                  <a:lnTo>
                    <a:pt x="1982" y="225"/>
                  </a:lnTo>
                  <a:lnTo>
                    <a:pt x="1976" y="191"/>
                  </a:lnTo>
                  <a:lnTo>
                    <a:pt x="1907" y="181"/>
                  </a:lnTo>
                  <a:lnTo>
                    <a:pt x="1836" y="174"/>
                  </a:lnTo>
                  <a:lnTo>
                    <a:pt x="1763" y="172"/>
                  </a:lnTo>
                  <a:close/>
                  <a:moveTo>
                    <a:pt x="1764" y="0"/>
                  </a:moveTo>
                  <a:lnTo>
                    <a:pt x="1764" y="0"/>
                  </a:lnTo>
                  <a:lnTo>
                    <a:pt x="1858" y="4"/>
                  </a:lnTo>
                  <a:lnTo>
                    <a:pt x="1950" y="13"/>
                  </a:lnTo>
                  <a:lnTo>
                    <a:pt x="2039" y="29"/>
                  </a:lnTo>
                  <a:lnTo>
                    <a:pt x="2127" y="50"/>
                  </a:lnTo>
                  <a:lnTo>
                    <a:pt x="2212" y="78"/>
                  </a:lnTo>
                  <a:lnTo>
                    <a:pt x="2295" y="110"/>
                  </a:lnTo>
                  <a:lnTo>
                    <a:pt x="2375" y="149"/>
                  </a:lnTo>
                  <a:lnTo>
                    <a:pt x="2452" y="191"/>
                  </a:lnTo>
                  <a:lnTo>
                    <a:pt x="2527" y="239"/>
                  </a:lnTo>
                  <a:lnTo>
                    <a:pt x="2598" y="291"/>
                  </a:lnTo>
                  <a:lnTo>
                    <a:pt x="2665" y="349"/>
                  </a:lnTo>
                  <a:lnTo>
                    <a:pt x="2729" y="410"/>
                  </a:lnTo>
                  <a:lnTo>
                    <a:pt x="2789" y="476"/>
                  </a:lnTo>
                  <a:lnTo>
                    <a:pt x="2844" y="545"/>
                  </a:lnTo>
                  <a:lnTo>
                    <a:pt x="2896" y="618"/>
                  </a:lnTo>
                  <a:lnTo>
                    <a:pt x="2943" y="694"/>
                  </a:lnTo>
                  <a:lnTo>
                    <a:pt x="2984" y="773"/>
                  </a:lnTo>
                  <a:lnTo>
                    <a:pt x="3022" y="854"/>
                  </a:lnTo>
                  <a:lnTo>
                    <a:pt x="3054" y="940"/>
                  </a:lnTo>
                  <a:lnTo>
                    <a:pt x="3081" y="1027"/>
                  </a:lnTo>
                  <a:lnTo>
                    <a:pt x="3101" y="1117"/>
                  </a:lnTo>
                  <a:lnTo>
                    <a:pt x="3117" y="1210"/>
                  </a:lnTo>
                  <a:lnTo>
                    <a:pt x="3127" y="1304"/>
                  </a:lnTo>
                  <a:lnTo>
                    <a:pt x="3130" y="1399"/>
                  </a:lnTo>
                  <a:lnTo>
                    <a:pt x="3127" y="1494"/>
                  </a:lnTo>
                  <a:lnTo>
                    <a:pt x="3118" y="1588"/>
                  </a:lnTo>
                  <a:lnTo>
                    <a:pt x="3102" y="1680"/>
                  </a:lnTo>
                  <a:lnTo>
                    <a:pt x="3081" y="1771"/>
                  </a:lnTo>
                  <a:lnTo>
                    <a:pt x="3055" y="1858"/>
                  </a:lnTo>
                  <a:lnTo>
                    <a:pt x="3022" y="1943"/>
                  </a:lnTo>
                  <a:lnTo>
                    <a:pt x="2985" y="2025"/>
                  </a:lnTo>
                  <a:lnTo>
                    <a:pt x="2943" y="2104"/>
                  </a:lnTo>
                  <a:lnTo>
                    <a:pt x="2896" y="2180"/>
                  </a:lnTo>
                  <a:lnTo>
                    <a:pt x="2845" y="2253"/>
                  </a:lnTo>
                  <a:lnTo>
                    <a:pt x="2789" y="2322"/>
                  </a:lnTo>
                  <a:lnTo>
                    <a:pt x="2729" y="2388"/>
                  </a:lnTo>
                  <a:lnTo>
                    <a:pt x="2666" y="2449"/>
                  </a:lnTo>
                  <a:lnTo>
                    <a:pt x="2598" y="2506"/>
                  </a:lnTo>
                  <a:lnTo>
                    <a:pt x="2528" y="2559"/>
                  </a:lnTo>
                  <a:lnTo>
                    <a:pt x="2453" y="2607"/>
                  </a:lnTo>
                  <a:lnTo>
                    <a:pt x="2376" y="2649"/>
                  </a:lnTo>
                  <a:lnTo>
                    <a:pt x="2296" y="2688"/>
                  </a:lnTo>
                  <a:lnTo>
                    <a:pt x="2212" y="2720"/>
                  </a:lnTo>
                  <a:lnTo>
                    <a:pt x="2127" y="2747"/>
                  </a:lnTo>
                  <a:lnTo>
                    <a:pt x="2039" y="2769"/>
                  </a:lnTo>
                  <a:lnTo>
                    <a:pt x="1950" y="2785"/>
                  </a:lnTo>
                  <a:lnTo>
                    <a:pt x="1858" y="2794"/>
                  </a:lnTo>
                  <a:lnTo>
                    <a:pt x="1764" y="2797"/>
                  </a:lnTo>
                  <a:lnTo>
                    <a:pt x="1679" y="2795"/>
                  </a:lnTo>
                  <a:lnTo>
                    <a:pt x="1593" y="2787"/>
                  </a:lnTo>
                  <a:lnTo>
                    <a:pt x="1511" y="2774"/>
                  </a:lnTo>
                  <a:lnTo>
                    <a:pt x="1430" y="2755"/>
                  </a:lnTo>
                  <a:lnTo>
                    <a:pt x="1350" y="2732"/>
                  </a:lnTo>
                  <a:lnTo>
                    <a:pt x="1273" y="2704"/>
                  </a:lnTo>
                  <a:lnTo>
                    <a:pt x="1198" y="2670"/>
                  </a:lnTo>
                  <a:lnTo>
                    <a:pt x="1125" y="2634"/>
                  </a:lnTo>
                  <a:lnTo>
                    <a:pt x="1055" y="2592"/>
                  </a:lnTo>
                  <a:lnTo>
                    <a:pt x="987" y="2547"/>
                  </a:lnTo>
                  <a:lnTo>
                    <a:pt x="922" y="2498"/>
                  </a:lnTo>
                  <a:lnTo>
                    <a:pt x="384" y="3041"/>
                  </a:lnTo>
                  <a:lnTo>
                    <a:pt x="382" y="3039"/>
                  </a:lnTo>
                  <a:lnTo>
                    <a:pt x="356" y="3061"/>
                  </a:lnTo>
                  <a:lnTo>
                    <a:pt x="329" y="3079"/>
                  </a:lnTo>
                  <a:lnTo>
                    <a:pt x="300" y="3091"/>
                  </a:lnTo>
                  <a:lnTo>
                    <a:pt x="270" y="3101"/>
                  </a:lnTo>
                  <a:lnTo>
                    <a:pt x="238" y="3105"/>
                  </a:lnTo>
                  <a:lnTo>
                    <a:pt x="208" y="3104"/>
                  </a:lnTo>
                  <a:lnTo>
                    <a:pt x="176" y="3100"/>
                  </a:lnTo>
                  <a:lnTo>
                    <a:pt x="146" y="3090"/>
                  </a:lnTo>
                  <a:lnTo>
                    <a:pt x="117" y="3078"/>
                  </a:lnTo>
                  <a:lnTo>
                    <a:pt x="90" y="3060"/>
                  </a:lnTo>
                  <a:lnTo>
                    <a:pt x="65" y="3037"/>
                  </a:lnTo>
                  <a:lnTo>
                    <a:pt x="44" y="3012"/>
                  </a:lnTo>
                  <a:lnTo>
                    <a:pt x="26" y="2984"/>
                  </a:lnTo>
                  <a:lnTo>
                    <a:pt x="13" y="2955"/>
                  </a:lnTo>
                  <a:lnTo>
                    <a:pt x="4" y="2924"/>
                  </a:lnTo>
                  <a:lnTo>
                    <a:pt x="0" y="2892"/>
                  </a:lnTo>
                  <a:lnTo>
                    <a:pt x="0" y="2860"/>
                  </a:lnTo>
                  <a:lnTo>
                    <a:pt x="4" y="2828"/>
                  </a:lnTo>
                  <a:lnTo>
                    <a:pt x="12" y="2797"/>
                  </a:lnTo>
                  <a:lnTo>
                    <a:pt x="25" y="2767"/>
                  </a:lnTo>
                  <a:lnTo>
                    <a:pt x="43" y="2739"/>
                  </a:lnTo>
                  <a:lnTo>
                    <a:pt x="64" y="2713"/>
                  </a:lnTo>
                  <a:lnTo>
                    <a:pt x="62" y="2712"/>
                  </a:lnTo>
                  <a:lnTo>
                    <a:pt x="617" y="2153"/>
                  </a:lnTo>
                  <a:lnTo>
                    <a:pt x="573" y="2079"/>
                  </a:lnTo>
                  <a:lnTo>
                    <a:pt x="534" y="2002"/>
                  </a:lnTo>
                  <a:lnTo>
                    <a:pt x="500" y="1923"/>
                  </a:lnTo>
                  <a:lnTo>
                    <a:pt x="469" y="1841"/>
                  </a:lnTo>
                  <a:lnTo>
                    <a:pt x="445" y="1756"/>
                  </a:lnTo>
                  <a:lnTo>
                    <a:pt x="425" y="1670"/>
                  </a:lnTo>
                  <a:lnTo>
                    <a:pt x="411" y="1581"/>
                  </a:lnTo>
                  <a:lnTo>
                    <a:pt x="402" y="1490"/>
                  </a:lnTo>
                  <a:lnTo>
                    <a:pt x="399" y="1399"/>
                  </a:lnTo>
                  <a:lnTo>
                    <a:pt x="402" y="1304"/>
                  </a:lnTo>
                  <a:lnTo>
                    <a:pt x="411" y="1210"/>
                  </a:lnTo>
                  <a:lnTo>
                    <a:pt x="426" y="1117"/>
                  </a:lnTo>
                  <a:lnTo>
                    <a:pt x="448" y="1027"/>
                  </a:lnTo>
                  <a:lnTo>
                    <a:pt x="474" y="940"/>
                  </a:lnTo>
                  <a:lnTo>
                    <a:pt x="507" y="854"/>
                  </a:lnTo>
                  <a:lnTo>
                    <a:pt x="543" y="773"/>
                  </a:lnTo>
                  <a:lnTo>
                    <a:pt x="585" y="694"/>
                  </a:lnTo>
                  <a:lnTo>
                    <a:pt x="633" y="618"/>
                  </a:lnTo>
                  <a:lnTo>
                    <a:pt x="684" y="545"/>
                  </a:lnTo>
                  <a:lnTo>
                    <a:pt x="740" y="476"/>
                  </a:lnTo>
                  <a:lnTo>
                    <a:pt x="799" y="410"/>
                  </a:lnTo>
                  <a:lnTo>
                    <a:pt x="863" y="349"/>
                  </a:lnTo>
                  <a:lnTo>
                    <a:pt x="930" y="291"/>
                  </a:lnTo>
                  <a:lnTo>
                    <a:pt x="1001" y="239"/>
                  </a:lnTo>
                  <a:lnTo>
                    <a:pt x="1076" y="191"/>
                  </a:lnTo>
                  <a:lnTo>
                    <a:pt x="1153" y="149"/>
                  </a:lnTo>
                  <a:lnTo>
                    <a:pt x="1233" y="110"/>
                  </a:lnTo>
                  <a:lnTo>
                    <a:pt x="1317" y="78"/>
                  </a:lnTo>
                  <a:lnTo>
                    <a:pt x="1402" y="50"/>
                  </a:lnTo>
                  <a:lnTo>
                    <a:pt x="1490" y="29"/>
                  </a:lnTo>
                  <a:lnTo>
                    <a:pt x="1579" y="13"/>
                  </a:lnTo>
                  <a:lnTo>
                    <a:pt x="1671" y="4"/>
                  </a:lnTo>
                  <a:lnTo>
                    <a:pt x="1764" y="0"/>
                  </a:lnTo>
                  <a:close/>
                </a:path>
              </a:pathLst>
            </a:custGeom>
            <a:solidFill>
              <a:sysClr lastClr="FFFFFF" val="window"/>
            </a:solidFill>
            <a:ln w="0">
              <a:noFill/>
              <a:prstDash val="solid"/>
              <a:round/>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IN" noProof="0" normalizeH="0" spc="0" strike="noStrike" sz="1800" u="none">
                <a:ln>
                  <a:noFill/>
                </a:ln>
                <a:solidFill>
                  <a:prstClr val="white"/>
                </a:solidFill>
                <a:effectLst/>
                <a:uLnTx/>
                <a:uFillTx/>
                <a:latin charset="-122" pitchFamily="2" typeface="造字工房尚雅（非商用）常规体"/>
                <a:ea charset="-122" pitchFamily="2" typeface="造字工房尚雅（非商用）常规体"/>
                <a:cs typeface="+mn-ea"/>
                <a:sym typeface="+mn-lt"/>
              </a:endParaRPr>
            </a:p>
          </p:txBody>
        </p:sp>
      </p:grpSp>
      <p:sp>
        <p:nvSpPr>
          <p:cNvPr id="147" name="Rounded Rectangle 175"/>
          <p:cNvSpPr/>
          <p:nvPr/>
        </p:nvSpPr>
        <p:spPr>
          <a:xfrm>
            <a:off x="6503331" y="4310552"/>
            <a:ext cx="4212294" cy="207506"/>
          </a:xfrm>
          <a:prstGeom prst="roundRect">
            <a:avLst>
              <a:gd fmla="val 50000" name="adj"/>
            </a:avLst>
          </a:prstGeom>
          <a:solidFill>
            <a:sysClr lastClr="FFFFFF" val="window"/>
          </a:solidFill>
          <a:ln algn="ctr" cap="flat" cmpd="sng" w="12700">
            <a:solidFill>
              <a:sysClr lastClr="FFFFFF" val="window">
                <a:lumMod val="95000"/>
              </a:sysClr>
            </a:solidFill>
            <a:prstDash val="solid"/>
            <a:miter lim="800000"/>
          </a:ln>
          <a:effectLst>
            <a:outerShdw algn="tl" blurRad="127000" dir="2700000" dist="38100" rotWithShape="0">
              <a:sysClr lastClr="000000" val="windowText">
                <a:lumMod val="95000"/>
                <a:lumOff val="5000"/>
                <a:alpha val="60000"/>
              </a:sysClr>
            </a:outerShdw>
          </a:effectLst>
        </p:spPr>
        <p:txBody>
          <a:bodyPr anchor="ctr" rtlCol="0"/>
          <a:lstStyle/>
          <a:p>
            <a:pPr algn="r" defTabSz="914400" eaLnBrk="1" fontAlgn="auto" hangingPunct="1" indent="0" latinLnBrk="0" lvl="0" marL="0" marR="0">
              <a:lnSpc>
                <a:spcPct val="100000"/>
              </a:lnSpc>
              <a:spcBef>
                <a:spcPct val="0"/>
              </a:spcBef>
              <a:spcAft>
                <a:spcPct val="0"/>
              </a:spcAft>
              <a:buClrTx/>
              <a:buSzTx/>
              <a:buFontTx/>
              <a:buNone/>
              <a:defRPr/>
            </a:pPr>
            <a:r>
              <a:rPr b="0" baseline="0" cap="none" i="0" kern="0" kumimoji="0" lang="en-IN" noProof="0" normalizeH="0" spc="0" strike="noStrike" sz="1050" u="none">
                <a:ln>
                  <a:noFill/>
                </a:ln>
                <a:solidFill>
                  <a:schemeClr val="bg2">
                    <a:lumMod val="50000"/>
                  </a:schemeClr>
                </a:solidFill>
                <a:effectLst/>
                <a:uLnTx/>
                <a:uFillTx/>
                <a:latin charset="-122" pitchFamily="2" typeface="造字工房尚雅（非商用）常规体"/>
                <a:ea charset="-122" pitchFamily="2" typeface="造字工房尚雅（非商用）常规体"/>
                <a:cs typeface="+mn-ea"/>
                <a:sym typeface="+mn-lt"/>
              </a:rPr>
              <a:t>71%</a:t>
            </a:r>
          </a:p>
        </p:txBody>
      </p:sp>
      <p:sp>
        <p:nvSpPr>
          <p:cNvPr id="148" name="Rounded Rectangle 176"/>
          <p:cNvSpPr/>
          <p:nvPr/>
        </p:nvSpPr>
        <p:spPr>
          <a:xfrm>
            <a:off x="6569868" y="4369025"/>
            <a:ext cx="2586147" cy="90561"/>
          </a:xfrm>
          <a:prstGeom prst="roundRect">
            <a:avLst>
              <a:gd fmla="val 50000" name="adj"/>
            </a:avLst>
          </a:prstGeom>
          <a:solidFill>
            <a:schemeClr val="tx1">
              <a:lumMod val="50000"/>
              <a:lumOff val="50000"/>
            </a:schemeClr>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IN" noProof="0" normalizeH="0" spc="0" strike="noStrike" sz="1600" u="none">
              <a:ln>
                <a:noFill/>
              </a:ln>
              <a:solidFill>
                <a:schemeClr val="bg2">
                  <a:lumMod val="50000"/>
                </a:schemeClr>
              </a:solidFill>
              <a:effectLst/>
              <a:uLnTx/>
              <a:uFillTx/>
              <a:latin charset="-122" pitchFamily="2" typeface="造字工房尚雅（非商用）常规体"/>
              <a:ea charset="-122" pitchFamily="2" typeface="造字工房尚雅（非商用）常规体"/>
              <a:cs typeface="+mn-ea"/>
              <a:sym typeface="+mn-lt"/>
            </a:endParaRPr>
          </a:p>
        </p:txBody>
      </p:sp>
      <p:grpSp>
        <p:nvGrpSpPr>
          <p:cNvPr id="149" name="Group 43"/>
          <p:cNvGrpSpPr/>
          <p:nvPr/>
        </p:nvGrpSpPr>
        <p:grpSpPr>
          <a:xfrm>
            <a:off x="6520557" y="3113721"/>
            <a:ext cx="1836255" cy="285917"/>
            <a:chOff x="6766611" y="3551887"/>
            <a:chExt cx="1836255" cy="285917"/>
          </a:xfrm>
        </p:grpSpPr>
        <p:sp>
          <p:nvSpPr>
            <p:cNvPr id="150" name="Rectangle 44"/>
            <p:cNvSpPr/>
            <p:nvPr/>
          </p:nvSpPr>
          <p:spPr>
            <a:xfrm>
              <a:off x="7226515" y="3551887"/>
              <a:ext cx="1376351" cy="285917"/>
            </a:xfrm>
            <a:prstGeom prst="rect">
              <a:avLst/>
            </a:prstGeom>
            <a:noFill/>
            <a:ln algn="ctr" cap="flat" cmpd="sng" w="12700">
              <a:noFill/>
              <a:prstDash val="solid"/>
              <a:miter lim="800000"/>
            </a:ln>
            <a:effectLst/>
          </p:spPr>
          <p:txBody>
            <a:bodyPr anchor="ctr" bIns="0" lIns="0" rIns="36000" rtlCol="0" tIns="0">
              <a:normAutofit/>
            </a:bodyPr>
            <a:lstStyle/>
            <a:p>
              <a:pPr lvl="0">
                <a:defRPr/>
              </a:pPr>
              <a:r>
                <a:rPr altLang="en-US" kern="0" lang="zh-CN" sz="1200">
                  <a:solidFill>
                    <a:prstClr val="white"/>
                  </a:solidFill>
                  <a:latin charset="-122" pitchFamily="2" typeface="造字工房尚雅（非商用）常规体"/>
                  <a:ea charset="-122" pitchFamily="2" typeface="造字工房尚雅（非商用）常规体"/>
                  <a:cs typeface="+mn-ea"/>
                  <a:sym typeface="+mn-lt"/>
                </a:rPr>
                <a:t>添加标题 02</a:t>
              </a:r>
            </a:p>
          </p:txBody>
        </p:sp>
        <p:grpSp>
          <p:nvGrpSpPr>
            <p:cNvPr id="151" name="Group 45"/>
            <p:cNvGrpSpPr/>
            <p:nvPr/>
          </p:nvGrpSpPr>
          <p:grpSpPr>
            <a:xfrm>
              <a:off x="6766611" y="3623722"/>
              <a:ext cx="167582" cy="157000"/>
              <a:chOff x="5368132" y="3540125"/>
              <a:chExt cx="465138" cy="435769"/>
            </a:xfrm>
            <a:solidFill>
              <a:sysClr lastClr="FFFFFF" val="window"/>
            </a:solidFill>
          </p:grpSpPr>
          <p:sp>
            <p:nvSpPr>
              <p:cNvPr id="152" name="AutoShape 110"/>
              <p:cNvSpPr/>
              <p:nvPr/>
            </p:nvSpPr>
            <p:spPr bwMode="auto">
              <a:xfrm>
                <a:off x="5426869" y="3598069"/>
                <a:ext cx="347663" cy="2325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122" pitchFamily="2" typeface="造字工房尚雅（非商用）常规体"/>
                  <a:ea charset="-122" pitchFamily="2" typeface="造字工房尚雅（非商用）常规体"/>
                  <a:cs typeface="+mn-ea"/>
                  <a:sym typeface="+mn-lt"/>
                </a:endParaRPr>
              </a:p>
            </p:txBody>
          </p:sp>
          <p:sp>
            <p:nvSpPr>
              <p:cNvPr id="153" name="AutoShape 111"/>
              <p:cNvSpPr/>
              <p:nvPr/>
            </p:nvSpPr>
            <p:spPr bwMode="auto">
              <a:xfrm>
                <a:off x="5368132" y="3540125"/>
                <a:ext cx="465138" cy="4357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122" pitchFamily="2" typeface="造字工房尚雅（非商用）常规体"/>
                  <a:ea charset="-122" pitchFamily="2" typeface="造字工房尚雅（非商用）常规体"/>
                  <a:cs typeface="+mn-ea"/>
                  <a:sym typeface="+mn-lt"/>
                </a:endParaRPr>
              </a:p>
            </p:txBody>
          </p:sp>
        </p:grpSp>
      </p:grpSp>
      <p:sp>
        <p:nvSpPr>
          <p:cNvPr id="154" name="文本框 153"/>
          <p:cNvSpPr txBox="1"/>
          <p:nvPr/>
        </p:nvSpPr>
        <p:spPr>
          <a:xfrm>
            <a:off x="10724437" y="-3061"/>
            <a:ext cx="1040590" cy="1005840"/>
          </a:xfrm>
          <a:prstGeom prst="rect">
            <a:avLst/>
          </a:prstGeom>
          <a:noFill/>
        </p:spPr>
        <p:txBody>
          <a:bodyPr rtlCol="0" wrap="square">
            <a:spAutoFit/>
          </a:bodyPr>
          <a:lstStyle>
            <a:defPPr>
              <a:defRPr lang="zh-CN"/>
            </a:defPPr>
            <a:lvl1pPr algn="just">
              <a:defRPr sz="9600">
                <a:solidFill>
                  <a:schemeClr val="tx1">
                    <a:lumMod val="75000"/>
                    <a:lumOff val="25000"/>
                  </a:schemeClr>
                </a:solidFill>
                <a:latin charset="-79" panose="02010803020104030203" pitchFamily="2" typeface="Aharoni"/>
                <a:ea charset="-122" panose="02010601030101010101" pitchFamily="2" typeface="LiHei Pro"/>
                <a:cs charset="-79" panose="02010803020104030203" pitchFamily="2" typeface="Aharoni"/>
              </a:defRPr>
            </a:lvl1pPr>
          </a:lstStyle>
          <a:p>
            <a:r>
              <a:rPr altLang="zh-CN" lang="en-US" smtClean="0" sz="6000">
                <a:solidFill>
                  <a:schemeClr val="tx1"/>
                </a:solidFill>
                <a:latin charset="-122" pitchFamily="2" typeface="造字工房尚雅（非商用）常规体"/>
                <a:ea charset="-122" pitchFamily="2" typeface="造字工房尚雅（非商用）常规体"/>
              </a:rPr>
              <a:t>02</a:t>
            </a:r>
          </a:p>
        </p:txBody>
      </p:sp>
      <p:cxnSp>
        <p:nvCxnSpPr>
          <p:cNvPr id="155" name="直接连接符 154"/>
          <p:cNvCxnSpPr/>
          <p:nvPr/>
        </p:nvCxnSpPr>
        <p:spPr>
          <a:xfrm flipH="1">
            <a:off x="11439281" y="578463"/>
            <a:ext cx="452746" cy="434139"/>
          </a:xfrm>
          <a:prstGeom prst="line">
            <a:avLst/>
          </a:prstGeom>
          <a:ln cap="rnd" w="158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3239300559"/>
      </p:ext>
    </p:extLst>
  </p:cSld>
  <p:clrMapOvr>
    <a:masterClrMapping/>
  </p:clrMapOvr>
  <mc:AlternateContent>
    <mc:Choice Requires="p14">
      <p:transition advClick="0" p14:dur="1500" spd="slow">
        <p:random/>
      </p:transition>
    </mc:Choice>
    <mc:Fallback>
      <p:transition advClick="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31" presetSubtype="0">
                                  <p:stCondLst>
                                    <p:cond delay="500"/>
                                  </p:stCondLst>
                                  <p:childTnLst>
                                    <p:set>
                                      <p:cBhvr>
                                        <p:cTn dur="1" fill="hold" id="6">
                                          <p:stCondLst>
                                            <p:cond delay="0"/>
                                          </p:stCondLst>
                                        </p:cTn>
                                        <p:tgtEl>
                                          <p:spTgt spid="3"/>
                                        </p:tgtEl>
                                        <p:attrNameLst>
                                          <p:attrName>style.visibility</p:attrName>
                                        </p:attrNameLst>
                                      </p:cBhvr>
                                      <p:to>
                                        <p:strVal val="visible"/>
                                      </p:to>
                                    </p:set>
                                    <p:anim calcmode="lin" valueType="num">
                                      <p:cBhvr>
                                        <p:cTn dur="1000" fill="hold" id="7"/>
                                        <p:tgtEl>
                                          <p:spTgt spid="3"/>
                                        </p:tgtEl>
                                        <p:attrNameLst>
                                          <p:attrName>ppt_w</p:attrName>
                                        </p:attrNameLst>
                                      </p:cBhvr>
                                      <p:tavLst>
                                        <p:tav tm="0">
                                          <p:val>
                                            <p:fltVal val="0"/>
                                          </p:val>
                                        </p:tav>
                                        <p:tav tm="100000">
                                          <p:val>
                                            <p:strVal val="#ppt_w"/>
                                          </p:val>
                                        </p:tav>
                                      </p:tavLst>
                                    </p:anim>
                                    <p:anim calcmode="lin" valueType="num">
                                      <p:cBhvr>
                                        <p:cTn dur="1000" fill="hold" id="8"/>
                                        <p:tgtEl>
                                          <p:spTgt spid="3"/>
                                        </p:tgtEl>
                                        <p:attrNameLst>
                                          <p:attrName>ppt_h</p:attrName>
                                        </p:attrNameLst>
                                      </p:cBhvr>
                                      <p:tavLst>
                                        <p:tav tm="0">
                                          <p:val>
                                            <p:fltVal val="0"/>
                                          </p:val>
                                        </p:tav>
                                        <p:tav tm="100000">
                                          <p:val>
                                            <p:strVal val="#ppt_h"/>
                                          </p:val>
                                        </p:tav>
                                      </p:tavLst>
                                    </p:anim>
                                    <p:anim calcmode="lin" valueType="num">
                                      <p:cBhvr>
                                        <p:cTn dur="1000" fill="hold" id="9"/>
                                        <p:tgtEl>
                                          <p:spTgt spid="3"/>
                                        </p:tgtEl>
                                        <p:attrNameLst>
                                          <p:attrName>style.rotation</p:attrName>
                                        </p:attrNameLst>
                                      </p:cBhvr>
                                      <p:tavLst>
                                        <p:tav tm="0">
                                          <p:val>
                                            <p:fltVal val="90"/>
                                          </p:val>
                                        </p:tav>
                                        <p:tav tm="100000">
                                          <p:val>
                                            <p:fltVal val="0"/>
                                          </p:val>
                                        </p:tav>
                                      </p:tavLst>
                                    </p:anim>
                                    <p:animEffect filter="fade" transition="in">
                                      <p:cBhvr>
                                        <p:cTn dur="1000" id="10"/>
                                        <p:tgtEl>
                                          <p:spTgt spid="3"/>
                                        </p:tgtEl>
                                      </p:cBhvr>
                                    </p:animEffect>
                                  </p:childTnLst>
                                </p:cTn>
                              </p:par>
                              <p:par>
                                <p:cTn fill="hold" id="11" nodeType="withEffect" presetClass="entr" presetID="31" presetSubtype="0">
                                  <p:stCondLst>
                                    <p:cond delay="500"/>
                                  </p:stCondLst>
                                  <p:childTnLst>
                                    <p:set>
                                      <p:cBhvr>
                                        <p:cTn dur="1" fill="hold" id="12">
                                          <p:stCondLst>
                                            <p:cond delay="0"/>
                                          </p:stCondLst>
                                        </p:cTn>
                                        <p:tgtEl>
                                          <p:spTgt spid="4"/>
                                        </p:tgtEl>
                                        <p:attrNameLst>
                                          <p:attrName>style.visibility</p:attrName>
                                        </p:attrNameLst>
                                      </p:cBhvr>
                                      <p:to>
                                        <p:strVal val="visible"/>
                                      </p:to>
                                    </p:set>
                                    <p:anim calcmode="lin" valueType="num">
                                      <p:cBhvr>
                                        <p:cTn dur="1000" fill="hold" id="13"/>
                                        <p:tgtEl>
                                          <p:spTgt spid="4"/>
                                        </p:tgtEl>
                                        <p:attrNameLst>
                                          <p:attrName>ppt_w</p:attrName>
                                        </p:attrNameLst>
                                      </p:cBhvr>
                                      <p:tavLst>
                                        <p:tav tm="0">
                                          <p:val>
                                            <p:fltVal val="0"/>
                                          </p:val>
                                        </p:tav>
                                        <p:tav tm="100000">
                                          <p:val>
                                            <p:strVal val="#ppt_w"/>
                                          </p:val>
                                        </p:tav>
                                      </p:tavLst>
                                    </p:anim>
                                    <p:anim calcmode="lin" valueType="num">
                                      <p:cBhvr>
                                        <p:cTn dur="1000" fill="hold" id="14"/>
                                        <p:tgtEl>
                                          <p:spTgt spid="4"/>
                                        </p:tgtEl>
                                        <p:attrNameLst>
                                          <p:attrName>ppt_h</p:attrName>
                                        </p:attrNameLst>
                                      </p:cBhvr>
                                      <p:tavLst>
                                        <p:tav tm="0">
                                          <p:val>
                                            <p:fltVal val="0"/>
                                          </p:val>
                                        </p:tav>
                                        <p:tav tm="100000">
                                          <p:val>
                                            <p:strVal val="#ppt_h"/>
                                          </p:val>
                                        </p:tav>
                                      </p:tavLst>
                                    </p:anim>
                                    <p:anim calcmode="lin" valueType="num">
                                      <p:cBhvr>
                                        <p:cTn dur="1000" fill="hold" id="15"/>
                                        <p:tgtEl>
                                          <p:spTgt spid="4"/>
                                        </p:tgtEl>
                                        <p:attrNameLst>
                                          <p:attrName>style.rotation</p:attrName>
                                        </p:attrNameLst>
                                      </p:cBhvr>
                                      <p:tavLst>
                                        <p:tav tm="0">
                                          <p:val>
                                            <p:fltVal val="90"/>
                                          </p:val>
                                        </p:tav>
                                        <p:tav tm="100000">
                                          <p:val>
                                            <p:fltVal val="0"/>
                                          </p:val>
                                        </p:tav>
                                      </p:tavLst>
                                    </p:anim>
                                    <p:animEffect filter="fade" transition="in">
                                      <p:cBhvr>
                                        <p:cTn dur="1000" id="16"/>
                                        <p:tgtEl>
                                          <p:spTgt spid="4"/>
                                        </p:tgtEl>
                                      </p:cBhvr>
                                    </p:animEffect>
                                  </p:childTnLst>
                                </p:cTn>
                              </p:par>
                              <p:par>
                                <p:cTn fill="hold" id="17" nodeType="withEffect" presetClass="entr" presetID="31" presetSubtype="0">
                                  <p:stCondLst>
                                    <p:cond delay="500"/>
                                  </p:stCondLst>
                                  <p:childTnLst>
                                    <p:set>
                                      <p:cBhvr>
                                        <p:cTn dur="1" fill="hold" id="18">
                                          <p:stCondLst>
                                            <p:cond delay="0"/>
                                          </p:stCondLst>
                                        </p:cTn>
                                        <p:tgtEl>
                                          <p:spTgt spid="5"/>
                                        </p:tgtEl>
                                        <p:attrNameLst>
                                          <p:attrName>style.visibility</p:attrName>
                                        </p:attrNameLst>
                                      </p:cBhvr>
                                      <p:to>
                                        <p:strVal val="visible"/>
                                      </p:to>
                                    </p:set>
                                    <p:anim calcmode="lin" valueType="num">
                                      <p:cBhvr>
                                        <p:cTn dur="1000" fill="hold" id="19"/>
                                        <p:tgtEl>
                                          <p:spTgt spid="5"/>
                                        </p:tgtEl>
                                        <p:attrNameLst>
                                          <p:attrName>ppt_w</p:attrName>
                                        </p:attrNameLst>
                                      </p:cBhvr>
                                      <p:tavLst>
                                        <p:tav tm="0">
                                          <p:val>
                                            <p:fltVal val="0"/>
                                          </p:val>
                                        </p:tav>
                                        <p:tav tm="100000">
                                          <p:val>
                                            <p:strVal val="#ppt_w"/>
                                          </p:val>
                                        </p:tav>
                                      </p:tavLst>
                                    </p:anim>
                                    <p:anim calcmode="lin" valueType="num">
                                      <p:cBhvr>
                                        <p:cTn dur="1000" fill="hold" id="20"/>
                                        <p:tgtEl>
                                          <p:spTgt spid="5"/>
                                        </p:tgtEl>
                                        <p:attrNameLst>
                                          <p:attrName>ppt_h</p:attrName>
                                        </p:attrNameLst>
                                      </p:cBhvr>
                                      <p:tavLst>
                                        <p:tav tm="0">
                                          <p:val>
                                            <p:fltVal val="0"/>
                                          </p:val>
                                        </p:tav>
                                        <p:tav tm="100000">
                                          <p:val>
                                            <p:strVal val="#ppt_h"/>
                                          </p:val>
                                        </p:tav>
                                      </p:tavLst>
                                    </p:anim>
                                    <p:anim calcmode="lin" valueType="num">
                                      <p:cBhvr>
                                        <p:cTn dur="1000" fill="hold" id="21"/>
                                        <p:tgtEl>
                                          <p:spTgt spid="5"/>
                                        </p:tgtEl>
                                        <p:attrNameLst>
                                          <p:attrName>style.rotation</p:attrName>
                                        </p:attrNameLst>
                                      </p:cBhvr>
                                      <p:tavLst>
                                        <p:tav tm="0">
                                          <p:val>
                                            <p:fltVal val="90"/>
                                          </p:val>
                                        </p:tav>
                                        <p:tav tm="100000">
                                          <p:val>
                                            <p:fltVal val="0"/>
                                          </p:val>
                                        </p:tav>
                                      </p:tavLst>
                                    </p:anim>
                                    <p:animEffect filter="fade" transition="in">
                                      <p:cBhvr>
                                        <p:cTn dur="1000" id="22"/>
                                        <p:tgtEl>
                                          <p:spTgt spid="5"/>
                                        </p:tgtEl>
                                      </p:cBhvr>
                                    </p:animEffect>
                                  </p:childTnLst>
                                </p:cTn>
                              </p:par>
                              <p:par>
                                <p:cTn fill="hold" id="23" nodeType="withEffect" presetClass="entr" presetID="31" presetSubtype="0">
                                  <p:stCondLst>
                                    <p:cond delay="500"/>
                                  </p:stCondLst>
                                  <p:childTnLst>
                                    <p:set>
                                      <p:cBhvr>
                                        <p:cTn dur="1" fill="hold" id="24">
                                          <p:stCondLst>
                                            <p:cond delay="0"/>
                                          </p:stCondLst>
                                        </p:cTn>
                                        <p:tgtEl>
                                          <p:spTgt spid="6"/>
                                        </p:tgtEl>
                                        <p:attrNameLst>
                                          <p:attrName>style.visibility</p:attrName>
                                        </p:attrNameLst>
                                      </p:cBhvr>
                                      <p:to>
                                        <p:strVal val="visible"/>
                                      </p:to>
                                    </p:set>
                                    <p:anim calcmode="lin" valueType="num">
                                      <p:cBhvr>
                                        <p:cTn dur="1000" fill="hold" id="25"/>
                                        <p:tgtEl>
                                          <p:spTgt spid="6"/>
                                        </p:tgtEl>
                                        <p:attrNameLst>
                                          <p:attrName>ppt_w</p:attrName>
                                        </p:attrNameLst>
                                      </p:cBhvr>
                                      <p:tavLst>
                                        <p:tav tm="0">
                                          <p:val>
                                            <p:fltVal val="0"/>
                                          </p:val>
                                        </p:tav>
                                        <p:tav tm="100000">
                                          <p:val>
                                            <p:strVal val="#ppt_w"/>
                                          </p:val>
                                        </p:tav>
                                      </p:tavLst>
                                    </p:anim>
                                    <p:anim calcmode="lin" valueType="num">
                                      <p:cBhvr>
                                        <p:cTn dur="1000" fill="hold" id="26"/>
                                        <p:tgtEl>
                                          <p:spTgt spid="6"/>
                                        </p:tgtEl>
                                        <p:attrNameLst>
                                          <p:attrName>ppt_h</p:attrName>
                                        </p:attrNameLst>
                                      </p:cBhvr>
                                      <p:tavLst>
                                        <p:tav tm="0">
                                          <p:val>
                                            <p:fltVal val="0"/>
                                          </p:val>
                                        </p:tav>
                                        <p:tav tm="100000">
                                          <p:val>
                                            <p:strVal val="#ppt_h"/>
                                          </p:val>
                                        </p:tav>
                                      </p:tavLst>
                                    </p:anim>
                                    <p:anim calcmode="lin" valueType="num">
                                      <p:cBhvr>
                                        <p:cTn dur="1000" fill="hold" id="27"/>
                                        <p:tgtEl>
                                          <p:spTgt spid="6"/>
                                        </p:tgtEl>
                                        <p:attrNameLst>
                                          <p:attrName>style.rotation</p:attrName>
                                        </p:attrNameLst>
                                      </p:cBhvr>
                                      <p:tavLst>
                                        <p:tav tm="0">
                                          <p:val>
                                            <p:fltVal val="90"/>
                                          </p:val>
                                        </p:tav>
                                        <p:tav tm="100000">
                                          <p:val>
                                            <p:fltVal val="0"/>
                                          </p:val>
                                        </p:tav>
                                      </p:tavLst>
                                    </p:anim>
                                    <p:animEffect filter="fade" transition="in">
                                      <p:cBhvr>
                                        <p:cTn dur="1000" id="28"/>
                                        <p:tgtEl>
                                          <p:spTgt spid="6"/>
                                        </p:tgtEl>
                                      </p:cBhvr>
                                    </p:animEffect>
                                  </p:childTnLst>
                                </p:cTn>
                              </p:par>
                              <p:par>
                                <p:cTn fill="hold" id="29" nodeType="withEffect" presetClass="entr" presetID="31" presetSubtype="0">
                                  <p:stCondLst>
                                    <p:cond delay="500"/>
                                  </p:stCondLst>
                                  <p:childTnLst>
                                    <p:set>
                                      <p:cBhvr>
                                        <p:cTn dur="1" fill="hold" id="30">
                                          <p:stCondLst>
                                            <p:cond delay="0"/>
                                          </p:stCondLst>
                                        </p:cTn>
                                        <p:tgtEl>
                                          <p:spTgt spid="7"/>
                                        </p:tgtEl>
                                        <p:attrNameLst>
                                          <p:attrName>style.visibility</p:attrName>
                                        </p:attrNameLst>
                                      </p:cBhvr>
                                      <p:to>
                                        <p:strVal val="visible"/>
                                      </p:to>
                                    </p:set>
                                    <p:anim calcmode="lin" valueType="num">
                                      <p:cBhvr>
                                        <p:cTn dur="1000" fill="hold" id="31"/>
                                        <p:tgtEl>
                                          <p:spTgt spid="7"/>
                                        </p:tgtEl>
                                        <p:attrNameLst>
                                          <p:attrName>ppt_w</p:attrName>
                                        </p:attrNameLst>
                                      </p:cBhvr>
                                      <p:tavLst>
                                        <p:tav tm="0">
                                          <p:val>
                                            <p:fltVal val="0"/>
                                          </p:val>
                                        </p:tav>
                                        <p:tav tm="100000">
                                          <p:val>
                                            <p:strVal val="#ppt_w"/>
                                          </p:val>
                                        </p:tav>
                                      </p:tavLst>
                                    </p:anim>
                                    <p:anim calcmode="lin" valueType="num">
                                      <p:cBhvr>
                                        <p:cTn dur="1000" fill="hold" id="32"/>
                                        <p:tgtEl>
                                          <p:spTgt spid="7"/>
                                        </p:tgtEl>
                                        <p:attrNameLst>
                                          <p:attrName>ppt_h</p:attrName>
                                        </p:attrNameLst>
                                      </p:cBhvr>
                                      <p:tavLst>
                                        <p:tav tm="0">
                                          <p:val>
                                            <p:fltVal val="0"/>
                                          </p:val>
                                        </p:tav>
                                        <p:tav tm="100000">
                                          <p:val>
                                            <p:strVal val="#ppt_h"/>
                                          </p:val>
                                        </p:tav>
                                      </p:tavLst>
                                    </p:anim>
                                    <p:anim calcmode="lin" valueType="num">
                                      <p:cBhvr>
                                        <p:cTn dur="1000" fill="hold" id="33"/>
                                        <p:tgtEl>
                                          <p:spTgt spid="7"/>
                                        </p:tgtEl>
                                        <p:attrNameLst>
                                          <p:attrName>style.rotation</p:attrName>
                                        </p:attrNameLst>
                                      </p:cBhvr>
                                      <p:tavLst>
                                        <p:tav tm="0">
                                          <p:val>
                                            <p:fltVal val="90"/>
                                          </p:val>
                                        </p:tav>
                                        <p:tav tm="100000">
                                          <p:val>
                                            <p:fltVal val="0"/>
                                          </p:val>
                                        </p:tav>
                                      </p:tavLst>
                                    </p:anim>
                                    <p:animEffect filter="fade" transition="in">
                                      <p:cBhvr>
                                        <p:cTn dur="1000" id="34"/>
                                        <p:tgtEl>
                                          <p:spTgt spid="7"/>
                                        </p:tgtEl>
                                      </p:cBhvr>
                                    </p:animEffect>
                                  </p:childTnLst>
                                </p:cTn>
                              </p:par>
                              <p:par>
                                <p:cTn fill="hold" id="35" nodeType="withEffect" presetClass="entr" presetID="31" presetSubtype="0">
                                  <p:stCondLst>
                                    <p:cond delay="500"/>
                                  </p:stCondLst>
                                  <p:childTnLst>
                                    <p:set>
                                      <p:cBhvr>
                                        <p:cTn dur="1" fill="hold" id="36">
                                          <p:stCondLst>
                                            <p:cond delay="0"/>
                                          </p:stCondLst>
                                        </p:cTn>
                                        <p:tgtEl>
                                          <p:spTgt spid="8"/>
                                        </p:tgtEl>
                                        <p:attrNameLst>
                                          <p:attrName>style.visibility</p:attrName>
                                        </p:attrNameLst>
                                      </p:cBhvr>
                                      <p:to>
                                        <p:strVal val="visible"/>
                                      </p:to>
                                    </p:set>
                                    <p:anim calcmode="lin" valueType="num">
                                      <p:cBhvr>
                                        <p:cTn dur="1000" fill="hold" id="37"/>
                                        <p:tgtEl>
                                          <p:spTgt spid="8"/>
                                        </p:tgtEl>
                                        <p:attrNameLst>
                                          <p:attrName>ppt_w</p:attrName>
                                        </p:attrNameLst>
                                      </p:cBhvr>
                                      <p:tavLst>
                                        <p:tav tm="0">
                                          <p:val>
                                            <p:fltVal val="0"/>
                                          </p:val>
                                        </p:tav>
                                        <p:tav tm="100000">
                                          <p:val>
                                            <p:strVal val="#ppt_w"/>
                                          </p:val>
                                        </p:tav>
                                      </p:tavLst>
                                    </p:anim>
                                    <p:anim calcmode="lin" valueType="num">
                                      <p:cBhvr>
                                        <p:cTn dur="1000" fill="hold" id="38"/>
                                        <p:tgtEl>
                                          <p:spTgt spid="8"/>
                                        </p:tgtEl>
                                        <p:attrNameLst>
                                          <p:attrName>ppt_h</p:attrName>
                                        </p:attrNameLst>
                                      </p:cBhvr>
                                      <p:tavLst>
                                        <p:tav tm="0">
                                          <p:val>
                                            <p:fltVal val="0"/>
                                          </p:val>
                                        </p:tav>
                                        <p:tav tm="100000">
                                          <p:val>
                                            <p:strVal val="#ppt_h"/>
                                          </p:val>
                                        </p:tav>
                                      </p:tavLst>
                                    </p:anim>
                                    <p:anim calcmode="lin" valueType="num">
                                      <p:cBhvr>
                                        <p:cTn dur="1000" fill="hold" id="39"/>
                                        <p:tgtEl>
                                          <p:spTgt spid="8"/>
                                        </p:tgtEl>
                                        <p:attrNameLst>
                                          <p:attrName>style.rotation</p:attrName>
                                        </p:attrNameLst>
                                      </p:cBhvr>
                                      <p:tavLst>
                                        <p:tav tm="0">
                                          <p:val>
                                            <p:fltVal val="90"/>
                                          </p:val>
                                        </p:tav>
                                        <p:tav tm="100000">
                                          <p:val>
                                            <p:fltVal val="0"/>
                                          </p:val>
                                        </p:tav>
                                      </p:tavLst>
                                    </p:anim>
                                    <p:animEffect filter="fade" transition="in">
                                      <p:cBhvr>
                                        <p:cTn dur="1000" id="40"/>
                                        <p:tgtEl>
                                          <p:spTgt spid="8"/>
                                        </p:tgtEl>
                                      </p:cBhvr>
                                    </p:animEffect>
                                  </p:childTnLst>
                                </p:cTn>
                              </p:par>
                              <p:par>
                                <p:cTn fill="hold" id="41" nodeType="withEffect" presetClass="entr" presetID="31" presetSubtype="0">
                                  <p:stCondLst>
                                    <p:cond delay="500"/>
                                  </p:stCondLst>
                                  <p:childTnLst>
                                    <p:set>
                                      <p:cBhvr>
                                        <p:cTn dur="1" fill="hold" id="42">
                                          <p:stCondLst>
                                            <p:cond delay="0"/>
                                          </p:stCondLst>
                                        </p:cTn>
                                        <p:tgtEl>
                                          <p:spTgt spid="9"/>
                                        </p:tgtEl>
                                        <p:attrNameLst>
                                          <p:attrName>style.visibility</p:attrName>
                                        </p:attrNameLst>
                                      </p:cBhvr>
                                      <p:to>
                                        <p:strVal val="visible"/>
                                      </p:to>
                                    </p:set>
                                    <p:anim calcmode="lin" valueType="num">
                                      <p:cBhvr>
                                        <p:cTn dur="1000" fill="hold" id="43"/>
                                        <p:tgtEl>
                                          <p:spTgt spid="9"/>
                                        </p:tgtEl>
                                        <p:attrNameLst>
                                          <p:attrName>ppt_w</p:attrName>
                                        </p:attrNameLst>
                                      </p:cBhvr>
                                      <p:tavLst>
                                        <p:tav tm="0">
                                          <p:val>
                                            <p:fltVal val="0"/>
                                          </p:val>
                                        </p:tav>
                                        <p:tav tm="100000">
                                          <p:val>
                                            <p:strVal val="#ppt_w"/>
                                          </p:val>
                                        </p:tav>
                                      </p:tavLst>
                                    </p:anim>
                                    <p:anim calcmode="lin" valueType="num">
                                      <p:cBhvr>
                                        <p:cTn dur="1000" fill="hold" id="44"/>
                                        <p:tgtEl>
                                          <p:spTgt spid="9"/>
                                        </p:tgtEl>
                                        <p:attrNameLst>
                                          <p:attrName>ppt_h</p:attrName>
                                        </p:attrNameLst>
                                      </p:cBhvr>
                                      <p:tavLst>
                                        <p:tav tm="0">
                                          <p:val>
                                            <p:fltVal val="0"/>
                                          </p:val>
                                        </p:tav>
                                        <p:tav tm="100000">
                                          <p:val>
                                            <p:strVal val="#ppt_h"/>
                                          </p:val>
                                        </p:tav>
                                      </p:tavLst>
                                    </p:anim>
                                    <p:anim calcmode="lin" valueType="num">
                                      <p:cBhvr>
                                        <p:cTn dur="1000" fill="hold" id="45"/>
                                        <p:tgtEl>
                                          <p:spTgt spid="9"/>
                                        </p:tgtEl>
                                        <p:attrNameLst>
                                          <p:attrName>style.rotation</p:attrName>
                                        </p:attrNameLst>
                                      </p:cBhvr>
                                      <p:tavLst>
                                        <p:tav tm="0">
                                          <p:val>
                                            <p:fltVal val="90"/>
                                          </p:val>
                                        </p:tav>
                                        <p:tav tm="100000">
                                          <p:val>
                                            <p:fltVal val="0"/>
                                          </p:val>
                                        </p:tav>
                                      </p:tavLst>
                                    </p:anim>
                                    <p:animEffect filter="fade" transition="in">
                                      <p:cBhvr>
                                        <p:cTn dur="1000" id="46"/>
                                        <p:tgtEl>
                                          <p:spTgt spid="9"/>
                                        </p:tgtEl>
                                      </p:cBhvr>
                                    </p:animEffect>
                                  </p:childTnLst>
                                </p:cTn>
                              </p:par>
                              <p:par>
                                <p:cTn fill="hold" id="47" nodeType="withEffect" presetClass="entr" presetID="31" presetSubtype="0">
                                  <p:stCondLst>
                                    <p:cond delay="500"/>
                                  </p:stCondLst>
                                  <p:childTnLst>
                                    <p:set>
                                      <p:cBhvr>
                                        <p:cTn dur="1" fill="hold" id="48">
                                          <p:stCondLst>
                                            <p:cond delay="0"/>
                                          </p:stCondLst>
                                        </p:cTn>
                                        <p:tgtEl>
                                          <p:spTgt spid="10"/>
                                        </p:tgtEl>
                                        <p:attrNameLst>
                                          <p:attrName>style.visibility</p:attrName>
                                        </p:attrNameLst>
                                      </p:cBhvr>
                                      <p:to>
                                        <p:strVal val="visible"/>
                                      </p:to>
                                    </p:set>
                                    <p:anim calcmode="lin" valueType="num">
                                      <p:cBhvr>
                                        <p:cTn dur="1000" fill="hold" id="49"/>
                                        <p:tgtEl>
                                          <p:spTgt spid="10"/>
                                        </p:tgtEl>
                                        <p:attrNameLst>
                                          <p:attrName>ppt_w</p:attrName>
                                        </p:attrNameLst>
                                      </p:cBhvr>
                                      <p:tavLst>
                                        <p:tav tm="0">
                                          <p:val>
                                            <p:fltVal val="0"/>
                                          </p:val>
                                        </p:tav>
                                        <p:tav tm="100000">
                                          <p:val>
                                            <p:strVal val="#ppt_w"/>
                                          </p:val>
                                        </p:tav>
                                      </p:tavLst>
                                    </p:anim>
                                    <p:anim calcmode="lin" valueType="num">
                                      <p:cBhvr>
                                        <p:cTn dur="1000" fill="hold" id="50"/>
                                        <p:tgtEl>
                                          <p:spTgt spid="10"/>
                                        </p:tgtEl>
                                        <p:attrNameLst>
                                          <p:attrName>ppt_h</p:attrName>
                                        </p:attrNameLst>
                                      </p:cBhvr>
                                      <p:tavLst>
                                        <p:tav tm="0">
                                          <p:val>
                                            <p:fltVal val="0"/>
                                          </p:val>
                                        </p:tav>
                                        <p:tav tm="100000">
                                          <p:val>
                                            <p:strVal val="#ppt_h"/>
                                          </p:val>
                                        </p:tav>
                                      </p:tavLst>
                                    </p:anim>
                                    <p:anim calcmode="lin" valueType="num">
                                      <p:cBhvr>
                                        <p:cTn dur="1000" fill="hold" id="51"/>
                                        <p:tgtEl>
                                          <p:spTgt spid="10"/>
                                        </p:tgtEl>
                                        <p:attrNameLst>
                                          <p:attrName>style.rotation</p:attrName>
                                        </p:attrNameLst>
                                      </p:cBhvr>
                                      <p:tavLst>
                                        <p:tav tm="0">
                                          <p:val>
                                            <p:fltVal val="90"/>
                                          </p:val>
                                        </p:tav>
                                        <p:tav tm="100000">
                                          <p:val>
                                            <p:fltVal val="0"/>
                                          </p:val>
                                        </p:tav>
                                      </p:tavLst>
                                    </p:anim>
                                    <p:animEffect filter="fade" transition="in">
                                      <p:cBhvr>
                                        <p:cTn dur="1000" id="52"/>
                                        <p:tgtEl>
                                          <p:spTgt spid="10"/>
                                        </p:tgtEl>
                                      </p:cBhvr>
                                    </p:animEffect>
                                  </p:childTnLst>
                                </p:cTn>
                              </p:par>
                              <p:par>
                                <p:cTn fill="hold" id="53" nodeType="withEffect" presetClass="entr" presetID="31" presetSubtype="0">
                                  <p:stCondLst>
                                    <p:cond delay="500"/>
                                  </p:stCondLst>
                                  <p:childTnLst>
                                    <p:set>
                                      <p:cBhvr>
                                        <p:cTn dur="1" fill="hold" id="54">
                                          <p:stCondLst>
                                            <p:cond delay="0"/>
                                          </p:stCondLst>
                                        </p:cTn>
                                        <p:tgtEl>
                                          <p:spTgt spid="11"/>
                                        </p:tgtEl>
                                        <p:attrNameLst>
                                          <p:attrName>style.visibility</p:attrName>
                                        </p:attrNameLst>
                                      </p:cBhvr>
                                      <p:to>
                                        <p:strVal val="visible"/>
                                      </p:to>
                                    </p:set>
                                    <p:anim calcmode="lin" valueType="num">
                                      <p:cBhvr>
                                        <p:cTn dur="1000" fill="hold" id="55"/>
                                        <p:tgtEl>
                                          <p:spTgt spid="11"/>
                                        </p:tgtEl>
                                        <p:attrNameLst>
                                          <p:attrName>ppt_w</p:attrName>
                                        </p:attrNameLst>
                                      </p:cBhvr>
                                      <p:tavLst>
                                        <p:tav tm="0">
                                          <p:val>
                                            <p:fltVal val="0"/>
                                          </p:val>
                                        </p:tav>
                                        <p:tav tm="100000">
                                          <p:val>
                                            <p:strVal val="#ppt_w"/>
                                          </p:val>
                                        </p:tav>
                                      </p:tavLst>
                                    </p:anim>
                                    <p:anim calcmode="lin" valueType="num">
                                      <p:cBhvr>
                                        <p:cTn dur="1000" fill="hold" id="56"/>
                                        <p:tgtEl>
                                          <p:spTgt spid="11"/>
                                        </p:tgtEl>
                                        <p:attrNameLst>
                                          <p:attrName>ppt_h</p:attrName>
                                        </p:attrNameLst>
                                      </p:cBhvr>
                                      <p:tavLst>
                                        <p:tav tm="0">
                                          <p:val>
                                            <p:fltVal val="0"/>
                                          </p:val>
                                        </p:tav>
                                        <p:tav tm="100000">
                                          <p:val>
                                            <p:strVal val="#ppt_h"/>
                                          </p:val>
                                        </p:tav>
                                      </p:tavLst>
                                    </p:anim>
                                    <p:anim calcmode="lin" valueType="num">
                                      <p:cBhvr>
                                        <p:cTn dur="1000" fill="hold" id="57"/>
                                        <p:tgtEl>
                                          <p:spTgt spid="11"/>
                                        </p:tgtEl>
                                        <p:attrNameLst>
                                          <p:attrName>style.rotation</p:attrName>
                                        </p:attrNameLst>
                                      </p:cBhvr>
                                      <p:tavLst>
                                        <p:tav tm="0">
                                          <p:val>
                                            <p:fltVal val="90"/>
                                          </p:val>
                                        </p:tav>
                                        <p:tav tm="100000">
                                          <p:val>
                                            <p:fltVal val="0"/>
                                          </p:val>
                                        </p:tav>
                                      </p:tavLst>
                                    </p:anim>
                                    <p:animEffect filter="fade" transition="in">
                                      <p:cBhvr>
                                        <p:cTn dur="1000" id="58"/>
                                        <p:tgtEl>
                                          <p:spTgt spid="11"/>
                                        </p:tgtEl>
                                      </p:cBhvr>
                                    </p:animEffect>
                                  </p:childTnLst>
                                </p:cTn>
                              </p:par>
                              <p:par>
                                <p:cTn fill="hold" id="59" nodeType="withEffect" presetClass="entr" presetID="31" presetSubtype="0">
                                  <p:stCondLst>
                                    <p:cond delay="500"/>
                                  </p:stCondLst>
                                  <p:childTnLst>
                                    <p:set>
                                      <p:cBhvr>
                                        <p:cTn dur="1" fill="hold" id="60">
                                          <p:stCondLst>
                                            <p:cond delay="0"/>
                                          </p:stCondLst>
                                        </p:cTn>
                                        <p:tgtEl>
                                          <p:spTgt spid="12"/>
                                        </p:tgtEl>
                                        <p:attrNameLst>
                                          <p:attrName>style.visibility</p:attrName>
                                        </p:attrNameLst>
                                      </p:cBhvr>
                                      <p:to>
                                        <p:strVal val="visible"/>
                                      </p:to>
                                    </p:set>
                                    <p:anim calcmode="lin" valueType="num">
                                      <p:cBhvr>
                                        <p:cTn dur="1000" fill="hold" id="61"/>
                                        <p:tgtEl>
                                          <p:spTgt spid="12"/>
                                        </p:tgtEl>
                                        <p:attrNameLst>
                                          <p:attrName>ppt_w</p:attrName>
                                        </p:attrNameLst>
                                      </p:cBhvr>
                                      <p:tavLst>
                                        <p:tav tm="0">
                                          <p:val>
                                            <p:fltVal val="0"/>
                                          </p:val>
                                        </p:tav>
                                        <p:tav tm="100000">
                                          <p:val>
                                            <p:strVal val="#ppt_w"/>
                                          </p:val>
                                        </p:tav>
                                      </p:tavLst>
                                    </p:anim>
                                    <p:anim calcmode="lin" valueType="num">
                                      <p:cBhvr>
                                        <p:cTn dur="1000" fill="hold" id="62"/>
                                        <p:tgtEl>
                                          <p:spTgt spid="12"/>
                                        </p:tgtEl>
                                        <p:attrNameLst>
                                          <p:attrName>ppt_h</p:attrName>
                                        </p:attrNameLst>
                                      </p:cBhvr>
                                      <p:tavLst>
                                        <p:tav tm="0">
                                          <p:val>
                                            <p:fltVal val="0"/>
                                          </p:val>
                                        </p:tav>
                                        <p:tav tm="100000">
                                          <p:val>
                                            <p:strVal val="#ppt_h"/>
                                          </p:val>
                                        </p:tav>
                                      </p:tavLst>
                                    </p:anim>
                                    <p:anim calcmode="lin" valueType="num">
                                      <p:cBhvr>
                                        <p:cTn dur="1000" fill="hold" id="63"/>
                                        <p:tgtEl>
                                          <p:spTgt spid="12"/>
                                        </p:tgtEl>
                                        <p:attrNameLst>
                                          <p:attrName>style.rotation</p:attrName>
                                        </p:attrNameLst>
                                      </p:cBhvr>
                                      <p:tavLst>
                                        <p:tav tm="0">
                                          <p:val>
                                            <p:fltVal val="90"/>
                                          </p:val>
                                        </p:tav>
                                        <p:tav tm="100000">
                                          <p:val>
                                            <p:fltVal val="0"/>
                                          </p:val>
                                        </p:tav>
                                      </p:tavLst>
                                    </p:anim>
                                    <p:animEffect filter="fade" transition="in">
                                      <p:cBhvr>
                                        <p:cTn dur="1000" id="64"/>
                                        <p:tgtEl>
                                          <p:spTgt spid="12"/>
                                        </p:tgtEl>
                                      </p:cBhvr>
                                    </p:animEffect>
                                  </p:childTnLst>
                                </p:cTn>
                              </p:par>
                              <p:par>
                                <p:cTn fill="hold" id="65" nodeType="withEffect" presetClass="entr" presetID="31" presetSubtype="0">
                                  <p:stCondLst>
                                    <p:cond delay="500"/>
                                  </p:stCondLst>
                                  <p:childTnLst>
                                    <p:set>
                                      <p:cBhvr>
                                        <p:cTn dur="1" fill="hold" id="66">
                                          <p:stCondLst>
                                            <p:cond delay="0"/>
                                          </p:stCondLst>
                                        </p:cTn>
                                        <p:tgtEl>
                                          <p:spTgt spid="13"/>
                                        </p:tgtEl>
                                        <p:attrNameLst>
                                          <p:attrName>style.visibility</p:attrName>
                                        </p:attrNameLst>
                                      </p:cBhvr>
                                      <p:to>
                                        <p:strVal val="visible"/>
                                      </p:to>
                                    </p:set>
                                    <p:anim calcmode="lin" valueType="num">
                                      <p:cBhvr>
                                        <p:cTn dur="1000" fill="hold" id="67"/>
                                        <p:tgtEl>
                                          <p:spTgt spid="13"/>
                                        </p:tgtEl>
                                        <p:attrNameLst>
                                          <p:attrName>ppt_w</p:attrName>
                                        </p:attrNameLst>
                                      </p:cBhvr>
                                      <p:tavLst>
                                        <p:tav tm="0">
                                          <p:val>
                                            <p:fltVal val="0"/>
                                          </p:val>
                                        </p:tav>
                                        <p:tav tm="100000">
                                          <p:val>
                                            <p:strVal val="#ppt_w"/>
                                          </p:val>
                                        </p:tav>
                                      </p:tavLst>
                                    </p:anim>
                                    <p:anim calcmode="lin" valueType="num">
                                      <p:cBhvr>
                                        <p:cTn dur="1000" fill="hold" id="68"/>
                                        <p:tgtEl>
                                          <p:spTgt spid="13"/>
                                        </p:tgtEl>
                                        <p:attrNameLst>
                                          <p:attrName>ppt_h</p:attrName>
                                        </p:attrNameLst>
                                      </p:cBhvr>
                                      <p:tavLst>
                                        <p:tav tm="0">
                                          <p:val>
                                            <p:fltVal val="0"/>
                                          </p:val>
                                        </p:tav>
                                        <p:tav tm="100000">
                                          <p:val>
                                            <p:strVal val="#ppt_h"/>
                                          </p:val>
                                        </p:tav>
                                      </p:tavLst>
                                    </p:anim>
                                    <p:anim calcmode="lin" valueType="num">
                                      <p:cBhvr>
                                        <p:cTn dur="1000" fill="hold" id="69"/>
                                        <p:tgtEl>
                                          <p:spTgt spid="13"/>
                                        </p:tgtEl>
                                        <p:attrNameLst>
                                          <p:attrName>style.rotation</p:attrName>
                                        </p:attrNameLst>
                                      </p:cBhvr>
                                      <p:tavLst>
                                        <p:tav tm="0">
                                          <p:val>
                                            <p:fltVal val="90"/>
                                          </p:val>
                                        </p:tav>
                                        <p:tav tm="100000">
                                          <p:val>
                                            <p:fltVal val="0"/>
                                          </p:val>
                                        </p:tav>
                                      </p:tavLst>
                                    </p:anim>
                                    <p:animEffect filter="fade" transition="in">
                                      <p:cBhvr>
                                        <p:cTn dur="1000" id="70"/>
                                        <p:tgtEl>
                                          <p:spTgt spid="13"/>
                                        </p:tgtEl>
                                      </p:cBhvr>
                                    </p:animEffect>
                                  </p:childTnLst>
                                </p:cTn>
                              </p:par>
                              <p:par>
                                <p:cTn fill="hold" id="71" nodeType="withEffect" presetClass="entr" presetID="31" presetSubtype="0">
                                  <p:stCondLst>
                                    <p:cond delay="500"/>
                                  </p:stCondLst>
                                  <p:childTnLst>
                                    <p:set>
                                      <p:cBhvr>
                                        <p:cTn dur="1" fill="hold" id="72">
                                          <p:stCondLst>
                                            <p:cond delay="0"/>
                                          </p:stCondLst>
                                        </p:cTn>
                                        <p:tgtEl>
                                          <p:spTgt spid="14"/>
                                        </p:tgtEl>
                                        <p:attrNameLst>
                                          <p:attrName>style.visibility</p:attrName>
                                        </p:attrNameLst>
                                      </p:cBhvr>
                                      <p:to>
                                        <p:strVal val="visible"/>
                                      </p:to>
                                    </p:set>
                                    <p:anim calcmode="lin" valueType="num">
                                      <p:cBhvr>
                                        <p:cTn dur="1000" fill="hold" id="73"/>
                                        <p:tgtEl>
                                          <p:spTgt spid="14"/>
                                        </p:tgtEl>
                                        <p:attrNameLst>
                                          <p:attrName>ppt_w</p:attrName>
                                        </p:attrNameLst>
                                      </p:cBhvr>
                                      <p:tavLst>
                                        <p:tav tm="0">
                                          <p:val>
                                            <p:fltVal val="0"/>
                                          </p:val>
                                        </p:tav>
                                        <p:tav tm="100000">
                                          <p:val>
                                            <p:strVal val="#ppt_w"/>
                                          </p:val>
                                        </p:tav>
                                      </p:tavLst>
                                    </p:anim>
                                    <p:anim calcmode="lin" valueType="num">
                                      <p:cBhvr>
                                        <p:cTn dur="1000" fill="hold" id="74"/>
                                        <p:tgtEl>
                                          <p:spTgt spid="14"/>
                                        </p:tgtEl>
                                        <p:attrNameLst>
                                          <p:attrName>ppt_h</p:attrName>
                                        </p:attrNameLst>
                                      </p:cBhvr>
                                      <p:tavLst>
                                        <p:tav tm="0">
                                          <p:val>
                                            <p:fltVal val="0"/>
                                          </p:val>
                                        </p:tav>
                                        <p:tav tm="100000">
                                          <p:val>
                                            <p:strVal val="#ppt_h"/>
                                          </p:val>
                                        </p:tav>
                                      </p:tavLst>
                                    </p:anim>
                                    <p:anim calcmode="lin" valueType="num">
                                      <p:cBhvr>
                                        <p:cTn dur="1000" fill="hold" id="75"/>
                                        <p:tgtEl>
                                          <p:spTgt spid="14"/>
                                        </p:tgtEl>
                                        <p:attrNameLst>
                                          <p:attrName>style.rotation</p:attrName>
                                        </p:attrNameLst>
                                      </p:cBhvr>
                                      <p:tavLst>
                                        <p:tav tm="0">
                                          <p:val>
                                            <p:fltVal val="90"/>
                                          </p:val>
                                        </p:tav>
                                        <p:tav tm="100000">
                                          <p:val>
                                            <p:fltVal val="0"/>
                                          </p:val>
                                        </p:tav>
                                      </p:tavLst>
                                    </p:anim>
                                    <p:animEffect filter="fade" transition="in">
                                      <p:cBhvr>
                                        <p:cTn dur="1000" id="76"/>
                                        <p:tgtEl>
                                          <p:spTgt spid="14"/>
                                        </p:tgtEl>
                                      </p:cBhvr>
                                    </p:animEffect>
                                  </p:childTnLst>
                                </p:cTn>
                              </p:par>
                              <p:par>
                                <p:cTn fill="hold" id="77" nodeType="withEffect" presetClass="entr" presetID="31" presetSubtype="0">
                                  <p:stCondLst>
                                    <p:cond delay="500"/>
                                  </p:stCondLst>
                                  <p:childTnLst>
                                    <p:set>
                                      <p:cBhvr>
                                        <p:cTn dur="1" fill="hold" id="78">
                                          <p:stCondLst>
                                            <p:cond delay="0"/>
                                          </p:stCondLst>
                                        </p:cTn>
                                        <p:tgtEl>
                                          <p:spTgt spid="15"/>
                                        </p:tgtEl>
                                        <p:attrNameLst>
                                          <p:attrName>style.visibility</p:attrName>
                                        </p:attrNameLst>
                                      </p:cBhvr>
                                      <p:to>
                                        <p:strVal val="visible"/>
                                      </p:to>
                                    </p:set>
                                    <p:anim calcmode="lin" valueType="num">
                                      <p:cBhvr>
                                        <p:cTn dur="1000" fill="hold" id="79"/>
                                        <p:tgtEl>
                                          <p:spTgt spid="15"/>
                                        </p:tgtEl>
                                        <p:attrNameLst>
                                          <p:attrName>ppt_w</p:attrName>
                                        </p:attrNameLst>
                                      </p:cBhvr>
                                      <p:tavLst>
                                        <p:tav tm="0">
                                          <p:val>
                                            <p:fltVal val="0"/>
                                          </p:val>
                                        </p:tav>
                                        <p:tav tm="100000">
                                          <p:val>
                                            <p:strVal val="#ppt_w"/>
                                          </p:val>
                                        </p:tav>
                                      </p:tavLst>
                                    </p:anim>
                                    <p:anim calcmode="lin" valueType="num">
                                      <p:cBhvr>
                                        <p:cTn dur="1000" fill="hold" id="80"/>
                                        <p:tgtEl>
                                          <p:spTgt spid="15"/>
                                        </p:tgtEl>
                                        <p:attrNameLst>
                                          <p:attrName>ppt_h</p:attrName>
                                        </p:attrNameLst>
                                      </p:cBhvr>
                                      <p:tavLst>
                                        <p:tav tm="0">
                                          <p:val>
                                            <p:fltVal val="0"/>
                                          </p:val>
                                        </p:tav>
                                        <p:tav tm="100000">
                                          <p:val>
                                            <p:strVal val="#ppt_h"/>
                                          </p:val>
                                        </p:tav>
                                      </p:tavLst>
                                    </p:anim>
                                    <p:anim calcmode="lin" valueType="num">
                                      <p:cBhvr>
                                        <p:cTn dur="1000" fill="hold" id="81"/>
                                        <p:tgtEl>
                                          <p:spTgt spid="15"/>
                                        </p:tgtEl>
                                        <p:attrNameLst>
                                          <p:attrName>style.rotation</p:attrName>
                                        </p:attrNameLst>
                                      </p:cBhvr>
                                      <p:tavLst>
                                        <p:tav tm="0">
                                          <p:val>
                                            <p:fltVal val="90"/>
                                          </p:val>
                                        </p:tav>
                                        <p:tav tm="100000">
                                          <p:val>
                                            <p:fltVal val="0"/>
                                          </p:val>
                                        </p:tav>
                                      </p:tavLst>
                                    </p:anim>
                                    <p:animEffect filter="fade" transition="in">
                                      <p:cBhvr>
                                        <p:cTn dur="1000" id="82"/>
                                        <p:tgtEl>
                                          <p:spTgt spid="15"/>
                                        </p:tgtEl>
                                      </p:cBhvr>
                                    </p:animEffect>
                                  </p:childTnLst>
                                </p:cTn>
                              </p:par>
                              <p:par>
                                <p:cTn fill="hold" id="83" nodeType="withEffect" presetClass="entr" presetID="31" presetSubtype="0">
                                  <p:stCondLst>
                                    <p:cond delay="500"/>
                                  </p:stCondLst>
                                  <p:childTnLst>
                                    <p:set>
                                      <p:cBhvr>
                                        <p:cTn dur="1" fill="hold" id="84">
                                          <p:stCondLst>
                                            <p:cond delay="0"/>
                                          </p:stCondLst>
                                        </p:cTn>
                                        <p:tgtEl>
                                          <p:spTgt spid="16"/>
                                        </p:tgtEl>
                                        <p:attrNameLst>
                                          <p:attrName>style.visibility</p:attrName>
                                        </p:attrNameLst>
                                      </p:cBhvr>
                                      <p:to>
                                        <p:strVal val="visible"/>
                                      </p:to>
                                    </p:set>
                                    <p:anim calcmode="lin" valueType="num">
                                      <p:cBhvr>
                                        <p:cTn dur="1000" fill="hold" id="85"/>
                                        <p:tgtEl>
                                          <p:spTgt spid="16"/>
                                        </p:tgtEl>
                                        <p:attrNameLst>
                                          <p:attrName>ppt_w</p:attrName>
                                        </p:attrNameLst>
                                      </p:cBhvr>
                                      <p:tavLst>
                                        <p:tav tm="0">
                                          <p:val>
                                            <p:fltVal val="0"/>
                                          </p:val>
                                        </p:tav>
                                        <p:tav tm="100000">
                                          <p:val>
                                            <p:strVal val="#ppt_w"/>
                                          </p:val>
                                        </p:tav>
                                      </p:tavLst>
                                    </p:anim>
                                    <p:anim calcmode="lin" valueType="num">
                                      <p:cBhvr>
                                        <p:cTn dur="1000" fill="hold" id="86"/>
                                        <p:tgtEl>
                                          <p:spTgt spid="16"/>
                                        </p:tgtEl>
                                        <p:attrNameLst>
                                          <p:attrName>ppt_h</p:attrName>
                                        </p:attrNameLst>
                                      </p:cBhvr>
                                      <p:tavLst>
                                        <p:tav tm="0">
                                          <p:val>
                                            <p:fltVal val="0"/>
                                          </p:val>
                                        </p:tav>
                                        <p:tav tm="100000">
                                          <p:val>
                                            <p:strVal val="#ppt_h"/>
                                          </p:val>
                                        </p:tav>
                                      </p:tavLst>
                                    </p:anim>
                                    <p:anim calcmode="lin" valueType="num">
                                      <p:cBhvr>
                                        <p:cTn dur="1000" fill="hold" id="87"/>
                                        <p:tgtEl>
                                          <p:spTgt spid="16"/>
                                        </p:tgtEl>
                                        <p:attrNameLst>
                                          <p:attrName>style.rotation</p:attrName>
                                        </p:attrNameLst>
                                      </p:cBhvr>
                                      <p:tavLst>
                                        <p:tav tm="0">
                                          <p:val>
                                            <p:fltVal val="90"/>
                                          </p:val>
                                        </p:tav>
                                        <p:tav tm="100000">
                                          <p:val>
                                            <p:fltVal val="0"/>
                                          </p:val>
                                        </p:tav>
                                      </p:tavLst>
                                    </p:anim>
                                    <p:animEffect filter="fade" transition="in">
                                      <p:cBhvr>
                                        <p:cTn dur="1000" id="88"/>
                                        <p:tgtEl>
                                          <p:spTgt spid="16"/>
                                        </p:tgtEl>
                                      </p:cBhvr>
                                    </p:animEffect>
                                  </p:childTnLst>
                                </p:cTn>
                              </p:par>
                              <p:par>
                                <p:cTn fill="hold" id="89" nodeType="withEffect" presetClass="entr" presetID="31" presetSubtype="0">
                                  <p:stCondLst>
                                    <p:cond delay="500"/>
                                  </p:stCondLst>
                                  <p:childTnLst>
                                    <p:set>
                                      <p:cBhvr>
                                        <p:cTn dur="1" fill="hold" id="90">
                                          <p:stCondLst>
                                            <p:cond delay="0"/>
                                          </p:stCondLst>
                                        </p:cTn>
                                        <p:tgtEl>
                                          <p:spTgt spid="17"/>
                                        </p:tgtEl>
                                        <p:attrNameLst>
                                          <p:attrName>style.visibility</p:attrName>
                                        </p:attrNameLst>
                                      </p:cBhvr>
                                      <p:to>
                                        <p:strVal val="visible"/>
                                      </p:to>
                                    </p:set>
                                    <p:anim calcmode="lin" valueType="num">
                                      <p:cBhvr>
                                        <p:cTn dur="1000" fill="hold" id="91"/>
                                        <p:tgtEl>
                                          <p:spTgt spid="17"/>
                                        </p:tgtEl>
                                        <p:attrNameLst>
                                          <p:attrName>ppt_w</p:attrName>
                                        </p:attrNameLst>
                                      </p:cBhvr>
                                      <p:tavLst>
                                        <p:tav tm="0">
                                          <p:val>
                                            <p:fltVal val="0"/>
                                          </p:val>
                                        </p:tav>
                                        <p:tav tm="100000">
                                          <p:val>
                                            <p:strVal val="#ppt_w"/>
                                          </p:val>
                                        </p:tav>
                                      </p:tavLst>
                                    </p:anim>
                                    <p:anim calcmode="lin" valueType="num">
                                      <p:cBhvr>
                                        <p:cTn dur="1000" fill="hold" id="92"/>
                                        <p:tgtEl>
                                          <p:spTgt spid="17"/>
                                        </p:tgtEl>
                                        <p:attrNameLst>
                                          <p:attrName>ppt_h</p:attrName>
                                        </p:attrNameLst>
                                      </p:cBhvr>
                                      <p:tavLst>
                                        <p:tav tm="0">
                                          <p:val>
                                            <p:fltVal val="0"/>
                                          </p:val>
                                        </p:tav>
                                        <p:tav tm="100000">
                                          <p:val>
                                            <p:strVal val="#ppt_h"/>
                                          </p:val>
                                        </p:tav>
                                      </p:tavLst>
                                    </p:anim>
                                    <p:anim calcmode="lin" valueType="num">
                                      <p:cBhvr>
                                        <p:cTn dur="1000" fill="hold" id="93"/>
                                        <p:tgtEl>
                                          <p:spTgt spid="17"/>
                                        </p:tgtEl>
                                        <p:attrNameLst>
                                          <p:attrName>style.rotation</p:attrName>
                                        </p:attrNameLst>
                                      </p:cBhvr>
                                      <p:tavLst>
                                        <p:tav tm="0">
                                          <p:val>
                                            <p:fltVal val="90"/>
                                          </p:val>
                                        </p:tav>
                                        <p:tav tm="100000">
                                          <p:val>
                                            <p:fltVal val="0"/>
                                          </p:val>
                                        </p:tav>
                                      </p:tavLst>
                                    </p:anim>
                                    <p:animEffect filter="fade" transition="in">
                                      <p:cBhvr>
                                        <p:cTn dur="1000" id="94"/>
                                        <p:tgtEl>
                                          <p:spTgt spid="17"/>
                                        </p:tgtEl>
                                      </p:cBhvr>
                                    </p:animEffect>
                                  </p:childTnLst>
                                </p:cTn>
                              </p:par>
                              <p:par>
                                <p:cTn fill="hold" id="95" nodeType="withEffect" presetClass="entr" presetID="31" presetSubtype="0">
                                  <p:stCondLst>
                                    <p:cond delay="500"/>
                                  </p:stCondLst>
                                  <p:childTnLst>
                                    <p:set>
                                      <p:cBhvr>
                                        <p:cTn dur="1" fill="hold" id="96">
                                          <p:stCondLst>
                                            <p:cond delay="0"/>
                                          </p:stCondLst>
                                        </p:cTn>
                                        <p:tgtEl>
                                          <p:spTgt spid="18"/>
                                        </p:tgtEl>
                                        <p:attrNameLst>
                                          <p:attrName>style.visibility</p:attrName>
                                        </p:attrNameLst>
                                      </p:cBhvr>
                                      <p:to>
                                        <p:strVal val="visible"/>
                                      </p:to>
                                    </p:set>
                                    <p:anim calcmode="lin" valueType="num">
                                      <p:cBhvr>
                                        <p:cTn dur="1000" fill="hold" id="97"/>
                                        <p:tgtEl>
                                          <p:spTgt spid="18"/>
                                        </p:tgtEl>
                                        <p:attrNameLst>
                                          <p:attrName>ppt_w</p:attrName>
                                        </p:attrNameLst>
                                      </p:cBhvr>
                                      <p:tavLst>
                                        <p:tav tm="0">
                                          <p:val>
                                            <p:fltVal val="0"/>
                                          </p:val>
                                        </p:tav>
                                        <p:tav tm="100000">
                                          <p:val>
                                            <p:strVal val="#ppt_w"/>
                                          </p:val>
                                        </p:tav>
                                      </p:tavLst>
                                    </p:anim>
                                    <p:anim calcmode="lin" valueType="num">
                                      <p:cBhvr>
                                        <p:cTn dur="1000" fill="hold" id="98"/>
                                        <p:tgtEl>
                                          <p:spTgt spid="18"/>
                                        </p:tgtEl>
                                        <p:attrNameLst>
                                          <p:attrName>ppt_h</p:attrName>
                                        </p:attrNameLst>
                                      </p:cBhvr>
                                      <p:tavLst>
                                        <p:tav tm="0">
                                          <p:val>
                                            <p:fltVal val="0"/>
                                          </p:val>
                                        </p:tav>
                                        <p:tav tm="100000">
                                          <p:val>
                                            <p:strVal val="#ppt_h"/>
                                          </p:val>
                                        </p:tav>
                                      </p:tavLst>
                                    </p:anim>
                                    <p:anim calcmode="lin" valueType="num">
                                      <p:cBhvr>
                                        <p:cTn dur="1000" fill="hold" id="99"/>
                                        <p:tgtEl>
                                          <p:spTgt spid="18"/>
                                        </p:tgtEl>
                                        <p:attrNameLst>
                                          <p:attrName>style.rotation</p:attrName>
                                        </p:attrNameLst>
                                      </p:cBhvr>
                                      <p:tavLst>
                                        <p:tav tm="0">
                                          <p:val>
                                            <p:fltVal val="90"/>
                                          </p:val>
                                        </p:tav>
                                        <p:tav tm="100000">
                                          <p:val>
                                            <p:fltVal val="0"/>
                                          </p:val>
                                        </p:tav>
                                      </p:tavLst>
                                    </p:anim>
                                    <p:animEffect filter="fade" transition="in">
                                      <p:cBhvr>
                                        <p:cTn dur="1000" id="100"/>
                                        <p:tgtEl>
                                          <p:spTgt spid="18"/>
                                        </p:tgtEl>
                                      </p:cBhvr>
                                    </p:animEffect>
                                  </p:childTnLst>
                                </p:cTn>
                              </p:par>
                              <p:par>
                                <p:cTn fill="hold" id="101" nodeType="withEffect" presetClass="entr" presetID="31" presetSubtype="0">
                                  <p:stCondLst>
                                    <p:cond delay="500"/>
                                  </p:stCondLst>
                                  <p:childTnLst>
                                    <p:set>
                                      <p:cBhvr>
                                        <p:cTn dur="1" fill="hold" id="102">
                                          <p:stCondLst>
                                            <p:cond delay="0"/>
                                          </p:stCondLst>
                                        </p:cTn>
                                        <p:tgtEl>
                                          <p:spTgt spid="19"/>
                                        </p:tgtEl>
                                        <p:attrNameLst>
                                          <p:attrName>style.visibility</p:attrName>
                                        </p:attrNameLst>
                                      </p:cBhvr>
                                      <p:to>
                                        <p:strVal val="visible"/>
                                      </p:to>
                                    </p:set>
                                    <p:anim calcmode="lin" valueType="num">
                                      <p:cBhvr>
                                        <p:cTn dur="1000" fill="hold" id="103"/>
                                        <p:tgtEl>
                                          <p:spTgt spid="19"/>
                                        </p:tgtEl>
                                        <p:attrNameLst>
                                          <p:attrName>ppt_w</p:attrName>
                                        </p:attrNameLst>
                                      </p:cBhvr>
                                      <p:tavLst>
                                        <p:tav tm="0">
                                          <p:val>
                                            <p:fltVal val="0"/>
                                          </p:val>
                                        </p:tav>
                                        <p:tav tm="100000">
                                          <p:val>
                                            <p:strVal val="#ppt_w"/>
                                          </p:val>
                                        </p:tav>
                                      </p:tavLst>
                                    </p:anim>
                                    <p:anim calcmode="lin" valueType="num">
                                      <p:cBhvr>
                                        <p:cTn dur="1000" fill="hold" id="104"/>
                                        <p:tgtEl>
                                          <p:spTgt spid="19"/>
                                        </p:tgtEl>
                                        <p:attrNameLst>
                                          <p:attrName>ppt_h</p:attrName>
                                        </p:attrNameLst>
                                      </p:cBhvr>
                                      <p:tavLst>
                                        <p:tav tm="0">
                                          <p:val>
                                            <p:fltVal val="0"/>
                                          </p:val>
                                        </p:tav>
                                        <p:tav tm="100000">
                                          <p:val>
                                            <p:strVal val="#ppt_h"/>
                                          </p:val>
                                        </p:tav>
                                      </p:tavLst>
                                    </p:anim>
                                    <p:anim calcmode="lin" valueType="num">
                                      <p:cBhvr>
                                        <p:cTn dur="1000" fill="hold" id="105"/>
                                        <p:tgtEl>
                                          <p:spTgt spid="19"/>
                                        </p:tgtEl>
                                        <p:attrNameLst>
                                          <p:attrName>style.rotation</p:attrName>
                                        </p:attrNameLst>
                                      </p:cBhvr>
                                      <p:tavLst>
                                        <p:tav tm="0">
                                          <p:val>
                                            <p:fltVal val="90"/>
                                          </p:val>
                                        </p:tav>
                                        <p:tav tm="100000">
                                          <p:val>
                                            <p:fltVal val="0"/>
                                          </p:val>
                                        </p:tav>
                                      </p:tavLst>
                                    </p:anim>
                                    <p:animEffect filter="fade" transition="in">
                                      <p:cBhvr>
                                        <p:cTn dur="1000" id="106"/>
                                        <p:tgtEl>
                                          <p:spTgt spid="19"/>
                                        </p:tgtEl>
                                      </p:cBhvr>
                                    </p:animEffect>
                                  </p:childTnLst>
                                </p:cTn>
                              </p:par>
                              <p:par>
                                <p:cTn fill="hold" grpId="0" id="107" nodeType="withEffect" presetClass="entr" presetID="31" presetSubtype="0">
                                  <p:stCondLst>
                                    <p:cond delay="500"/>
                                  </p:stCondLst>
                                  <p:childTnLst>
                                    <p:set>
                                      <p:cBhvr>
                                        <p:cTn dur="1" fill="hold" id="108">
                                          <p:stCondLst>
                                            <p:cond delay="0"/>
                                          </p:stCondLst>
                                        </p:cTn>
                                        <p:tgtEl>
                                          <p:spTgt spid="20"/>
                                        </p:tgtEl>
                                        <p:attrNameLst>
                                          <p:attrName>style.visibility</p:attrName>
                                        </p:attrNameLst>
                                      </p:cBhvr>
                                      <p:to>
                                        <p:strVal val="visible"/>
                                      </p:to>
                                    </p:set>
                                    <p:anim calcmode="lin" valueType="num">
                                      <p:cBhvr>
                                        <p:cTn dur="1000" fill="hold" id="109"/>
                                        <p:tgtEl>
                                          <p:spTgt spid="20"/>
                                        </p:tgtEl>
                                        <p:attrNameLst>
                                          <p:attrName>ppt_w</p:attrName>
                                        </p:attrNameLst>
                                      </p:cBhvr>
                                      <p:tavLst>
                                        <p:tav tm="0">
                                          <p:val>
                                            <p:fltVal val="0"/>
                                          </p:val>
                                        </p:tav>
                                        <p:tav tm="100000">
                                          <p:val>
                                            <p:strVal val="#ppt_w"/>
                                          </p:val>
                                        </p:tav>
                                      </p:tavLst>
                                    </p:anim>
                                    <p:anim calcmode="lin" valueType="num">
                                      <p:cBhvr>
                                        <p:cTn dur="1000" fill="hold" id="110"/>
                                        <p:tgtEl>
                                          <p:spTgt spid="20"/>
                                        </p:tgtEl>
                                        <p:attrNameLst>
                                          <p:attrName>ppt_h</p:attrName>
                                        </p:attrNameLst>
                                      </p:cBhvr>
                                      <p:tavLst>
                                        <p:tav tm="0">
                                          <p:val>
                                            <p:fltVal val="0"/>
                                          </p:val>
                                        </p:tav>
                                        <p:tav tm="100000">
                                          <p:val>
                                            <p:strVal val="#ppt_h"/>
                                          </p:val>
                                        </p:tav>
                                      </p:tavLst>
                                    </p:anim>
                                    <p:anim calcmode="lin" valueType="num">
                                      <p:cBhvr>
                                        <p:cTn dur="1000" fill="hold" id="111"/>
                                        <p:tgtEl>
                                          <p:spTgt spid="20"/>
                                        </p:tgtEl>
                                        <p:attrNameLst>
                                          <p:attrName>style.rotation</p:attrName>
                                        </p:attrNameLst>
                                      </p:cBhvr>
                                      <p:tavLst>
                                        <p:tav tm="0">
                                          <p:val>
                                            <p:fltVal val="90"/>
                                          </p:val>
                                        </p:tav>
                                        <p:tav tm="100000">
                                          <p:val>
                                            <p:fltVal val="0"/>
                                          </p:val>
                                        </p:tav>
                                      </p:tavLst>
                                    </p:anim>
                                    <p:animEffect filter="fade" transition="in">
                                      <p:cBhvr>
                                        <p:cTn dur="1000" id="112"/>
                                        <p:tgtEl>
                                          <p:spTgt spid="20"/>
                                        </p:tgtEl>
                                      </p:cBhvr>
                                    </p:animEffect>
                                  </p:childTnLst>
                                </p:cTn>
                              </p:par>
                              <p:par>
                                <p:cTn fill="hold" grpId="0" id="113" nodeType="withEffect" presetClass="entr" presetID="31" presetSubtype="0">
                                  <p:stCondLst>
                                    <p:cond delay="500"/>
                                  </p:stCondLst>
                                  <p:childTnLst>
                                    <p:set>
                                      <p:cBhvr>
                                        <p:cTn dur="1" fill="hold" id="114">
                                          <p:stCondLst>
                                            <p:cond delay="0"/>
                                          </p:stCondLst>
                                        </p:cTn>
                                        <p:tgtEl>
                                          <p:spTgt spid="21"/>
                                        </p:tgtEl>
                                        <p:attrNameLst>
                                          <p:attrName>style.visibility</p:attrName>
                                        </p:attrNameLst>
                                      </p:cBhvr>
                                      <p:to>
                                        <p:strVal val="visible"/>
                                      </p:to>
                                    </p:set>
                                    <p:anim calcmode="lin" valueType="num">
                                      <p:cBhvr>
                                        <p:cTn dur="1000" fill="hold" id="115"/>
                                        <p:tgtEl>
                                          <p:spTgt spid="21"/>
                                        </p:tgtEl>
                                        <p:attrNameLst>
                                          <p:attrName>ppt_w</p:attrName>
                                        </p:attrNameLst>
                                      </p:cBhvr>
                                      <p:tavLst>
                                        <p:tav tm="0">
                                          <p:val>
                                            <p:fltVal val="0"/>
                                          </p:val>
                                        </p:tav>
                                        <p:tav tm="100000">
                                          <p:val>
                                            <p:strVal val="#ppt_w"/>
                                          </p:val>
                                        </p:tav>
                                      </p:tavLst>
                                    </p:anim>
                                    <p:anim calcmode="lin" valueType="num">
                                      <p:cBhvr>
                                        <p:cTn dur="1000" fill="hold" id="116"/>
                                        <p:tgtEl>
                                          <p:spTgt spid="21"/>
                                        </p:tgtEl>
                                        <p:attrNameLst>
                                          <p:attrName>ppt_h</p:attrName>
                                        </p:attrNameLst>
                                      </p:cBhvr>
                                      <p:tavLst>
                                        <p:tav tm="0">
                                          <p:val>
                                            <p:fltVal val="0"/>
                                          </p:val>
                                        </p:tav>
                                        <p:tav tm="100000">
                                          <p:val>
                                            <p:strVal val="#ppt_h"/>
                                          </p:val>
                                        </p:tav>
                                      </p:tavLst>
                                    </p:anim>
                                    <p:anim calcmode="lin" valueType="num">
                                      <p:cBhvr>
                                        <p:cTn dur="1000" fill="hold" id="117"/>
                                        <p:tgtEl>
                                          <p:spTgt spid="21"/>
                                        </p:tgtEl>
                                        <p:attrNameLst>
                                          <p:attrName>style.rotation</p:attrName>
                                        </p:attrNameLst>
                                      </p:cBhvr>
                                      <p:tavLst>
                                        <p:tav tm="0">
                                          <p:val>
                                            <p:fltVal val="90"/>
                                          </p:val>
                                        </p:tav>
                                        <p:tav tm="100000">
                                          <p:val>
                                            <p:fltVal val="0"/>
                                          </p:val>
                                        </p:tav>
                                      </p:tavLst>
                                    </p:anim>
                                    <p:animEffect filter="fade" transition="in">
                                      <p:cBhvr>
                                        <p:cTn dur="1000" id="118"/>
                                        <p:tgtEl>
                                          <p:spTgt spid="21"/>
                                        </p:tgtEl>
                                      </p:cBhvr>
                                    </p:animEffect>
                                  </p:childTnLst>
                                </p:cTn>
                              </p:par>
                              <p:par>
                                <p:cTn fill="hold" grpId="0" id="119" nodeType="withEffect" presetClass="entr" presetID="31" presetSubtype="0">
                                  <p:stCondLst>
                                    <p:cond delay="500"/>
                                  </p:stCondLst>
                                  <p:childTnLst>
                                    <p:set>
                                      <p:cBhvr>
                                        <p:cTn dur="1" fill="hold" id="120">
                                          <p:stCondLst>
                                            <p:cond delay="0"/>
                                          </p:stCondLst>
                                        </p:cTn>
                                        <p:tgtEl>
                                          <p:spTgt spid="22"/>
                                        </p:tgtEl>
                                        <p:attrNameLst>
                                          <p:attrName>style.visibility</p:attrName>
                                        </p:attrNameLst>
                                      </p:cBhvr>
                                      <p:to>
                                        <p:strVal val="visible"/>
                                      </p:to>
                                    </p:set>
                                    <p:anim calcmode="lin" valueType="num">
                                      <p:cBhvr>
                                        <p:cTn dur="1000" fill="hold" id="121"/>
                                        <p:tgtEl>
                                          <p:spTgt spid="22"/>
                                        </p:tgtEl>
                                        <p:attrNameLst>
                                          <p:attrName>ppt_w</p:attrName>
                                        </p:attrNameLst>
                                      </p:cBhvr>
                                      <p:tavLst>
                                        <p:tav tm="0">
                                          <p:val>
                                            <p:fltVal val="0"/>
                                          </p:val>
                                        </p:tav>
                                        <p:tav tm="100000">
                                          <p:val>
                                            <p:strVal val="#ppt_w"/>
                                          </p:val>
                                        </p:tav>
                                      </p:tavLst>
                                    </p:anim>
                                    <p:anim calcmode="lin" valueType="num">
                                      <p:cBhvr>
                                        <p:cTn dur="1000" fill="hold" id="122"/>
                                        <p:tgtEl>
                                          <p:spTgt spid="22"/>
                                        </p:tgtEl>
                                        <p:attrNameLst>
                                          <p:attrName>ppt_h</p:attrName>
                                        </p:attrNameLst>
                                      </p:cBhvr>
                                      <p:tavLst>
                                        <p:tav tm="0">
                                          <p:val>
                                            <p:fltVal val="0"/>
                                          </p:val>
                                        </p:tav>
                                        <p:tav tm="100000">
                                          <p:val>
                                            <p:strVal val="#ppt_h"/>
                                          </p:val>
                                        </p:tav>
                                      </p:tavLst>
                                    </p:anim>
                                    <p:anim calcmode="lin" valueType="num">
                                      <p:cBhvr>
                                        <p:cTn dur="1000" fill="hold" id="123"/>
                                        <p:tgtEl>
                                          <p:spTgt spid="22"/>
                                        </p:tgtEl>
                                        <p:attrNameLst>
                                          <p:attrName>style.rotation</p:attrName>
                                        </p:attrNameLst>
                                      </p:cBhvr>
                                      <p:tavLst>
                                        <p:tav tm="0">
                                          <p:val>
                                            <p:fltVal val="90"/>
                                          </p:val>
                                        </p:tav>
                                        <p:tav tm="100000">
                                          <p:val>
                                            <p:fltVal val="0"/>
                                          </p:val>
                                        </p:tav>
                                      </p:tavLst>
                                    </p:anim>
                                    <p:animEffect filter="fade" transition="in">
                                      <p:cBhvr>
                                        <p:cTn dur="1000" id="124"/>
                                        <p:tgtEl>
                                          <p:spTgt spid="22"/>
                                        </p:tgtEl>
                                      </p:cBhvr>
                                    </p:animEffect>
                                  </p:childTnLst>
                                </p:cTn>
                              </p:par>
                              <p:par>
                                <p:cTn fill="hold" grpId="0" id="125" nodeType="withEffect" presetClass="entr" presetID="31" presetSubtype="0">
                                  <p:stCondLst>
                                    <p:cond delay="500"/>
                                  </p:stCondLst>
                                  <p:childTnLst>
                                    <p:set>
                                      <p:cBhvr>
                                        <p:cTn dur="1" fill="hold" id="126">
                                          <p:stCondLst>
                                            <p:cond delay="0"/>
                                          </p:stCondLst>
                                        </p:cTn>
                                        <p:tgtEl>
                                          <p:spTgt spid="23"/>
                                        </p:tgtEl>
                                        <p:attrNameLst>
                                          <p:attrName>style.visibility</p:attrName>
                                        </p:attrNameLst>
                                      </p:cBhvr>
                                      <p:to>
                                        <p:strVal val="visible"/>
                                      </p:to>
                                    </p:set>
                                    <p:anim calcmode="lin" valueType="num">
                                      <p:cBhvr>
                                        <p:cTn dur="1000" fill="hold" id="127"/>
                                        <p:tgtEl>
                                          <p:spTgt spid="23"/>
                                        </p:tgtEl>
                                        <p:attrNameLst>
                                          <p:attrName>ppt_w</p:attrName>
                                        </p:attrNameLst>
                                      </p:cBhvr>
                                      <p:tavLst>
                                        <p:tav tm="0">
                                          <p:val>
                                            <p:fltVal val="0"/>
                                          </p:val>
                                        </p:tav>
                                        <p:tav tm="100000">
                                          <p:val>
                                            <p:strVal val="#ppt_w"/>
                                          </p:val>
                                        </p:tav>
                                      </p:tavLst>
                                    </p:anim>
                                    <p:anim calcmode="lin" valueType="num">
                                      <p:cBhvr>
                                        <p:cTn dur="1000" fill="hold" id="128"/>
                                        <p:tgtEl>
                                          <p:spTgt spid="23"/>
                                        </p:tgtEl>
                                        <p:attrNameLst>
                                          <p:attrName>ppt_h</p:attrName>
                                        </p:attrNameLst>
                                      </p:cBhvr>
                                      <p:tavLst>
                                        <p:tav tm="0">
                                          <p:val>
                                            <p:fltVal val="0"/>
                                          </p:val>
                                        </p:tav>
                                        <p:tav tm="100000">
                                          <p:val>
                                            <p:strVal val="#ppt_h"/>
                                          </p:val>
                                        </p:tav>
                                      </p:tavLst>
                                    </p:anim>
                                    <p:anim calcmode="lin" valueType="num">
                                      <p:cBhvr>
                                        <p:cTn dur="1000" fill="hold" id="129"/>
                                        <p:tgtEl>
                                          <p:spTgt spid="23"/>
                                        </p:tgtEl>
                                        <p:attrNameLst>
                                          <p:attrName>style.rotation</p:attrName>
                                        </p:attrNameLst>
                                      </p:cBhvr>
                                      <p:tavLst>
                                        <p:tav tm="0">
                                          <p:val>
                                            <p:fltVal val="90"/>
                                          </p:val>
                                        </p:tav>
                                        <p:tav tm="100000">
                                          <p:val>
                                            <p:fltVal val="0"/>
                                          </p:val>
                                        </p:tav>
                                      </p:tavLst>
                                    </p:anim>
                                    <p:animEffect filter="fade" transition="in">
                                      <p:cBhvr>
                                        <p:cTn dur="1000" id="130"/>
                                        <p:tgtEl>
                                          <p:spTgt spid="23"/>
                                        </p:tgtEl>
                                      </p:cBhvr>
                                    </p:animEffect>
                                  </p:childTnLst>
                                </p:cTn>
                              </p:par>
                              <p:par>
                                <p:cTn fill="hold" grpId="0" id="131" nodeType="withEffect" presetClass="entr" presetID="31" presetSubtype="0">
                                  <p:stCondLst>
                                    <p:cond delay="500"/>
                                  </p:stCondLst>
                                  <p:childTnLst>
                                    <p:set>
                                      <p:cBhvr>
                                        <p:cTn dur="1" fill="hold" id="132">
                                          <p:stCondLst>
                                            <p:cond delay="0"/>
                                          </p:stCondLst>
                                        </p:cTn>
                                        <p:tgtEl>
                                          <p:spTgt spid="24"/>
                                        </p:tgtEl>
                                        <p:attrNameLst>
                                          <p:attrName>style.visibility</p:attrName>
                                        </p:attrNameLst>
                                      </p:cBhvr>
                                      <p:to>
                                        <p:strVal val="visible"/>
                                      </p:to>
                                    </p:set>
                                    <p:anim calcmode="lin" valueType="num">
                                      <p:cBhvr>
                                        <p:cTn dur="1000" fill="hold" id="133"/>
                                        <p:tgtEl>
                                          <p:spTgt spid="24"/>
                                        </p:tgtEl>
                                        <p:attrNameLst>
                                          <p:attrName>ppt_w</p:attrName>
                                        </p:attrNameLst>
                                      </p:cBhvr>
                                      <p:tavLst>
                                        <p:tav tm="0">
                                          <p:val>
                                            <p:fltVal val="0"/>
                                          </p:val>
                                        </p:tav>
                                        <p:tav tm="100000">
                                          <p:val>
                                            <p:strVal val="#ppt_w"/>
                                          </p:val>
                                        </p:tav>
                                      </p:tavLst>
                                    </p:anim>
                                    <p:anim calcmode="lin" valueType="num">
                                      <p:cBhvr>
                                        <p:cTn dur="1000" fill="hold" id="134"/>
                                        <p:tgtEl>
                                          <p:spTgt spid="24"/>
                                        </p:tgtEl>
                                        <p:attrNameLst>
                                          <p:attrName>ppt_h</p:attrName>
                                        </p:attrNameLst>
                                      </p:cBhvr>
                                      <p:tavLst>
                                        <p:tav tm="0">
                                          <p:val>
                                            <p:fltVal val="0"/>
                                          </p:val>
                                        </p:tav>
                                        <p:tav tm="100000">
                                          <p:val>
                                            <p:strVal val="#ppt_h"/>
                                          </p:val>
                                        </p:tav>
                                      </p:tavLst>
                                    </p:anim>
                                    <p:anim calcmode="lin" valueType="num">
                                      <p:cBhvr>
                                        <p:cTn dur="1000" fill="hold" id="135"/>
                                        <p:tgtEl>
                                          <p:spTgt spid="24"/>
                                        </p:tgtEl>
                                        <p:attrNameLst>
                                          <p:attrName>style.rotation</p:attrName>
                                        </p:attrNameLst>
                                      </p:cBhvr>
                                      <p:tavLst>
                                        <p:tav tm="0">
                                          <p:val>
                                            <p:fltVal val="90"/>
                                          </p:val>
                                        </p:tav>
                                        <p:tav tm="100000">
                                          <p:val>
                                            <p:fltVal val="0"/>
                                          </p:val>
                                        </p:tav>
                                      </p:tavLst>
                                    </p:anim>
                                    <p:animEffect filter="fade" transition="in">
                                      <p:cBhvr>
                                        <p:cTn dur="1000" id="136"/>
                                        <p:tgtEl>
                                          <p:spTgt spid="24"/>
                                        </p:tgtEl>
                                      </p:cBhvr>
                                    </p:animEffect>
                                  </p:childTnLst>
                                </p:cTn>
                              </p:par>
                              <p:par>
                                <p:cTn fill="hold" grpId="0" id="137" nodeType="withEffect" presetClass="entr" presetID="31" presetSubtype="0">
                                  <p:stCondLst>
                                    <p:cond delay="500"/>
                                  </p:stCondLst>
                                  <p:childTnLst>
                                    <p:set>
                                      <p:cBhvr>
                                        <p:cTn dur="1" fill="hold" id="138">
                                          <p:stCondLst>
                                            <p:cond delay="0"/>
                                          </p:stCondLst>
                                        </p:cTn>
                                        <p:tgtEl>
                                          <p:spTgt spid="25"/>
                                        </p:tgtEl>
                                        <p:attrNameLst>
                                          <p:attrName>style.visibility</p:attrName>
                                        </p:attrNameLst>
                                      </p:cBhvr>
                                      <p:to>
                                        <p:strVal val="visible"/>
                                      </p:to>
                                    </p:set>
                                    <p:anim calcmode="lin" valueType="num">
                                      <p:cBhvr>
                                        <p:cTn dur="1000" fill="hold" id="139"/>
                                        <p:tgtEl>
                                          <p:spTgt spid="25"/>
                                        </p:tgtEl>
                                        <p:attrNameLst>
                                          <p:attrName>ppt_w</p:attrName>
                                        </p:attrNameLst>
                                      </p:cBhvr>
                                      <p:tavLst>
                                        <p:tav tm="0">
                                          <p:val>
                                            <p:fltVal val="0"/>
                                          </p:val>
                                        </p:tav>
                                        <p:tav tm="100000">
                                          <p:val>
                                            <p:strVal val="#ppt_w"/>
                                          </p:val>
                                        </p:tav>
                                      </p:tavLst>
                                    </p:anim>
                                    <p:anim calcmode="lin" valueType="num">
                                      <p:cBhvr>
                                        <p:cTn dur="1000" fill="hold" id="140"/>
                                        <p:tgtEl>
                                          <p:spTgt spid="25"/>
                                        </p:tgtEl>
                                        <p:attrNameLst>
                                          <p:attrName>ppt_h</p:attrName>
                                        </p:attrNameLst>
                                      </p:cBhvr>
                                      <p:tavLst>
                                        <p:tav tm="0">
                                          <p:val>
                                            <p:fltVal val="0"/>
                                          </p:val>
                                        </p:tav>
                                        <p:tav tm="100000">
                                          <p:val>
                                            <p:strVal val="#ppt_h"/>
                                          </p:val>
                                        </p:tav>
                                      </p:tavLst>
                                    </p:anim>
                                    <p:anim calcmode="lin" valueType="num">
                                      <p:cBhvr>
                                        <p:cTn dur="1000" fill="hold" id="141"/>
                                        <p:tgtEl>
                                          <p:spTgt spid="25"/>
                                        </p:tgtEl>
                                        <p:attrNameLst>
                                          <p:attrName>style.rotation</p:attrName>
                                        </p:attrNameLst>
                                      </p:cBhvr>
                                      <p:tavLst>
                                        <p:tav tm="0">
                                          <p:val>
                                            <p:fltVal val="90"/>
                                          </p:val>
                                        </p:tav>
                                        <p:tav tm="100000">
                                          <p:val>
                                            <p:fltVal val="0"/>
                                          </p:val>
                                        </p:tav>
                                      </p:tavLst>
                                    </p:anim>
                                    <p:animEffect filter="fade" transition="in">
                                      <p:cBhvr>
                                        <p:cTn dur="1000" id="142"/>
                                        <p:tgtEl>
                                          <p:spTgt spid="25"/>
                                        </p:tgtEl>
                                      </p:cBhvr>
                                    </p:animEffect>
                                  </p:childTnLst>
                                </p:cTn>
                              </p:par>
                              <p:par>
                                <p:cTn fill="hold" grpId="0" id="143" nodeType="withEffect" presetClass="entr" presetID="31" presetSubtype="0">
                                  <p:stCondLst>
                                    <p:cond delay="500"/>
                                  </p:stCondLst>
                                  <p:childTnLst>
                                    <p:set>
                                      <p:cBhvr>
                                        <p:cTn dur="1" fill="hold" id="144">
                                          <p:stCondLst>
                                            <p:cond delay="0"/>
                                          </p:stCondLst>
                                        </p:cTn>
                                        <p:tgtEl>
                                          <p:spTgt spid="26"/>
                                        </p:tgtEl>
                                        <p:attrNameLst>
                                          <p:attrName>style.visibility</p:attrName>
                                        </p:attrNameLst>
                                      </p:cBhvr>
                                      <p:to>
                                        <p:strVal val="visible"/>
                                      </p:to>
                                    </p:set>
                                    <p:anim calcmode="lin" valueType="num">
                                      <p:cBhvr>
                                        <p:cTn dur="1000" fill="hold" id="145"/>
                                        <p:tgtEl>
                                          <p:spTgt spid="26"/>
                                        </p:tgtEl>
                                        <p:attrNameLst>
                                          <p:attrName>ppt_w</p:attrName>
                                        </p:attrNameLst>
                                      </p:cBhvr>
                                      <p:tavLst>
                                        <p:tav tm="0">
                                          <p:val>
                                            <p:fltVal val="0"/>
                                          </p:val>
                                        </p:tav>
                                        <p:tav tm="100000">
                                          <p:val>
                                            <p:strVal val="#ppt_w"/>
                                          </p:val>
                                        </p:tav>
                                      </p:tavLst>
                                    </p:anim>
                                    <p:anim calcmode="lin" valueType="num">
                                      <p:cBhvr>
                                        <p:cTn dur="1000" fill="hold" id="146"/>
                                        <p:tgtEl>
                                          <p:spTgt spid="26"/>
                                        </p:tgtEl>
                                        <p:attrNameLst>
                                          <p:attrName>ppt_h</p:attrName>
                                        </p:attrNameLst>
                                      </p:cBhvr>
                                      <p:tavLst>
                                        <p:tav tm="0">
                                          <p:val>
                                            <p:fltVal val="0"/>
                                          </p:val>
                                        </p:tav>
                                        <p:tav tm="100000">
                                          <p:val>
                                            <p:strVal val="#ppt_h"/>
                                          </p:val>
                                        </p:tav>
                                      </p:tavLst>
                                    </p:anim>
                                    <p:anim calcmode="lin" valueType="num">
                                      <p:cBhvr>
                                        <p:cTn dur="1000" fill="hold" id="147"/>
                                        <p:tgtEl>
                                          <p:spTgt spid="26"/>
                                        </p:tgtEl>
                                        <p:attrNameLst>
                                          <p:attrName>style.rotation</p:attrName>
                                        </p:attrNameLst>
                                      </p:cBhvr>
                                      <p:tavLst>
                                        <p:tav tm="0">
                                          <p:val>
                                            <p:fltVal val="90"/>
                                          </p:val>
                                        </p:tav>
                                        <p:tav tm="100000">
                                          <p:val>
                                            <p:fltVal val="0"/>
                                          </p:val>
                                        </p:tav>
                                      </p:tavLst>
                                    </p:anim>
                                    <p:animEffect filter="fade" transition="in">
                                      <p:cBhvr>
                                        <p:cTn dur="1000" id="148"/>
                                        <p:tgtEl>
                                          <p:spTgt spid="26"/>
                                        </p:tgtEl>
                                      </p:cBhvr>
                                    </p:animEffect>
                                  </p:childTnLst>
                                </p:cTn>
                              </p:par>
                              <p:par>
                                <p:cTn fill="hold" grpId="0" id="149" nodeType="withEffect" presetClass="entr" presetID="31" presetSubtype="0">
                                  <p:stCondLst>
                                    <p:cond delay="500"/>
                                  </p:stCondLst>
                                  <p:childTnLst>
                                    <p:set>
                                      <p:cBhvr>
                                        <p:cTn dur="1" fill="hold" id="150">
                                          <p:stCondLst>
                                            <p:cond delay="0"/>
                                          </p:stCondLst>
                                        </p:cTn>
                                        <p:tgtEl>
                                          <p:spTgt spid="27"/>
                                        </p:tgtEl>
                                        <p:attrNameLst>
                                          <p:attrName>style.visibility</p:attrName>
                                        </p:attrNameLst>
                                      </p:cBhvr>
                                      <p:to>
                                        <p:strVal val="visible"/>
                                      </p:to>
                                    </p:set>
                                    <p:anim calcmode="lin" valueType="num">
                                      <p:cBhvr>
                                        <p:cTn dur="1000" fill="hold" id="151"/>
                                        <p:tgtEl>
                                          <p:spTgt spid="27"/>
                                        </p:tgtEl>
                                        <p:attrNameLst>
                                          <p:attrName>ppt_w</p:attrName>
                                        </p:attrNameLst>
                                      </p:cBhvr>
                                      <p:tavLst>
                                        <p:tav tm="0">
                                          <p:val>
                                            <p:fltVal val="0"/>
                                          </p:val>
                                        </p:tav>
                                        <p:tav tm="100000">
                                          <p:val>
                                            <p:strVal val="#ppt_w"/>
                                          </p:val>
                                        </p:tav>
                                      </p:tavLst>
                                    </p:anim>
                                    <p:anim calcmode="lin" valueType="num">
                                      <p:cBhvr>
                                        <p:cTn dur="1000" fill="hold" id="152"/>
                                        <p:tgtEl>
                                          <p:spTgt spid="27"/>
                                        </p:tgtEl>
                                        <p:attrNameLst>
                                          <p:attrName>ppt_h</p:attrName>
                                        </p:attrNameLst>
                                      </p:cBhvr>
                                      <p:tavLst>
                                        <p:tav tm="0">
                                          <p:val>
                                            <p:fltVal val="0"/>
                                          </p:val>
                                        </p:tav>
                                        <p:tav tm="100000">
                                          <p:val>
                                            <p:strVal val="#ppt_h"/>
                                          </p:val>
                                        </p:tav>
                                      </p:tavLst>
                                    </p:anim>
                                    <p:anim calcmode="lin" valueType="num">
                                      <p:cBhvr>
                                        <p:cTn dur="1000" fill="hold" id="153"/>
                                        <p:tgtEl>
                                          <p:spTgt spid="27"/>
                                        </p:tgtEl>
                                        <p:attrNameLst>
                                          <p:attrName>style.rotation</p:attrName>
                                        </p:attrNameLst>
                                      </p:cBhvr>
                                      <p:tavLst>
                                        <p:tav tm="0">
                                          <p:val>
                                            <p:fltVal val="90"/>
                                          </p:val>
                                        </p:tav>
                                        <p:tav tm="100000">
                                          <p:val>
                                            <p:fltVal val="0"/>
                                          </p:val>
                                        </p:tav>
                                      </p:tavLst>
                                    </p:anim>
                                    <p:animEffect filter="fade" transition="in">
                                      <p:cBhvr>
                                        <p:cTn dur="1000" id="154"/>
                                        <p:tgtEl>
                                          <p:spTgt spid="27"/>
                                        </p:tgtEl>
                                      </p:cBhvr>
                                    </p:animEffect>
                                  </p:childTnLst>
                                </p:cTn>
                              </p:par>
                              <p:par>
                                <p:cTn fill="hold" grpId="0" id="155" nodeType="withEffect" presetClass="entr" presetID="31" presetSubtype="0">
                                  <p:stCondLst>
                                    <p:cond delay="500"/>
                                  </p:stCondLst>
                                  <p:childTnLst>
                                    <p:set>
                                      <p:cBhvr>
                                        <p:cTn dur="1" fill="hold" id="156">
                                          <p:stCondLst>
                                            <p:cond delay="0"/>
                                          </p:stCondLst>
                                        </p:cTn>
                                        <p:tgtEl>
                                          <p:spTgt spid="28"/>
                                        </p:tgtEl>
                                        <p:attrNameLst>
                                          <p:attrName>style.visibility</p:attrName>
                                        </p:attrNameLst>
                                      </p:cBhvr>
                                      <p:to>
                                        <p:strVal val="visible"/>
                                      </p:to>
                                    </p:set>
                                    <p:anim calcmode="lin" valueType="num">
                                      <p:cBhvr>
                                        <p:cTn dur="1000" fill="hold" id="157"/>
                                        <p:tgtEl>
                                          <p:spTgt spid="28"/>
                                        </p:tgtEl>
                                        <p:attrNameLst>
                                          <p:attrName>ppt_w</p:attrName>
                                        </p:attrNameLst>
                                      </p:cBhvr>
                                      <p:tavLst>
                                        <p:tav tm="0">
                                          <p:val>
                                            <p:fltVal val="0"/>
                                          </p:val>
                                        </p:tav>
                                        <p:tav tm="100000">
                                          <p:val>
                                            <p:strVal val="#ppt_w"/>
                                          </p:val>
                                        </p:tav>
                                      </p:tavLst>
                                    </p:anim>
                                    <p:anim calcmode="lin" valueType="num">
                                      <p:cBhvr>
                                        <p:cTn dur="1000" fill="hold" id="158"/>
                                        <p:tgtEl>
                                          <p:spTgt spid="28"/>
                                        </p:tgtEl>
                                        <p:attrNameLst>
                                          <p:attrName>ppt_h</p:attrName>
                                        </p:attrNameLst>
                                      </p:cBhvr>
                                      <p:tavLst>
                                        <p:tav tm="0">
                                          <p:val>
                                            <p:fltVal val="0"/>
                                          </p:val>
                                        </p:tav>
                                        <p:tav tm="100000">
                                          <p:val>
                                            <p:strVal val="#ppt_h"/>
                                          </p:val>
                                        </p:tav>
                                      </p:tavLst>
                                    </p:anim>
                                    <p:anim calcmode="lin" valueType="num">
                                      <p:cBhvr>
                                        <p:cTn dur="1000" fill="hold" id="159"/>
                                        <p:tgtEl>
                                          <p:spTgt spid="28"/>
                                        </p:tgtEl>
                                        <p:attrNameLst>
                                          <p:attrName>style.rotation</p:attrName>
                                        </p:attrNameLst>
                                      </p:cBhvr>
                                      <p:tavLst>
                                        <p:tav tm="0">
                                          <p:val>
                                            <p:fltVal val="90"/>
                                          </p:val>
                                        </p:tav>
                                        <p:tav tm="100000">
                                          <p:val>
                                            <p:fltVal val="0"/>
                                          </p:val>
                                        </p:tav>
                                      </p:tavLst>
                                    </p:anim>
                                    <p:animEffect filter="fade" transition="in">
                                      <p:cBhvr>
                                        <p:cTn dur="1000" id="160"/>
                                        <p:tgtEl>
                                          <p:spTgt spid="28"/>
                                        </p:tgtEl>
                                      </p:cBhvr>
                                    </p:animEffect>
                                  </p:childTnLst>
                                </p:cTn>
                              </p:par>
                              <p:par>
                                <p:cTn fill="hold" grpId="0" id="161" nodeType="withEffect" presetClass="entr" presetID="31" presetSubtype="0">
                                  <p:stCondLst>
                                    <p:cond delay="500"/>
                                  </p:stCondLst>
                                  <p:childTnLst>
                                    <p:set>
                                      <p:cBhvr>
                                        <p:cTn dur="1" fill="hold" id="162">
                                          <p:stCondLst>
                                            <p:cond delay="0"/>
                                          </p:stCondLst>
                                        </p:cTn>
                                        <p:tgtEl>
                                          <p:spTgt spid="29"/>
                                        </p:tgtEl>
                                        <p:attrNameLst>
                                          <p:attrName>style.visibility</p:attrName>
                                        </p:attrNameLst>
                                      </p:cBhvr>
                                      <p:to>
                                        <p:strVal val="visible"/>
                                      </p:to>
                                    </p:set>
                                    <p:anim calcmode="lin" valueType="num">
                                      <p:cBhvr>
                                        <p:cTn dur="1000" fill="hold" id="163"/>
                                        <p:tgtEl>
                                          <p:spTgt spid="29"/>
                                        </p:tgtEl>
                                        <p:attrNameLst>
                                          <p:attrName>ppt_w</p:attrName>
                                        </p:attrNameLst>
                                      </p:cBhvr>
                                      <p:tavLst>
                                        <p:tav tm="0">
                                          <p:val>
                                            <p:fltVal val="0"/>
                                          </p:val>
                                        </p:tav>
                                        <p:tav tm="100000">
                                          <p:val>
                                            <p:strVal val="#ppt_w"/>
                                          </p:val>
                                        </p:tav>
                                      </p:tavLst>
                                    </p:anim>
                                    <p:anim calcmode="lin" valueType="num">
                                      <p:cBhvr>
                                        <p:cTn dur="1000" fill="hold" id="164"/>
                                        <p:tgtEl>
                                          <p:spTgt spid="29"/>
                                        </p:tgtEl>
                                        <p:attrNameLst>
                                          <p:attrName>ppt_h</p:attrName>
                                        </p:attrNameLst>
                                      </p:cBhvr>
                                      <p:tavLst>
                                        <p:tav tm="0">
                                          <p:val>
                                            <p:fltVal val="0"/>
                                          </p:val>
                                        </p:tav>
                                        <p:tav tm="100000">
                                          <p:val>
                                            <p:strVal val="#ppt_h"/>
                                          </p:val>
                                        </p:tav>
                                      </p:tavLst>
                                    </p:anim>
                                    <p:anim calcmode="lin" valueType="num">
                                      <p:cBhvr>
                                        <p:cTn dur="1000" fill="hold" id="165"/>
                                        <p:tgtEl>
                                          <p:spTgt spid="29"/>
                                        </p:tgtEl>
                                        <p:attrNameLst>
                                          <p:attrName>style.rotation</p:attrName>
                                        </p:attrNameLst>
                                      </p:cBhvr>
                                      <p:tavLst>
                                        <p:tav tm="0">
                                          <p:val>
                                            <p:fltVal val="90"/>
                                          </p:val>
                                        </p:tav>
                                        <p:tav tm="100000">
                                          <p:val>
                                            <p:fltVal val="0"/>
                                          </p:val>
                                        </p:tav>
                                      </p:tavLst>
                                    </p:anim>
                                    <p:animEffect filter="fade" transition="in">
                                      <p:cBhvr>
                                        <p:cTn dur="1000" id="166"/>
                                        <p:tgtEl>
                                          <p:spTgt spid="29"/>
                                        </p:tgtEl>
                                      </p:cBhvr>
                                    </p:animEffect>
                                  </p:childTnLst>
                                </p:cTn>
                              </p:par>
                              <p:par>
                                <p:cTn fill="hold" grpId="0" id="167" nodeType="withEffect" presetClass="entr" presetID="31" presetSubtype="0">
                                  <p:stCondLst>
                                    <p:cond delay="500"/>
                                  </p:stCondLst>
                                  <p:childTnLst>
                                    <p:set>
                                      <p:cBhvr>
                                        <p:cTn dur="1" fill="hold" id="168">
                                          <p:stCondLst>
                                            <p:cond delay="0"/>
                                          </p:stCondLst>
                                        </p:cTn>
                                        <p:tgtEl>
                                          <p:spTgt spid="30"/>
                                        </p:tgtEl>
                                        <p:attrNameLst>
                                          <p:attrName>style.visibility</p:attrName>
                                        </p:attrNameLst>
                                      </p:cBhvr>
                                      <p:to>
                                        <p:strVal val="visible"/>
                                      </p:to>
                                    </p:set>
                                    <p:anim calcmode="lin" valueType="num">
                                      <p:cBhvr>
                                        <p:cTn dur="1000" fill="hold" id="169"/>
                                        <p:tgtEl>
                                          <p:spTgt spid="30"/>
                                        </p:tgtEl>
                                        <p:attrNameLst>
                                          <p:attrName>ppt_w</p:attrName>
                                        </p:attrNameLst>
                                      </p:cBhvr>
                                      <p:tavLst>
                                        <p:tav tm="0">
                                          <p:val>
                                            <p:fltVal val="0"/>
                                          </p:val>
                                        </p:tav>
                                        <p:tav tm="100000">
                                          <p:val>
                                            <p:strVal val="#ppt_w"/>
                                          </p:val>
                                        </p:tav>
                                      </p:tavLst>
                                    </p:anim>
                                    <p:anim calcmode="lin" valueType="num">
                                      <p:cBhvr>
                                        <p:cTn dur="1000" fill="hold" id="170"/>
                                        <p:tgtEl>
                                          <p:spTgt spid="30"/>
                                        </p:tgtEl>
                                        <p:attrNameLst>
                                          <p:attrName>ppt_h</p:attrName>
                                        </p:attrNameLst>
                                      </p:cBhvr>
                                      <p:tavLst>
                                        <p:tav tm="0">
                                          <p:val>
                                            <p:fltVal val="0"/>
                                          </p:val>
                                        </p:tav>
                                        <p:tav tm="100000">
                                          <p:val>
                                            <p:strVal val="#ppt_h"/>
                                          </p:val>
                                        </p:tav>
                                      </p:tavLst>
                                    </p:anim>
                                    <p:anim calcmode="lin" valueType="num">
                                      <p:cBhvr>
                                        <p:cTn dur="1000" fill="hold" id="171"/>
                                        <p:tgtEl>
                                          <p:spTgt spid="30"/>
                                        </p:tgtEl>
                                        <p:attrNameLst>
                                          <p:attrName>style.rotation</p:attrName>
                                        </p:attrNameLst>
                                      </p:cBhvr>
                                      <p:tavLst>
                                        <p:tav tm="0">
                                          <p:val>
                                            <p:fltVal val="90"/>
                                          </p:val>
                                        </p:tav>
                                        <p:tav tm="100000">
                                          <p:val>
                                            <p:fltVal val="0"/>
                                          </p:val>
                                        </p:tav>
                                      </p:tavLst>
                                    </p:anim>
                                    <p:animEffect filter="fade" transition="in">
                                      <p:cBhvr>
                                        <p:cTn dur="1000" id="172"/>
                                        <p:tgtEl>
                                          <p:spTgt spid="30"/>
                                        </p:tgtEl>
                                      </p:cBhvr>
                                    </p:animEffect>
                                  </p:childTnLst>
                                </p:cTn>
                              </p:par>
                              <p:par>
                                <p:cTn fill="hold" grpId="0" id="173" nodeType="withEffect" presetClass="entr" presetID="31" presetSubtype="0">
                                  <p:stCondLst>
                                    <p:cond delay="500"/>
                                  </p:stCondLst>
                                  <p:childTnLst>
                                    <p:set>
                                      <p:cBhvr>
                                        <p:cTn dur="1" fill="hold" id="174">
                                          <p:stCondLst>
                                            <p:cond delay="0"/>
                                          </p:stCondLst>
                                        </p:cTn>
                                        <p:tgtEl>
                                          <p:spTgt spid="31"/>
                                        </p:tgtEl>
                                        <p:attrNameLst>
                                          <p:attrName>style.visibility</p:attrName>
                                        </p:attrNameLst>
                                      </p:cBhvr>
                                      <p:to>
                                        <p:strVal val="visible"/>
                                      </p:to>
                                    </p:set>
                                    <p:anim calcmode="lin" valueType="num">
                                      <p:cBhvr>
                                        <p:cTn dur="1000" fill="hold" id="175"/>
                                        <p:tgtEl>
                                          <p:spTgt spid="31"/>
                                        </p:tgtEl>
                                        <p:attrNameLst>
                                          <p:attrName>ppt_w</p:attrName>
                                        </p:attrNameLst>
                                      </p:cBhvr>
                                      <p:tavLst>
                                        <p:tav tm="0">
                                          <p:val>
                                            <p:fltVal val="0"/>
                                          </p:val>
                                        </p:tav>
                                        <p:tav tm="100000">
                                          <p:val>
                                            <p:strVal val="#ppt_w"/>
                                          </p:val>
                                        </p:tav>
                                      </p:tavLst>
                                    </p:anim>
                                    <p:anim calcmode="lin" valueType="num">
                                      <p:cBhvr>
                                        <p:cTn dur="1000" fill="hold" id="176"/>
                                        <p:tgtEl>
                                          <p:spTgt spid="31"/>
                                        </p:tgtEl>
                                        <p:attrNameLst>
                                          <p:attrName>ppt_h</p:attrName>
                                        </p:attrNameLst>
                                      </p:cBhvr>
                                      <p:tavLst>
                                        <p:tav tm="0">
                                          <p:val>
                                            <p:fltVal val="0"/>
                                          </p:val>
                                        </p:tav>
                                        <p:tav tm="100000">
                                          <p:val>
                                            <p:strVal val="#ppt_h"/>
                                          </p:val>
                                        </p:tav>
                                      </p:tavLst>
                                    </p:anim>
                                    <p:anim calcmode="lin" valueType="num">
                                      <p:cBhvr>
                                        <p:cTn dur="1000" fill="hold" id="177"/>
                                        <p:tgtEl>
                                          <p:spTgt spid="31"/>
                                        </p:tgtEl>
                                        <p:attrNameLst>
                                          <p:attrName>style.rotation</p:attrName>
                                        </p:attrNameLst>
                                      </p:cBhvr>
                                      <p:tavLst>
                                        <p:tav tm="0">
                                          <p:val>
                                            <p:fltVal val="90"/>
                                          </p:val>
                                        </p:tav>
                                        <p:tav tm="100000">
                                          <p:val>
                                            <p:fltVal val="0"/>
                                          </p:val>
                                        </p:tav>
                                      </p:tavLst>
                                    </p:anim>
                                    <p:animEffect filter="fade" transition="in">
                                      <p:cBhvr>
                                        <p:cTn dur="1000" id="178"/>
                                        <p:tgtEl>
                                          <p:spTgt spid="31"/>
                                        </p:tgtEl>
                                      </p:cBhvr>
                                    </p:animEffect>
                                  </p:childTnLst>
                                </p:cTn>
                              </p:par>
                              <p:par>
                                <p:cTn fill="hold" grpId="0" id="179" nodeType="withEffect" presetClass="entr" presetID="31" presetSubtype="0">
                                  <p:stCondLst>
                                    <p:cond delay="500"/>
                                  </p:stCondLst>
                                  <p:childTnLst>
                                    <p:set>
                                      <p:cBhvr>
                                        <p:cTn dur="1" fill="hold" id="180">
                                          <p:stCondLst>
                                            <p:cond delay="0"/>
                                          </p:stCondLst>
                                        </p:cTn>
                                        <p:tgtEl>
                                          <p:spTgt spid="32"/>
                                        </p:tgtEl>
                                        <p:attrNameLst>
                                          <p:attrName>style.visibility</p:attrName>
                                        </p:attrNameLst>
                                      </p:cBhvr>
                                      <p:to>
                                        <p:strVal val="visible"/>
                                      </p:to>
                                    </p:set>
                                    <p:anim calcmode="lin" valueType="num">
                                      <p:cBhvr>
                                        <p:cTn dur="1000" fill="hold" id="181"/>
                                        <p:tgtEl>
                                          <p:spTgt spid="32"/>
                                        </p:tgtEl>
                                        <p:attrNameLst>
                                          <p:attrName>ppt_w</p:attrName>
                                        </p:attrNameLst>
                                      </p:cBhvr>
                                      <p:tavLst>
                                        <p:tav tm="0">
                                          <p:val>
                                            <p:fltVal val="0"/>
                                          </p:val>
                                        </p:tav>
                                        <p:tav tm="100000">
                                          <p:val>
                                            <p:strVal val="#ppt_w"/>
                                          </p:val>
                                        </p:tav>
                                      </p:tavLst>
                                    </p:anim>
                                    <p:anim calcmode="lin" valueType="num">
                                      <p:cBhvr>
                                        <p:cTn dur="1000" fill="hold" id="182"/>
                                        <p:tgtEl>
                                          <p:spTgt spid="32"/>
                                        </p:tgtEl>
                                        <p:attrNameLst>
                                          <p:attrName>ppt_h</p:attrName>
                                        </p:attrNameLst>
                                      </p:cBhvr>
                                      <p:tavLst>
                                        <p:tav tm="0">
                                          <p:val>
                                            <p:fltVal val="0"/>
                                          </p:val>
                                        </p:tav>
                                        <p:tav tm="100000">
                                          <p:val>
                                            <p:strVal val="#ppt_h"/>
                                          </p:val>
                                        </p:tav>
                                      </p:tavLst>
                                    </p:anim>
                                    <p:anim calcmode="lin" valueType="num">
                                      <p:cBhvr>
                                        <p:cTn dur="1000" fill="hold" id="183"/>
                                        <p:tgtEl>
                                          <p:spTgt spid="32"/>
                                        </p:tgtEl>
                                        <p:attrNameLst>
                                          <p:attrName>style.rotation</p:attrName>
                                        </p:attrNameLst>
                                      </p:cBhvr>
                                      <p:tavLst>
                                        <p:tav tm="0">
                                          <p:val>
                                            <p:fltVal val="90"/>
                                          </p:val>
                                        </p:tav>
                                        <p:tav tm="100000">
                                          <p:val>
                                            <p:fltVal val="0"/>
                                          </p:val>
                                        </p:tav>
                                      </p:tavLst>
                                    </p:anim>
                                    <p:animEffect filter="fade" transition="in">
                                      <p:cBhvr>
                                        <p:cTn dur="1000" id="184"/>
                                        <p:tgtEl>
                                          <p:spTgt spid="32"/>
                                        </p:tgtEl>
                                      </p:cBhvr>
                                    </p:animEffect>
                                  </p:childTnLst>
                                </p:cTn>
                              </p:par>
                              <p:par>
                                <p:cTn fill="hold" grpId="0" id="185" nodeType="withEffect" presetClass="entr" presetID="31" presetSubtype="0">
                                  <p:stCondLst>
                                    <p:cond delay="500"/>
                                  </p:stCondLst>
                                  <p:childTnLst>
                                    <p:set>
                                      <p:cBhvr>
                                        <p:cTn dur="1" fill="hold" id="186">
                                          <p:stCondLst>
                                            <p:cond delay="0"/>
                                          </p:stCondLst>
                                        </p:cTn>
                                        <p:tgtEl>
                                          <p:spTgt spid="33"/>
                                        </p:tgtEl>
                                        <p:attrNameLst>
                                          <p:attrName>style.visibility</p:attrName>
                                        </p:attrNameLst>
                                      </p:cBhvr>
                                      <p:to>
                                        <p:strVal val="visible"/>
                                      </p:to>
                                    </p:set>
                                    <p:anim calcmode="lin" valueType="num">
                                      <p:cBhvr>
                                        <p:cTn dur="1000" fill="hold" id="187"/>
                                        <p:tgtEl>
                                          <p:spTgt spid="33"/>
                                        </p:tgtEl>
                                        <p:attrNameLst>
                                          <p:attrName>ppt_w</p:attrName>
                                        </p:attrNameLst>
                                      </p:cBhvr>
                                      <p:tavLst>
                                        <p:tav tm="0">
                                          <p:val>
                                            <p:fltVal val="0"/>
                                          </p:val>
                                        </p:tav>
                                        <p:tav tm="100000">
                                          <p:val>
                                            <p:strVal val="#ppt_w"/>
                                          </p:val>
                                        </p:tav>
                                      </p:tavLst>
                                    </p:anim>
                                    <p:anim calcmode="lin" valueType="num">
                                      <p:cBhvr>
                                        <p:cTn dur="1000" fill="hold" id="188"/>
                                        <p:tgtEl>
                                          <p:spTgt spid="33"/>
                                        </p:tgtEl>
                                        <p:attrNameLst>
                                          <p:attrName>ppt_h</p:attrName>
                                        </p:attrNameLst>
                                      </p:cBhvr>
                                      <p:tavLst>
                                        <p:tav tm="0">
                                          <p:val>
                                            <p:fltVal val="0"/>
                                          </p:val>
                                        </p:tav>
                                        <p:tav tm="100000">
                                          <p:val>
                                            <p:strVal val="#ppt_h"/>
                                          </p:val>
                                        </p:tav>
                                      </p:tavLst>
                                    </p:anim>
                                    <p:anim calcmode="lin" valueType="num">
                                      <p:cBhvr>
                                        <p:cTn dur="1000" fill="hold" id="189"/>
                                        <p:tgtEl>
                                          <p:spTgt spid="33"/>
                                        </p:tgtEl>
                                        <p:attrNameLst>
                                          <p:attrName>style.rotation</p:attrName>
                                        </p:attrNameLst>
                                      </p:cBhvr>
                                      <p:tavLst>
                                        <p:tav tm="0">
                                          <p:val>
                                            <p:fltVal val="90"/>
                                          </p:val>
                                        </p:tav>
                                        <p:tav tm="100000">
                                          <p:val>
                                            <p:fltVal val="0"/>
                                          </p:val>
                                        </p:tav>
                                      </p:tavLst>
                                    </p:anim>
                                    <p:animEffect filter="fade" transition="in">
                                      <p:cBhvr>
                                        <p:cTn dur="1000" id="190"/>
                                        <p:tgtEl>
                                          <p:spTgt spid="33"/>
                                        </p:tgtEl>
                                      </p:cBhvr>
                                    </p:animEffect>
                                  </p:childTnLst>
                                </p:cTn>
                              </p:par>
                              <p:par>
                                <p:cTn fill="hold" grpId="0" id="191" nodeType="withEffect" presetClass="entr" presetID="31" presetSubtype="0">
                                  <p:stCondLst>
                                    <p:cond delay="500"/>
                                  </p:stCondLst>
                                  <p:childTnLst>
                                    <p:set>
                                      <p:cBhvr>
                                        <p:cTn dur="1" fill="hold" id="192">
                                          <p:stCondLst>
                                            <p:cond delay="0"/>
                                          </p:stCondLst>
                                        </p:cTn>
                                        <p:tgtEl>
                                          <p:spTgt spid="34"/>
                                        </p:tgtEl>
                                        <p:attrNameLst>
                                          <p:attrName>style.visibility</p:attrName>
                                        </p:attrNameLst>
                                      </p:cBhvr>
                                      <p:to>
                                        <p:strVal val="visible"/>
                                      </p:to>
                                    </p:set>
                                    <p:anim calcmode="lin" valueType="num">
                                      <p:cBhvr>
                                        <p:cTn dur="1000" fill="hold" id="193"/>
                                        <p:tgtEl>
                                          <p:spTgt spid="34"/>
                                        </p:tgtEl>
                                        <p:attrNameLst>
                                          <p:attrName>ppt_w</p:attrName>
                                        </p:attrNameLst>
                                      </p:cBhvr>
                                      <p:tavLst>
                                        <p:tav tm="0">
                                          <p:val>
                                            <p:fltVal val="0"/>
                                          </p:val>
                                        </p:tav>
                                        <p:tav tm="100000">
                                          <p:val>
                                            <p:strVal val="#ppt_w"/>
                                          </p:val>
                                        </p:tav>
                                      </p:tavLst>
                                    </p:anim>
                                    <p:anim calcmode="lin" valueType="num">
                                      <p:cBhvr>
                                        <p:cTn dur="1000" fill="hold" id="194"/>
                                        <p:tgtEl>
                                          <p:spTgt spid="34"/>
                                        </p:tgtEl>
                                        <p:attrNameLst>
                                          <p:attrName>ppt_h</p:attrName>
                                        </p:attrNameLst>
                                      </p:cBhvr>
                                      <p:tavLst>
                                        <p:tav tm="0">
                                          <p:val>
                                            <p:fltVal val="0"/>
                                          </p:val>
                                        </p:tav>
                                        <p:tav tm="100000">
                                          <p:val>
                                            <p:strVal val="#ppt_h"/>
                                          </p:val>
                                        </p:tav>
                                      </p:tavLst>
                                    </p:anim>
                                    <p:anim calcmode="lin" valueType="num">
                                      <p:cBhvr>
                                        <p:cTn dur="1000" fill="hold" id="195"/>
                                        <p:tgtEl>
                                          <p:spTgt spid="34"/>
                                        </p:tgtEl>
                                        <p:attrNameLst>
                                          <p:attrName>style.rotation</p:attrName>
                                        </p:attrNameLst>
                                      </p:cBhvr>
                                      <p:tavLst>
                                        <p:tav tm="0">
                                          <p:val>
                                            <p:fltVal val="90"/>
                                          </p:val>
                                        </p:tav>
                                        <p:tav tm="100000">
                                          <p:val>
                                            <p:fltVal val="0"/>
                                          </p:val>
                                        </p:tav>
                                      </p:tavLst>
                                    </p:anim>
                                    <p:animEffect filter="fade" transition="in">
                                      <p:cBhvr>
                                        <p:cTn dur="1000" id="196"/>
                                        <p:tgtEl>
                                          <p:spTgt spid="34"/>
                                        </p:tgtEl>
                                      </p:cBhvr>
                                    </p:animEffect>
                                  </p:childTnLst>
                                </p:cTn>
                              </p:par>
                              <p:par>
                                <p:cTn fill="hold" grpId="0" id="197" nodeType="withEffect" presetClass="entr" presetID="31" presetSubtype="0">
                                  <p:stCondLst>
                                    <p:cond delay="500"/>
                                  </p:stCondLst>
                                  <p:childTnLst>
                                    <p:set>
                                      <p:cBhvr>
                                        <p:cTn dur="1" fill="hold" id="198">
                                          <p:stCondLst>
                                            <p:cond delay="0"/>
                                          </p:stCondLst>
                                        </p:cTn>
                                        <p:tgtEl>
                                          <p:spTgt spid="35"/>
                                        </p:tgtEl>
                                        <p:attrNameLst>
                                          <p:attrName>style.visibility</p:attrName>
                                        </p:attrNameLst>
                                      </p:cBhvr>
                                      <p:to>
                                        <p:strVal val="visible"/>
                                      </p:to>
                                    </p:set>
                                    <p:anim calcmode="lin" valueType="num">
                                      <p:cBhvr>
                                        <p:cTn dur="1000" fill="hold" id="199"/>
                                        <p:tgtEl>
                                          <p:spTgt spid="35"/>
                                        </p:tgtEl>
                                        <p:attrNameLst>
                                          <p:attrName>ppt_w</p:attrName>
                                        </p:attrNameLst>
                                      </p:cBhvr>
                                      <p:tavLst>
                                        <p:tav tm="0">
                                          <p:val>
                                            <p:fltVal val="0"/>
                                          </p:val>
                                        </p:tav>
                                        <p:tav tm="100000">
                                          <p:val>
                                            <p:strVal val="#ppt_w"/>
                                          </p:val>
                                        </p:tav>
                                      </p:tavLst>
                                    </p:anim>
                                    <p:anim calcmode="lin" valueType="num">
                                      <p:cBhvr>
                                        <p:cTn dur="1000" fill="hold" id="200"/>
                                        <p:tgtEl>
                                          <p:spTgt spid="35"/>
                                        </p:tgtEl>
                                        <p:attrNameLst>
                                          <p:attrName>ppt_h</p:attrName>
                                        </p:attrNameLst>
                                      </p:cBhvr>
                                      <p:tavLst>
                                        <p:tav tm="0">
                                          <p:val>
                                            <p:fltVal val="0"/>
                                          </p:val>
                                        </p:tav>
                                        <p:tav tm="100000">
                                          <p:val>
                                            <p:strVal val="#ppt_h"/>
                                          </p:val>
                                        </p:tav>
                                      </p:tavLst>
                                    </p:anim>
                                    <p:anim calcmode="lin" valueType="num">
                                      <p:cBhvr>
                                        <p:cTn dur="1000" fill="hold" id="201"/>
                                        <p:tgtEl>
                                          <p:spTgt spid="35"/>
                                        </p:tgtEl>
                                        <p:attrNameLst>
                                          <p:attrName>style.rotation</p:attrName>
                                        </p:attrNameLst>
                                      </p:cBhvr>
                                      <p:tavLst>
                                        <p:tav tm="0">
                                          <p:val>
                                            <p:fltVal val="90"/>
                                          </p:val>
                                        </p:tav>
                                        <p:tav tm="100000">
                                          <p:val>
                                            <p:fltVal val="0"/>
                                          </p:val>
                                        </p:tav>
                                      </p:tavLst>
                                    </p:anim>
                                    <p:animEffect filter="fade" transition="in">
                                      <p:cBhvr>
                                        <p:cTn dur="1000" id="202"/>
                                        <p:tgtEl>
                                          <p:spTgt spid="35"/>
                                        </p:tgtEl>
                                      </p:cBhvr>
                                    </p:animEffect>
                                  </p:childTnLst>
                                </p:cTn>
                              </p:par>
                              <p:par>
                                <p:cTn fill="hold" grpId="0" id="203" nodeType="withEffect" presetClass="entr" presetID="31" presetSubtype="0">
                                  <p:stCondLst>
                                    <p:cond delay="500"/>
                                  </p:stCondLst>
                                  <p:childTnLst>
                                    <p:set>
                                      <p:cBhvr>
                                        <p:cTn dur="1" fill="hold" id="204">
                                          <p:stCondLst>
                                            <p:cond delay="0"/>
                                          </p:stCondLst>
                                        </p:cTn>
                                        <p:tgtEl>
                                          <p:spTgt spid="36"/>
                                        </p:tgtEl>
                                        <p:attrNameLst>
                                          <p:attrName>style.visibility</p:attrName>
                                        </p:attrNameLst>
                                      </p:cBhvr>
                                      <p:to>
                                        <p:strVal val="visible"/>
                                      </p:to>
                                    </p:set>
                                    <p:anim calcmode="lin" valueType="num">
                                      <p:cBhvr>
                                        <p:cTn dur="1000" fill="hold" id="205"/>
                                        <p:tgtEl>
                                          <p:spTgt spid="36"/>
                                        </p:tgtEl>
                                        <p:attrNameLst>
                                          <p:attrName>ppt_w</p:attrName>
                                        </p:attrNameLst>
                                      </p:cBhvr>
                                      <p:tavLst>
                                        <p:tav tm="0">
                                          <p:val>
                                            <p:fltVal val="0"/>
                                          </p:val>
                                        </p:tav>
                                        <p:tav tm="100000">
                                          <p:val>
                                            <p:strVal val="#ppt_w"/>
                                          </p:val>
                                        </p:tav>
                                      </p:tavLst>
                                    </p:anim>
                                    <p:anim calcmode="lin" valueType="num">
                                      <p:cBhvr>
                                        <p:cTn dur="1000" fill="hold" id="206"/>
                                        <p:tgtEl>
                                          <p:spTgt spid="36"/>
                                        </p:tgtEl>
                                        <p:attrNameLst>
                                          <p:attrName>ppt_h</p:attrName>
                                        </p:attrNameLst>
                                      </p:cBhvr>
                                      <p:tavLst>
                                        <p:tav tm="0">
                                          <p:val>
                                            <p:fltVal val="0"/>
                                          </p:val>
                                        </p:tav>
                                        <p:tav tm="100000">
                                          <p:val>
                                            <p:strVal val="#ppt_h"/>
                                          </p:val>
                                        </p:tav>
                                      </p:tavLst>
                                    </p:anim>
                                    <p:anim calcmode="lin" valueType="num">
                                      <p:cBhvr>
                                        <p:cTn dur="1000" fill="hold" id="207"/>
                                        <p:tgtEl>
                                          <p:spTgt spid="36"/>
                                        </p:tgtEl>
                                        <p:attrNameLst>
                                          <p:attrName>style.rotation</p:attrName>
                                        </p:attrNameLst>
                                      </p:cBhvr>
                                      <p:tavLst>
                                        <p:tav tm="0">
                                          <p:val>
                                            <p:fltVal val="90"/>
                                          </p:val>
                                        </p:tav>
                                        <p:tav tm="100000">
                                          <p:val>
                                            <p:fltVal val="0"/>
                                          </p:val>
                                        </p:tav>
                                      </p:tavLst>
                                    </p:anim>
                                    <p:animEffect filter="fade" transition="in">
                                      <p:cBhvr>
                                        <p:cTn dur="1000" id="208"/>
                                        <p:tgtEl>
                                          <p:spTgt spid="36"/>
                                        </p:tgtEl>
                                      </p:cBhvr>
                                    </p:animEffect>
                                  </p:childTnLst>
                                </p:cTn>
                              </p:par>
                              <p:par>
                                <p:cTn fill="hold" grpId="0" id="209" nodeType="withEffect" presetClass="entr" presetID="31" presetSubtype="0">
                                  <p:stCondLst>
                                    <p:cond delay="500"/>
                                  </p:stCondLst>
                                  <p:childTnLst>
                                    <p:set>
                                      <p:cBhvr>
                                        <p:cTn dur="1" fill="hold" id="210">
                                          <p:stCondLst>
                                            <p:cond delay="0"/>
                                          </p:stCondLst>
                                        </p:cTn>
                                        <p:tgtEl>
                                          <p:spTgt spid="37"/>
                                        </p:tgtEl>
                                        <p:attrNameLst>
                                          <p:attrName>style.visibility</p:attrName>
                                        </p:attrNameLst>
                                      </p:cBhvr>
                                      <p:to>
                                        <p:strVal val="visible"/>
                                      </p:to>
                                    </p:set>
                                    <p:anim calcmode="lin" valueType="num">
                                      <p:cBhvr>
                                        <p:cTn dur="1000" fill="hold" id="211"/>
                                        <p:tgtEl>
                                          <p:spTgt spid="37"/>
                                        </p:tgtEl>
                                        <p:attrNameLst>
                                          <p:attrName>ppt_w</p:attrName>
                                        </p:attrNameLst>
                                      </p:cBhvr>
                                      <p:tavLst>
                                        <p:tav tm="0">
                                          <p:val>
                                            <p:fltVal val="0"/>
                                          </p:val>
                                        </p:tav>
                                        <p:tav tm="100000">
                                          <p:val>
                                            <p:strVal val="#ppt_w"/>
                                          </p:val>
                                        </p:tav>
                                      </p:tavLst>
                                    </p:anim>
                                    <p:anim calcmode="lin" valueType="num">
                                      <p:cBhvr>
                                        <p:cTn dur="1000" fill="hold" id="212"/>
                                        <p:tgtEl>
                                          <p:spTgt spid="37"/>
                                        </p:tgtEl>
                                        <p:attrNameLst>
                                          <p:attrName>ppt_h</p:attrName>
                                        </p:attrNameLst>
                                      </p:cBhvr>
                                      <p:tavLst>
                                        <p:tav tm="0">
                                          <p:val>
                                            <p:fltVal val="0"/>
                                          </p:val>
                                        </p:tav>
                                        <p:tav tm="100000">
                                          <p:val>
                                            <p:strVal val="#ppt_h"/>
                                          </p:val>
                                        </p:tav>
                                      </p:tavLst>
                                    </p:anim>
                                    <p:anim calcmode="lin" valueType="num">
                                      <p:cBhvr>
                                        <p:cTn dur="1000" fill="hold" id="213"/>
                                        <p:tgtEl>
                                          <p:spTgt spid="37"/>
                                        </p:tgtEl>
                                        <p:attrNameLst>
                                          <p:attrName>style.rotation</p:attrName>
                                        </p:attrNameLst>
                                      </p:cBhvr>
                                      <p:tavLst>
                                        <p:tav tm="0">
                                          <p:val>
                                            <p:fltVal val="90"/>
                                          </p:val>
                                        </p:tav>
                                        <p:tav tm="100000">
                                          <p:val>
                                            <p:fltVal val="0"/>
                                          </p:val>
                                        </p:tav>
                                      </p:tavLst>
                                    </p:anim>
                                    <p:animEffect filter="fade" transition="in">
                                      <p:cBhvr>
                                        <p:cTn dur="1000" id="214"/>
                                        <p:tgtEl>
                                          <p:spTgt spid="37"/>
                                        </p:tgtEl>
                                      </p:cBhvr>
                                    </p:animEffect>
                                  </p:childTnLst>
                                </p:cTn>
                              </p:par>
                              <p:par>
                                <p:cTn fill="hold" grpId="0" id="215" nodeType="withEffect" presetClass="entr" presetID="31" presetSubtype="0">
                                  <p:stCondLst>
                                    <p:cond delay="500"/>
                                  </p:stCondLst>
                                  <p:childTnLst>
                                    <p:set>
                                      <p:cBhvr>
                                        <p:cTn dur="1" fill="hold" id="216">
                                          <p:stCondLst>
                                            <p:cond delay="0"/>
                                          </p:stCondLst>
                                        </p:cTn>
                                        <p:tgtEl>
                                          <p:spTgt spid="38"/>
                                        </p:tgtEl>
                                        <p:attrNameLst>
                                          <p:attrName>style.visibility</p:attrName>
                                        </p:attrNameLst>
                                      </p:cBhvr>
                                      <p:to>
                                        <p:strVal val="visible"/>
                                      </p:to>
                                    </p:set>
                                    <p:anim calcmode="lin" valueType="num">
                                      <p:cBhvr>
                                        <p:cTn dur="1000" fill="hold" id="217"/>
                                        <p:tgtEl>
                                          <p:spTgt spid="38"/>
                                        </p:tgtEl>
                                        <p:attrNameLst>
                                          <p:attrName>ppt_w</p:attrName>
                                        </p:attrNameLst>
                                      </p:cBhvr>
                                      <p:tavLst>
                                        <p:tav tm="0">
                                          <p:val>
                                            <p:fltVal val="0"/>
                                          </p:val>
                                        </p:tav>
                                        <p:tav tm="100000">
                                          <p:val>
                                            <p:strVal val="#ppt_w"/>
                                          </p:val>
                                        </p:tav>
                                      </p:tavLst>
                                    </p:anim>
                                    <p:anim calcmode="lin" valueType="num">
                                      <p:cBhvr>
                                        <p:cTn dur="1000" fill="hold" id="218"/>
                                        <p:tgtEl>
                                          <p:spTgt spid="38"/>
                                        </p:tgtEl>
                                        <p:attrNameLst>
                                          <p:attrName>ppt_h</p:attrName>
                                        </p:attrNameLst>
                                      </p:cBhvr>
                                      <p:tavLst>
                                        <p:tav tm="0">
                                          <p:val>
                                            <p:fltVal val="0"/>
                                          </p:val>
                                        </p:tav>
                                        <p:tav tm="100000">
                                          <p:val>
                                            <p:strVal val="#ppt_h"/>
                                          </p:val>
                                        </p:tav>
                                      </p:tavLst>
                                    </p:anim>
                                    <p:anim calcmode="lin" valueType="num">
                                      <p:cBhvr>
                                        <p:cTn dur="1000" fill="hold" id="219"/>
                                        <p:tgtEl>
                                          <p:spTgt spid="38"/>
                                        </p:tgtEl>
                                        <p:attrNameLst>
                                          <p:attrName>style.rotation</p:attrName>
                                        </p:attrNameLst>
                                      </p:cBhvr>
                                      <p:tavLst>
                                        <p:tav tm="0">
                                          <p:val>
                                            <p:fltVal val="90"/>
                                          </p:val>
                                        </p:tav>
                                        <p:tav tm="100000">
                                          <p:val>
                                            <p:fltVal val="0"/>
                                          </p:val>
                                        </p:tav>
                                      </p:tavLst>
                                    </p:anim>
                                    <p:animEffect filter="fade" transition="in">
                                      <p:cBhvr>
                                        <p:cTn dur="1000" id="220"/>
                                        <p:tgtEl>
                                          <p:spTgt spid="38"/>
                                        </p:tgtEl>
                                      </p:cBhvr>
                                    </p:animEffect>
                                  </p:childTnLst>
                                </p:cTn>
                              </p:par>
                              <p:par>
                                <p:cTn fill="hold" grpId="0" id="221" nodeType="withEffect" presetClass="entr" presetID="31" presetSubtype="0">
                                  <p:stCondLst>
                                    <p:cond delay="500"/>
                                  </p:stCondLst>
                                  <p:childTnLst>
                                    <p:set>
                                      <p:cBhvr>
                                        <p:cTn dur="1" fill="hold" id="222">
                                          <p:stCondLst>
                                            <p:cond delay="0"/>
                                          </p:stCondLst>
                                        </p:cTn>
                                        <p:tgtEl>
                                          <p:spTgt spid="39"/>
                                        </p:tgtEl>
                                        <p:attrNameLst>
                                          <p:attrName>style.visibility</p:attrName>
                                        </p:attrNameLst>
                                      </p:cBhvr>
                                      <p:to>
                                        <p:strVal val="visible"/>
                                      </p:to>
                                    </p:set>
                                    <p:anim calcmode="lin" valueType="num">
                                      <p:cBhvr>
                                        <p:cTn dur="1000" fill="hold" id="223"/>
                                        <p:tgtEl>
                                          <p:spTgt spid="39"/>
                                        </p:tgtEl>
                                        <p:attrNameLst>
                                          <p:attrName>ppt_w</p:attrName>
                                        </p:attrNameLst>
                                      </p:cBhvr>
                                      <p:tavLst>
                                        <p:tav tm="0">
                                          <p:val>
                                            <p:fltVal val="0"/>
                                          </p:val>
                                        </p:tav>
                                        <p:tav tm="100000">
                                          <p:val>
                                            <p:strVal val="#ppt_w"/>
                                          </p:val>
                                        </p:tav>
                                      </p:tavLst>
                                    </p:anim>
                                    <p:anim calcmode="lin" valueType="num">
                                      <p:cBhvr>
                                        <p:cTn dur="1000" fill="hold" id="224"/>
                                        <p:tgtEl>
                                          <p:spTgt spid="39"/>
                                        </p:tgtEl>
                                        <p:attrNameLst>
                                          <p:attrName>ppt_h</p:attrName>
                                        </p:attrNameLst>
                                      </p:cBhvr>
                                      <p:tavLst>
                                        <p:tav tm="0">
                                          <p:val>
                                            <p:fltVal val="0"/>
                                          </p:val>
                                        </p:tav>
                                        <p:tav tm="100000">
                                          <p:val>
                                            <p:strVal val="#ppt_h"/>
                                          </p:val>
                                        </p:tav>
                                      </p:tavLst>
                                    </p:anim>
                                    <p:anim calcmode="lin" valueType="num">
                                      <p:cBhvr>
                                        <p:cTn dur="1000" fill="hold" id="225"/>
                                        <p:tgtEl>
                                          <p:spTgt spid="39"/>
                                        </p:tgtEl>
                                        <p:attrNameLst>
                                          <p:attrName>style.rotation</p:attrName>
                                        </p:attrNameLst>
                                      </p:cBhvr>
                                      <p:tavLst>
                                        <p:tav tm="0">
                                          <p:val>
                                            <p:fltVal val="90"/>
                                          </p:val>
                                        </p:tav>
                                        <p:tav tm="100000">
                                          <p:val>
                                            <p:fltVal val="0"/>
                                          </p:val>
                                        </p:tav>
                                      </p:tavLst>
                                    </p:anim>
                                    <p:animEffect filter="fade" transition="in">
                                      <p:cBhvr>
                                        <p:cTn dur="1000" id="226"/>
                                        <p:tgtEl>
                                          <p:spTgt spid="39"/>
                                        </p:tgtEl>
                                      </p:cBhvr>
                                    </p:animEffect>
                                  </p:childTnLst>
                                </p:cTn>
                              </p:par>
                              <p:par>
                                <p:cTn fill="hold" grpId="0" id="227" nodeType="withEffect" presetClass="entr" presetID="31" presetSubtype="0">
                                  <p:stCondLst>
                                    <p:cond delay="500"/>
                                  </p:stCondLst>
                                  <p:childTnLst>
                                    <p:set>
                                      <p:cBhvr>
                                        <p:cTn dur="1" fill="hold" id="228">
                                          <p:stCondLst>
                                            <p:cond delay="0"/>
                                          </p:stCondLst>
                                        </p:cTn>
                                        <p:tgtEl>
                                          <p:spTgt spid="40"/>
                                        </p:tgtEl>
                                        <p:attrNameLst>
                                          <p:attrName>style.visibility</p:attrName>
                                        </p:attrNameLst>
                                      </p:cBhvr>
                                      <p:to>
                                        <p:strVal val="visible"/>
                                      </p:to>
                                    </p:set>
                                    <p:anim calcmode="lin" valueType="num">
                                      <p:cBhvr>
                                        <p:cTn dur="1000" fill="hold" id="229"/>
                                        <p:tgtEl>
                                          <p:spTgt spid="40"/>
                                        </p:tgtEl>
                                        <p:attrNameLst>
                                          <p:attrName>ppt_w</p:attrName>
                                        </p:attrNameLst>
                                      </p:cBhvr>
                                      <p:tavLst>
                                        <p:tav tm="0">
                                          <p:val>
                                            <p:fltVal val="0"/>
                                          </p:val>
                                        </p:tav>
                                        <p:tav tm="100000">
                                          <p:val>
                                            <p:strVal val="#ppt_w"/>
                                          </p:val>
                                        </p:tav>
                                      </p:tavLst>
                                    </p:anim>
                                    <p:anim calcmode="lin" valueType="num">
                                      <p:cBhvr>
                                        <p:cTn dur="1000" fill="hold" id="230"/>
                                        <p:tgtEl>
                                          <p:spTgt spid="40"/>
                                        </p:tgtEl>
                                        <p:attrNameLst>
                                          <p:attrName>ppt_h</p:attrName>
                                        </p:attrNameLst>
                                      </p:cBhvr>
                                      <p:tavLst>
                                        <p:tav tm="0">
                                          <p:val>
                                            <p:fltVal val="0"/>
                                          </p:val>
                                        </p:tav>
                                        <p:tav tm="100000">
                                          <p:val>
                                            <p:strVal val="#ppt_h"/>
                                          </p:val>
                                        </p:tav>
                                      </p:tavLst>
                                    </p:anim>
                                    <p:anim calcmode="lin" valueType="num">
                                      <p:cBhvr>
                                        <p:cTn dur="1000" fill="hold" id="231"/>
                                        <p:tgtEl>
                                          <p:spTgt spid="40"/>
                                        </p:tgtEl>
                                        <p:attrNameLst>
                                          <p:attrName>style.rotation</p:attrName>
                                        </p:attrNameLst>
                                      </p:cBhvr>
                                      <p:tavLst>
                                        <p:tav tm="0">
                                          <p:val>
                                            <p:fltVal val="90"/>
                                          </p:val>
                                        </p:tav>
                                        <p:tav tm="100000">
                                          <p:val>
                                            <p:fltVal val="0"/>
                                          </p:val>
                                        </p:tav>
                                      </p:tavLst>
                                    </p:anim>
                                    <p:animEffect filter="fade" transition="in">
                                      <p:cBhvr>
                                        <p:cTn dur="1000" id="232"/>
                                        <p:tgtEl>
                                          <p:spTgt spid="40"/>
                                        </p:tgtEl>
                                      </p:cBhvr>
                                    </p:animEffect>
                                  </p:childTnLst>
                                </p:cTn>
                              </p:par>
                              <p:par>
                                <p:cTn fill="hold" grpId="0" id="233" nodeType="withEffect" presetClass="entr" presetID="31" presetSubtype="0">
                                  <p:stCondLst>
                                    <p:cond delay="500"/>
                                  </p:stCondLst>
                                  <p:childTnLst>
                                    <p:set>
                                      <p:cBhvr>
                                        <p:cTn dur="1" fill="hold" id="234">
                                          <p:stCondLst>
                                            <p:cond delay="0"/>
                                          </p:stCondLst>
                                        </p:cTn>
                                        <p:tgtEl>
                                          <p:spTgt spid="41"/>
                                        </p:tgtEl>
                                        <p:attrNameLst>
                                          <p:attrName>style.visibility</p:attrName>
                                        </p:attrNameLst>
                                      </p:cBhvr>
                                      <p:to>
                                        <p:strVal val="visible"/>
                                      </p:to>
                                    </p:set>
                                    <p:anim calcmode="lin" valueType="num">
                                      <p:cBhvr>
                                        <p:cTn dur="1000" fill="hold" id="235"/>
                                        <p:tgtEl>
                                          <p:spTgt spid="41"/>
                                        </p:tgtEl>
                                        <p:attrNameLst>
                                          <p:attrName>ppt_w</p:attrName>
                                        </p:attrNameLst>
                                      </p:cBhvr>
                                      <p:tavLst>
                                        <p:tav tm="0">
                                          <p:val>
                                            <p:fltVal val="0"/>
                                          </p:val>
                                        </p:tav>
                                        <p:tav tm="100000">
                                          <p:val>
                                            <p:strVal val="#ppt_w"/>
                                          </p:val>
                                        </p:tav>
                                      </p:tavLst>
                                    </p:anim>
                                    <p:anim calcmode="lin" valueType="num">
                                      <p:cBhvr>
                                        <p:cTn dur="1000" fill="hold" id="236"/>
                                        <p:tgtEl>
                                          <p:spTgt spid="41"/>
                                        </p:tgtEl>
                                        <p:attrNameLst>
                                          <p:attrName>ppt_h</p:attrName>
                                        </p:attrNameLst>
                                      </p:cBhvr>
                                      <p:tavLst>
                                        <p:tav tm="0">
                                          <p:val>
                                            <p:fltVal val="0"/>
                                          </p:val>
                                        </p:tav>
                                        <p:tav tm="100000">
                                          <p:val>
                                            <p:strVal val="#ppt_h"/>
                                          </p:val>
                                        </p:tav>
                                      </p:tavLst>
                                    </p:anim>
                                    <p:anim calcmode="lin" valueType="num">
                                      <p:cBhvr>
                                        <p:cTn dur="1000" fill="hold" id="237"/>
                                        <p:tgtEl>
                                          <p:spTgt spid="41"/>
                                        </p:tgtEl>
                                        <p:attrNameLst>
                                          <p:attrName>style.rotation</p:attrName>
                                        </p:attrNameLst>
                                      </p:cBhvr>
                                      <p:tavLst>
                                        <p:tav tm="0">
                                          <p:val>
                                            <p:fltVal val="90"/>
                                          </p:val>
                                        </p:tav>
                                        <p:tav tm="100000">
                                          <p:val>
                                            <p:fltVal val="0"/>
                                          </p:val>
                                        </p:tav>
                                      </p:tavLst>
                                    </p:anim>
                                    <p:animEffect filter="fade" transition="in">
                                      <p:cBhvr>
                                        <p:cTn dur="1000" id="238"/>
                                        <p:tgtEl>
                                          <p:spTgt spid="41"/>
                                        </p:tgtEl>
                                      </p:cBhvr>
                                    </p:animEffect>
                                  </p:childTnLst>
                                </p:cTn>
                              </p:par>
                              <p:par>
                                <p:cTn fill="hold" grpId="0" id="239" nodeType="withEffect" presetClass="entr" presetID="31" presetSubtype="0">
                                  <p:stCondLst>
                                    <p:cond delay="500"/>
                                  </p:stCondLst>
                                  <p:childTnLst>
                                    <p:set>
                                      <p:cBhvr>
                                        <p:cTn dur="1" fill="hold" id="240">
                                          <p:stCondLst>
                                            <p:cond delay="0"/>
                                          </p:stCondLst>
                                        </p:cTn>
                                        <p:tgtEl>
                                          <p:spTgt spid="42"/>
                                        </p:tgtEl>
                                        <p:attrNameLst>
                                          <p:attrName>style.visibility</p:attrName>
                                        </p:attrNameLst>
                                      </p:cBhvr>
                                      <p:to>
                                        <p:strVal val="visible"/>
                                      </p:to>
                                    </p:set>
                                    <p:anim calcmode="lin" valueType="num">
                                      <p:cBhvr>
                                        <p:cTn dur="1000" fill="hold" id="241"/>
                                        <p:tgtEl>
                                          <p:spTgt spid="42"/>
                                        </p:tgtEl>
                                        <p:attrNameLst>
                                          <p:attrName>ppt_w</p:attrName>
                                        </p:attrNameLst>
                                      </p:cBhvr>
                                      <p:tavLst>
                                        <p:tav tm="0">
                                          <p:val>
                                            <p:fltVal val="0"/>
                                          </p:val>
                                        </p:tav>
                                        <p:tav tm="100000">
                                          <p:val>
                                            <p:strVal val="#ppt_w"/>
                                          </p:val>
                                        </p:tav>
                                      </p:tavLst>
                                    </p:anim>
                                    <p:anim calcmode="lin" valueType="num">
                                      <p:cBhvr>
                                        <p:cTn dur="1000" fill="hold" id="242"/>
                                        <p:tgtEl>
                                          <p:spTgt spid="42"/>
                                        </p:tgtEl>
                                        <p:attrNameLst>
                                          <p:attrName>ppt_h</p:attrName>
                                        </p:attrNameLst>
                                      </p:cBhvr>
                                      <p:tavLst>
                                        <p:tav tm="0">
                                          <p:val>
                                            <p:fltVal val="0"/>
                                          </p:val>
                                        </p:tav>
                                        <p:tav tm="100000">
                                          <p:val>
                                            <p:strVal val="#ppt_h"/>
                                          </p:val>
                                        </p:tav>
                                      </p:tavLst>
                                    </p:anim>
                                    <p:anim calcmode="lin" valueType="num">
                                      <p:cBhvr>
                                        <p:cTn dur="1000" fill="hold" id="243"/>
                                        <p:tgtEl>
                                          <p:spTgt spid="42"/>
                                        </p:tgtEl>
                                        <p:attrNameLst>
                                          <p:attrName>style.rotation</p:attrName>
                                        </p:attrNameLst>
                                      </p:cBhvr>
                                      <p:tavLst>
                                        <p:tav tm="0">
                                          <p:val>
                                            <p:fltVal val="90"/>
                                          </p:val>
                                        </p:tav>
                                        <p:tav tm="100000">
                                          <p:val>
                                            <p:fltVal val="0"/>
                                          </p:val>
                                        </p:tav>
                                      </p:tavLst>
                                    </p:anim>
                                    <p:animEffect filter="fade" transition="in">
                                      <p:cBhvr>
                                        <p:cTn dur="1000" id="244"/>
                                        <p:tgtEl>
                                          <p:spTgt spid="42"/>
                                        </p:tgtEl>
                                      </p:cBhvr>
                                    </p:animEffect>
                                  </p:childTnLst>
                                </p:cTn>
                              </p:par>
                              <p:par>
                                <p:cTn fill="hold" grpId="0" id="245" nodeType="withEffect" presetClass="entr" presetID="31" presetSubtype="0">
                                  <p:stCondLst>
                                    <p:cond delay="500"/>
                                  </p:stCondLst>
                                  <p:childTnLst>
                                    <p:set>
                                      <p:cBhvr>
                                        <p:cTn dur="1" fill="hold" id="246">
                                          <p:stCondLst>
                                            <p:cond delay="0"/>
                                          </p:stCondLst>
                                        </p:cTn>
                                        <p:tgtEl>
                                          <p:spTgt spid="43"/>
                                        </p:tgtEl>
                                        <p:attrNameLst>
                                          <p:attrName>style.visibility</p:attrName>
                                        </p:attrNameLst>
                                      </p:cBhvr>
                                      <p:to>
                                        <p:strVal val="visible"/>
                                      </p:to>
                                    </p:set>
                                    <p:anim calcmode="lin" valueType="num">
                                      <p:cBhvr>
                                        <p:cTn dur="1000" fill="hold" id="247"/>
                                        <p:tgtEl>
                                          <p:spTgt spid="43"/>
                                        </p:tgtEl>
                                        <p:attrNameLst>
                                          <p:attrName>ppt_w</p:attrName>
                                        </p:attrNameLst>
                                      </p:cBhvr>
                                      <p:tavLst>
                                        <p:tav tm="0">
                                          <p:val>
                                            <p:fltVal val="0"/>
                                          </p:val>
                                        </p:tav>
                                        <p:tav tm="100000">
                                          <p:val>
                                            <p:strVal val="#ppt_w"/>
                                          </p:val>
                                        </p:tav>
                                      </p:tavLst>
                                    </p:anim>
                                    <p:anim calcmode="lin" valueType="num">
                                      <p:cBhvr>
                                        <p:cTn dur="1000" fill="hold" id="248"/>
                                        <p:tgtEl>
                                          <p:spTgt spid="43"/>
                                        </p:tgtEl>
                                        <p:attrNameLst>
                                          <p:attrName>ppt_h</p:attrName>
                                        </p:attrNameLst>
                                      </p:cBhvr>
                                      <p:tavLst>
                                        <p:tav tm="0">
                                          <p:val>
                                            <p:fltVal val="0"/>
                                          </p:val>
                                        </p:tav>
                                        <p:tav tm="100000">
                                          <p:val>
                                            <p:strVal val="#ppt_h"/>
                                          </p:val>
                                        </p:tav>
                                      </p:tavLst>
                                    </p:anim>
                                    <p:anim calcmode="lin" valueType="num">
                                      <p:cBhvr>
                                        <p:cTn dur="1000" fill="hold" id="249"/>
                                        <p:tgtEl>
                                          <p:spTgt spid="43"/>
                                        </p:tgtEl>
                                        <p:attrNameLst>
                                          <p:attrName>style.rotation</p:attrName>
                                        </p:attrNameLst>
                                      </p:cBhvr>
                                      <p:tavLst>
                                        <p:tav tm="0">
                                          <p:val>
                                            <p:fltVal val="90"/>
                                          </p:val>
                                        </p:tav>
                                        <p:tav tm="100000">
                                          <p:val>
                                            <p:fltVal val="0"/>
                                          </p:val>
                                        </p:tav>
                                      </p:tavLst>
                                    </p:anim>
                                    <p:animEffect filter="fade" transition="in">
                                      <p:cBhvr>
                                        <p:cTn dur="1000" id="250"/>
                                        <p:tgtEl>
                                          <p:spTgt spid="43"/>
                                        </p:tgtEl>
                                      </p:cBhvr>
                                    </p:animEffect>
                                  </p:childTnLst>
                                </p:cTn>
                              </p:par>
                              <p:par>
                                <p:cTn fill="hold" grpId="0" id="251" nodeType="withEffect" presetClass="entr" presetID="31" presetSubtype="0">
                                  <p:stCondLst>
                                    <p:cond delay="500"/>
                                  </p:stCondLst>
                                  <p:childTnLst>
                                    <p:set>
                                      <p:cBhvr>
                                        <p:cTn dur="1" fill="hold" id="252">
                                          <p:stCondLst>
                                            <p:cond delay="0"/>
                                          </p:stCondLst>
                                        </p:cTn>
                                        <p:tgtEl>
                                          <p:spTgt spid="44"/>
                                        </p:tgtEl>
                                        <p:attrNameLst>
                                          <p:attrName>style.visibility</p:attrName>
                                        </p:attrNameLst>
                                      </p:cBhvr>
                                      <p:to>
                                        <p:strVal val="visible"/>
                                      </p:to>
                                    </p:set>
                                    <p:anim calcmode="lin" valueType="num">
                                      <p:cBhvr>
                                        <p:cTn dur="1000" fill="hold" id="253"/>
                                        <p:tgtEl>
                                          <p:spTgt spid="44"/>
                                        </p:tgtEl>
                                        <p:attrNameLst>
                                          <p:attrName>ppt_w</p:attrName>
                                        </p:attrNameLst>
                                      </p:cBhvr>
                                      <p:tavLst>
                                        <p:tav tm="0">
                                          <p:val>
                                            <p:fltVal val="0"/>
                                          </p:val>
                                        </p:tav>
                                        <p:tav tm="100000">
                                          <p:val>
                                            <p:strVal val="#ppt_w"/>
                                          </p:val>
                                        </p:tav>
                                      </p:tavLst>
                                    </p:anim>
                                    <p:anim calcmode="lin" valueType="num">
                                      <p:cBhvr>
                                        <p:cTn dur="1000" fill="hold" id="254"/>
                                        <p:tgtEl>
                                          <p:spTgt spid="44"/>
                                        </p:tgtEl>
                                        <p:attrNameLst>
                                          <p:attrName>ppt_h</p:attrName>
                                        </p:attrNameLst>
                                      </p:cBhvr>
                                      <p:tavLst>
                                        <p:tav tm="0">
                                          <p:val>
                                            <p:fltVal val="0"/>
                                          </p:val>
                                        </p:tav>
                                        <p:tav tm="100000">
                                          <p:val>
                                            <p:strVal val="#ppt_h"/>
                                          </p:val>
                                        </p:tav>
                                      </p:tavLst>
                                    </p:anim>
                                    <p:anim calcmode="lin" valueType="num">
                                      <p:cBhvr>
                                        <p:cTn dur="1000" fill="hold" id="255"/>
                                        <p:tgtEl>
                                          <p:spTgt spid="44"/>
                                        </p:tgtEl>
                                        <p:attrNameLst>
                                          <p:attrName>style.rotation</p:attrName>
                                        </p:attrNameLst>
                                      </p:cBhvr>
                                      <p:tavLst>
                                        <p:tav tm="0">
                                          <p:val>
                                            <p:fltVal val="90"/>
                                          </p:val>
                                        </p:tav>
                                        <p:tav tm="100000">
                                          <p:val>
                                            <p:fltVal val="0"/>
                                          </p:val>
                                        </p:tav>
                                      </p:tavLst>
                                    </p:anim>
                                    <p:animEffect filter="fade" transition="in">
                                      <p:cBhvr>
                                        <p:cTn dur="1000" id="256"/>
                                        <p:tgtEl>
                                          <p:spTgt spid="44"/>
                                        </p:tgtEl>
                                      </p:cBhvr>
                                    </p:animEffect>
                                  </p:childTnLst>
                                </p:cTn>
                              </p:par>
                              <p:par>
                                <p:cTn fill="hold" grpId="0" id="257" nodeType="withEffect" presetClass="entr" presetID="31" presetSubtype="0">
                                  <p:stCondLst>
                                    <p:cond delay="500"/>
                                  </p:stCondLst>
                                  <p:childTnLst>
                                    <p:set>
                                      <p:cBhvr>
                                        <p:cTn dur="1" fill="hold" id="258">
                                          <p:stCondLst>
                                            <p:cond delay="0"/>
                                          </p:stCondLst>
                                        </p:cTn>
                                        <p:tgtEl>
                                          <p:spTgt spid="45"/>
                                        </p:tgtEl>
                                        <p:attrNameLst>
                                          <p:attrName>style.visibility</p:attrName>
                                        </p:attrNameLst>
                                      </p:cBhvr>
                                      <p:to>
                                        <p:strVal val="visible"/>
                                      </p:to>
                                    </p:set>
                                    <p:anim calcmode="lin" valueType="num">
                                      <p:cBhvr>
                                        <p:cTn dur="1000" fill="hold" id="259"/>
                                        <p:tgtEl>
                                          <p:spTgt spid="45"/>
                                        </p:tgtEl>
                                        <p:attrNameLst>
                                          <p:attrName>ppt_w</p:attrName>
                                        </p:attrNameLst>
                                      </p:cBhvr>
                                      <p:tavLst>
                                        <p:tav tm="0">
                                          <p:val>
                                            <p:fltVal val="0"/>
                                          </p:val>
                                        </p:tav>
                                        <p:tav tm="100000">
                                          <p:val>
                                            <p:strVal val="#ppt_w"/>
                                          </p:val>
                                        </p:tav>
                                      </p:tavLst>
                                    </p:anim>
                                    <p:anim calcmode="lin" valueType="num">
                                      <p:cBhvr>
                                        <p:cTn dur="1000" fill="hold" id="260"/>
                                        <p:tgtEl>
                                          <p:spTgt spid="45"/>
                                        </p:tgtEl>
                                        <p:attrNameLst>
                                          <p:attrName>ppt_h</p:attrName>
                                        </p:attrNameLst>
                                      </p:cBhvr>
                                      <p:tavLst>
                                        <p:tav tm="0">
                                          <p:val>
                                            <p:fltVal val="0"/>
                                          </p:val>
                                        </p:tav>
                                        <p:tav tm="100000">
                                          <p:val>
                                            <p:strVal val="#ppt_h"/>
                                          </p:val>
                                        </p:tav>
                                      </p:tavLst>
                                    </p:anim>
                                    <p:anim calcmode="lin" valueType="num">
                                      <p:cBhvr>
                                        <p:cTn dur="1000" fill="hold" id="261"/>
                                        <p:tgtEl>
                                          <p:spTgt spid="45"/>
                                        </p:tgtEl>
                                        <p:attrNameLst>
                                          <p:attrName>style.rotation</p:attrName>
                                        </p:attrNameLst>
                                      </p:cBhvr>
                                      <p:tavLst>
                                        <p:tav tm="0">
                                          <p:val>
                                            <p:fltVal val="90"/>
                                          </p:val>
                                        </p:tav>
                                        <p:tav tm="100000">
                                          <p:val>
                                            <p:fltVal val="0"/>
                                          </p:val>
                                        </p:tav>
                                      </p:tavLst>
                                    </p:anim>
                                    <p:animEffect filter="fade" transition="in">
                                      <p:cBhvr>
                                        <p:cTn dur="1000" id="262"/>
                                        <p:tgtEl>
                                          <p:spTgt spid="45"/>
                                        </p:tgtEl>
                                      </p:cBhvr>
                                    </p:animEffect>
                                  </p:childTnLst>
                                </p:cTn>
                              </p:par>
                              <p:par>
                                <p:cTn fill="hold" grpId="0" id="263" nodeType="withEffect" presetClass="entr" presetID="31" presetSubtype="0">
                                  <p:stCondLst>
                                    <p:cond delay="500"/>
                                  </p:stCondLst>
                                  <p:childTnLst>
                                    <p:set>
                                      <p:cBhvr>
                                        <p:cTn dur="1" fill="hold" id="264">
                                          <p:stCondLst>
                                            <p:cond delay="0"/>
                                          </p:stCondLst>
                                        </p:cTn>
                                        <p:tgtEl>
                                          <p:spTgt spid="46"/>
                                        </p:tgtEl>
                                        <p:attrNameLst>
                                          <p:attrName>style.visibility</p:attrName>
                                        </p:attrNameLst>
                                      </p:cBhvr>
                                      <p:to>
                                        <p:strVal val="visible"/>
                                      </p:to>
                                    </p:set>
                                    <p:anim calcmode="lin" valueType="num">
                                      <p:cBhvr>
                                        <p:cTn dur="1000" fill="hold" id="265"/>
                                        <p:tgtEl>
                                          <p:spTgt spid="46"/>
                                        </p:tgtEl>
                                        <p:attrNameLst>
                                          <p:attrName>ppt_w</p:attrName>
                                        </p:attrNameLst>
                                      </p:cBhvr>
                                      <p:tavLst>
                                        <p:tav tm="0">
                                          <p:val>
                                            <p:fltVal val="0"/>
                                          </p:val>
                                        </p:tav>
                                        <p:tav tm="100000">
                                          <p:val>
                                            <p:strVal val="#ppt_w"/>
                                          </p:val>
                                        </p:tav>
                                      </p:tavLst>
                                    </p:anim>
                                    <p:anim calcmode="lin" valueType="num">
                                      <p:cBhvr>
                                        <p:cTn dur="1000" fill="hold" id="266"/>
                                        <p:tgtEl>
                                          <p:spTgt spid="46"/>
                                        </p:tgtEl>
                                        <p:attrNameLst>
                                          <p:attrName>ppt_h</p:attrName>
                                        </p:attrNameLst>
                                      </p:cBhvr>
                                      <p:tavLst>
                                        <p:tav tm="0">
                                          <p:val>
                                            <p:fltVal val="0"/>
                                          </p:val>
                                        </p:tav>
                                        <p:tav tm="100000">
                                          <p:val>
                                            <p:strVal val="#ppt_h"/>
                                          </p:val>
                                        </p:tav>
                                      </p:tavLst>
                                    </p:anim>
                                    <p:anim calcmode="lin" valueType="num">
                                      <p:cBhvr>
                                        <p:cTn dur="1000" fill="hold" id="267"/>
                                        <p:tgtEl>
                                          <p:spTgt spid="46"/>
                                        </p:tgtEl>
                                        <p:attrNameLst>
                                          <p:attrName>style.rotation</p:attrName>
                                        </p:attrNameLst>
                                      </p:cBhvr>
                                      <p:tavLst>
                                        <p:tav tm="0">
                                          <p:val>
                                            <p:fltVal val="90"/>
                                          </p:val>
                                        </p:tav>
                                        <p:tav tm="100000">
                                          <p:val>
                                            <p:fltVal val="0"/>
                                          </p:val>
                                        </p:tav>
                                      </p:tavLst>
                                    </p:anim>
                                    <p:animEffect filter="fade" transition="in">
                                      <p:cBhvr>
                                        <p:cTn dur="1000" id="268"/>
                                        <p:tgtEl>
                                          <p:spTgt spid="46"/>
                                        </p:tgtEl>
                                      </p:cBhvr>
                                    </p:animEffect>
                                  </p:childTnLst>
                                </p:cTn>
                              </p:par>
                              <p:par>
                                <p:cTn fill="hold" grpId="0" id="269" nodeType="withEffect" presetClass="entr" presetID="31" presetSubtype="0">
                                  <p:stCondLst>
                                    <p:cond delay="500"/>
                                  </p:stCondLst>
                                  <p:childTnLst>
                                    <p:set>
                                      <p:cBhvr>
                                        <p:cTn dur="1" fill="hold" id="270">
                                          <p:stCondLst>
                                            <p:cond delay="0"/>
                                          </p:stCondLst>
                                        </p:cTn>
                                        <p:tgtEl>
                                          <p:spTgt spid="47"/>
                                        </p:tgtEl>
                                        <p:attrNameLst>
                                          <p:attrName>style.visibility</p:attrName>
                                        </p:attrNameLst>
                                      </p:cBhvr>
                                      <p:to>
                                        <p:strVal val="visible"/>
                                      </p:to>
                                    </p:set>
                                    <p:anim calcmode="lin" valueType="num">
                                      <p:cBhvr>
                                        <p:cTn dur="1000" fill="hold" id="271"/>
                                        <p:tgtEl>
                                          <p:spTgt spid="47"/>
                                        </p:tgtEl>
                                        <p:attrNameLst>
                                          <p:attrName>ppt_w</p:attrName>
                                        </p:attrNameLst>
                                      </p:cBhvr>
                                      <p:tavLst>
                                        <p:tav tm="0">
                                          <p:val>
                                            <p:fltVal val="0"/>
                                          </p:val>
                                        </p:tav>
                                        <p:tav tm="100000">
                                          <p:val>
                                            <p:strVal val="#ppt_w"/>
                                          </p:val>
                                        </p:tav>
                                      </p:tavLst>
                                    </p:anim>
                                    <p:anim calcmode="lin" valueType="num">
                                      <p:cBhvr>
                                        <p:cTn dur="1000" fill="hold" id="272"/>
                                        <p:tgtEl>
                                          <p:spTgt spid="47"/>
                                        </p:tgtEl>
                                        <p:attrNameLst>
                                          <p:attrName>ppt_h</p:attrName>
                                        </p:attrNameLst>
                                      </p:cBhvr>
                                      <p:tavLst>
                                        <p:tav tm="0">
                                          <p:val>
                                            <p:fltVal val="0"/>
                                          </p:val>
                                        </p:tav>
                                        <p:tav tm="100000">
                                          <p:val>
                                            <p:strVal val="#ppt_h"/>
                                          </p:val>
                                        </p:tav>
                                      </p:tavLst>
                                    </p:anim>
                                    <p:anim calcmode="lin" valueType="num">
                                      <p:cBhvr>
                                        <p:cTn dur="1000" fill="hold" id="273"/>
                                        <p:tgtEl>
                                          <p:spTgt spid="47"/>
                                        </p:tgtEl>
                                        <p:attrNameLst>
                                          <p:attrName>style.rotation</p:attrName>
                                        </p:attrNameLst>
                                      </p:cBhvr>
                                      <p:tavLst>
                                        <p:tav tm="0">
                                          <p:val>
                                            <p:fltVal val="90"/>
                                          </p:val>
                                        </p:tav>
                                        <p:tav tm="100000">
                                          <p:val>
                                            <p:fltVal val="0"/>
                                          </p:val>
                                        </p:tav>
                                      </p:tavLst>
                                    </p:anim>
                                    <p:animEffect filter="fade" transition="in">
                                      <p:cBhvr>
                                        <p:cTn dur="1000" id="274"/>
                                        <p:tgtEl>
                                          <p:spTgt spid="47"/>
                                        </p:tgtEl>
                                      </p:cBhvr>
                                    </p:animEffect>
                                  </p:childTnLst>
                                </p:cTn>
                              </p:par>
                              <p:par>
                                <p:cTn fill="hold" grpId="0" id="275" nodeType="withEffect" presetClass="entr" presetID="31" presetSubtype="0">
                                  <p:stCondLst>
                                    <p:cond delay="500"/>
                                  </p:stCondLst>
                                  <p:childTnLst>
                                    <p:set>
                                      <p:cBhvr>
                                        <p:cTn dur="1" fill="hold" id="276">
                                          <p:stCondLst>
                                            <p:cond delay="0"/>
                                          </p:stCondLst>
                                        </p:cTn>
                                        <p:tgtEl>
                                          <p:spTgt spid="48"/>
                                        </p:tgtEl>
                                        <p:attrNameLst>
                                          <p:attrName>style.visibility</p:attrName>
                                        </p:attrNameLst>
                                      </p:cBhvr>
                                      <p:to>
                                        <p:strVal val="visible"/>
                                      </p:to>
                                    </p:set>
                                    <p:anim calcmode="lin" valueType="num">
                                      <p:cBhvr>
                                        <p:cTn dur="1000" fill="hold" id="277"/>
                                        <p:tgtEl>
                                          <p:spTgt spid="48"/>
                                        </p:tgtEl>
                                        <p:attrNameLst>
                                          <p:attrName>ppt_w</p:attrName>
                                        </p:attrNameLst>
                                      </p:cBhvr>
                                      <p:tavLst>
                                        <p:tav tm="0">
                                          <p:val>
                                            <p:fltVal val="0"/>
                                          </p:val>
                                        </p:tav>
                                        <p:tav tm="100000">
                                          <p:val>
                                            <p:strVal val="#ppt_w"/>
                                          </p:val>
                                        </p:tav>
                                      </p:tavLst>
                                    </p:anim>
                                    <p:anim calcmode="lin" valueType="num">
                                      <p:cBhvr>
                                        <p:cTn dur="1000" fill="hold" id="278"/>
                                        <p:tgtEl>
                                          <p:spTgt spid="48"/>
                                        </p:tgtEl>
                                        <p:attrNameLst>
                                          <p:attrName>ppt_h</p:attrName>
                                        </p:attrNameLst>
                                      </p:cBhvr>
                                      <p:tavLst>
                                        <p:tav tm="0">
                                          <p:val>
                                            <p:fltVal val="0"/>
                                          </p:val>
                                        </p:tav>
                                        <p:tav tm="100000">
                                          <p:val>
                                            <p:strVal val="#ppt_h"/>
                                          </p:val>
                                        </p:tav>
                                      </p:tavLst>
                                    </p:anim>
                                    <p:anim calcmode="lin" valueType="num">
                                      <p:cBhvr>
                                        <p:cTn dur="1000" fill="hold" id="279"/>
                                        <p:tgtEl>
                                          <p:spTgt spid="48"/>
                                        </p:tgtEl>
                                        <p:attrNameLst>
                                          <p:attrName>style.rotation</p:attrName>
                                        </p:attrNameLst>
                                      </p:cBhvr>
                                      <p:tavLst>
                                        <p:tav tm="0">
                                          <p:val>
                                            <p:fltVal val="90"/>
                                          </p:val>
                                        </p:tav>
                                        <p:tav tm="100000">
                                          <p:val>
                                            <p:fltVal val="0"/>
                                          </p:val>
                                        </p:tav>
                                      </p:tavLst>
                                    </p:anim>
                                    <p:animEffect filter="fade" transition="in">
                                      <p:cBhvr>
                                        <p:cTn dur="1000" id="280"/>
                                        <p:tgtEl>
                                          <p:spTgt spid="48"/>
                                        </p:tgtEl>
                                      </p:cBhvr>
                                    </p:animEffect>
                                  </p:childTnLst>
                                </p:cTn>
                              </p:par>
                              <p:par>
                                <p:cTn fill="hold" grpId="0" id="281" nodeType="withEffect" presetClass="entr" presetID="31" presetSubtype="0">
                                  <p:stCondLst>
                                    <p:cond delay="500"/>
                                  </p:stCondLst>
                                  <p:childTnLst>
                                    <p:set>
                                      <p:cBhvr>
                                        <p:cTn dur="1" fill="hold" id="282">
                                          <p:stCondLst>
                                            <p:cond delay="0"/>
                                          </p:stCondLst>
                                        </p:cTn>
                                        <p:tgtEl>
                                          <p:spTgt spid="49"/>
                                        </p:tgtEl>
                                        <p:attrNameLst>
                                          <p:attrName>style.visibility</p:attrName>
                                        </p:attrNameLst>
                                      </p:cBhvr>
                                      <p:to>
                                        <p:strVal val="visible"/>
                                      </p:to>
                                    </p:set>
                                    <p:anim calcmode="lin" valueType="num">
                                      <p:cBhvr>
                                        <p:cTn dur="1000" fill="hold" id="283"/>
                                        <p:tgtEl>
                                          <p:spTgt spid="49"/>
                                        </p:tgtEl>
                                        <p:attrNameLst>
                                          <p:attrName>ppt_w</p:attrName>
                                        </p:attrNameLst>
                                      </p:cBhvr>
                                      <p:tavLst>
                                        <p:tav tm="0">
                                          <p:val>
                                            <p:fltVal val="0"/>
                                          </p:val>
                                        </p:tav>
                                        <p:tav tm="100000">
                                          <p:val>
                                            <p:strVal val="#ppt_w"/>
                                          </p:val>
                                        </p:tav>
                                      </p:tavLst>
                                    </p:anim>
                                    <p:anim calcmode="lin" valueType="num">
                                      <p:cBhvr>
                                        <p:cTn dur="1000" fill="hold" id="284"/>
                                        <p:tgtEl>
                                          <p:spTgt spid="49"/>
                                        </p:tgtEl>
                                        <p:attrNameLst>
                                          <p:attrName>ppt_h</p:attrName>
                                        </p:attrNameLst>
                                      </p:cBhvr>
                                      <p:tavLst>
                                        <p:tav tm="0">
                                          <p:val>
                                            <p:fltVal val="0"/>
                                          </p:val>
                                        </p:tav>
                                        <p:tav tm="100000">
                                          <p:val>
                                            <p:strVal val="#ppt_h"/>
                                          </p:val>
                                        </p:tav>
                                      </p:tavLst>
                                    </p:anim>
                                    <p:anim calcmode="lin" valueType="num">
                                      <p:cBhvr>
                                        <p:cTn dur="1000" fill="hold" id="285"/>
                                        <p:tgtEl>
                                          <p:spTgt spid="49"/>
                                        </p:tgtEl>
                                        <p:attrNameLst>
                                          <p:attrName>style.rotation</p:attrName>
                                        </p:attrNameLst>
                                      </p:cBhvr>
                                      <p:tavLst>
                                        <p:tav tm="0">
                                          <p:val>
                                            <p:fltVal val="90"/>
                                          </p:val>
                                        </p:tav>
                                        <p:tav tm="100000">
                                          <p:val>
                                            <p:fltVal val="0"/>
                                          </p:val>
                                        </p:tav>
                                      </p:tavLst>
                                    </p:anim>
                                    <p:animEffect filter="fade" transition="in">
                                      <p:cBhvr>
                                        <p:cTn dur="1000" id="286"/>
                                        <p:tgtEl>
                                          <p:spTgt spid="49"/>
                                        </p:tgtEl>
                                      </p:cBhvr>
                                    </p:animEffect>
                                  </p:childTnLst>
                                </p:cTn>
                              </p:par>
                              <p:par>
                                <p:cTn fill="hold" grpId="0" id="287" nodeType="withEffect" presetClass="entr" presetID="31" presetSubtype="0">
                                  <p:stCondLst>
                                    <p:cond delay="500"/>
                                  </p:stCondLst>
                                  <p:childTnLst>
                                    <p:set>
                                      <p:cBhvr>
                                        <p:cTn dur="1" fill="hold" id="288">
                                          <p:stCondLst>
                                            <p:cond delay="0"/>
                                          </p:stCondLst>
                                        </p:cTn>
                                        <p:tgtEl>
                                          <p:spTgt spid="50"/>
                                        </p:tgtEl>
                                        <p:attrNameLst>
                                          <p:attrName>style.visibility</p:attrName>
                                        </p:attrNameLst>
                                      </p:cBhvr>
                                      <p:to>
                                        <p:strVal val="visible"/>
                                      </p:to>
                                    </p:set>
                                    <p:anim calcmode="lin" valueType="num">
                                      <p:cBhvr>
                                        <p:cTn dur="1000" fill="hold" id="289"/>
                                        <p:tgtEl>
                                          <p:spTgt spid="50"/>
                                        </p:tgtEl>
                                        <p:attrNameLst>
                                          <p:attrName>ppt_w</p:attrName>
                                        </p:attrNameLst>
                                      </p:cBhvr>
                                      <p:tavLst>
                                        <p:tav tm="0">
                                          <p:val>
                                            <p:fltVal val="0"/>
                                          </p:val>
                                        </p:tav>
                                        <p:tav tm="100000">
                                          <p:val>
                                            <p:strVal val="#ppt_w"/>
                                          </p:val>
                                        </p:tav>
                                      </p:tavLst>
                                    </p:anim>
                                    <p:anim calcmode="lin" valueType="num">
                                      <p:cBhvr>
                                        <p:cTn dur="1000" fill="hold" id="290"/>
                                        <p:tgtEl>
                                          <p:spTgt spid="50"/>
                                        </p:tgtEl>
                                        <p:attrNameLst>
                                          <p:attrName>ppt_h</p:attrName>
                                        </p:attrNameLst>
                                      </p:cBhvr>
                                      <p:tavLst>
                                        <p:tav tm="0">
                                          <p:val>
                                            <p:fltVal val="0"/>
                                          </p:val>
                                        </p:tav>
                                        <p:tav tm="100000">
                                          <p:val>
                                            <p:strVal val="#ppt_h"/>
                                          </p:val>
                                        </p:tav>
                                      </p:tavLst>
                                    </p:anim>
                                    <p:anim calcmode="lin" valueType="num">
                                      <p:cBhvr>
                                        <p:cTn dur="1000" fill="hold" id="291"/>
                                        <p:tgtEl>
                                          <p:spTgt spid="50"/>
                                        </p:tgtEl>
                                        <p:attrNameLst>
                                          <p:attrName>style.rotation</p:attrName>
                                        </p:attrNameLst>
                                      </p:cBhvr>
                                      <p:tavLst>
                                        <p:tav tm="0">
                                          <p:val>
                                            <p:fltVal val="90"/>
                                          </p:val>
                                        </p:tav>
                                        <p:tav tm="100000">
                                          <p:val>
                                            <p:fltVal val="0"/>
                                          </p:val>
                                        </p:tav>
                                      </p:tavLst>
                                    </p:anim>
                                    <p:animEffect filter="fade" transition="in">
                                      <p:cBhvr>
                                        <p:cTn dur="1000" id="292"/>
                                        <p:tgtEl>
                                          <p:spTgt spid="50"/>
                                        </p:tgtEl>
                                      </p:cBhvr>
                                    </p:animEffect>
                                  </p:childTnLst>
                                </p:cTn>
                              </p:par>
                              <p:par>
                                <p:cTn fill="hold" grpId="0" id="293" nodeType="withEffect" presetClass="entr" presetID="31" presetSubtype="0">
                                  <p:stCondLst>
                                    <p:cond delay="500"/>
                                  </p:stCondLst>
                                  <p:childTnLst>
                                    <p:set>
                                      <p:cBhvr>
                                        <p:cTn dur="1" fill="hold" id="294">
                                          <p:stCondLst>
                                            <p:cond delay="0"/>
                                          </p:stCondLst>
                                        </p:cTn>
                                        <p:tgtEl>
                                          <p:spTgt spid="51"/>
                                        </p:tgtEl>
                                        <p:attrNameLst>
                                          <p:attrName>style.visibility</p:attrName>
                                        </p:attrNameLst>
                                      </p:cBhvr>
                                      <p:to>
                                        <p:strVal val="visible"/>
                                      </p:to>
                                    </p:set>
                                    <p:anim calcmode="lin" valueType="num">
                                      <p:cBhvr>
                                        <p:cTn dur="1000" fill="hold" id="295"/>
                                        <p:tgtEl>
                                          <p:spTgt spid="51"/>
                                        </p:tgtEl>
                                        <p:attrNameLst>
                                          <p:attrName>ppt_w</p:attrName>
                                        </p:attrNameLst>
                                      </p:cBhvr>
                                      <p:tavLst>
                                        <p:tav tm="0">
                                          <p:val>
                                            <p:fltVal val="0"/>
                                          </p:val>
                                        </p:tav>
                                        <p:tav tm="100000">
                                          <p:val>
                                            <p:strVal val="#ppt_w"/>
                                          </p:val>
                                        </p:tav>
                                      </p:tavLst>
                                    </p:anim>
                                    <p:anim calcmode="lin" valueType="num">
                                      <p:cBhvr>
                                        <p:cTn dur="1000" fill="hold" id="296"/>
                                        <p:tgtEl>
                                          <p:spTgt spid="51"/>
                                        </p:tgtEl>
                                        <p:attrNameLst>
                                          <p:attrName>ppt_h</p:attrName>
                                        </p:attrNameLst>
                                      </p:cBhvr>
                                      <p:tavLst>
                                        <p:tav tm="0">
                                          <p:val>
                                            <p:fltVal val="0"/>
                                          </p:val>
                                        </p:tav>
                                        <p:tav tm="100000">
                                          <p:val>
                                            <p:strVal val="#ppt_h"/>
                                          </p:val>
                                        </p:tav>
                                      </p:tavLst>
                                    </p:anim>
                                    <p:anim calcmode="lin" valueType="num">
                                      <p:cBhvr>
                                        <p:cTn dur="1000" fill="hold" id="297"/>
                                        <p:tgtEl>
                                          <p:spTgt spid="51"/>
                                        </p:tgtEl>
                                        <p:attrNameLst>
                                          <p:attrName>style.rotation</p:attrName>
                                        </p:attrNameLst>
                                      </p:cBhvr>
                                      <p:tavLst>
                                        <p:tav tm="0">
                                          <p:val>
                                            <p:fltVal val="90"/>
                                          </p:val>
                                        </p:tav>
                                        <p:tav tm="100000">
                                          <p:val>
                                            <p:fltVal val="0"/>
                                          </p:val>
                                        </p:tav>
                                      </p:tavLst>
                                    </p:anim>
                                    <p:animEffect filter="fade" transition="in">
                                      <p:cBhvr>
                                        <p:cTn dur="1000" id="298"/>
                                        <p:tgtEl>
                                          <p:spTgt spid="51"/>
                                        </p:tgtEl>
                                      </p:cBhvr>
                                    </p:animEffect>
                                  </p:childTnLst>
                                </p:cTn>
                              </p:par>
                              <p:par>
                                <p:cTn fill="hold" grpId="0" id="299" nodeType="withEffect" presetClass="entr" presetID="31" presetSubtype="0">
                                  <p:stCondLst>
                                    <p:cond delay="500"/>
                                  </p:stCondLst>
                                  <p:childTnLst>
                                    <p:set>
                                      <p:cBhvr>
                                        <p:cTn dur="1" fill="hold" id="300">
                                          <p:stCondLst>
                                            <p:cond delay="0"/>
                                          </p:stCondLst>
                                        </p:cTn>
                                        <p:tgtEl>
                                          <p:spTgt spid="52"/>
                                        </p:tgtEl>
                                        <p:attrNameLst>
                                          <p:attrName>style.visibility</p:attrName>
                                        </p:attrNameLst>
                                      </p:cBhvr>
                                      <p:to>
                                        <p:strVal val="visible"/>
                                      </p:to>
                                    </p:set>
                                    <p:anim calcmode="lin" valueType="num">
                                      <p:cBhvr>
                                        <p:cTn dur="1000" fill="hold" id="301"/>
                                        <p:tgtEl>
                                          <p:spTgt spid="52"/>
                                        </p:tgtEl>
                                        <p:attrNameLst>
                                          <p:attrName>ppt_w</p:attrName>
                                        </p:attrNameLst>
                                      </p:cBhvr>
                                      <p:tavLst>
                                        <p:tav tm="0">
                                          <p:val>
                                            <p:fltVal val="0"/>
                                          </p:val>
                                        </p:tav>
                                        <p:tav tm="100000">
                                          <p:val>
                                            <p:strVal val="#ppt_w"/>
                                          </p:val>
                                        </p:tav>
                                      </p:tavLst>
                                    </p:anim>
                                    <p:anim calcmode="lin" valueType="num">
                                      <p:cBhvr>
                                        <p:cTn dur="1000" fill="hold" id="302"/>
                                        <p:tgtEl>
                                          <p:spTgt spid="52"/>
                                        </p:tgtEl>
                                        <p:attrNameLst>
                                          <p:attrName>ppt_h</p:attrName>
                                        </p:attrNameLst>
                                      </p:cBhvr>
                                      <p:tavLst>
                                        <p:tav tm="0">
                                          <p:val>
                                            <p:fltVal val="0"/>
                                          </p:val>
                                        </p:tav>
                                        <p:tav tm="100000">
                                          <p:val>
                                            <p:strVal val="#ppt_h"/>
                                          </p:val>
                                        </p:tav>
                                      </p:tavLst>
                                    </p:anim>
                                    <p:anim calcmode="lin" valueType="num">
                                      <p:cBhvr>
                                        <p:cTn dur="1000" fill="hold" id="303"/>
                                        <p:tgtEl>
                                          <p:spTgt spid="52"/>
                                        </p:tgtEl>
                                        <p:attrNameLst>
                                          <p:attrName>style.rotation</p:attrName>
                                        </p:attrNameLst>
                                      </p:cBhvr>
                                      <p:tavLst>
                                        <p:tav tm="0">
                                          <p:val>
                                            <p:fltVal val="90"/>
                                          </p:val>
                                        </p:tav>
                                        <p:tav tm="100000">
                                          <p:val>
                                            <p:fltVal val="0"/>
                                          </p:val>
                                        </p:tav>
                                      </p:tavLst>
                                    </p:anim>
                                    <p:animEffect filter="fade" transition="in">
                                      <p:cBhvr>
                                        <p:cTn dur="1000" id="304"/>
                                        <p:tgtEl>
                                          <p:spTgt spid="52"/>
                                        </p:tgtEl>
                                      </p:cBhvr>
                                    </p:animEffect>
                                  </p:childTnLst>
                                </p:cTn>
                              </p:par>
                              <p:par>
                                <p:cTn fill="hold" id="305" nodeType="withEffect" presetClass="entr" presetID="31" presetSubtype="0">
                                  <p:stCondLst>
                                    <p:cond delay="500"/>
                                  </p:stCondLst>
                                  <p:childTnLst>
                                    <p:set>
                                      <p:cBhvr>
                                        <p:cTn dur="1" fill="hold" id="306">
                                          <p:stCondLst>
                                            <p:cond delay="0"/>
                                          </p:stCondLst>
                                        </p:cTn>
                                        <p:tgtEl>
                                          <p:spTgt spid="53"/>
                                        </p:tgtEl>
                                        <p:attrNameLst>
                                          <p:attrName>style.visibility</p:attrName>
                                        </p:attrNameLst>
                                      </p:cBhvr>
                                      <p:to>
                                        <p:strVal val="visible"/>
                                      </p:to>
                                    </p:set>
                                    <p:anim calcmode="lin" valueType="num">
                                      <p:cBhvr>
                                        <p:cTn dur="1000" fill="hold" id="307"/>
                                        <p:tgtEl>
                                          <p:spTgt spid="53"/>
                                        </p:tgtEl>
                                        <p:attrNameLst>
                                          <p:attrName>ppt_w</p:attrName>
                                        </p:attrNameLst>
                                      </p:cBhvr>
                                      <p:tavLst>
                                        <p:tav tm="0">
                                          <p:val>
                                            <p:fltVal val="0"/>
                                          </p:val>
                                        </p:tav>
                                        <p:tav tm="100000">
                                          <p:val>
                                            <p:strVal val="#ppt_w"/>
                                          </p:val>
                                        </p:tav>
                                      </p:tavLst>
                                    </p:anim>
                                    <p:anim calcmode="lin" valueType="num">
                                      <p:cBhvr>
                                        <p:cTn dur="1000" fill="hold" id="308"/>
                                        <p:tgtEl>
                                          <p:spTgt spid="53"/>
                                        </p:tgtEl>
                                        <p:attrNameLst>
                                          <p:attrName>ppt_h</p:attrName>
                                        </p:attrNameLst>
                                      </p:cBhvr>
                                      <p:tavLst>
                                        <p:tav tm="0">
                                          <p:val>
                                            <p:fltVal val="0"/>
                                          </p:val>
                                        </p:tav>
                                        <p:tav tm="100000">
                                          <p:val>
                                            <p:strVal val="#ppt_h"/>
                                          </p:val>
                                        </p:tav>
                                      </p:tavLst>
                                    </p:anim>
                                    <p:anim calcmode="lin" valueType="num">
                                      <p:cBhvr>
                                        <p:cTn dur="1000" fill="hold" id="309"/>
                                        <p:tgtEl>
                                          <p:spTgt spid="53"/>
                                        </p:tgtEl>
                                        <p:attrNameLst>
                                          <p:attrName>style.rotation</p:attrName>
                                        </p:attrNameLst>
                                      </p:cBhvr>
                                      <p:tavLst>
                                        <p:tav tm="0">
                                          <p:val>
                                            <p:fltVal val="90"/>
                                          </p:val>
                                        </p:tav>
                                        <p:tav tm="100000">
                                          <p:val>
                                            <p:fltVal val="0"/>
                                          </p:val>
                                        </p:tav>
                                      </p:tavLst>
                                    </p:anim>
                                    <p:animEffect filter="fade" transition="in">
                                      <p:cBhvr>
                                        <p:cTn dur="1000" id="310"/>
                                        <p:tgtEl>
                                          <p:spTgt spid="53"/>
                                        </p:tgtEl>
                                      </p:cBhvr>
                                    </p:animEffect>
                                  </p:childTnLst>
                                </p:cTn>
                              </p:par>
                              <p:par>
                                <p:cTn fill="hold" id="311" nodeType="withEffect" presetClass="entr" presetID="31" presetSubtype="0">
                                  <p:stCondLst>
                                    <p:cond delay="500"/>
                                  </p:stCondLst>
                                  <p:childTnLst>
                                    <p:set>
                                      <p:cBhvr>
                                        <p:cTn dur="1" fill="hold" id="312">
                                          <p:stCondLst>
                                            <p:cond delay="0"/>
                                          </p:stCondLst>
                                        </p:cTn>
                                        <p:tgtEl>
                                          <p:spTgt spid="59"/>
                                        </p:tgtEl>
                                        <p:attrNameLst>
                                          <p:attrName>style.visibility</p:attrName>
                                        </p:attrNameLst>
                                      </p:cBhvr>
                                      <p:to>
                                        <p:strVal val="visible"/>
                                      </p:to>
                                    </p:set>
                                    <p:anim calcmode="lin" valueType="num">
                                      <p:cBhvr>
                                        <p:cTn dur="1000" fill="hold" id="313"/>
                                        <p:tgtEl>
                                          <p:spTgt spid="59"/>
                                        </p:tgtEl>
                                        <p:attrNameLst>
                                          <p:attrName>ppt_w</p:attrName>
                                        </p:attrNameLst>
                                      </p:cBhvr>
                                      <p:tavLst>
                                        <p:tav tm="0">
                                          <p:val>
                                            <p:fltVal val="0"/>
                                          </p:val>
                                        </p:tav>
                                        <p:tav tm="100000">
                                          <p:val>
                                            <p:strVal val="#ppt_w"/>
                                          </p:val>
                                        </p:tav>
                                      </p:tavLst>
                                    </p:anim>
                                    <p:anim calcmode="lin" valueType="num">
                                      <p:cBhvr>
                                        <p:cTn dur="1000" fill="hold" id="314"/>
                                        <p:tgtEl>
                                          <p:spTgt spid="59"/>
                                        </p:tgtEl>
                                        <p:attrNameLst>
                                          <p:attrName>ppt_h</p:attrName>
                                        </p:attrNameLst>
                                      </p:cBhvr>
                                      <p:tavLst>
                                        <p:tav tm="0">
                                          <p:val>
                                            <p:fltVal val="0"/>
                                          </p:val>
                                        </p:tav>
                                        <p:tav tm="100000">
                                          <p:val>
                                            <p:strVal val="#ppt_h"/>
                                          </p:val>
                                        </p:tav>
                                      </p:tavLst>
                                    </p:anim>
                                    <p:anim calcmode="lin" valueType="num">
                                      <p:cBhvr>
                                        <p:cTn dur="1000" fill="hold" id="315"/>
                                        <p:tgtEl>
                                          <p:spTgt spid="59"/>
                                        </p:tgtEl>
                                        <p:attrNameLst>
                                          <p:attrName>style.rotation</p:attrName>
                                        </p:attrNameLst>
                                      </p:cBhvr>
                                      <p:tavLst>
                                        <p:tav tm="0">
                                          <p:val>
                                            <p:fltVal val="90"/>
                                          </p:val>
                                        </p:tav>
                                        <p:tav tm="100000">
                                          <p:val>
                                            <p:fltVal val="0"/>
                                          </p:val>
                                        </p:tav>
                                      </p:tavLst>
                                    </p:anim>
                                    <p:animEffect filter="fade" transition="in">
                                      <p:cBhvr>
                                        <p:cTn dur="1000" id="316"/>
                                        <p:tgtEl>
                                          <p:spTgt spid="59"/>
                                        </p:tgtEl>
                                      </p:cBhvr>
                                    </p:animEffect>
                                  </p:childTnLst>
                                </p:cTn>
                              </p:par>
                              <p:par>
                                <p:cTn fill="hold" id="317" nodeType="withEffect" presetClass="entr" presetID="31" presetSubtype="0">
                                  <p:stCondLst>
                                    <p:cond delay="500"/>
                                  </p:stCondLst>
                                  <p:childTnLst>
                                    <p:set>
                                      <p:cBhvr>
                                        <p:cTn dur="1" fill="hold" id="318">
                                          <p:stCondLst>
                                            <p:cond delay="0"/>
                                          </p:stCondLst>
                                        </p:cTn>
                                        <p:tgtEl>
                                          <p:spTgt spid="60"/>
                                        </p:tgtEl>
                                        <p:attrNameLst>
                                          <p:attrName>style.visibility</p:attrName>
                                        </p:attrNameLst>
                                      </p:cBhvr>
                                      <p:to>
                                        <p:strVal val="visible"/>
                                      </p:to>
                                    </p:set>
                                    <p:anim calcmode="lin" valueType="num">
                                      <p:cBhvr>
                                        <p:cTn dur="1000" fill="hold" id="319"/>
                                        <p:tgtEl>
                                          <p:spTgt spid="60"/>
                                        </p:tgtEl>
                                        <p:attrNameLst>
                                          <p:attrName>ppt_w</p:attrName>
                                        </p:attrNameLst>
                                      </p:cBhvr>
                                      <p:tavLst>
                                        <p:tav tm="0">
                                          <p:val>
                                            <p:fltVal val="0"/>
                                          </p:val>
                                        </p:tav>
                                        <p:tav tm="100000">
                                          <p:val>
                                            <p:strVal val="#ppt_w"/>
                                          </p:val>
                                        </p:tav>
                                      </p:tavLst>
                                    </p:anim>
                                    <p:anim calcmode="lin" valueType="num">
                                      <p:cBhvr>
                                        <p:cTn dur="1000" fill="hold" id="320"/>
                                        <p:tgtEl>
                                          <p:spTgt spid="60"/>
                                        </p:tgtEl>
                                        <p:attrNameLst>
                                          <p:attrName>ppt_h</p:attrName>
                                        </p:attrNameLst>
                                      </p:cBhvr>
                                      <p:tavLst>
                                        <p:tav tm="0">
                                          <p:val>
                                            <p:fltVal val="0"/>
                                          </p:val>
                                        </p:tav>
                                        <p:tav tm="100000">
                                          <p:val>
                                            <p:strVal val="#ppt_h"/>
                                          </p:val>
                                        </p:tav>
                                      </p:tavLst>
                                    </p:anim>
                                    <p:anim calcmode="lin" valueType="num">
                                      <p:cBhvr>
                                        <p:cTn dur="1000" fill="hold" id="321"/>
                                        <p:tgtEl>
                                          <p:spTgt spid="60"/>
                                        </p:tgtEl>
                                        <p:attrNameLst>
                                          <p:attrName>style.rotation</p:attrName>
                                        </p:attrNameLst>
                                      </p:cBhvr>
                                      <p:tavLst>
                                        <p:tav tm="0">
                                          <p:val>
                                            <p:fltVal val="90"/>
                                          </p:val>
                                        </p:tav>
                                        <p:tav tm="100000">
                                          <p:val>
                                            <p:fltVal val="0"/>
                                          </p:val>
                                        </p:tav>
                                      </p:tavLst>
                                    </p:anim>
                                    <p:animEffect filter="fade" transition="in">
                                      <p:cBhvr>
                                        <p:cTn dur="1000" id="322"/>
                                        <p:tgtEl>
                                          <p:spTgt spid="60"/>
                                        </p:tgtEl>
                                      </p:cBhvr>
                                    </p:animEffect>
                                  </p:childTnLst>
                                </p:cTn>
                              </p:par>
                              <p:par>
                                <p:cTn fill="hold" grpId="0" id="323" nodeType="withEffect" presetClass="entr" presetID="31" presetSubtype="0">
                                  <p:stCondLst>
                                    <p:cond delay="500"/>
                                  </p:stCondLst>
                                  <p:childTnLst>
                                    <p:set>
                                      <p:cBhvr>
                                        <p:cTn dur="1" fill="hold" id="324">
                                          <p:stCondLst>
                                            <p:cond delay="0"/>
                                          </p:stCondLst>
                                        </p:cTn>
                                        <p:tgtEl>
                                          <p:spTgt spid="61"/>
                                        </p:tgtEl>
                                        <p:attrNameLst>
                                          <p:attrName>style.visibility</p:attrName>
                                        </p:attrNameLst>
                                      </p:cBhvr>
                                      <p:to>
                                        <p:strVal val="visible"/>
                                      </p:to>
                                    </p:set>
                                    <p:anim calcmode="lin" valueType="num">
                                      <p:cBhvr>
                                        <p:cTn dur="1000" fill="hold" id="325"/>
                                        <p:tgtEl>
                                          <p:spTgt spid="61"/>
                                        </p:tgtEl>
                                        <p:attrNameLst>
                                          <p:attrName>ppt_w</p:attrName>
                                        </p:attrNameLst>
                                      </p:cBhvr>
                                      <p:tavLst>
                                        <p:tav tm="0">
                                          <p:val>
                                            <p:fltVal val="0"/>
                                          </p:val>
                                        </p:tav>
                                        <p:tav tm="100000">
                                          <p:val>
                                            <p:strVal val="#ppt_w"/>
                                          </p:val>
                                        </p:tav>
                                      </p:tavLst>
                                    </p:anim>
                                    <p:anim calcmode="lin" valueType="num">
                                      <p:cBhvr>
                                        <p:cTn dur="1000" fill="hold" id="326"/>
                                        <p:tgtEl>
                                          <p:spTgt spid="61"/>
                                        </p:tgtEl>
                                        <p:attrNameLst>
                                          <p:attrName>ppt_h</p:attrName>
                                        </p:attrNameLst>
                                      </p:cBhvr>
                                      <p:tavLst>
                                        <p:tav tm="0">
                                          <p:val>
                                            <p:fltVal val="0"/>
                                          </p:val>
                                        </p:tav>
                                        <p:tav tm="100000">
                                          <p:val>
                                            <p:strVal val="#ppt_h"/>
                                          </p:val>
                                        </p:tav>
                                      </p:tavLst>
                                    </p:anim>
                                    <p:anim calcmode="lin" valueType="num">
                                      <p:cBhvr>
                                        <p:cTn dur="1000" fill="hold" id="327"/>
                                        <p:tgtEl>
                                          <p:spTgt spid="61"/>
                                        </p:tgtEl>
                                        <p:attrNameLst>
                                          <p:attrName>style.rotation</p:attrName>
                                        </p:attrNameLst>
                                      </p:cBhvr>
                                      <p:tavLst>
                                        <p:tav tm="0">
                                          <p:val>
                                            <p:fltVal val="90"/>
                                          </p:val>
                                        </p:tav>
                                        <p:tav tm="100000">
                                          <p:val>
                                            <p:fltVal val="0"/>
                                          </p:val>
                                        </p:tav>
                                      </p:tavLst>
                                    </p:anim>
                                    <p:animEffect filter="fade" transition="in">
                                      <p:cBhvr>
                                        <p:cTn dur="1000" id="328"/>
                                        <p:tgtEl>
                                          <p:spTgt spid="61"/>
                                        </p:tgtEl>
                                      </p:cBhvr>
                                    </p:animEffect>
                                  </p:childTnLst>
                                </p:cTn>
                              </p:par>
                              <p:par>
                                <p:cTn fill="hold" grpId="0" id="329" nodeType="withEffect" presetClass="entr" presetID="31" presetSubtype="0">
                                  <p:stCondLst>
                                    <p:cond delay="500"/>
                                  </p:stCondLst>
                                  <p:childTnLst>
                                    <p:set>
                                      <p:cBhvr>
                                        <p:cTn dur="1" fill="hold" id="330">
                                          <p:stCondLst>
                                            <p:cond delay="0"/>
                                          </p:stCondLst>
                                        </p:cTn>
                                        <p:tgtEl>
                                          <p:spTgt spid="62"/>
                                        </p:tgtEl>
                                        <p:attrNameLst>
                                          <p:attrName>style.visibility</p:attrName>
                                        </p:attrNameLst>
                                      </p:cBhvr>
                                      <p:to>
                                        <p:strVal val="visible"/>
                                      </p:to>
                                    </p:set>
                                    <p:anim calcmode="lin" valueType="num">
                                      <p:cBhvr>
                                        <p:cTn dur="1000" fill="hold" id="331"/>
                                        <p:tgtEl>
                                          <p:spTgt spid="62"/>
                                        </p:tgtEl>
                                        <p:attrNameLst>
                                          <p:attrName>ppt_w</p:attrName>
                                        </p:attrNameLst>
                                      </p:cBhvr>
                                      <p:tavLst>
                                        <p:tav tm="0">
                                          <p:val>
                                            <p:fltVal val="0"/>
                                          </p:val>
                                        </p:tav>
                                        <p:tav tm="100000">
                                          <p:val>
                                            <p:strVal val="#ppt_w"/>
                                          </p:val>
                                        </p:tav>
                                      </p:tavLst>
                                    </p:anim>
                                    <p:anim calcmode="lin" valueType="num">
                                      <p:cBhvr>
                                        <p:cTn dur="1000" fill="hold" id="332"/>
                                        <p:tgtEl>
                                          <p:spTgt spid="62"/>
                                        </p:tgtEl>
                                        <p:attrNameLst>
                                          <p:attrName>ppt_h</p:attrName>
                                        </p:attrNameLst>
                                      </p:cBhvr>
                                      <p:tavLst>
                                        <p:tav tm="0">
                                          <p:val>
                                            <p:fltVal val="0"/>
                                          </p:val>
                                        </p:tav>
                                        <p:tav tm="100000">
                                          <p:val>
                                            <p:strVal val="#ppt_h"/>
                                          </p:val>
                                        </p:tav>
                                      </p:tavLst>
                                    </p:anim>
                                    <p:anim calcmode="lin" valueType="num">
                                      <p:cBhvr>
                                        <p:cTn dur="1000" fill="hold" id="333"/>
                                        <p:tgtEl>
                                          <p:spTgt spid="62"/>
                                        </p:tgtEl>
                                        <p:attrNameLst>
                                          <p:attrName>style.rotation</p:attrName>
                                        </p:attrNameLst>
                                      </p:cBhvr>
                                      <p:tavLst>
                                        <p:tav tm="0">
                                          <p:val>
                                            <p:fltVal val="90"/>
                                          </p:val>
                                        </p:tav>
                                        <p:tav tm="100000">
                                          <p:val>
                                            <p:fltVal val="0"/>
                                          </p:val>
                                        </p:tav>
                                      </p:tavLst>
                                    </p:anim>
                                    <p:animEffect filter="fade" transition="in">
                                      <p:cBhvr>
                                        <p:cTn dur="1000" id="334"/>
                                        <p:tgtEl>
                                          <p:spTgt spid="62"/>
                                        </p:tgtEl>
                                      </p:cBhvr>
                                    </p:animEffect>
                                  </p:childTnLst>
                                </p:cTn>
                              </p:par>
                              <p:par>
                                <p:cTn fill="hold" grpId="0" id="335" nodeType="withEffect" presetClass="entr" presetID="31" presetSubtype="0">
                                  <p:stCondLst>
                                    <p:cond delay="500"/>
                                  </p:stCondLst>
                                  <p:childTnLst>
                                    <p:set>
                                      <p:cBhvr>
                                        <p:cTn dur="1" fill="hold" id="336">
                                          <p:stCondLst>
                                            <p:cond delay="0"/>
                                          </p:stCondLst>
                                        </p:cTn>
                                        <p:tgtEl>
                                          <p:spTgt spid="63"/>
                                        </p:tgtEl>
                                        <p:attrNameLst>
                                          <p:attrName>style.visibility</p:attrName>
                                        </p:attrNameLst>
                                      </p:cBhvr>
                                      <p:to>
                                        <p:strVal val="visible"/>
                                      </p:to>
                                    </p:set>
                                    <p:anim calcmode="lin" valueType="num">
                                      <p:cBhvr>
                                        <p:cTn dur="1000" fill="hold" id="337"/>
                                        <p:tgtEl>
                                          <p:spTgt spid="63"/>
                                        </p:tgtEl>
                                        <p:attrNameLst>
                                          <p:attrName>ppt_w</p:attrName>
                                        </p:attrNameLst>
                                      </p:cBhvr>
                                      <p:tavLst>
                                        <p:tav tm="0">
                                          <p:val>
                                            <p:fltVal val="0"/>
                                          </p:val>
                                        </p:tav>
                                        <p:tav tm="100000">
                                          <p:val>
                                            <p:strVal val="#ppt_w"/>
                                          </p:val>
                                        </p:tav>
                                      </p:tavLst>
                                    </p:anim>
                                    <p:anim calcmode="lin" valueType="num">
                                      <p:cBhvr>
                                        <p:cTn dur="1000" fill="hold" id="338"/>
                                        <p:tgtEl>
                                          <p:spTgt spid="63"/>
                                        </p:tgtEl>
                                        <p:attrNameLst>
                                          <p:attrName>ppt_h</p:attrName>
                                        </p:attrNameLst>
                                      </p:cBhvr>
                                      <p:tavLst>
                                        <p:tav tm="0">
                                          <p:val>
                                            <p:fltVal val="0"/>
                                          </p:val>
                                        </p:tav>
                                        <p:tav tm="100000">
                                          <p:val>
                                            <p:strVal val="#ppt_h"/>
                                          </p:val>
                                        </p:tav>
                                      </p:tavLst>
                                    </p:anim>
                                    <p:anim calcmode="lin" valueType="num">
                                      <p:cBhvr>
                                        <p:cTn dur="1000" fill="hold" id="339"/>
                                        <p:tgtEl>
                                          <p:spTgt spid="63"/>
                                        </p:tgtEl>
                                        <p:attrNameLst>
                                          <p:attrName>style.rotation</p:attrName>
                                        </p:attrNameLst>
                                      </p:cBhvr>
                                      <p:tavLst>
                                        <p:tav tm="0">
                                          <p:val>
                                            <p:fltVal val="90"/>
                                          </p:val>
                                        </p:tav>
                                        <p:tav tm="100000">
                                          <p:val>
                                            <p:fltVal val="0"/>
                                          </p:val>
                                        </p:tav>
                                      </p:tavLst>
                                    </p:anim>
                                    <p:animEffect filter="fade" transition="in">
                                      <p:cBhvr>
                                        <p:cTn dur="1000" id="340"/>
                                        <p:tgtEl>
                                          <p:spTgt spid="63"/>
                                        </p:tgtEl>
                                      </p:cBhvr>
                                    </p:animEffect>
                                  </p:childTnLst>
                                </p:cTn>
                              </p:par>
                              <p:par>
                                <p:cTn fill="hold" id="341" nodeType="withEffect" presetClass="entr" presetID="31" presetSubtype="0">
                                  <p:stCondLst>
                                    <p:cond delay="500"/>
                                  </p:stCondLst>
                                  <p:childTnLst>
                                    <p:set>
                                      <p:cBhvr>
                                        <p:cTn dur="1" fill="hold" id="342">
                                          <p:stCondLst>
                                            <p:cond delay="0"/>
                                          </p:stCondLst>
                                        </p:cTn>
                                        <p:tgtEl>
                                          <p:spTgt spid="64"/>
                                        </p:tgtEl>
                                        <p:attrNameLst>
                                          <p:attrName>style.visibility</p:attrName>
                                        </p:attrNameLst>
                                      </p:cBhvr>
                                      <p:to>
                                        <p:strVal val="visible"/>
                                      </p:to>
                                    </p:set>
                                    <p:anim calcmode="lin" valueType="num">
                                      <p:cBhvr>
                                        <p:cTn dur="1000" fill="hold" id="343"/>
                                        <p:tgtEl>
                                          <p:spTgt spid="64"/>
                                        </p:tgtEl>
                                        <p:attrNameLst>
                                          <p:attrName>ppt_w</p:attrName>
                                        </p:attrNameLst>
                                      </p:cBhvr>
                                      <p:tavLst>
                                        <p:tav tm="0">
                                          <p:val>
                                            <p:fltVal val="0"/>
                                          </p:val>
                                        </p:tav>
                                        <p:tav tm="100000">
                                          <p:val>
                                            <p:strVal val="#ppt_w"/>
                                          </p:val>
                                        </p:tav>
                                      </p:tavLst>
                                    </p:anim>
                                    <p:anim calcmode="lin" valueType="num">
                                      <p:cBhvr>
                                        <p:cTn dur="1000" fill="hold" id="344"/>
                                        <p:tgtEl>
                                          <p:spTgt spid="64"/>
                                        </p:tgtEl>
                                        <p:attrNameLst>
                                          <p:attrName>ppt_h</p:attrName>
                                        </p:attrNameLst>
                                      </p:cBhvr>
                                      <p:tavLst>
                                        <p:tav tm="0">
                                          <p:val>
                                            <p:fltVal val="0"/>
                                          </p:val>
                                        </p:tav>
                                        <p:tav tm="100000">
                                          <p:val>
                                            <p:strVal val="#ppt_h"/>
                                          </p:val>
                                        </p:tav>
                                      </p:tavLst>
                                    </p:anim>
                                    <p:anim calcmode="lin" valueType="num">
                                      <p:cBhvr>
                                        <p:cTn dur="1000" fill="hold" id="345"/>
                                        <p:tgtEl>
                                          <p:spTgt spid="64"/>
                                        </p:tgtEl>
                                        <p:attrNameLst>
                                          <p:attrName>style.rotation</p:attrName>
                                        </p:attrNameLst>
                                      </p:cBhvr>
                                      <p:tavLst>
                                        <p:tav tm="0">
                                          <p:val>
                                            <p:fltVal val="90"/>
                                          </p:val>
                                        </p:tav>
                                        <p:tav tm="100000">
                                          <p:val>
                                            <p:fltVal val="0"/>
                                          </p:val>
                                        </p:tav>
                                      </p:tavLst>
                                    </p:anim>
                                    <p:animEffect filter="fade" transition="in">
                                      <p:cBhvr>
                                        <p:cTn dur="1000" id="346"/>
                                        <p:tgtEl>
                                          <p:spTgt spid="64"/>
                                        </p:tgtEl>
                                      </p:cBhvr>
                                    </p:animEffect>
                                  </p:childTnLst>
                                </p:cTn>
                              </p:par>
                              <p:par>
                                <p:cTn fill="hold" id="347" nodeType="withEffect" presetClass="entr" presetID="31" presetSubtype="0">
                                  <p:stCondLst>
                                    <p:cond delay="500"/>
                                  </p:stCondLst>
                                  <p:childTnLst>
                                    <p:set>
                                      <p:cBhvr>
                                        <p:cTn dur="1" fill="hold" id="348">
                                          <p:stCondLst>
                                            <p:cond delay="0"/>
                                          </p:stCondLst>
                                        </p:cTn>
                                        <p:tgtEl>
                                          <p:spTgt spid="65"/>
                                        </p:tgtEl>
                                        <p:attrNameLst>
                                          <p:attrName>style.visibility</p:attrName>
                                        </p:attrNameLst>
                                      </p:cBhvr>
                                      <p:to>
                                        <p:strVal val="visible"/>
                                      </p:to>
                                    </p:set>
                                    <p:anim calcmode="lin" valueType="num">
                                      <p:cBhvr>
                                        <p:cTn dur="1000" fill="hold" id="349"/>
                                        <p:tgtEl>
                                          <p:spTgt spid="65"/>
                                        </p:tgtEl>
                                        <p:attrNameLst>
                                          <p:attrName>ppt_w</p:attrName>
                                        </p:attrNameLst>
                                      </p:cBhvr>
                                      <p:tavLst>
                                        <p:tav tm="0">
                                          <p:val>
                                            <p:fltVal val="0"/>
                                          </p:val>
                                        </p:tav>
                                        <p:tav tm="100000">
                                          <p:val>
                                            <p:strVal val="#ppt_w"/>
                                          </p:val>
                                        </p:tav>
                                      </p:tavLst>
                                    </p:anim>
                                    <p:anim calcmode="lin" valueType="num">
                                      <p:cBhvr>
                                        <p:cTn dur="1000" fill="hold" id="350"/>
                                        <p:tgtEl>
                                          <p:spTgt spid="65"/>
                                        </p:tgtEl>
                                        <p:attrNameLst>
                                          <p:attrName>ppt_h</p:attrName>
                                        </p:attrNameLst>
                                      </p:cBhvr>
                                      <p:tavLst>
                                        <p:tav tm="0">
                                          <p:val>
                                            <p:fltVal val="0"/>
                                          </p:val>
                                        </p:tav>
                                        <p:tav tm="100000">
                                          <p:val>
                                            <p:strVal val="#ppt_h"/>
                                          </p:val>
                                        </p:tav>
                                      </p:tavLst>
                                    </p:anim>
                                    <p:anim calcmode="lin" valueType="num">
                                      <p:cBhvr>
                                        <p:cTn dur="1000" fill="hold" id="351"/>
                                        <p:tgtEl>
                                          <p:spTgt spid="65"/>
                                        </p:tgtEl>
                                        <p:attrNameLst>
                                          <p:attrName>style.rotation</p:attrName>
                                        </p:attrNameLst>
                                      </p:cBhvr>
                                      <p:tavLst>
                                        <p:tav tm="0">
                                          <p:val>
                                            <p:fltVal val="90"/>
                                          </p:val>
                                        </p:tav>
                                        <p:tav tm="100000">
                                          <p:val>
                                            <p:fltVal val="0"/>
                                          </p:val>
                                        </p:tav>
                                      </p:tavLst>
                                    </p:anim>
                                    <p:animEffect filter="fade" transition="in">
                                      <p:cBhvr>
                                        <p:cTn dur="1000" id="352"/>
                                        <p:tgtEl>
                                          <p:spTgt spid="65"/>
                                        </p:tgtEl>
                                      </p:cBhvr>
                                    </p:animEffect>
                                  </p:childTnLst>
                                </p:cTn>
                              </p:par>
                              <p:par>
                                <p:cTn fill="hold" id="353" nodeType="withEffect" presetClass="entr" presetID="31" presetSubtype="0">
                                  <p:stCondLst>
                                    <p:cond delay="500"/>
                                  </p:stCondLst>
                                  <p:childTnLst>
                                    <p:set>
                                      <p:cBhvr>
                                        <p:cTn dur="1" fill="hold" id="354">
                                          <p:stCondLst>
                                            <p:cond delay="0"/>
                                          </p:stCondLst>
                                        </p:cTn>
                                        <p:tgtEl>
                                          <p:spTgt spid="66"/>
                                        </p:tgtEl>
                                        <p:attrNameLst>
                                          <p:attrName>style.visibility</p:attrName>
                                        </p:attrNameLst>
                                      </p:cBhvr>
                                      <p:to>
                                        <p:strVal val="visible"/>
                                      </p:to>
                                    </p:set>
                                    <p:anim calcmode="lin" valueType="num">
                                      <p:cBhvr>
                                        <p:cTn dur="1000" fill="hold" id="355"/>
                                        <p:tgtEl>
                                          <p:spTgt spid="66"/>
                                        </p:tgtEl>
                                        <p:attrNameLst>
                                          <p:attrName>ppt_w</p:attrName>
                                        </p:attrNameLst>
                                      </p:cBhvr>
                                      <p:tavLst>
                                        <p:tav tm="0">
                                          <p:val>
                                            <p:fltVal val="0"/>
                                          </p:val>
                                        </p:tav>
                                        <p:tav tm="100000">
                                          <p:val>
                                            <p:strVal val="#ppt_w"/>
                                          </p:val>
                                        </p:tav>
                                      </p:tavLst>
                                    </p:anim>
                                    <p:anim calcmode="lin" valueType="num">
                                      <p:cBhvr>
                                        <p:cTn dur="1000" fill="hold" id="356"/>
                                        <p:tgtEl>
                                          <p:spTgt spid="66"/>
                                        </p:tgtEl>
                                        <p:attrNameLst>
                                          <p:attrName>ppt_h</p:attrName>
                                        </p:attrNameLst>
                                      </p:cBhvr>
                                      <p:tavLst>
                                        <p:tav tm="0">
                                          <p:val>
                                            <p:fltVal val="0"/>
                                          </p:val>
                                        </p:tav>
                                        <p:tav tm="100000">
                                          <p:val>
                                            <p:strVal val="#ppt_h"/>
                                          </p:val>
                                        </p:tav>
                                      </p:tavLst>
                                    </p:anim>
                                    <p:anim calcmode="lin" valueType="num">
                                      <p:cBhvr>
                                        <p:cTn dur="1000" fill="hold" id="357"/>
                                        <p:tgtEl>
                                          <p:spTgt spid="66"/>
                                        </p:tgtEl>
                                        <p:attrNameLst>
                                          <p:attrName>style.rotation</p:attrName>
                                        </p:attrNameLst>
                                      </p:cBhvr>
                                      <p:tavLst>
                                        <p:tav tm="0">
                                          <p:val>
                                            <p:fltVal val="90"/>
                                          </p:val>
                                        </p:tav>
                                        <p:tav tm="100000">
                                          <p:val>
                                            <p:fltVal val="0"/>
                                          </p:val>
                                        </p:tav>
                                      </p:tavLst>
                                    </p:anim>
                                    <p:animEffect filter="fade" transition="in">
                                      <p:cBhvr>
                                        <p:cTn dur="1000" id="358"/>
                                        <p:tgtEl>
                                          <p:spTgt spid="66"/>
                                        </p:tgtEl>
                                      </p:cBhvr>
                                    </p:animEffect>
                                  </p:childTnLst>
                                </p:cTn>
                              </p:par>
                              <p:par>
                                <p:cTn fill="hold" id="359" nodeType="withEffect" presetClass="entr" presetID="31" presetSubtype="0">
                                  <p:stCondLst>
                                    <p:cond delay="500"/>
                                  </p:stCondLst>
                                  <p:childTnLst>
                                    <p:set>
                                      <p:cBhvr>
                                        <p:cTn dur="1" fill="hold" id="360">
                                          <p:stCondLst>
                                            <p:cond delay="0"/>
                                          </p:stCondLst>
                                        </p:cTn>
                                        <p:tgtEl>
                                          <p:spTgt spid="67"/>
                                        </p:tgtEl>
                                        <p:attrNameLst>
                                          <p:attrName>style.visibility</p:attrName>
                                        </p:attrNameLst>
                                      </p:cBhvr>
                                      <p:to>
                                        <p:strVal val="visible"/>
                                      </p:to>
                                    </p:set>
                                    <p:anim calcmode="lin" valueType="num">
                                      <p:cBhvr>
                                        <p:cTn dur="1000" fill="hold" id="361"/>
                                        <p:tgtEl>
                                          <p:spTgt spid="67"/>
                                        </p:tgtEl>
                                        <p:attrNameLst>
                                          <p:attrName>ppt_w</p:attrName>
                                        </p:attrNameLst>
                                      </p:cBhvr>
                                      <p:tavLst>
                                        <p:tav tm="0">
                                          <p:val>
                                            <p:fltVal val="0"/>
                                          </p:val>
                                        </p:tav>
                                        <p:tav tm="100000">
                                          <p:val>
                                            <p:strVal val="#ppt_w"/>
                                          </p:val>
                                        </p:tav>
                                      </p:tavLst>
                                    </p:anim>
                                    <p:anim calcmode="lin" valueType="num">
                                      <p:cBhvr>
                                        <p:cTn dur="1000" fill="hold" id="362"/>
                                        <p:tgtEl>
                                          <p:spTgt spid="67"/>
                                        </p:tgtEl>
                                        <p:attrNameLst>
                                          <p:attrName>ppt_h</p:attrName>
                                        </p:attrNameLst>
                                      </p:cBhvr>
                                      <p:tavLst>
                                        <p:tav tm="0">
                                          <p:val>
                                            <p:fltVal val="0"/>
                                          </p:val>
                                        </p:tav>
                                        <p:tav tm="100000">
                                          <p:val>
                                            <p:strVal val="#ppt_h"/>
                                          </p:val>
                                        </p:tav>
                                      </p:tavLst>
                                    </p:anim>
                                    <p:anim calcmode="lin" valueType="num">
                                      <p:cBhvr>
                                        <p:cTn dur="1000" fill="hold" id="363"/>
                                        <p:tgtEl>
                                          <p:spTgt spid="67"/>
                                        </p:tgtEl>
                                        <p:attrNameLst>
                                          <p:attrName>style.rotation</p:attrName>
                                        </p:attrNameLst>
                                      </p:cBhvr>
                                      <p:tavLst>
                                        <p:tav tm="0">
                                          <p:val>
                                            <p:fltVal val="90"/>
                                          </p:val>
                                        </p:tav>
                                        <p:tav tm="100000">
                                          <p:val>
                                            <p:fltVal val="0"/>
                                          </p:val>
                                        </p:tav>
                                      </p:tavLst>
                                    </p:anim>
                                    <p:animEffect filter="fade" transition="in">
                                      <p:cBhvr>
                                        <p:cTn dur="1000" id="364"/>
                                        <p:tgtEl>
                                          <p:spTgt spid="67"/>
                                        </p:tgtEl>
                                      </p:cBhvr>
                                    </p:animEffect>
                                  </p:childTnLst>
                                </p:cTn>
                              </p:par>
                              <p:par>
                                <p:cTn fill="hold" id="365" nodeType="withEffect" presetClass="entr" presetID="31" presetSubtype="0">
                                  <p:stCondLst>
                                    <p:cond delay="500"/>
                                  </p:stCondLst>
                                  <p:childTnLst>
                                    <p:set>
                                      <p:cBhvr>
                                        <p:cTn dur="1" fill="hold" id="366">
                                          <p:stCondLst>
                                            <p:cond delay="0"/>
                                          </p:stCondLst>
                                        </p:cTn>
                                        <p:tgtEl>
                                          <p:spTgt spid="68"/>
                                        </p:tgtEl>
                                        <p:attrNameLst>
                                          <p:attrName>style.visibility</p:attrName>
                                        </p:attrNameLst>
                                      </p:cBhvr>
                                      <p:to>
                                        <p:strVal val="visible"/>
                                      </p:to>
                                    </p:set>
                                    <p:anim calcmode="lin" valueType="num">
                                      <p:cBhvr>
                                        <p:cTn dur="1000" fill="hold" id="367"/>
                                        <p:tgtEl>
                                          <p:spTgt spid="68"/>
                                        </p:tgtEl>
                                        <p:attrNameLst>
                                          <p:attrName>ppt_w</p:attrName>
                                        </p:attrNameLst>
                                      </p:cBhvr>
                                      <p:tavLst>
                                        <p:tav tm="0">
                                          <p:val>
                                            <p:fltVal val="0"/>
                                          </p:val>
                                        </p:tav>
                                        <p:tav tm="100000">
                                          <p:val>
                                            <p:strVal val="#ppt_w"/>
                                          </p:val>
                                        </p:tav>
                                      </p:tavLst>
                                    </p:anim>
                                    <p:anim calcmode="lin" valueType="num">
                                      <p:cBhvr>
                                        <p:cTn dur="1000" fill="hold" id="368"/>
                                        <p:tgtEl>
                                          <p:spTgt spid="68"/>
                                        </p:tgtEl>
                                        <p:attrNameLst>
                                          <p:attrName>ppt_h</p:attrName>
                                        </p:attrNameLst>
                                      </p:cBhvr>
                                      <p:tavLst>
                                        <p:tav tm="0">
                                          <p:val>
                                            <p:fltVal val="0"/>
                                          </p:val>
                                        </p:tav>
                                        <p:tav tm="100000">
                                          <p:val>
                                            <p:strVal val="#ppt_h"/>
                                          </p:val>
                                        </p:tav>
                                      </p:tavLst>
                                    </p:anim>
                                    <p:anim calcmode="lin" valueType="num">
                                      <p:cBhvr>
                                        <p:cTn dur="1000" fill="hold" id="369"/>
                                        <p:tgtEl>
                                          <p:spTgt spid="68"/>
                                        </p:tgtEl>
                                        <p:attrNameLst>
                                          <p:attrName>style.rotation</p:attrName>
                                        </p:attrNameLst>
                                      </p:cBhvr>
                                      <p:tavLst>
                                        <p:tav tm="0">
                                          <p:val>
                                            <p:fltVal val="90"/>
                                          </p:val>
                                        </p:tav>
                                        <p:tav tm="100000">
                                          <p:val>
                                            <p:fltVal val="0"/>
                                          </p:val>
                                        </p:tav>
                                      </p:tavLst>
                                    </p:anim>
                                    <p:animEffect filter="fade" transition="in">
                                      <p:cBhvr>
                                        <p:cTn dur="1000" id="370"/>
                                        <p:tgtEl>
                                          <p:spTgt spid="68"/>
                                        </p:tgtEl>
                                      </p:cBhvr>
                                    </p:animEffect>
                                  </p:childTnLst>
                                </p:cTn>
                              </p:par>
                              <p:par>
                                <p:cTn fill="hold" id="371" nodeType="withEffect" presetClass="entr" presetID="31" presetSubtype="0">
                                  <p:stCondLst>
                                    <p:cond delay="500"/>
                                  </p:stCondLst>
                                  <p:childTnLst>
                                    <p:set>
                                      <p:cBhvr>
                                        <p:cTn dur="1" fill="hold" id="372">
                                          <p:stCondLst>
                                            <p:cond delay="0"/>
                                          </p:stCondLst>
                                        </p:cTn>
                                        <p:tgtEl>
                                          <p:spTgt spid="69"/>
                                        </p:tgtEl>
                                        <p:attrNameLst>
                                          <p:attrName>style.visibility</p:attrName>
                                        </p:attrNameLst>
                                      </p:cBhvr>
                                      <p:to>
                                        <p:strVal val="visible"/>
                                      </p:to>
                                    </p:set>
                                    <p:anim calcmode="lin" valueType="num">
                                      <p:cBhvr>
                                        <p:cTn dur="1000" fill="hold" id="373"/>
                                        <p:tgtEl>
                                          <p:spTgt spid="69"/>
                                        </p:tgtEl>
                                        <p:attrNameLst>
                                          <p:attrName>ppt_w</p:attrName>
                                        </p:attrNameLst>
                                      </p:cBhvr>
                                      <p:tavLst>
                                        <p:tav tm="0">
                                          <p:val>
                                            <p:fltVal val="0"/>
                                          </p:val>
                                        </p:tav>
                                        <p:tav tm="100000">
                                          <p:val>
                                            <p:strVal val="#ppt_w"/>
                                          </p:val>
                                        </p:tav>
                                      </p:tavLst>
                                    </p:anim>
                                    <p:anim calcmode="lin" valueType="num">
                                      <p:cBhvr>
                                        <p:cTn dur="1000" fill="hold" id="374"/>
                                        <p:tgtEl>
                                          <p:spTgt spid="69"/>
                                        </p:tgtEl>
                                        <p:attrNameLst>
                                          <p:attrName>ppt_h</p:attrName>
                                        </p:attrNameLst>
                                      </p:cBhvr>
                                      <p:tavLst>
                                        <p:tav tm="0">
                                          <p:val>
                                            <p:fltVal val="0"/>
                                          </p:val>
                                        </p:tav>
                                        <p:tav tm="100000">
                                          <p:val>
                                            <p:strVal val="#ppt_h"/>
                                          </p:val>
                                        </p:tav>
                                      </p:tavLst>
                                    </p:anim>
                                    <p:anim calcmode="lin" valueType="num">
                                      <p:cBhvr>
                                        <p:cTn dur="1000" fill="hold" id="375"/>
                                        <p:tgtEl>
                                          <p:spTgt spid="69"/>
                                        </p:tgtEl>
                                        <p:attrNameLst>
                                          <p:attrName>style.rotation</p:attrName>
                                        </p:attrNameLst>
                                      </p:cBhvr>
                                      <p:tavLst>
                                        <p:tav tm="0">
                                          <p:val>
                                            <p:fltVal val="90"/>
                                          </p:val>
                                        </p:tav>
                                        <p:tav tm="100000">
                                          <p:val>
                                            <p:fltVal val="0"/>
                                          </p:val>
                                        </p:tav>
                                      </p:tavLst>
                                    </p:anim>
                                    <p:animEffect filter="fade" transition="in">
                                      <p:cBhvr>
                                        <p:cTn dur="1000" id="376"/>
                                        <p:tgtEl>
                                          <p:spTgt spid="69"/>
                                        </p:tgtEl>
                                      </p:cBhvr>
                                    </p:animEffect>
                                  </p:childTnLst>
                                </p:cTn>
                              </p:par>
                              <p:par>
                                <p:cTn fill="hold" id="377" nodeType="withEffect" presetClass="entr" presetID="31" presetSubtype="0">
                                  <p:stCondLst>
                                    <p:cond delay="500"/>
                                  </p:stCondLst>
                                  <p:childTnLst>
                                    <p:set>
                                      <p:cBhvr>
                                        <p:cTn dur="1" fill="hold" id="378">
                                          <p:stCondLst>
                                            <p:cond delay="0"/>
                                          </p:stCondLst>
                                        </p:cTn>
                                        <p:tgtEl>
                                          <p:spTgt spid="70"/>
                                        </p:tgtEl>
                                        <p:attrNameLst>
                                          <p:attrName>style.visibility</p:attrName>
                                        </p:attrNameLst>
                                      </p:cBhvr>
                                      <p:to>
                                        <p:strVal val="visible"/>
                                      </p:to>
                                    </p:set>
                                    <p:anim calcmode="lin" valueType="num">
                                      <p:cBhvr>
                                        <p:cTn dur="1000" fill="hold" id="379"/>
                                        <p:tgtEl>
                                          <p:spTgt spid="70"/>
                                        </p:tgtEl>
                                        <p:attrNameLst>
                                          <p:attrName>ppt_w</p:attrName>
                                        </p:attrNameLst>
                                      </p:cBhvr>
                                      <p:tavLst>
                                        <p:tav tm="0">
                                          <p:val>
                                            <p:fltVal val="0"/>
                                          </p:val>
                                        </p:tav>
                                        <p:tav tm="100000">
                                          <p:val>
                                            <p:strVal val="#ppt_w"/>
                                          </p:val>
                                        </p:tav>
                                      </p:tavLst>
                                    </p:anim>
                                    <p:anim calcmode="lin" valueType="num">
                                      <p:cBhvr>
                                        <p:cTn dur="1000" fill="hold" id="380"/>
                                        <p:tgtEl>
                                          <p:spTgt spid="70"/>
                                        </p:tgtEl>
                                        <p:attrNameLst>
                                          <p:attrName>ppt_h</p:attrName>
                                        </p:attrNameLst>
                                      </p:cBhvr>
                                      <p:tavLst>
                                        <p:tav tm="0">
                                          <p:val>
                                            <p:fltVal val="0"/>
                                          </p:val>
                                        </p:tav>
                                        <p:tav tm="100000">
                                          <p:val>
                                            <p:strVal val="#ppt_h"/>
                                          </p:val>
                                        </p:tav>
                                      </p:tavLst>
                                    </p:anim>
                                    <p:anim calcmode="lin" valueType="num">
                                      <p:cBhvr>
                                        <p:cTn dur="1000" fill="hold" id="381"/>
                                        <p:tgtEl>
                                          <p:spTgt spid="70"/>
                                        </p:tgtEl>
                                        <p:attrNameLst>
                                          <p:attrName>style.rotation</p:attrName>
                                        </p:attrNameLst>
                                      </p:cBhvr>
                                      <p:tavLst>
                                        <p:tav tm="0">
                                          <p:val>
                                            <p:fltVal val="90"/>
                                          </p:val>
                                        </p:tav>
                                        <p:tav tm="100000">
                                          <p:val>
                                            <p:fltVal val="0"/>
                                          </p:val>
                                        </p:tav>
                                      </p:tavLst>
                                    </p:anim>
                                    <p:animEffect filter="fade" transition="in">
                                      <p:cBhvr>
                                        <p:cTn dur="1000" id="382"/>
                                        <p:tgtEl>
                                          <p:spTgt spid="70"/>
                                        </p:tgtEl>
                                      </p:cBhvr>
                                    </p:animEffect>
                                  </p:childTnLst>
                                </p:cTn>
                              </p:par>
                              <p:par>
                                <p:cTn fill="hold" id="383" nodeType="withEffect" presetClass="entr" presetID="31" presetSubtype="0">
                                  <p:stCondLst>
                                    <p:cond delay="500"/>
                                  </p:stCondLst>
                                  <p:childTnLst>
                                    <p:set>
                                      <p:cBhvr>
                                        <p:cTn dur="1" fill="hold" id="384">
                                          <p:stCondLst>
                                            <p:cond delay="0"/>
                                          </p:stCondLst>
                                        </p:cTn>
                                        <p:tgtEl>
                                          <p:spTgt spid="71"/>
                                        </p:tgtEl>
                                        <p:attrNameLst>
                                          <p:attrName>style.visibility</p:attrName>
                                        </p:attrNameLst>
                                      </p:cBhvr>
                                      <p:to>
                                        <p:strVal val="visible"/>
                                      </p:to>
                                    </p:set>
                                    <p:anim calcmode="lin" valueType="num">
                                      <p:cBhvr>
                                        <p:cTn dur="1000" fill="hold" id="385"/>
                                        <p:tgtEl>
                                          <p:spTgt spid="71"/>
                                        </p:tgtEl>
                                        <p:attrNameLst>
                                          <p:attrName>ppt_w</p:attrName>
                                        </p:attrNameLst>
                                      </p:cBhvr>
                                      <p:tavLst>
                                        <p:tav tm="0">
                                          <p:val>
                                            <p:fltVal val="0"/>
                                          </p:val>
                                        </p:tav>
                                        <p:tav tm="100000">
                                          <p:val>
                                            <p:strVal val="#ppt_w"/>
                                          </p:val>
                                        </p:tav>
                                      </p:tavLst>
                                    </p:anim>
                                    <p:anim calcmode="lin" valueType="num">
                                      <p:cBhvr>
                                        <p:cTn dur="1000" fill="hold" id="386"/>
                                        <p:tgtEl>
                                          <p:spTgt spid="71"/>
                                        </p:tgtEl>
                                        <p:attrNameLst>
                                          <p:attrName>ppt_h</p:attrName>
                                        </p:attrNameLst>
                                      </p:cBhvr>
                                      <p:tavLst>
                                        <p:tav tm="0">
                                          <p:val>
                                            <p:fltVal val="0"/>
                                          </p:val>
                                        </p:tav>
                                        <p:tav tm="100000">
                                          <p:val>
                                            <p:strVal val="#ppt_h"/>
                                          </p:val>
                                        </p:tav>
                                      </p:tavLst>
                                    </p:anim>
                                    <p:anim calcmode="lin" valueType="num">
                                      <p:cBhvr>
                                        <p:cTn dur="1000" fill="hold" id="387"/>
                                        <p:tgtEl>
                                          <p:spTgt spid="71"/>
                                        </p:tgtEl>
                                        <p:attrNameLst>
                                          <p:attrName>style.rotation</p:attrName>
                                        </p:attrNameLst>
                                      </p:cBhvr>
                                      <p:tavLst>
                                        <p:tav tm="0">
                                          <p:val>
                                            <p:fltVal val="90"/>
                                          </p:val>
                                        </p:tav>
                                        <p:tav tm="100000">
                                          <p:val>
                                            <p:fltVal val="0"/>
                                          </p:val>
                                        </p:tav>
                                      </p:tavLst>
                                    </p:anim>
                                    <p:animEffect filter="fade" transition="in">
                                      <p:cBhvr>
                                        <p:cTn dur="1000" id="388"/>
                                        <p:tgtEl>
                                          <p:spTgt spid="71"/>
                                        </p:tgtEl>
                                      </p:cBhvr>
                                    </p:animEffect>
                                  </p:childTnLst>
                                </p:cTn>
                              </p:par>
                              <p:par>
                                <p:cTn fill="hold" id="389" nodeType="withEffect" presetClass="entr" presetID="31" presetSubtype="0">
                                  <p:stCondLst>
                                    <p:cond delay="500"/>
                                  </p:stCondLst>
                                  <p:childTnLst>
                                    <p:set>
                                      <p:cBhvr>
                                        <p:cTn dur="1" fill="hold" id="390">
                                          <p:stCondLst>
                                            <p:cond delay="0"/>
                                          </p:stCondLst>
                                        </p:cTn>
                                        <p:tgtEl>
                                          <p:spTgt spid="72"/>
                                        </p:tgtEl>
                                        <p:attrNameLst>
                                          <p:attrName>style.visibility</p:attrName>
                                        </p:attrNameLst>
                                      </p:cBhvr>
                                      <p:to>
                                        <p:strVal val="visible"/>
                                      </p:to>
                                    </p:set>
                                    <p:anim calcmode="lin" valueType="num">
                                      <p:cBhvr>
                                        <p:cTn dur="1000" fill="hold" id="391"/>
                                        <p:tgtEl>
                                          <p:spTgt spid="72"/>
                                        </p:tgtEl>
                                        <p:attrNameLst>
                                          <p:attrName>ppt_w</p:attrName>
                                        </p:attrNameLst>
                                      </p:cBhvr>
                                      <p:tavLst>
                                        <p:tav tm="0">
                                          <p:val>
                                            <p:fltVal val="0"/>
                                          </p:val>
                                        </p:tav>
                                        <p:tav tm="100000">
                                          <p:val>
                                            <p:strVal val="#ppt_w"/>
                                          </p:val>
                                        </p:tav>
                                      </p:tavLst>
                                    </p:anim>
                                    <p:anim calcmode="lin" valueType="num">
                                      <p:cBhvr>
                                        <p:cTn dur="1000" fill="hold" id="392"/>
                                        <p:tgtEl>
                                          <p:spTgt spid="72"/>
                                        </p:tgtEl>
                                        <p:attrNameLst>
                                          <p:attrName>ppt_h</p:attrName>
                                        </p:attrNameLst>
                                      </p:cBhvr>
                                      <p:tavLst>
                                        <p:tav tm="0">
                                          <p:val>
                                            <p:fltVal val="0"/>
                                          </p:val>
                                        </p:tav>
                                        <p:tav tm="100000">
                                          <p:val>
                                            <p:strVal val="#ppt_h"/>
                                          </p:val>
                                        </p:tav>
                                      </p:tavLst>
                                    </p:anim>
                                    <p:anim calcmode="lin" valueType="num">
                                      <p:cBhvr>
                                        <p:cTn dur="1000" fill="hold" id="393"/>
                                        <p:tgtEl>
                                          <p:spTgt spid="72"/>
                                        </p:tgtEl>
                                        <p:attrNameLst>
                                          <p:attrName>style.rotation</p:attrName>
                                        </p:attrNameLst>
                                      </p:cBhvr>
                                      <p:tavLst>
                                        <p:tav tm="0">
                                          <p:val>
                                            <p:fltVal val="90"/>
                                          </p:val>
                                        </p:tav>
                                        <p:tav tm="100000">
                                          <p:val>
                                            <p:fltVal val="0"/>
                                          </p:val>
                                        </p:tav>
                                      </p:tavLst>
                                    </p:anim>
                                    <p:animEffect filter="fade" transition="in">
                                      <p:cBhvr>
                                        <p:cTn dur="1000" id="394"/>
                                        <p:tgtEl>
                                          <p:spTgt spid="72"/>
                                        </p:tgtEl>
                                      </p:cBhvr>
                                    </p:animEffect>
                                  </p:childTnLst>
                                </p:cTn>
                              </p:par>
                              <p:par>
                                <p:cTn fill="hold" id="395" nodeType="withEffect" presetClass="entr" presetID="31" presetSubtype="0">
                                  <p:stCondLst>
                                    <p:cond delay="500"/>
                                  </p:stCondLst>
                                  <p:childTnLst>
                                    <p:set>
                                      <p:cBhvr>
                                        <p:cTn dur="1" fill="hold" id="396">
                                          <p:stCondLst>
                                            <p:cond delay="0"/>
                                          </p:stCondLst>
                                        </p:cTn>
                                        <p:tgtEl>
                                          <p:spTgt spid="73"/>
                                        </p:tgtEl>
                                        <p:attrNameLst>
                                          <p:attrName>style.visibility</p:attrName>
                                        </p:attrNameLst>
                                      </p:cBhvr>
                                      <p:to>
                                        <p:strVal val="visible"/>
                                      </p:to>
                                    </p:set>
                                    <p:anim calcmode="lin" valueType="num">
                                      <p:cBhvr>
                                        <p:cTn dur="1000" fill="hold" id="397"/>
                                        <p:tgtEl>
                                          <p:spTgt spid="73"/>
                                        </p:tgtEl>
                                        <p:attrNameLst>
                                          <p:attrName>ppt_w</p:attrName>
                                        </p:attrNameLst>
                                      </p:cBhvr>
                                      <p:tavLst>
                                        <p:tav tm="0">
                                          <p:val>
                                            <p:fltVal val="0"/>
                                          </p:val>
                                        </p:tav>
                                        <p:tav tm="100000">
                                          <p:val>
                                            <p:strVal val="#ppt_w"/>
                                          </p:val>
                                        </p:tav>
                                      </p:tavLst>
                                    </p:anim>
                                    <p:anim calcmode="lin" valueType="num">
                                      <p:cBhvr>
                                        <p:cTn dur="1000" fill="hold" id="398"/>
                                        <p:tgtEl>
                                          <p:spTgt spid="73"/>
                                        </p:tgtEl>
                                        <p:attrNameLst>
                                          <p:attrName>ppt_h</p:attrName>
                                        </p:attrNameLst>
                                      </p:cBhvr>
                                      <p:tavLst>
                                        <p:tav tm="0">
                                          <p:val>
                                            <p:fltVal val="0"/>
                                          </p:val>
                                        </p:tav>
                                        <p:tav tm="100000">
                                          <p:val>
                                            <p:strVal val="#ppt_h"/>
                                          </p:val>
                                        </p:tav>
                                      </p:tavLst>
                                    </p:anim>
                                    <p:anim calcmode="lin" valueType="num">
                                      <p:cBhvr>
                                        <p:cTn dur="1000" fill="hold" id="399"/>
                                        <p:tgtEl>
                                          <p:spTgt spid="73"/>
                                        </p:tgtEl>
                                        <p:attrNameLst>
                                          <p:attrName>style.rotation</p:attrName>
                                        </p:attrNameLst>
                                      </p:cBhvr>
                                      <p:tavLst>
                                        <p:tav tm="0">
                                          <p:val>
                                            <p:fltVal val="90"/>
                                          </p:val>
                                        </p:tav>
                                        <p:tav tm="100000">
                                          <p:val>
                                            <p:fltVal val="0"/>
                                          </p:val>
                                        </p:tav>
                                      </p:tavLst>
                                    </p:anim>
                                    <p:animEffect filter="fade" transition="in">
                                      <p:cBhvr>
                                        <p:cTn dur="1000" id="400"/>
                                        <p:tgtEl>
                                          <p:spTgt spid="73"/>
                                        </p:tgtEl>
                                      </p:cBhvr>
                                    </p:animEffect>
                                  </p:childTnLst>
                                </p:cTn>
                              </p:par>
                              <p:par>
                                <p:cTn fill="hold" id="401" nodeType="withEffect" presetClass="entr" presetID="31" presetSubtype="0">
                                  <p:stCondLst>
                                    <p:cond delay="500"/>
                                  </p:stCondLst>
                                  <p:childTnLst>
                                    <p:set>
                                      <p:cBhvr>
                                        <p:cTn dur="1" fill="hold" id="402">
                                          <p:stCondLst>
                                            <p:cond delay="0"/>
                                          </p:stCondLst>
                                        </p:cTn>
                                        <p:tgtEl>
                                          <p:spTgt spid="74"/>
                                        </p:tgtEl>
                                        <p:attrNameLst>
                                          <p:attrName>style.visibility</p:attrName>
                                        </p:attrNameLst>
                                      </p:cBhvr>
                                      <p:to>
                                        <p:strVal val="visible"/>
                                      </p:to>
                                    </p:set>
                                    <p:anim calcmode="lin" valueType="num">
                                      <p:cBhvr>
                                        <p:cTn dur="1000" fill="hold" id="403"/>
                                        <p:tgtEl>
                                          <p:spTgt spid="74"/>
                                        </p:tgtEl>
                                        <p:attrNameLst>
                                          <p:attrName>ppt_w</p:attrName>
                                        </p:attrNameLst>
                                      </p:cBhvr>
                                      <p:tavLst>
                                        <p:tav tm="0">
                                          <p:val>
                                            <p:fltVal val="0"/>
                                          </p:val>
                                        </p:tav>
                                        <p:tav tm="100000">
                                          <p:val>
                                            <p:strVal val="#ppt_w"/>
                                          </p:val>
                                        </p:tav>
                                      </p:tavLst>
                                    </p:anim>
                                    <p:anim calcmode="lin" valueType="num">
                                      <p:cBhvr>
                                        <p:cTn dur="1000" fill="hold" id="404"/>
                                        <p:tgtEl>
                                          <p:spTgt spid="74"/>
                                        </p:tgtEl>
                                        <p:attrNameLst>
                                          <p:attrName>ppt_h</p:attrName>
                                        </p:attrNameLst>
                                      </p:cBhvr>
                                      <p:tavLst>
                                        <p:tav tm="0">
                                          <p:val>
                                            <p:fltVal val="0"/>
                                          </p:val>
                                        </p:tav>
                                        <p:tav tm="100000">
                                          <p:val>
                                            <p:strVal val="#ppt_h"/>
                                          </p:val>
                                        </p:tav>
                                      </p:tavLst>
                                    </p:anim>
                                    <p:anim calcmode="lin" valueType="num">
                                      <p:cBhvr>
                                        <p:cTn dur="1000" fill="hold" id="405"/>
                                        <p:tgtEl>
                                          <p:spTgt spid="74"/>
                                        </p:tgtEl>
                                        <p:attrNameLst>
                                          <p:attrName>style.rotation</p:attrName>
                                        </p:attrNameLst>
                                      </p:cBhvr>
                                      <p:tavLst>
                                        <p:tav tm="0">
                                          <p:val>
                                            <p:fltVal val="90"/>
                                          </p:val>
                                        </p:tav>
                                        <p:tav tm="100000">
                                          <p:val>
                                            <p:fltVal val="0"/>
                                          </p:val>
                                        </p:tav>
                                      </p:tavLst>
                                    </p:anim>
                                    <p:animEffect filter="fade" transition="in">
                                      <p:cBhvr>
                                        <p:cTn dur="1000" id="406"/>
                                        <p:tgtEl>
                                          <p:spTgt spid="74"/>
                                        </p:tgtEl>
                                      </p:cBhvr>
                                    </p:animEffect>
                                  </p:childTnLst>
                                </p:cTn>
                              </p:par>
                              <p:par>
                                <p:cTn fill="hold" id="407" nodeType="withEffect" presetClass="entr" presetID="31" presetSubtype="0">
                                  <p:stCondLst>
                                    <p:cond delay="500"/>
                                  </p:stCondLst>
                                  <p:childTnLst>
                                    <p:set>
                                      <p:cBhvr>
                                        <p:cTn dur="1" fill="hold" id="408">
                                          <p:stCondLst>
                                            <p:cond delay="0"/>
                                          </p:stCondLst>
                                        </p:cTn>
                                        <p:tgtEl>
                                          <p:spTgt spid="75"/>
                                        </p:tgtEl>
                                        <p:attrNameLst>
                                          <p:attrName>style.visibility</p:attrName>
                                        </p:attrNameLst>
                                      </p:cBhvr>
                                      <p:to>
                                        <p:strVal val="visible"/>
                                      </p:to>
                                    </p:set>
                                    <p:anim calcmode="lin" valueType="num">
                                      <p:cBhvr>
                                        <p:cTn dur="1000" fill="hold" id="409"/>
                                        <p:tgtEl>
                                          <p:spTgt spid="75"/>
                                        </p:tgtEl>
                                        <p:attrNameLst>
                                          <p:attrName>ppt_w</p:attrName>
                                        </p:attrNameLst>
                                      </p:cBhvr>
                                      <p:tavLst>
                                        <p:tav tm="0">
                                          <p:val>
                                            <p:fltVal val="0"/>
                                          </p:val>
                                        </p:tav>
                                        <p:tav tm="100000">
                                          <p:val>
                                            <p:strVal val="#ppt_w"/>
                                          </p:val>
                                        </p:tav>
                                      </p:tavLst>
                                    </p:anim>
                                    <p:anim calcmode="lin" valueType="num">
                                      <p:cBhvr>
                                        <p:cTn dur="1000" fill="hold" id="410"/>
                                        <p:tgtEl>
                                          <p:spTgt spid="75"/>
                                        </p:tgtEl>
                                        <p:attrNameLst>
                                          <p:attrName>ppt_h</p:attrName>
                                        </p:attrNameLst>
                                      </p:cBhvr>
                                      <p:tavLst>
                                        <p:tav tm="0">
                                          <p:val>
                                            <p:fltVal val="0"/>
                                          </p:val>
                                        </p:tav>
                                        <p:tav tm="100000">
                                          <p:val>
                                            <p:strVal val="#ppt_h"/>
                                          </p:val>
                                        </p:tav>
                                      </p:tavLst>
                                    </p:anim>
                                    <p:anim calcmode="lin" valueType="num">
                                      <p:cBhvr>
                                        <p:cTn dur="1000" fill="hold" id="411"/>
                                        <p:tgtEl>
                                          <p:spTgt spid="75"/>
                                        </p:tgtEl>
                                        <p:attrNameLst>
                                          <p:attrName>style.rotation</p:attrName>
                                        </p:attrNameLst>
                                      </p:cBhvr>
                                      <p:tavLst>
                                        <p:tav tm="0">
                                          <p:val>
                                            <p:fltVal val="90"/>
                                          </p:val>
                                        </p:tav>
                                        <p:tav tm="100000">
                                          <p:val>
                                            <p:fltVal val="0"/>
                                          </p:val>
                                        </p:tav>
                                      </p:tavLst>
                                    </p:anim>
                                    <p:animEffect filter="fade" transition="in">
                                      <p:cBhvr>
                                        <p:cTn dur="1000" id="412"/>
                                        <p:tgtEl>
                                          <p:spTgt spid="75"/>
                                        </p:tgtEl>
                                      </p:cBhvr>
                                    </p:animEffect>
                                  </p:childTnLst>
                                </p:cTn>
                              </p:par>
                              <p:par>
                                <p:cTn fill="hold" id="413" nodeType="withEffect" presetClass="entr" presetID="31" presetSubtype="0">
                                  <p:stCondLst>
                                    <p:cond delay="500"/>
                                  </p:stCondLst>
                                  <p:childTnLst>
                                    <p:set>
                                      <p:cBhvr>
                                        <p:cTn dur="1" fill="hold" id="414">
                                          <p:stCondLst>
                                            <p:cond delay="0"/>
                                          </p:stCondLst>
                                        </p:cTn>
                                        <p:tgtEl>
                                          <p:spTgt spid="76"/>
                                        </p:tgtEl>
                                        <p:attrNameLst>
                                          <p:attrName>style.visibility</p:attrName>
                                        </p:attrNameLst>
                                      </p:cBhvr>
                                      <p:to>
                                        <p:strVal val="visible"/>
                                      </p:to>
                                    </p:set>
                                    <p:anim calcmode="lin" valueType="num">
                                      <p:cBhvr>
                                        <p:cTn dur="1000" fill="hold" id="415"/>
                                        <p:tgtEl>
                                          <p:spTgt spid="76"/>
                                        </p:tgtEl>
                                        <p:attrNameLst>
                                          <p:attrName>ppt_w</p:attrName>
                                        </p:attrNameLst>
                                      </p:cBhvr>
                                      <p:tavLst>
                                        <p:tav tm="0">
                                          <p:val>
                                            <p:fltVal val="0"/>
                                          </p:val>
                                        </p:tav>
                                        <p:tav tm="100000">
                                          <p:val>
                                            <p:strVal val="#ppt_w"/>
                                          </p:val>
                                        </p:tav>
                                      </p:tavLst>
                                    </p:anim>
                                    <p:anim calcmode="lin" valueType="num">
                                      <p:cBhvr>
                                        <p:cTn dur="1000" fill="hold" id="416"/>
                                        <p:tgtEl>
                                          <p:spTgt spid="76"/>
                                        </p:tgtEl>
                                        <p:attrNameLst>
                                          <p:attrName>ppt_h</p:attrName>
                                        </p:attrNameLst>
                                      </p:cBhvr>
                                      <p:tavLst>
                                        <p:tav tm="0">
                                          <p:val>
                                            <p:fltVal val="0"/>
                                          </p:val>
                                        </p:tav>
                                        <p:tav tm="100000">
                                          <p:val>
                                            <p:strVal val="#ppt_h"/>
                                          </p:val>
                                        </p:tav>
                                      </p:tavLst>
                                    </p:anim>
                                    <p:anim calcmode="lin" valueType="num">
                                      <p:cBhvr>
                                        <p:cTn dur="1000" fill="hold" id="417"/>
                                        <p:tgtEl>
                                          <p:spTgt spid="76"/>
                                        </p:tgtEl>
                                        <p:attrNameLst>
                                          <p:attrName>style.rotation</p:attrName>
                                        </p:attrNameLst>
                                      </p:cBhvr>
                                      <p:tavLst>
                                        <p:tav tm="0">
                                          <p:val>
                                            <p:fltVal val="90"/>
                                          </p:val>
                                        </p:tav>
                                        <p:tav tm="100000">
                                          <p:val>
                                            <p:fltVal val="0"/>
                                          </p:val>
                                        </p:tav>
                                      </p:tavLst>
                                    </p:anim>
                                    <p:animEffect filter="fade" transition="in">
                                      <p:cBhvr>
                                        <p:cTn dur="1000" id="418"/>
                                        <p:tgtEl>
                                          <p:spTgt spid="76"/>
                                        </p:tgtEl>
                                      </p:cBhvr>
                                    </p:animEffect>
                                  </p:childTnLst>
                                </p:cTn>
                              </p:par>
                              <p:par>
                                <p:cTn fill="hold" id="419" nodeType="withEffect" presetClass="entr" presetID="31" presetSubtype="0">
                                  <p:stCondLst>
                                    <p:cond delay="500"/>
                                  </p:stCondLst>
                                  <p:childTnLst>
                                    <p:set>
                                      <p:cBhvr>
                                        <p:cTn dur="1" fill="hold" id="420">
                                          <p:stCondLst>
                                            <p:cond delay="0"/>
                                          </p:stCondLst>
                                        </p:cTn>
                                        <p:tgtEl>
                                          <p:spTgt spid="77"/>
                                        </p:tgtEl>
                                        <p:attrNameLst>
                                          <p:attrName>style.visibility</p:attrName>
                                        </p:attrNameLst>
                                      </p:cBhvr>
                                      <p:to>
                                        <p:strVal val="visible"/>
                                      </p:to>
                                    </p:set>
                                    <p:anim calcmode="lin" valueType="num">
                                      <p:cBhvr>
                                        <p:cTn dur="1000" fill="hold" id="421"/>
                                        <p:tgtEl>
                                          <p:spTgt spid="77"/>
                                        </p:tgtEl>
                                        <p:attrNameLst>
                                          <p:attrName>ppt_w</p:attrName>
                                        </p:attrNameLst>
                                      </p:cBhvr>
                                      <p:tavLst>
                                        <p:tav tm="0">
                                          <p:val>
                                            <p:fltVal val="0"/>
                                          </p:val>
                                        </p:tav>
                                        <p:tav tm="100000">
                                          <p:val>
                                            <p:strVal val="#ppt_w"/>
                                          </p:val>
                                        </p:tav>
                                      </p:tavLst>
                                    </p:anim>
                                    <p:anim calcmode="lin" valueType="num">
                                      <p:cBhvr>
                                        <p:cTn dur="1000" fill="hold" id="422"/>
                                        <p:tgtEl>
                                          <p:spTgt spid="77"/>
                                        </p:tgtEl>
                                        <p:attrNameLst>
                                          <p:attrName>ppt_h</p:attrName>
                                        </p:attrNameLst>
                                      </p:cBhvr>
                                      <p:tavLst>
                                        <p:tav tm="0">
                                          <p:val>
                                            <p:fltVal val="0"/>
                                          </p:val>
                                        </p:tav>
                                        <p:tav tm="100000">
                                          <p:val>
                                            <p:strVal val="#ppt_h"/>
                                          </p:val>
                                        </p:tav>
                                      </p:tavLst>
                                    </p:anim>
                                    <p:anim calcmode="lin" valueType="num">
                                      <p:cBhvr>
                                        <p:cTn dur="1000" fill="hold" id="423"/>
                                        <p:tgtEl>
                                          <p:spTgt spid="77"/>
                                        </p:tgtEl>
                                        <p:attrNameLst>
                                          <p:attrName>style.rotation</p:attrName>
                                        </p:attrNameLst>
                                      </p:cBhvr>
                                      <p:tavLst>
                                        <p:tav tm="0">
                                          <p:val>
                                            <p:fltVal val="90"/>
                                          </p:val>
                                        </p:tav>
                                        <p:tav tm="100000">
                                          <p:val>
                                            <p:fltVal val="0"/>
                                          </p:val>
                                        </p:tav>
                                      </p:tavLst>
                                    </p:anim>
                                    <p:animEffect filter="fade" transition="in">
                                      <p:cBhvr>
                                        <p:cTn dur="1000" id="424"/>
                                        <p:tgtEl>
                                          <p:spTgt spid="77"/>
                                        </p:tgtEl>
                                      </p:cBhvr>
                                    </p:animEffect>
                                  </p:childTnLst>
                                </p:cTn>
                              </p:par>
                              <p:par>
                                <p:cTn fill="hold" id="425" nodeType="withEffect" presetClass="entr" presetID="31" presetSubtype="0">
                                  <p:stCondLst>
                                    <p:cond delay="500"/>
                                  </p:stCondLst>
                                  <p:childTnLst>
                                    <p:set>
                                      <p:cBhvr>
                                        <p:cTn dur="1" fill="hold" id="426">
                                          <p:stCondLst>
                                            <p:cond delay="0"/>
                                          </p:stCondLst>
                                        </p:cTn>
                                        <p:tgtEl>
                                          <p:spTgt spid="78"/>
                                        </p:tgtEl>
                                        <p:attrNameLst>
                                          <p:attrName>style.visibility</p:attrName>
                                        </p:attrNameLst>
                                      </p:cBhvr>
                                      <p:to>
                                        <p:strVal val="visible"/>
                                      </p:to>
                                    </p:set>
                                    <p:anim calcmode="lin" valueType="num">
                                      <p:cBhvr>
                                        <p:cTn dur="1000" fill="hold" id="427"/>
                                        <p:tgtEl>
                                          <p:spTgt spid="78"/>
                                        </p:tgtEl>
                                        <p:attrNameLst>
                                          <p:attrName>ppt_w</p:attrName>
                                        </p:attrNameLst>
                                      </p:cBhvr>
                                      <p:tavLst>
                                        <p:tav tm="0">
                                          <p:val>
                                            <p:fltVal val="0"/>
                                          </p:val>
                                        </p:tav>
                                        <p:tav tm="100000">
                                          <p:val>
                                            <p:strVal val="#ppt_w"/>
                                          </p:val>
                                        </p:tav>
                                      </p:tavLst>
                                    </p:anim>
                                    <p:anim calcmode="lin" valueType="num">
                                      <p:cBhvr>
                                        <p:cTn dur="1000" fill="hold" id="428"/>
                                        <p:tgtEl>
                                          <p:spTgt spid="78"/>
                                        </p:tgtEl>
                                        <p:attrNameLst>
                                          <p:attrName>ppt_h</p:attrName>
                                        </p:attrNameLst>
                                      </p:cBhvr>
                                      <p:tavLst>
                                        <p:tav tm="0">
                                          <p:val>
                                            <p:fltVal val="0"/>
                                          </p:val>
                                        </p:tav>
                                        <p:tav tm="100000">
                                          <p:val>
                                            <p:strVal val="#ppt_h"/>
                                          </p:val>
                                        </p:tav>
                                      </p:tavLst>
                                    </p:anim>
                                    <p:anim calcmode="lin" valueType="num">
                                      <p:cBhvr>
                                        <p:cTn dur="1000" fill="hold" id="429"/>
                                        <p:tgtEl>
                                          <p:spTgt spid="78"/>
                                        </p:tgtEl>
                                        <p:attrNameLst>
                                          <p:attrName>style.rotation</p:attrName>
                                        </p:attrNameLst>
                                      </p:cBhvr>
                                      <p:tavLst>
                                        <p:tav tm="0">
                                          <p:val>
                                            <p:fltVal val="90"/>
                                          </p:val>
                                        </p:tav>
                                        <p:tav tm="100000">
                                          <p:val>
                                            <p:fltVal val="0"/>
                                          </p:val>
                                        </p:tav>
                                      </p:tavLst>
                                    </p:anim>
                                    <p:animEffect filter="fade" transition="in">
                                      <p:cBhvr>
                                        <p:cTn dur="1000" id="430"/>
                                        <p:tgtEl>
                                          <p:spTgt spid="78"/>
                                        </p:tgtEl>
                                      </p:cBhvr>
                                    </p:animEffect>
                                  </p:childTnLst>
                                </p:cTn>
                              </p:par>
                              <p:par>
                                <p:cTn fill="hold" id="431" nodeType="withEffect" presetClass="entr" presetID="31" presetSubtype="0">
                                  <p:stCondLst>
                                    <p:cond delay="500"/>
                                  </p:stCondLst>
                                  <p:childTnLst>
                                    <p:set>
                                      <p:cBhvr>
                                        <p:cTn dur="1" fill="hold" id="432">
                                          <p:stCondLst>
                                            <p:cond delay="0"/>
                                          </p:stCondLst>
                                        </p:cTn>
                                        <p:tgtEl>
                                          <p:spTgt spid="79"/>
                                        </p:tgtEl>
                                        <p:attrNameLst>
                                          <p:attrName>style.visibility</p:attrName>
                                        </p:attrNameLst>
                                      </p:cBhvr>
                                      <p:to>
                                        <p:strVal val="visible"/>
                                      </p:to>
                                    </p:set>
                                    <p:anim calcmode="lin" valueType="num">
                                      <p:cBhvr>
                                        <p:cTn dur="1000" fill="hold" id="433"/>
                                        <p:tgtEl>
                                          <p:spTgt spid="79"/>
                                        </p:tgtEl>
                                        <p:attrNameLst>
                                          <p:attrName>ppt_w</p:attrName>
                                        </p:attrNameLst>
                                      </p:cBhvr>
                                      <p:tavLst>
                                        <p:tav tm="0">
                                          <p:val>
                                            <p:fltVal val="0"/>
                                          </p:val>
                                        </p:tav>
                                        <p:tav tm="100000">
                                          <p:val>
                                            <p:strVal val="#ppt_w"/>
                                          </p:val>
                                        </p:tav>
                                      </p:tavLst>
                                    </p:anim>
                                    <p:anim calcmode="lin" valueType="num">
                                      <p:cBhvr>
                                        <p:cTn dur="1000" fill="hold" id="434"/>
                                        <p:tgtEl>
                                          <p:spTgt spid="79"/>
                                        </p:tgtEl>
                                        <p:attrNameLst>
                                          <p:attrName>ppt_h</p:attrName>
                                        </p:attrNameLst>
                                      </p:cBhvr>
                                      <p:tavLst>
                                        <p:tav tm="0">
                                          <p:val>
                                            <p:fltVal val="0"/>
                                          </p:val>
                                        </p:tav>
                                        <p:tav tm="100000">
                                          <p:val>
                                            <p:strVal val="#ppt_h"/>
                                          </p:val>
                                        </p:tav>
                                      </p:tavLst>
                                    </p:anim>
                                    <p:anim calcmode="lin" valueType="num">
                                      <p:cBhvr>
                                        <p:cTn dur="1000" fill="hold" id="435"/>
                                        <p:tgtEl>
                                          <p:spTgt spid="79"/>
                                        </p:tgtEl>
                                        <p:attrNameLst>
                                          <p:attrName>style.rotation</p:attrName>
                                        </p:attrNameLst>
                                      </p:cBhvr>
                                      <p:tavLst>
                                        <p:tav tm="0">
                                          <p:val>
                                            <p:fltVal val="90"/>
                                          </p:val>
                                        </p:tav>
                                        <p:tav tm="100000">
                                          <p:val>
                                            <p:fltVal val="0"/>
                                          </p:val>
                                        </p:tav>
                                      </p:tavLst>
                                    </p:anim>
                                    <p:animEffect filter="fade" transition="in">
                                      <p:cBhvr>
                                        <p:cTn dur="1000" id="436"/>
                                        <p:tgtEl>
                                          <p:spTgt spid="79"/>
                                        </p:tgtEl>
                                      </p:cBhvr>
                                    </p:animEffect>
                                  </p:childTnLst>
                                </p:cTn>
                              </p:par>
                              <p:par>
                                <p:cTn fill="hold" id="437" nodeType="withEffect" presetClass="entr" presetID="31" presetSubtype="0">
                                  <p:stCondLst>
                                    <p:cond delay="500"/>
                                  </p:stCondLst>
                                  <p:childTnLst>
                                    <p:set>
                                      <p:cBhvr>
                                        <p:cTn dur="1" fill="hold" id="438">
                                          <p:stCondLst>
                                            <p:cond delay="0"/>
                                          </p:stCondLst>
                                        </p:cTn>
                                        <p:tgtEl>
                                          <p:spTgt spid="80"/>
                                        </p:tgtEl>
                                        <p:attrNameLst>
                                          <p:attrName>style.visibility</p:attrName>
                                        </p:attrNameLst>
                                      </p:cBhvr>
                                      <p:to>
                                        <p:strVal val="visible"/>
                                      </p:to>
                                    </p:set>
                                    <p:anim calcmode="lin" valueType="num">
                                      <p:cBhvr>
                                        <p:cTn dur="1000" fill="hold" id="439"/>
                                        <p:tgtEl>
                                          <p:spTgt spid="80"/>
                                        </p:tgtEl>
                                        <p:attrNameLst>
                                          <p:attrName>ppt_w</p:attrName>
                                        </p:attrNameLst>
                                      </p:cBhvr>
                                      <p:tavLst>
                                        <p:tav tm="0">
                                          <p:val>
                                            <p:fltVal val="0"/>
                                          </p:val>
                                        </p:tav>
                                        <p:tav tm="100000">
                                          <p:val>
                                            <p:strVal val="#ppt_w"/>
                                          </p:val>
                                        </p:tav>
                                      </p:tavLst>
                                    </p:anim>
                                    <p:anim calcmode="lin" valueType="num">
                                      <p:cBhvr>
                                        <p:cTn dur="1000" fill="hold" id="440"/>
                                        <p:tgtEl>
                                          <p:spTgt spid="80"/>
                                        </p:tgtEl>
                                        <p:attrNameLst>
                                          <p:attrName>ppt_h</p:attrName>
                                        </p:attrNameLst>
                                      </p:cBhvr>
                                      <p:tavLst>
                                        <p:tav tm="0">
                                          <p:val>
                                            <p:fltVal val="0"/>
                                          </p:val>
                                        </p:tav>
                                        <p:tav tm="100000">
                                          <p:val>
                                            <p:strVal val="#ppt_h"/>
                                          </p:val>
                                        </p:tav>
                                      </p:tavLst>
                                    </p:anim>
                                    <p:anim calcmode="lin" valueType="num">
                                      <p:cBhvr>
                                        <p:cTn dur="1000" fill="hold" id="441"/>
                                        <p:tgtEl>
                                          <p:spTgt spid="80"/>
                                        </p:tgtEl>
                                        <p:attrNameLst>
                                          <p:attrName>style.rotation</p:attrName>
                                        </p:attrNameLst>
                                      </p:cBhvr>
                                      <p:tavLst>
                                        <p:tav tm="0">
                                          <p:val>
                                            <p:fltVal val="90"/>
                                          </p:val>
                                        </p:tav>
                                        <p:tav tm="100000">
                                          <p:val>
                                            <p:fltVal val="0"/>
                                          </p:val>
                                        </p:tav>
                                      </p:tavLst>
                                    </p:anim>
                                    <p:animEffect filter="fade" transition="in">
                                      <p:cBhvr>
                                        <p:cTn dur="1000" id="442"/>
                                        <p:tgtEl>
                                          <p:spTgt spid="80"/>
                                        </p:tgtEl>
                                      </p:cBhvr>
                                    </p:animEffect>
                                  </p:childTnLst>
                                </p:cTn>
                              </p:par>
                              <p:par>
                                <p:cTn fill="hold" grpId="0" id="443" nodeType="withEffect" presetClass="entr" presetID="31" presetSubtype="0">
                                  <p:stCondLst>
                                    <p:cond delay="500"/>
                                  </p:stCondLst>
                                  <p:childTnLst>
                                    <p:set>
                                      <p:cBhvr>
                                        <p:cTn dur="1" fill="hold" id="444">
                                          <p:stCondLst>
                                            <p:cond delay="0"/>
                                          </p:stCondLst>
                                        </p:cTn>
                                        <p:tgtEl>
                                          <p:spTgt spid="81"/>
                                        </p:tgtEl>
                                        <p:attrNameLst>
                                          <p:attrName>style.visibility</p:attrName>
                                        </p:attrNameLst>
                                      </p:cBhvr>
                                      <p:to>
                                        <p:strVal val="visible"/>
                                      </p:to>
                                    </p:set>
                                    <p:anim calcmode="lin" valueType="num">
                                      <p:cBhvr>
                                        <p:cTn dur="1000" fill="hold" id="445"/>
                                        <p:tgtEl>
                                          <p:spTgt spid="81"/>
                                        </p:tgtEl>
                                        <p:attrNameLst>
                                          <p:attrName>ppt_w</p:attrName>
                                        </p:attrNameLst>
                                      </p:cBhvr>
                                      <p:tavLst>
                                        <p:tav tm="0">
                                          <p:val>
                                            <p:fltVal val="0"/>
                                          </p:val>
                                        </p:tav>
                                        <p:tav tm="100000">
                                          <p:val>
                                            <p:strVal val="#ppt_w"/>
                                          </p:val>
                                        </p:tav>
                                      </p:tavLst>
                                    </p:anim>
                                    <p:anim calcmode="lin" valueType="num">
                                      <p:cBhvr>
                                        <p:cTn dur="1000" fill="hold" id="446"/>
                                        <p:tgtEl>
                                          <p:spTgt spid="81"/>
                                        </p:tgtEl>
                                        <p:attrNameLst>
                                          <p:attrName>ppt_h</p:attrName>
                                        </p:attrNameLst>
                                      </p:cBhvr>
                                      <p:tavLst>
                                        <p:tav tm="0">
                                          <p:val>
                                            <p:fltVal val="0"/>
                                          </p:val>
                                        </p:tav>
                                        <p:tav tm="100000">
                                          <p:val>
                                            <p:strVal val="#ppt_h"/>
                                          </p:val>
                                        </p:tav>
                                      </p:tavLst>
                                    </p:anim>
                                    <p:anim calcmode="lin" valueType="num">
                                      <p:cBhvr>
                                        <p:cTn dur="1000" fill="hold" id="447"/>
                                        <p:tgtEl>
                                          <p:spTgt spid="81"/>
                                        </p:tgtEl>
                                        <p:attrNameLst>
                                          <p:attrName>style.rotation</p:attrName>
                                        </p:attrNameLst>
                                      </p:cBhvr>
                                      <p:tavLst>
                                        <p:tav tm="0">
                                          <p:val>
                                            <p:fltVal val="90"/>
                                          </p:val>
                                        </p:tav>
                                        <p:tav tm="100000">
                                          <p:val>
                                            <p:fltVal val="0"/>
                                          </p:val>
                                        </p:tav>
                                      </p:tavLst>
                                    </p:anim>
                                    <p:animEffect filter="fade" transition="in">
                                      <p:cBhvr>
                                        <p:cTn dur="1000" id="448"/>
                                        <p:tgtEl>
                                          <p:spTgt spid="81"/>
                                        </p:tgtEl>
                                      </p:cBhvr>
                                    </p:animEffect>
                                  </p:childTnLst>
                                </p:cTn>
                              </p:par>
                              <p:par>
                                <p:cTn fill="hold" grpId="0" id="449" nodeType="withEffect" presetClass="entr" presetID="31" presetSubtype="0">
                                  <p:stCondLst>
                                    <p:cond delay="500"/>
                                  </p:stCondLst>
                                  <p:childTnLst>
                                    <p:set>
                                      <p:cBhvr>
                                        <p:cTn dur="1" fill="hold" id="450">
                                          <p:stCondLst>
                                            <p:cond delay="0"/>
                                          </p:stCondLst>
                                        </p:cTn>
                                        <p:tgtEl>
                                          <p:spTgt spid="82"/>
                                        </p:tgtEl>
                                        <p:attrNameLst>
                                          <p:attrName>style.visibility</p:attrName>
                                        </p:attrNameLst>
                                      </p:cBhvr>
                                      <p:to>
                                        <p:strVal val="visible"/>
                                      </p:to>
                                    </p:set>
                                    <p:anim calcmode="lin" valueType="num">
                                      <p:cBhvr>
                                        <p:cTn dur="1000" fill="hold" id="451"/>
                                        <p:tgtEl>
                                          <p:spTgt spid="82"/>
                                        </p:tgtEl>
                                        <p:attrNameLst>
                                          <p:attrName>ppt_w</p:attrName>
                                        </p:attrNameLst>
                                      </p:cBhvr>
                                      <p:tavLst>
                                        <p:tav tm="0">
                                          <p:val>
                                            <p:fltVal val="0"/>
                                          </p:val>
                                        </p:tav>
                                        <p:tav tm="100000">
                                          <p:val>
                                            <p:strVal val="#ppt_w"/>
                                          </p:val>
                                        </p:tav>
                                      </p:tavLst>
                                    </p:anim>
                                    <p:anim calcmode="lin" valueType="num">
                                      <p:cBhvr>
                                        <p:cTn dur="1000" fill="hold" id="452"/>
                                        <p:tgtEl>
                                          <p:spTgt spid="82"/>
                                        </p:tgtEl>
                                        <p:attrNameLst>
                                          <p:attrName>ppt_h</p:attrName>
                                        </p:attrNameLst>
                                      </p:cBhvr>
                                      <p:tavLst>
                                        <p:tav tm="0">
                                          <p:val>
                                            <p:fltVal val="0"/>
                                          </p:val>
                                        </p:tav>
                                        <p:tav tm="100000">
                                          <p:val>
                                            <p:strVal val="#ppt_h"/>
                                          </p:val>
                                        </p:tav>
                                      </p:tavLst>
                                    </p:anim>
                                    <p:anim calcmode="lin" valueType="num">
                                      <p:cBhvr>
                                        <p:cTn dur="1000" fill="hold" id="453"/>
                                        <p:tgtEl>
                                          <p:spTgt spid="82"/>
                                        </p:tgtEl>
                                        <p:attrNameLst>
                                          <p:attrName>style.rotation</p:attrName>
                                        </p:attrNameLst>
                                      </p:cBhvr>
                                      <p:tavLst>
                                        <p:tav tm="0">
                                          <p:val>
                                            <p:fltVal val="90"/>
                                          </p:val>
                                        </p:tav>
                                        <p:tav tm="100000">
                                          <p:val>
                                            <p:fltVal val="0"/>
                                          </p:val>
                                        </p:tav>
                                      </p:tavLst>
                                    </p:anim>
                                    <p:animEffect filter="fade" transition="in">
                                      <p:cBhvr>
                                        <p:cTn dur="1000" id="454"/>
                                        <p:tgtEl>
                                          <p:spTgt spid="82"/>
                                        </p:tgtEl>
                                      </p:cBhvr>
                                    </p:animEffect>
                                  </p:childTnLst>
                                </p:cTn>
                              </p:par>
                              <p:par>
                                <p:cTn fill="hold" grpId="0" id="455" nodeType="withEffect" presetClass="entr" presetID="31" presetSubtype="0">
                                  <p:stCondLst>
                                    <p:cond delay="500"/>
                                  </p:stCondLst>
                                  <p:childTnLst>
                                    <p:set>
                                      <p:cBhvr>
                                        <p:cTn dur="1" fill="hold" id="456">
                                          <p:stCondLst>
                                            <p:cond delay="0"/>
                                          </p:stCondLst>
                                        </p:cTn>
                                        <p:tgtEl>
                                          <p:spTgt spid="83"/>
                                        </p:tgtEl>
                                        <p:attrNameLst>
                                          <p:attrName>style.visibility</p:attrName>
                                        </p:attrNameLst>
                                      </p:cBhvr>
                                      <p:to>
                                        <p:strVal val="visible"/>
                                      </p:to>
                                    </p:set>
                                    <p:anim calcmode="lin" valueType="num">
                                      <p:cBhvr>
                                        <p:cTn dur="1000" fill="hold" id="457"/>
                                        <p:tgtEl>
                                          <p:spTgt spid="83"/>
                                        </p:tgtEl>
                                        <p:attrNameLst>
                                          <p:attrName>ppt_w</p:attrName>
                                        </p:attrNameLst>
                                      </p:cBhvr>
                                      <p:tavLst>
                                        <p:tav tm="0">
                                          <p:val>
                                            <p:fltVal val="0"/>
                                          </p:val>
                                        </p:tav>
                                        <p:tav tm="100000">
                                          <p:val>
                                            <p:strVal val="#ppt_w"/>
                                          </p:val>
                                        </p:tav>
                                      </p:tavLst>
                                    </p:anim>
                                    <p:anim calcmode="lin" valueType="num">
                                      <p:cBhvr>
                                        <p:cTn dur="1000" fill="hold" id="458"/>
                                        <p:tgtEl>
                                          <p:spTgt spid="83"/>
                                        </p:tgtEl>
                                        <p:attrNameLst>
                                          <p:attrName>ppt_h</p:attrName>
                                        </p:attrNameLst>
                                      </p:cBhvr>
                                      <p:tavLst>
                                        <p:tav tm="0">
                                          <p:val>
                                            <p:fltVal val="0"/>
                                          </p:val>
                                        </p:tav>
                                        <p:tav tm="100000">
                                          <p:val>
                                            <p:strVal val="#ppt_h"/>
                                          </p:val>
                                        </p:tav>
                                      </p:tavLst>
                                    </p:anim>
                                    <p:anim calcmode="lin" valueType="num">
                                      <p:cBhvr>
                                        <p:cTn dur="1000" fill="hold" id="459"/>
                                        <p:tgtEl>
                                          <p:spTgt spid="83"/>
                                        </p:tgtEl>
                                        <p:attrNameLst>
                                          <p:attrName>style.rotation</p:attrName>
                                        </p:attrNameLst>
                                      </p:cBhvr>
                                      <p:tavLst>
                                        <p:tav tm="0">
                                          <p:val>
                                            <p:fltVal val="90"/>
                                          </p:val>
                                        </p:tav>
                                        <p:tav tm="100000">
                                          <p:val>
                                            <p:fltVal val="0"/>
                                          </p:val>
                                        </p:tav>
                                      </p:tavLst>
                                    </p:anim>
                                    <p:animEffect filter="fade" transition="in">
                                      <p:cBhvr>
                                        <p:cTn dur="1000" id="460"/>
                                        <p:tgtEl>
                                          <p:spTgt spid="83"/>
                                        </p:tgtEl>
                                      </p:cBhvr>
                                    </p:animEffect>
                                  </p:childTnLst>
                                </p:cTn>
                              </p:par>
                              <p:par>
                                <p:cTn fill="hold" grpId="0" id="461" nodeType="withEffect" presetClass="entr" presetID="31" presetSubtype="0">
                                  <p:stCondLst>
                                    <p:cond delay="500"/>
                                  </p:stCondLst>
                                  <p:childTnLst>
                                    <p:set>
                                      <p:cBhvr>
                                        <p:cTn dur="1" fill="hold" id="462">
                                          <p:stCondLst>
                                            <p:cond delay="0"/>
                                          </p:stCondLst>
                                        </p:cTn>
                                        <p:tgtEl>
                                          <p:spTgt spid="84"/>
                                        </p:tgtEl>
                                        <p:attrNameLst>
                                          <p:attrName>style.visibility</p:attrName>
                                        </p:attrNameLst>
                                      </p:cBhvr>
                                      <p:to>
                                        <p:strVal val="visible"/>
                                      </p:to>
                                    </p:set>
                                    <p:anim calcmode="lin" valueType="num">
                                      <p:cBhvr>
                                        <p:cTn dur="1000" fill="hold" id="463"/>
                                        <p:tgtEl>
                                          <p:spTgt spid="84"/>
                                        </p:tgtEl>
                                        <p:attrNameLst>
                                          <p:attrName>ppt_w</p:attrName>
                                        </p:attrNameLst>
                                      </p:cBhvr>
                                      <p:tavLst>
                                        <p:tav tm="0">
                                          <p:val>
                                            <p:fltVal val="0"/>
                                          </p:val>
                                        </p:tav>
                                        <p:tav tm="100000">
                                          <p:val>
                                            <p:strVal val="#ppt_w"/>
                                          </p:val>
                                        </p:tav>
                                      </p:tavLst>
                                    </p:anim>
                                    <p:anim calcmode="lin" valueType="num">
                                      <p:cBhvr>
                                        <p:cTn dur="1000" fill="hold" id="464"/>
                                        <p:tgtEl>
                                          <p:spTgt spid="84"/>
                                        </p:tgtEl>
                                        <p:attrNameLst>
                                          <p:attrName>ppt_h</p:attrName>
                                        </p:attrNameLst>
                                      </p:cBhvr>
                                      <p:tavLst>
                                        <p:tav tm="0">
                                          <p:val>
                                            <p:fltVal val="0"/>
                                          </p:val>
                                        </p:tav>
                                        <p:tav tm="100000">
                                          <p:val>
                                            <p:strVal val="#ppt_h"/>
                                          </p:val>
                                        </p:tav>
                                      </p:tavLst>
                                    </p:anim>
                                    <p:anim calcmode="lin" valueType="num">
                                      <p:cBhvr>
                                        <p:cTn dur="1000" fill="hold" id="465"/>
                                        <p:tgtEl>
                                          <p:spTgt spid="84"/>
                                        </p:tgtEl>
                                        <p:attrNameLst>
                                          <p:attrName>style.rotation</p:attrName>
                                        </p:attrNameLst>
                                      </p:cBhvr>
                                      <p:tavLst>
                                        <p:tav tm="0">
                                          <p:val>
                                            <p:fltVal val="90"/>
                                          </p:val>
                                        </p:tav>
                                        <p:tav tm="100000">
                                          <p:val>
                                            <p:fltVal val="0"/>
                                          </p:val>
                                        </p:tav>
                                      </p:tavLst>
                                    </p:anim>
                                    <p:animEffect filter="fade" transition="in">
                                      <p:cBhvr>
                                        <p:cTn dur="1000" id="466"/>
                                        <p:tgtEl>
                                          <p:spTgt spid="84"/>
                                        </p:tgtEl>
                                      </p:cBhvr>
                                    </p:animEffect>
                                  </p:childTnLst>
                                </p:cTn>
                              </p:par>
                              <p:par>
                                <p:cTn fill="hold" grpId="0" id="467" nodeType="withEffect" presetClass="entr" presetID="31" presetSubtype="0">
                                  <p:stCondLst>
                                    <p:cond delay="500"/>
                                  </p:stCondLst>
                                  <p:childTnLst>
                                    <p:set>
                                      <p:cBhvr>
                                        <p:cTn dur="1" fill="hold" id="468">
                                          <p:stCondLst>
                                            <p:cond delay="0"/>
                                          </p:stCondLst>
                                        </p:cTn>
                                        <p:tgtEl>
                                          <p:spTgt spid="85"/>
                                        </p:tgtEl>
                                        <p:attrNameLst>
                                          <p:attrName>style.visibility</p:attrName>
                                        </p:attrNameLst>
                                      </p:cBhvr>
                                      <p:to>
                                        <p:strVal val="visible"/>
                                      </p:to>
                                    </p:set>
                                    <p:anim calcmode="lin" valueType="num">
                                      <p:cBhvr>
                                        <p:cTn dur="1000" fill="hold" id="469"/>
                                        <p:tgtEl>
                                          <p:spTgt spid="85"/>
                                        </p:tgtEl>
                                        <p:attrNameLst>
                                          <p:attrName>ppt_w</p:attrName>
                                        </p:attrNameLst>
                                      </p:cBhvr>
                                      <p:tavLst>
                                        <p:tav tm="0">
                                          <p:val>
                                            <p:fltVal val="0"/>
                                          </p:val>
                                        </p:tav>
                                        <p:tav tm="100000">
                                          <p:val>
                                            <p:strVal val="#ppt_w"/>
                                          </p:val>
                                        </p:tav>
                                      </p:tavLst>
                                    </p:anim>
                                    <p:anim calcmode="lin" valueType="num">
                                      <p:cBhvr>
                                        <p:cTn dur="1000" fill="hold" id="470"/>
                                        <p:tgtEl>
                                          <p:spTgt spid="85"/>
                                        </p:tgtEl>
                                        <p:attrNameLst>
                                          <p:attrName>ppt_h</p:attrName>
                                        </p:attrNameLst>
                                      </p:cBhvr>
                                      <p:tavLst>
                                        <p:tav tm="0">
                                          <p:val>
                                            <p:fltVal val="0"/>
                                          </p:val>
                                        </p:tav>
                                        <p:tav tm="100000">
                                          <p:val>
                                            <p:strVal val="#ppt_h"/>
                                          </p:val>
                                        </p:tav>
                                      </p:tavLst>
                                    </p:anim>
                                    <p:anim calcmode="lin" valueType="num">
                                      <p:cBhvr>
                                        <p:cTn dur="1000" fill="hold" id="471"/>
                                        <p:tgtEl>
                                          <p:spTgt spid="85"/>
                                        </p:tgtEl>
                                        <p:attrNameLst>
                                          <p:attrName>style.rotation</p:attrName>
                                        </p:attrNameLst>
                                      </p:cBhvr>
                                      <p:tavLst>
                                        <p:tav tm="0">
                                          <p:val>
                                            <p:fltVal val="90"/>
                                          </p:val>
                                        </p:tav>
                                        <p:tav tm="100000">
                                          <p:val>
                                            <p:fltVal val="0"/>
                                          </p:val>
                                        </p:tav>
                                      </p:tavLst>
                                    </p:anim>
                                    <p:animEffect filter="fade" transition="in">
                                      <p:cBhvr>
                                        <p:cTn dur="1000" id="472"/>
                                        <p:tgtEl>
                                          <p:spTgt spid="85"/>
                                        </p:tgtEl>
                                      </p:cBhvr>
                                    </p:animEffect>
                                  </p:childTnLst>
                                </p:cTn>
                              </p:par>
                              <p:par>
                                <p:cTn fill="hold" grpId="0" id="473" nodeType="withEffect" presetClass="entr" presetID="31" presetSubtype="0">
                                  <p:stCondLst>
                                    <p:cond delay="500"/>
                                  </p:stCondLst>
                                  <p:childTnLst>
                                    <p:set>
                                      <p:cBhvr>
                                        <p:cTn dur="1" fill="hold" id="474">
                                          <p:stCondLst>
                                            <p:cond delay="0"/>
                                          </p:stCondLst>
                                        </p:cTn>
                                        <p:tgtEl>
                                          <p:spTgt spid="86"/>
                                        </p:tgtEl>
                                        <p:attrNameLst>
                                          <p:attrName>style.visibility</p:attrName>
                                        </p:attrNameLst>
                                      </p:cBhvr>
                                      <p:to>
                                        <p:strVal val="visible"/>
                                      </p:to>
                                    </p:set>
                                    <p:anim calcmode="lin" valueType="num">
                                      <p:cBhvr>
                                        <p:cTn dur="1000" fill="hold" id="475"/>
                                        <p:tgtEl>
                                          <p:spTgt spid="86"/>
                                        </p:tgtEl>
                                        <p:attrNameLst>
                                          <p:attrName>ppt_w</p:attrName>
                                        </p:attrNameLst>
                                      </p:cBhvr>
                                      <p:tavLst>
                                        <p:tav tm="0">
                                          <p:val>
                                            <p:fltVal val="0"/>
                                          </p:val>
                                        </p:tav>
                                        <p:tav tm="100000">
                                          <p:val>
                                            <p:strVal val="#ppt_w"/>
                                          </p:val>
                                        </p:tav>
                                      </p:tavLst>
                                    </p:anim>
                                    <p:anim calcmode="lin" valueType="num">
                                      <p:cBhvr>
                                        <p:cTn dur="1000" fill="hold" id="476"/>
                                        <p:tgtEl>
                                          <p:spTgt spid="86"/>
                                        </p:tgtEl>
                                        <p:attrNameLst>
                                          <p:attrName>ppt_h</p:attrName>
                                        </p:attrNameLst>
                                      </p:cBhvr>
                                      <p:tavLst>
                                        <p:tav tm="0">
                                          <p:val>
                                            <p:fltVal val="0"/>
                                          </p:val>
                                        </p:tav>
                                        <p:tav tm="100000">
                                          <p:val>
                                            <p:strVal val="#ppt_h"/>
                                          </p:val>
                                        </p:tav>
                                      </p:tavLst>
                                    </p:anim>
                                    <p:anim calcmode="lin" valueType="num">
                                      <p:cBhvr>
                                        <p:cTn dur="1000" fill="hold" id="477"/>
                                        <p:tgtEl>
                                          <p:spTgt spid="86"/>
                                        </p:tgtEl>
                                        <p:attrNameLst>
                                          <p:attrName>style.rotation</p:attrName>
                                        </p:attrNameLst>
                                      </p:cBhvr>
                                      <p:tavLst>
                                        <p:tav tm="0">
                                          <p:val>
                                            <p:fltVal val="90"/>
                                          </p:val>
                                        </p:tav>
                                        <p:tav tm="100000">
                                          <p:val>
                                            <p:fltVal val="0"/>
                                          </p:val>
                                        </p:tav>
                                      </p:tavLst>
                                    </p:anim>
                                    <p:animEffect filter="fade" transition="in">
                                      <p:cBhvr>
                                        <p:cTn dur="1000" id="478"/>
                                        <p:tgtEl>
                                          <p:spTgt spid="86"/>
                                        </p:tgtEl>
                                      </p:cBhvr>
                                    </p:animEffect>
                                  </p:childTnLst>
                                </p:cTn>
                              </p:par>
                              <p:par>
                                <p:cTn fill="hold" grpId="0" id="479" nodeType="withEffect" presetClass="entr" presetID="31" presetSubtype="0">
                                  <p:stCondLst>
                                    <p:cond delay="500"/>
                                  </p:stCondLst>
                                  <p:childTnLst>
                                    <p:set>
                                      <p:cBhvr>
                                        <p:cTn dur="1" fill="hold" id="480">
                                          <p:stCondLst>
                                            <p:cond delay="0"/>
                                          </p:stCondLst>
                                        </p:cTn>
                                        <p:tgtEl>
                                          <p:spTgt spid="87"/>
                                        </p:tgtEl>
                                        <p:attrNameLst>
                                          <p:attrName>style.visibility</p:attrName>
                                        </p:attrNameLst>
                                      </p:cBhvr>
                                      <p:to>
                                        <p:strVal val="visible"/>
                                      </p:to>
                                    </p:set>
                                    <p:anim calcmode="lin" valueType="num">
                                      <p:cBhvr>
                                        <p:cTn dur="1000" fill="hold" id="481"/>
                                        <p:tgtEl>
                                          <p:spTgt spid="87"/>
                                        </p:tgtEl>
                                        <p:attrNameLst>
                                          <p:attrName>ppt_w</p:attrName>
                                        </p:attrNameLst>
                                      </p:cBhvr>
                                      <p:tavLst>
                                        <p:tav tm="0">
                                          <p:val>
                                            <p:fltVal val="0"/>
                                          </p:val>
                                        </p:tav>
                                        <p:tav tm="100000">
                                          <p:val>
                                            <p:strVal val="#ppt_w"/>
                                          </p:val>
                                        </p:tav>
                                      </p:tavLst>
                                    </p:anim>
                                    <p:anim calcmode="lin" valueType="num">
                                      <p:cBhvr>
                                        <p:cTn dur="1000" fill="hold" id="482"/>
                                        <p:tgtEl>
                                          <p:spTgt spid="87"/>
                                        </p:tgtEl>
                                        <p:attrNameLst>
                                          <p:attrName>ppt_h</p:attrName>
                                        </p:attrNameLst>
                                      </p:cBhvr>
                                      <p:tavLst>
                                        <p:tav tm="0">
                                          <p:val>
                                            <p:fltVal val="0"/>
                                          </p:val>
                                        </p:tav>
                                        <p:tav tm="100000">
                                          <p:val>
                                            <p:strVal val="#ppt_h"/>
                                          </p:val>
                                        </p:tav>
                                      </p:tavLst>
                                    </p:anim>
                                    <p:anim calcmode="lin" valueType="num">
                                      <p:cBhvr>
                                        <p:cTn dur="1000" fill="hold" id="483"/>
                                        <p:tgtEl>
                                          <p:spTgt spid="87"/>
                                        </p:tgtEl>
                                        <p:attrNameLst>
                                          <p:attrName>style.rotation</p:attrName>
                                        </p:attrNameLst>
                                      </p:cBhvr>
                                      <p:tavLst>
                                        <p:tav tm="0">
                                          <p:val>
                                            <p:fltVal val="90"/>
                                          </p:val>
                                        </p:tav>
                                        <p:tav tm="100000">
                                          <p:val>
                                            <p:fltVal val="0"/>
                                          </p:val>
                                        </p:tav>
                                      </p:tavLst>
                                    </p:anim>
                                    <p:animEffect filter="fade" transition="in">
                                      <p:cBhvr>
                                        <p:cTn dur="1000" id="484"/>
                                        <p:tgtEl>
                                          <p:spTgt spid="87"/>
                                        </p:tgtEl>
                                      </p:cBhvr>
                                    </p:animEffect>
                                  </p:childTnLst>
                                </p:cTn>
                              </p:par>
                              <p:par>
                                <p:cTn fill="hold" grpId="0" id="485" nodeType="withEffect" presetClass="entr" presetID="31" presetSubtype="0">
                                  <p:stCondLst>
                                    <p:cond delay="500"/>
                                  </p:stCondLst>
                                  <p:childTnLst>
                                    <p:set>
                                      <p:cBhvr>
                                        <p:cTn dur="1" fill="hold" id="486">
                                          <p:stCondLst>
                                            <p:cond delay="0"/>
                                          </p:stCondLst>
                                        </p:cTn>
                                        <p:tgtEl>
                                          <p:spTgt spid="88"/>
                                        </p:tgtEl>
                                        <p:attrNameLst>
                                          <p:attrName>style.visibility</p:attrName>
                                        </p:attrNameLst>
                                      </p:cBhvr>
                                      <p:to>
                                        <p:strVal val="visible"/>
                                      </p:to>
                                    </p:set>
                                    <p:anim calcmode="lin" valueType="num">
                                      <p:cBhvr>
                                        <p:cTn dur="1000" fill="hold" id="487"/>
                                        <p:tgtEl>
                                          <p:spTgt spid="88"/>
                                        </p:tgtEl>
                                        <p:attrNameLst>
                                          <p:attrName>ppt_w</p:attrName>
                                        </p:attrNameLst>
                                      </p:cBhvr>
                                      <p:tavLst>
                                        <p:tav tm="0">
                                          <p:val>
                                            <p:fltVal val="0"/>
                                          </p:val>
                                        </p:tav>
                                        <p:tav tm="100000">
                                          <p:val>
                                            <p:strVal val="#ppt_w"/>
                                          </p:val>
                                        </p:tav>
                                      </p:tavLst>
                                    </p:anim>
                                    <p:anim calcmode="lin" valueType="num">
                                      <p:cBhvr>
                                        <p:cTn dur="1000" fill="hold" id="488"/>
                                        <p:tgtEl>
                                          <p:spTgt spid="88"/>
                                        </p:tgtEl>
                                        <p:attrNameLst>
                                          <p:attrName>ppt_h</p:attrName>
                                        </p:attrNameLst>
                                      </p:cBhvr>
                                      <p:tavLst>
                                        <p:tav tm="0">
                                          <p:val>
                                            <p:fltVal val="0"/>
                                          </p:val>
                                        </p:tav>
                                        <p:tav tm="100000">
                                          <p:val>
                                            <p:strVal val="#ppt_h"/>
                                          </p:val>
                                        </p:tav>
                                      </p:tavLst>
                                    </p:anim>
                                    <p:anim calcmode="lin" valueType="num">
                                      <p:cBhvr>
                                        <p:cTn dur="1000" fill="hold" id="489"/>
                                        <p:tgtEl>
                                          <p:spTgt spid="88"/>
                                        </p:tgtEl>
                                        <p:attrNameLst>
                                          <p:attrName>style.rotation</p:attrName>
                                        </p:attrNameLst>
                                      </p:cBhvr>
                                      <p:tavLst>
                                        <p:tav tm="0">
                                          <p:val>
                                            <p:fltVal val="90"/>
                                          </p:val>
                                        </p:tav>
                                        <p:tav tm="100000">
                                          <p:val>
                                            <p:fltVal val="0"/>
                                          </p:val>
                                        </p:tav>
                                      </p:tavLst>
                                    </p:anim>
                                    <p:animEffect filter="fade" transition="in">
                                      <p:cBhvr>
                                        <p:cTn dur="1000" id="490"/>
                                        <p:tgtEl>
                                          <p:spTgt spid="88"/>
                                        </p:tgtEl>
                                      </p:cBhvr>
                                    </p:animEffect>
                                  </p:childTnLst>
                                </p:cTn>
                              </p:par>
                              <p:par>
                                <p:cTn fill="hold" grpId="0" id="491" nodeType="withEffect" presetClass="entr" presetID="31" presetSubtype="0">
                                  <p:stCondLst>
                                    <p:cond delay="500"/>
                                  </p:stCondLst>
                                  <p:childTnLst>
                                    <p:set>
                                      <p:cBhvr>
                                        <p:cTn dur="1" fill="hold" id="492">
                                          <p:stCondLst>
                                            <p:cond delay="0"/>
                                          </p:stCondLst>
                                        </p:cTn>
                                        <p:tgtEl>
                                          <p:spTgt spid="89"/>
                                        </p:tgtEl>
                                        <p:attrNameLst>
                                          <p:attrName>style.visibility</p:attrName>
                                        </p:attrNameLst>
                                      </p:cBhvr>
                                      <p:to>
                                        <p:strVal val="visible"/>
                                      </p:to>
                                    </p:set>
                                    <p:anim calcmode="lin" valueType="num">
                                      <p:cBhvr>
                                        <p:cTn dur="1000" fill="hold" id="493"/>
                                        <p:tgtEl>
                                          <p:spTgt spid="89"/>
                                        </p:tgtEl>
                                        <p:attrNameLst>
                                          <p:attrName>ppt_w</p:attrName>
                                        </p:attrNameLst>
                                      </p:cBhvr>
                                      <p:tavLst>
                                        <p:tav tm="0">
                                          <p:val>
                                            <p:fltVal val="0"/>
                                          </p:val>
                                        </p:tav>
                                        <p:tav tm="100000">
                                          <p:val>
                                            <p:strVal val="#ppt_w"/>
                                          </p:val>
                                        </p:tav>
                                      </p:tavLst>
                                    </p:anim>
                                    <p:anim calcmode="lin" valueType="num">
                                      <p:cBhvr>
                                        <p:cTn dur="1000" fill="hold" id="494"/>
                                        <p:tgtEl>
                                          <p:spTgt spid="89"/>
                                        </p:tgtEl>
                                        <p:attrNameLst>
                                          <p:attrName>ppt_h</p:attrName>
                                        </p:attrNameLst>
                                      </p:cBhvr>
                                      <p:tavLst>
                                        <p:tav tm="0">
                                          <p:val>
                                            <p:fltVal val="0"/>
                                          </p:val>
                                        </p:tav>
                                        <p:tav tm="100000">
                                          <p:val>
                                            <p:strVal val="#ppt_h"/>
                                          </p:val>
                                        </p:tav>
                                      </p:tavLst>
                                    </p:anim>
                                    <p:anim calcmode="lin" valueType="num">
                                      <p:cBhvr>
                                        <p:cTn dur="1000" fill="hold" id="495"/>
                                        <p:tgtEl>
                                          <p:spTgt spid="89"/>
                                        </p:tgtEl>
                                        <p:attrNameLst>
                                          <p:attrName>style.rotation</p:attrName>
                                        </p:attrNameLst>
                                      </p:cBhvr>
                                      <p:tavLst>
                                        <p:tav tm="0">
                                          <p:val>
                                            <p:fltVal val="90"/>
                                          </p:val>
                                        </p:tav>
                                        <p:tav tm="100000">
                                          <p:val>
                                            <p:fltVal val="0"/>
                                          </p:val>
                                        </p:tav>
                                      </p:tavLst>
                                    </p:anim>
                                    <p:animEffect filter="fade" transition="in">
                                      <p:cBhvr>
                                        <p:cTn dur="1000" id="496"/>
                                        <p:tgtEl>
                                          <p:spTgt spid="89"/>
                                        </p:tgtEl>
                                      </p:cBhvr>
                                    </p:animEffect>
                                  </p:childTnLst>
                                </p:cTn>
                              </p:par>
                              <p:par>
                                <p:cTn fill="hold" grpId="0" id="497" nodeType="withEffect" presetClass="entr" presetID="31" presetSubtype="0">
                                  <p:stCondLst>
                                    <p:cond delay="500"/>
                                  </p:stCondLst>
                                  <p:childTnLst>
                                    <p:set>
                                      <p:cBhvr>
                                        <p:cTn dur="1" fill="hold" id="498">
                                          <p:stCondLst>
                                            <p:cond delay="0"/>
                                          </p:stCondLst>
                                        </p:cTn>
                                        <p:tgtEl>
                                          <p:spTgt spid="90"/>
                                        </p:tgtEl>
                                        <p:attrNameLst>
                                          <p:attrName>style.visibility</p:attrName>
                                        </p:attrNameLst>
                                      </p:cBhvr>
                                      <p:to>
                                        <p:strVal val="visible"/>
                                      </p:to>
                                    </p:set>
                                    <p:anim calcmode="lin" valueType="num">
                                      <p:cBhvr>
                                        <p:cTn dur="1000" fill="hold" id="499"/>
                                        <p:tgtEl>
                                          <p:spTgt spid="90"/>
                                        </p:tgtEl>
                                        <p:attrNameLst>
                                          <p:attrName>ppt_w</p:attrName>
                                        </p:attrNameLst>
                                      </p:cBhvr>
                                      <p:tavLst>
                                        <p:tav tm="0">
                                          <p:val>
                                            <p:fltVal val="0"/>
                                          </p:val>
                                        </p:tav>
                                        <p:tav tm="100000">
                                          <p:val>
                                            <p:strVal val="#ppt_w"/>
                                          </p:val>
                                        </p:tav>
                                      </p:tavLst>
                                    </p:anim>
                                    <p:anim calcmode="lin" valueType="num">
                                      <p:cBhvr>
                                        <p:cTn dur="1000" fill="hold" id="500"/>
                                        <p:tgtEl>
                                          <p:spTgt spid="90"/>
                                        </p:tgtEl>
                                        <p:attrNameLst>
                                          <p:attrName>ppt_h</p:attrName>
                                        </p:attrNameLst>
                                      </p:cBhvr>
                                      <p:tavLst>
                                        <p:tav tm="0">
                                          <p:val>
                                            <p:fltVal val="0"/>
                                          </p:val>
                                        </p:tav>
                                        <p:tav tm="100000">
                                          <p:val>
                                            <p:strVal val="#ppt_h"/>
                                          </p:val>
                                        </p:tav>
                                      </p:tavLst>
                                    </p:anim>
                                    <p:anim calcmode="lin" valueType="num">
                                      <p:cBhvr>
                                        <p:cTn dur="1000" fill="hold" id="501"/>
                                        <p:tgtEl>
                                          <p:spTgt spid="90"/>
                                        </p:tgtEl>
                                        <p:attrNameLst>
                                          <p:attrName>style.rotation</p:attrName>
                                        </p:attrNameLst>
                                      </p:cBhvr>
                                      <p:tavLst>
                                        <p:tav tm="0">
                                          <p:val>
                                            <p:fltVal val="90"/>
                                          </p:val>
                                        </p:tav>
                                        <p:tav tm="100000">
                                          <p:val>
                                            <p:fltVal val="0"/>
                                          </p:val>
                                        </p:tav>
                                      </p:tavLst>
                                    </p:anim>
                                    <p:animEffect filter="fade" transition="in">
                                      <p:cBhvr>
                                        <p:cTn dur="1000" id="502"/>
                                        <p:tgtEl>
                                          <p:spTgt spid="90"/>
                                        </p:tgtEl>
                                      </p:cBhvr>
                                    </p:animEffect>
                                  </p:childTnLst>
                                </p:cTn>
                              </p:par>
                              <p:par>
                                <p:cTn fill="hold" grpId="0" id="503" nodeType="withEffect" presetClass="entr" presetID="31" presetSubtype="0">
                                  <p:stCondLst>
                                    <p:cond delay="500"/>
                                  </p:stCondLst>
                                  <p:childTnLst>
                                    <p:set>
                                      <p:cBhvr>
                                        <p:cTn dur="1" fill="hold" id="504">
                                          <p:stCondLst>
                                            <p:cond delay="0"/>
                                          </p:stCondLst>
                                        </p:cTn>
                                        <p:tgtEl>
                                          <p:spTgt spid="91"/>
                                        </p:tgtEl>
                                        <p:attrNameLst>
                                          <p:attrName>style.visibility</p:attrName>
                                        </p:attrNameLst>
                                      </p:cBhvr>
                                      <p:to>
                                        <p:strVal val="visible"/>
                                      </p:to>
                                    </p:set>
                                    <p:anim calcmode="lin" valueType="num">
                                      <p:cBhvr>
                                        <p:cTn dur="1000" fill="hold" id="505"/>
                                        <p:tgtEl>
                                          <p:spTgt spid="91"/>
                                        </p:tgtEl>
                                        <p:attrNameLst>
                                          <p:attrName>ppt_w</p:attrName>
                                        </p:attrNameLst>
                                      </p:cBhvr>
                                      <p:tavLst>
                                        <p:tav tm="0">
                                          <p:val>
                                            <p:fltVal val="0"/>
                                          </p:val>
                                        </p:tav>
                                        <p:tav tm="100000">
                                          <p:val>
                                            <p:strVal val="#ppt_w"/>
                                          </p:val>
                                        </p:tav>
                                      </p:tavLst>
                                    </p:anim>
                                    <p:anim calcmode="lin" valueType="num">
                                      <p:cBhvr>
                                        <p:cTn dur="1000" fill="hold" id="506"/>
                                        <p:tgtEl>
                                          <p:spTgt spid="91"/>
                                        </p:tgtEl>
                                        <p:attrNameLst>
                                          <p:attrName>ppt_h</p:attrName>
                                        </p:attrNameLst>
                                      </p:cBhvr>
                                      <p:tavLst>
                                        <p:tav tm="0">
                                          <p:val>
                                            <p:fltVal val="0"/>
                                          </p:val>
                                        </p:tav>
                                        <p:tav tm="100000">
                                          <p:val>
                                            <p:strVal val="#ppt_h"/>
                                          </p:val>
                                        </p:tav>
                                      </p:tavLst>
                                    </p:anim>
                                    <p:anim calcmode="lin" valueType="num">
                                      <p:cBhvr>
                                        <p:cTn dur="1000" fill="hold" id="507"/>
                                        <p:tgtEl>
                                          <p:spTgt spid="91"/>
                                        </p:tgtEl>
                                        <p:attrNameLst>
                                          <p:attrName>style.rotation</p:attrName>
                                        </p:attrNameLst>
                                      </p:cBhvr>
                                      <p:tavLst>
                                        <p:tav tm="0">
                                          <p:val>
                                            <p:fltVal val="90"/>
                                          </p:val>
                                        </p:tav>
                                        <p:tav tm="100000">
                                          <p:val>
                                            <p:fltVal val="0"/>
                                          </p:val>
                                        </p:tav>
                                      </p:tavLst>
                                    </p:anim>
                                    <p:animEffect filter="fade" transition="in">
                                      <p:cBhvr>
                                        <p:cTn dur="1000" id="508"/>
                                        <p:tgtEl>
                                          <p:spTgt spid="91"/>
                                        </p:tgtEl>
                                      </p:cBhvr>
                                    </p:animEffect>
                                  </p:childTnLst>
                                </p:cTn>
                              </p:par>
                              <p:par>
                                <p:cTn fill="hold" grpId="0" id="509" nodeType="withEffect" presetClass="entr" presetID="31" presetSubtype="0">
                                  <p:stCondLst>
                                    <p:cond delay="500"/>
                                  </p:stCondLst>
                                  <p:childTnLst>
                                    <p:set>
                                      <p:cBhvr>
                                        <p:cTn dur="1" fill="hold" id="510">
                                          <p:stCondLst>
                                            <p:cond delay="0"/>
                                          </p:stCondLst>
                                        </p:cTn>
                                        <p:tgtEl>
                                          <p:spTgt spid="92"/>
                                        </p:tgtEl>
                                        <p:attrNameLst>
                                          <p:attrName>style.visibility</p:attrName>
                                        </p:attrNameLst>
                                      </p:cBhvr>
                                      <p:to>
                                        <p:strVal val="visible"/>
                                      </p:to>
                                    </p:set>
                                    <p:anim calcmode="lin" valueType="num">
                                      <p:cBhvr>
                                        <p:cTn dur="1000" fill="hold" id="511"/>
                                        <p:tgtEl>
                                          <p:spTgt spid="92"/>
                                        </p:tgtEl>
                                        <p:attrNameLst>
                                          <p:attrName>ppt_w</p:attrName>
                                        </p:attrNameLst>
                                      </p:cBhvr>
                                      <p:tavLst>
                                        <p:tav tm="0">
                                          <p:val>
                                            <p:fltVal val="0"/>
                                          </p:val>
                                        </p:tav>
                                        <p:tav tm="100000">
                                          <p:val>
                                            <p:strVal val="#ppt_w"/>
                                          </p:val>
                                        </p:tav>
                                      </p:tavLst>
                                    </p:anim>
                                    <p:anim calcmode="lin" valueType="num">
                                      <p:cBhvr>
                                        <p:cTn dur="1000" fill="hold" id="512"/>
                                        <p:tgtEl>
                                          <p:spTgt spid="92"/>
                                        </p:tgtEl>
                                        <p:attrNameLst>
                                          <p:attrName>ppt_h</p:attrName>
                                        </p:attrNameLst>
                                      </p:cBhvr>
                                      <p:tavLst>
                                        <p:tav tm="0">
                                          <p:val>
                                            <p:fltVal val="0"/>
                                          </p:val>
                                        </p:tav>
                                        <p:tav tm="100000">
                                          <p:val>
                                            <p:strVal val="#ppt_h"/>
                                          </p:val>
                                        </p:tav>
                                      </p:tavLst>
                                    </p:anim>
                                    <p:anim calcmode="lin" valueType="num">
                                      <p:cBhvr>
                                        <p:cTn dur="1000" fill="hold" id="513"/>
                                        <p:tgtEl>
                                          <p:spTgt spid="92"/>
                                        </p:tgtEl>
                                        <p:attrNameLst>
                                          <p:attrName>style.rotation</p:attrName>
                                        </p:attrNameLst>
                                      </p:cBhvr>
                                      <p:tavLst>
                                        <p:tav tm="0">
                                          <p:val>
                                            <p:fltVal val="90"/>
                                          </p:val>
                                        </p:tav>
                                        <p:tav tm="100000">
                                          <p:val>
                                            <p:fltVal val="0"/>
                                          </p:val>
                                        </p:tav>
                                      </p:tavLst>
                                    </p:anim>
                                    <p:animEffect filter="fade" transition="in">
                                      <p:cBhvr>
                                        <p:cTn dur="1000" id="514"/>
                                        <p:tgtEl>
                                          <p:spTgt spid="92"/>
                                        </p:tgtEl>
                                      </p:cBhvr>
                                    </p:animEffect>
                                  </p:childTnLst>
                                </p:cTn>
                              </p:par>
                              <p:par>
                                <p:cTn fill="hold" grpId="0" id="515" nodeType="withEffect" presetClass="entr" presetID="31" presetSubtype="0">
                                  <p:stCondLst>
                                    <p:cond delay="500"/>
                                  </p:stCondLst>
                                  <p:childTnLst>
                                    <p:set>
                                      <p:cBhvr>
                                        <p:cTn dur="1" fill="hold" id="516">
                                          <p:stCondLst>
                                            <p:cond delay="0"/>
                                          </p:stCondLst>
                                        </p:cTn>
                                        <p:tgtEl>
                                          <p:spTgt spid="93"/>
                                        </p:tgtEl>
                                        <p:attrNameLst>
                                          <p:attrName>style.visibility</p:attrName>
                                        </p:attrNameLst>
                                      </p:cBhvr>
                                      <p:to>
                                        <p:strVal val="visible"/>
                                      </p:to>
                                    </p:set>
                                    <p:anim calcmode="lin" valueType="num">
                                      <p:cBhvr>
                                        <p:cTn dur="1000" fill="hold" id="517"/>
                                        <p:tgtEl>
                                          <p:spTgt spid="93"/>
                                        </p:tgtEl>
                                        <p:attrNameLst>
                                          <p:attrName>ppt_w</p:attrName>
                                        </p:attrNameLst>
                                      </p:cBhvr>
                                      <p:tavLst>
                                        <p:tav tm="0">
                                          <p:val>
                                            <p:fltVal val="0"/>
                                          </p:val>
                                        </p:tav>
                                        <p:tav tm="100000">
                                          <p:val>
                                            <p:strVal val="#ppt_w"/>
                                          </p:val>
                                        </p:tav>
                                      </p:tavLst>
                                    </p:anim>
                                    <p:anim calcmode="lin" valueType="num">
                                      <p:cBhvr>
                                        <p:cTn dur="1000" fill="hold" id="518"/>
                                        <p:tgtEl>
                                          <p:spTgt spid="93"/>
                                        </p:tgtEl>
                                        <p:attrNameLst>
                                          <p:attrName>ppt_h</p:attrName>
                                        </p:attrNameLst>
                                      </p:cBhvr>
                                      <p:tavLst>
                                        <p:tav tm="0">
                                          <p:val>
                                            <p:fltVal val="0"/>
                                          </p:val>
                                        </p:tav>
                                        <p:tav tm="100000">
                                          <p:val>
                                            <p:strVal val="#ppt_h"/>
                                          </p:val>
                                        </p:tav>
                                      </p:tavLst>
                                    </p:anim>
                                    <p:anim calcmode="lin" valueType="num">
                                      <p:cBhvr>
                                        <p:cTn dur="1000" fill="hold" id="519"/>
                                        <p:tgtEl>
                                          <p:spTgt spid="93"/>
                                        </p:tgtEl>
                                        <p:attrNameLst>
                                          <p:attrName>style.rotation</p:attrName>
                                        </p:attrNameLst>
                                      </p:cBhvr>
                                      <p:tavLst>
                                        <p:tav tm="0">
                                          <p:val>
                                            <p:fltVal val="90"/>
                                          </p:val>
                                        </p:tav>
                                        <p:tav tm="100000">
                                          <p:val>
                                            <p:fltVal val="0"/>
                                          </p:val>
                                        </p:tav>
                                      </p:tavLst>
                                    </p:anim>
                                    <p:animEffect filter="fade" transition="in">
                                      <p:cBhvr>
                                        <p:cTn dur="1000" id="520"/>
                                        <p:tgtEl>
                                          <p:spTgt spid="93"/>
                                        </p:tgtEl>
                                      </p:cBhvr>
                                    </p:animEffect>
                                  </p:childTnLst>
                                </p:cTn>
                              </p:par>
                              <p:par>
                                <p:cTn fill="hold" grpId="0" id="521" nodeType="withEffect" presetClass="entr" presetID="31" presetSubtype="0">
                                  <p:stCondLst>
                                    <p:cond delay="500"/>
                                  </p:stCondLst>
                                  <p:childTnLst>
                                    <p:set>
                                      <p:cBhvr>
                                        <p:cTn dur="1" fill="hold" id="522">
                                          <p:stCondLst>
                                            <p:cond delay="0"/>
                                          </p:stCondLst>
                                        </p:cTn>
                                        <p:tgtEl>
                                          <p:spTgt spid="94"/>
                                        </p:tgtEl>
                                        <p:attrNameLst>
                                          <p:attrName>style.visibility</p:attrName>
                                        </p:attrNameLst>
                                      </p:cBhvr>
                                      <p:to>
                                        <p:strVal val="visible"/>
                                      </p:to>
                                    </p:set>
                                    <p:anim calcmode="lin" valueType="num">
                                      <p:cBhvr>
                                        <p:cTn dur="1000" fill="hold" id="523"/>
                                        <p:tgtEl>
                                          <p:spTgt spid="94"/>
                                        </p:tgtEl>
                                        <p:attrNameLst>
                                          <p:attrName>ppt_w</p:attrName>
                                        </p:attrNameLst>
                                      </p:cBhvr>
                                      <p:tavLst>
                                        <p:tav tm="0">
                                          <p:val>
                                            <p:fltVal val="0"/>
                                          </p:val>
                                        </p:tav>
                                        <p:tav tm="100000">
                                          <p:val>
                                            <p:strVal val="#ppt_w"/>
                                          </p:val>
                                        </p:tav>
                                      </p:tavLst>
                                    </p:anim>
                                    <p:anim calcmode="lin" valueType="num">
                                      <p:cBhvr>
                                        <p:cTn dur="1000" fill="hold" id="524"/>
                                        <p:tgtEl>
                                          <p:spTgt spid="94"/>
                                        </p:tgtEl>
                                        <p:attrNameLst>
                                          <p:attrName>ppt_h</p:attrName>
                                        </p:attrNameLst>
                                      </p:cBhvr>
                                      <p:tavLst>
                                        <p:tav tm="0">
                                          <p:val>
                                            <p:fltVal val="0"/>
                                          </p:val>
                                        </p:tav>
                                        <p:tav tm="100000">
                                          <p:val>
                                            <p:strVal val="#ppt_h"/>
                                          </p:val>
                                        </p:tav>
                                      </p:tavLst>
                                    </p:anim>
                                    <p:anim calcmode="lin" valueType="num">
                                      <p:cBhvr>
                                        <p:cTn dur="1000" fill="hold" id="525"/>
                                        <p:tgtEl>
                                          <p:spTgt spid="94"/>
                                        </p:tgtEl>
                                        <p:attrNameLst>
                                          <p:attrName>style.rotation</p:attrName>
                                        </p:attrNameLst>
                                      </p:cBhvr>
                                      <p:tavLst>
                                        <p:tav tm="0">
                                          <p:val>
                                            <p:fltVal val="90"/>
                                          </p:val>
                                        </p:tav>
                                        <p:tav tm="100000">
                                          <p:val>
                                            <p:fltVal val="0"/>
                                          </p:val>
                                        </p:tav>
                                      </p:tavLst>
                                    </p:anim>
                                    <p:animEffect filter="fade" transition="in">
                                      <p:cBhvr>
                                        <p:cTn dur="1000" id="526"/>
                                        <p:tgtEl>
                                          <p:spTgt spid="94"/>
                                        </p:tgtEl>
                                      </p:cBhvr>
                                    </p:animEffect>
                                  </p:childTnLst>
                                </p:cTn>
                              </p:par>
                              <p:par>
                                <p:cTn fill="hold" grpId="0" id="527" nodeType="withEffect" presetClass="entr" presetID="31" presetSubtype="0">
                                  <p:stCondLst>
                                    <p:cond delay="500"/>
                                  </p:stCondLst>
                                  <p:childTnLst>
                                    <p:set>
                                      <p:cBhvr>
                                        <p:cTn dur="1" fill="hold" id="528">
                                          <p:stCondLst>
                                            <p:cond delay="0"/>
                                          </p:stCondLst>
                                        </p:cTn>
                                        <p:tgtEl>
                                          <p:spTgt spid="95"/>
                                        </p:tgtEl>
                                        <p:attrNameLst>
                                          <p:attrName>style.visibility</p:attrName>
                                        </p:attrNameLst>
                                      </p:cBhvr>
                                      <p:to>
                                        <p:strVal val="visible"/>
                                      </p:to>
                                    </p:set>
                                    <p:anim calcmode="lin" valueType="num">
                                      <p:cBhvr>
                                        <p:cTn dur="1000" fill="hold" id="529"/>
                                        <p:tgtEl>
                                          <p:spTgt spid="95"/>
                                        </p:tgtEl>
                                        <p:attrNameLst>
                                          <p:attrName>ppt_w</p:attrName>
                                        </p:attrNameLst>
                                      </p:cBhvr>
                                      <p:tavLst>
                                        <p:tav tm="0">
                                          <p:val>
                                            <p:fltVal val="0"/>
                                          </p:val>
                                        </p:tav>
                                        <p:tav tm="100000">
                                          <p:val>
                                            <p:strVal val="#ppt_w"/>
                                          </p:val>
                                        </p:tav>
                                      </p:tavLst>
                                    </p:anim>
                                    <p:anim calcmode="lin" valueType="num">
                                      <p:cBhvr>
                                        <p:cTn dur="1000" fill="hold" id="530"/>
                                        <p:tgtEl>
                                          <p:spTgt spid="95"/>
                                        </p:tgtEl>
                                        <p:attrNameLst>
                                          <p:attrName>ppt_h</p:attrName>
                                        </p:attrNameLst>
                                      </p:cBhvr>
                                      <p:tavLst>
                                        <p:tav tm="0">
                                          <p:val>
                                            <p:fltVal val="0"/>
                                          </p:val>
                                        </p:tav>
                                        <p:tav tm="100000">
                                          <p:val>
                                            <p:strVal val="#ppt_h"/>
                                          </p:val>
                                        </p:tav>
                                      </p:tavLst>
                                    </p:anim>
                                    <p:anim calcmode="lin" valueType="num">
                                      <p:cBhvr>
                                        <p:cTn dur="1000" fill="hold" id="531"/>
                                        <p:tgtEl>
                                          <p:spTgt spid="95"/>
                                        </p:tgtEl>
                                        <p:attrNameLst>
                                          <p:attrName>style.rotation</p:attrName>
                                        </p:attrNameLst>
                                      </p:cBhvr>
                                      <p:tavLst>
                                        <p:tav tm="0">
                                          <p:val>
                                            <p:fltVal val="90"/>
                                          </p:val>
                                        </p:tav>
                                        <p:tav tm="100000">
                                          <p:val>
                                            <p:fltVal val="0"/>
                                          </p:val>
                                        </p:tav>
                                      </p:tavLst>
                                    </p:anim>
                                    <p:animEffect filter="fade" transition="in">
                                      <p:cBhvr>
                                        <p:cTn dur="1000" id="532"/>
                                        <p:tgtEl>
                                          <p:spTgt spid="95"/>
                                        </p:tgtEl>
                                      </p:cBhvr>
                                    </p:animEffect>
                                  </p:childTnLst>
                                </p:cTn>
                              </p:par>
                              <p:par>
                                <p:cTn fill="hold" grpId="0" id="533" nodeType="withEffect" presetClass="entr" presetID="31" presetSubtype="0">
                                  <p:stCondLst>
                                    <p:cond delay="500"/>
                                  </p:stCondLst>
                                  <p:childTnLst>
                                    <p:set>
                                      <p:cBhvr>
                                        <p:cTn dur="1" fill="hold" id="534">
                                          <p:stCondLst>
                                            <p:cond delay="0"/>
                                          </p:stCondLst>
                                        </p:cTn>
                                        <p:tgtEl>
                                          <p:spTgt spid="96"/>
                                        </p:tgtEl>
                                        <p:attrNameLst>
                                          <p:attrName>style.visibility</p:attrName>
                                        </p:attrNameLst>
                                      </p:cBhvr>
                                      <p:to>
                                        <p:strVal val="visible"/>
                                      </p:to>
                                    </p:set>
                                    <p:anim calcmode="lin" valueType="num">
                                      <p:cBhvr>
                                        <p:cTn dur="1000" fill="hold" id="535"/>
                                        <p:tgtEl>
                                          <p:spTgt spid="96"/>
                                        </p:tgtEl>
                                        <p:attrNameLst>
                                          <p:attrName>ppt_w</p:attrName>
                                        </p:attrNameLst>
                                      </p:cBhvr>
                                      <p:tavLst>
                                        <p:tav tm="0">
                                          <p:val>
                                            <p:fltVal val="0"/>
                                          </p:val>
                                        </p:tav>
                                        <p:tav tm="100000">
                                          <p:val>
                                            <p:strVal val="#ppt_w"/>
                                          </p:val>
                                        </p:tav>
                                      </p:tavLst>
                                    </p:anim>
                                    <p:anim calcmode="lin" valueType="num">
                                      <p:cBhvr>
                                        <p:cTn dur="1000" fill="hold" id="536"/>
                                        <p:tgtEl>
                                          <p:spTgt spid="96"/>
                                        </p:tgtEl>
                                        <p:attrNameLst>
                                          <p:attrName>ppt_h</p:attrName>
                                        </p:attrNameLst>
                                      </p:cBhvr>
                                      <p:tavLst>
                                        <p:tav tm="0">
                                          <p:val>
                                            <p:fltVal val="0"/>
                                          </p:val>
                                        </p:tav>
                                        <p:tav tm="100000">
                                          <p:val>
                                            <p:strVal val="#ppt_h"/>
                                          </p:val>
                                        </p:tav>
                                      </p:tavLst>
                                    </p:anim>
                                    <p:anim calcmode="lin" valueType="num">
                                      <p:cBhvr>
                                        <p:cTn dur="1000" fill="hold" id="537"/>
                                        <p:tgtEl>
                                          <p:spTgt spid="96"/>
                                        </p:tgtEl>
                                        <p:attrNameLst>
                                          <p:attrName>style.rotation</p:attrName>
                                        </p:attrNameLst>
                                      </p:cBhvr>
                                      <p:tavLst>
                                        <p:tav tm="0">
                                          <p:val>
                                            <p:fltVal val="90"/>
                                          </p:val>
                                        </p:tav>
                                        <p:tav tm="100000">
                                          <p:val>
                                            <p:fltVal val="0"/>
                                          </p:val>
                                        </p:tav>
                                      </p:tavLst>
                                    </p:anim>
                                    <p:animEffect filter="fade" transition="in">
                                      <p:cBhvr>
                                        <p:cTn dur="1000" id="538"/>
                                        <p:tgtEl>
                                          <p:spTgt spid="96"/>
                                        </p:tgtEl>
                                      </p:cBhvr>
                                    </p:animEffect>
                                  </p:childTnLst>
                                </p:cTn>
                              </p:par>
                              <p:par>
                                <p:cTn fill="hold" grpId="0" id="539" nodeType="withEffect" presetClass="entr" presetID="31" presetSubtype="0">
                                  <p:stCondLst>
                                    <p:cond delay="500"/>
                                  </p:stCondLst>
                                  <p:childTnLst>
                                    <p:set>
                                      <p:cBhvr>
                                        <p:cTn dur="1" fill="hold" id="540">
                                          <p:stCondLst>
                                            <p:cond delay="0"/>
                                          </p:stCondLst>
                                        </p:cTn>
                                        <p:tgtEl>
                                          <p:spTgt spid="97"/>
                                        </p:tgtEl>
                                        <p:attrNameLst>
                                          <p:attrName>style.visibility</p:attrName>
                                        </p:attrNameLst>
                                      </p:cBhvr>
                                      <p:to>
                                        <p:strVal val="visible"/>
                                      </p:to>
                                    </p:set>
                                    <p:anim calcmode="lin" valueType="num">
                                      <p:cBhvr>
                                        <p:cTn dur="1000" fill="hold" id="541"/>
                                        <p:tgtEl>
                                          <p:spTgt spid="97"/>
                                        </p:tgtEl>
                                        <p:attrNameLst>
                                          <p:attrName>ppt_w</p:attrName>
                                        </p:attrNameLst>
                                      </p:cBhvr>
                                      <p:tavLst>
                                        <p:tav tm="0">
                                          <p:val>
                                            <p:fltVal val="0"/>
                                          </p:val>
                                        </p:tav>
                                        <p:tav tm="100000">
                                          <p:val>
                                            <p:strVal val="#ppt_w"/>
                                          </p:val>
                                        </p:tav>
                                      </p:tavLst>
                                    </p:anim>
                                    <p:anim calcmode="lin" valueType="num">
                                      <p:cBhvr>
                                        <p:cTn dur="1000" fill="hold" id="542"/>
                                        <p:tgtEl>
                                          <p:spTgt spid="97"/>
                                        </p:tgtEl>
                                        <p:attrNameLst>
                                          <p:attrName>ppt_h</p:attrName>
                                        </p:attrNameLst>
                                      </p:cBhvr>
                                      <p:tavLst>
                                        <p:tav tm="0">
                                          <p:val>
                                            <p:fltVal val="0"/>
                                          </p:val>
                                        </p:tav>
                                        <p:tav tm="100000">
                                          <p:val>
                                            <p:strVal val="#ppt_h"/>
                                          </p:val>
                                        </p:tav>
                                      </p:tavLst>
                                    </p:anim>
                                    <p:anim calcmode="lin" valueType="num">
                                      <p:cBhvr>
                                        <p:cTn dur="1000" fill="hold" id="543"/>
                                        <p:tgtEl>
                                          <p:spTgt spid="97"/>
                                        </p:tgtEl>
                                        <p:attrNameLst>
                                          <p:attrName>style.rotation</p:attrName>
                                        </p:attrNameLst>
                                      </p:cBhvr>
                                      <p:tavLst>
                                        <p:tav tm="0">
                                          <p:val>
                                            <p:fltVal val="90"/>
                                          </p:val>
                                        </p:tav>
                                        <p:tav tm="100000">
                                          <p:val>
                                            <p:fltVal val="0"/>
                                          </p:val>
                                        </p:tav>
                                      </p:tavLst>
                                    </p:anim>
                                    <p:animEffect filter="fade" transition="in">
                                      <p:cBhvr>
                                        <p:cTn dur="1000" id="544"/>
                                        <p:tgtEl>
                                          <p:spTgt spid="97"/>
                                        </p:tgtEl>
                                      </p:cBhvr>
                                    </p:animEffect>
                                  </p:childTnLst>
                                </p:cTn>
                              </p:par>
                              <p:par>
                                <p:cTn fill="hold" grpId="0" id="545" nodeType="withEffect" presetClass="entr" presetID="31" presetSubtype="0">
                                  <p:stCondLst>
                                    <p:cond delay="500"/>
                                  </p:stCondLst>
                                  <p:childTnLst>
                                    <p:set>
                                      <p:cBhvr>
                                        <p:cTn dur="1" fill="hold" id="546">
                                          <p:stCondLst>
                                            <p:cond delay="0"/>
                                          </p:stCondLst>
                                        </p:cTn>
                                        <p:tgtEl>
                                          <p:spTgt spid="98"/>
                                        </p:tgtEl>
                                        <p:attrNameLst>
                                          <p:attrName>style.visibility</p:attrName>
                                        </p:attrNameLst>
                                      </p:cBhvr>
                                      <p:to>
                                        <p:strVal val="visible"/>
                                      </p:to>
                                    </p:set>
                                    <p:anim calcmode="lin" valueType="num">
                                      <p:cBhvr>
                                        <p:cTn dur="1000" fill="hold" id="547"/>
                                        <p:tgtEl>
                                          <p:spTgt spid="98"/>
                                        </p:tgtEl>
                                        <p:attrNameLst>
                                          <p:attrName>ppt_w</p:attrName>
                                        </p:attrNameLst>
                                      </p:cBhvr>
                                      <p:tavLst>
                                        <p:tav tm="0">
                                          <p:val>
                                            <p:fltVal val="0"/>
                                          </p:val>
                                        </p:tav>
                                        <p:tav tm="100000">
                                          <p:val>
                                            <p:strVal val="#ppt_w"/>
                                          </p:val>
                                        </p:tav>
                                      </p:tavLst>
                                    </p:anim>
                                    <p:anim calcmode="lin" valueType="num">
                                      <p:cBhvr>
                                        <p:cTn dur="1000" fill="hold" id="548"/>
                                        <p:tgtEl>
                                          <p:spTgt spid="98"/>
                                        </p:tgtEl>
                                        <p:attrNameLst>
                                          <p:attrName>ppt_h</p:attrName>
                                        </p:attrNameLst>
                                      </p:cBhvr>
                                      <p:tavLst>
                                        <p:tav tm="0">
                                          <p:val>
                                            <p:fltVal val="0"/>
                                          </p:val>
                                        </p:tav>
                                        <p:tav tm="100000">
                                          <p:val>
                                            <p:strVal val="#ppt_h"/>
                                          </p:val>
                                        </p:tav>
                                      </p:tavLst>
                                    </p:anim>
                                    <p:anim calcmode="lin" valueType="num">
                                      <p:cBhvr>
                                        <p:cTn dur="1000" fill="hold" id="549"/>
                                        <p:tgtEl>
                                          <p:spTgt spid="98"/>
                                        </p:tgtEl>
                                        <p:attrNameLst>
                                          <p:attrName>style.rotation</p:attrName>
                                        </p:attrNameLst>
                                      </p:cBhvr>
                                      <p:tavLst>
                                        <p:tav tm="0">
                                          <p:val>
                                            <p:fltVal val="90"/>
                                          </p:val>
                                        </p:tav>
                                        <p:tav tm="100000">
                                          <p:val>
                                            <p:fltVal val="0"/>
                                          </p:val>
                                        </p:tav>
                                      </p:tavLst>
                                    </p:anim>
                                    <p:animEffect filter="fade" transition="in">
                                      <p:cBhvr>
                                        <p:cTn dur="1000" id="550"/>
                                        <p:tgtEl>
                                          <p:spTgt spid="98"/>
                                        </p:tgtEl>
                                      </p:cBhvr>
                                    </p:animEffect>
                                  </p:childTnLst>
                                </p:cTn>
                              </p:par>
                              <p:par>
                                <p:cTn fill="hold" grpId="0" id="551" nodeType="withEffect" presetClass="entr" presetID="31" presetSubtype="0">
                                  <p:stCondLst>
                                    <p:cond delay="500"/>
                                  </p:stCondLst>
                                  <p:childTnLst>
                                    <p:set>
                                      <p:cBhvr>
                                        <p:cTn dur="1" fill="hold" id="552">
                                          <p:stCondLst>
                                            <p:cond delay="0"/>
                                          </p:stCondLst>
                                        </p:cTn>
                                        <p:tgtEl>
                                          <p:spTgt spid="99"/>
                                        </p:tgtEl>
                                        <p:attrNameLst>
                                          <p:attrName>style.visibility</p:attrName>
                                        </p:attrNameLst>
                                      </p:cBhvr>
                                      <p:to>
                                        <p:strVal val="visible"/>
                                      </p:to>
                                    </p:set>
                                    <p:anim calcmode="lin" valueType="num">
                                      <p:cBhvr>
                                        <p:cTn dur="1000" fill="hold" id="553"/>
                                        <p:tgtEl>
                                          <p:spTgt spid="99"/>
                                        </p:tgtEl>
                                        <p:attrNameLst>
                                          <p:attrName>ppt_w</p:attrName>
                                        </p:attrNameLst>
                                      </p:cBhvr>
                                      <p:tavLst>
                                        <p:tav tm="0">
                                          <p:val>
                                            <p:fltVal val="0"/>
                                          </p:val>
                                        </p:tav>
                                        <p:tav tm="100000">
                                          <p:val>
                                            <p:strVal val="#ppt_w"/>
                                          </p:val>
                                        </p:tav>
                                      </p:tavLst>
                                    </p:anim>
                                    <p:anim calcmode="lin" valueType="num">
                                      <p:cBhvr>
                                        <p:cTn dur="1000" fill="hold" id="554"/>
                                        <p:tgtEl>
                                          <p:spTgt spid="99"/>
                                        </p:tgtEl>
                                        <p:attrNameLst>
                                          <p:attrName>ppt_h</p:attrName>
                                        </p:attrNameLst>
                                      </p:cBhvr>
                                      <p:tavLst>
                                        <p:tav tm="0">
                                          <p:val>
                                            <p:fltVal val="0"/>
                                          </p:val>
                                        </p:tav>
                                        <p:tav tm="100000">
                                          <p:val>
                                            <p:strVal val="#ppt_h"/>
                                          </p:val>
                                        </p:tav>
                                      </p:tavLst>
                                    </p:anim>
                                    <p:anim calcmode="lin" valueType="num">
                                      <p:cBhvr>
                                        <p:cTn dur="1000" fill="hold" id="555"/>
                                        <p:tgtEl>
                                          <p:spTgt spid="99"/>
                                        </p:tgtEl>
                                        <p:attrNameLst>
                                          <p:attrName>style.rotation</p:attrName>
                                        </p:attrNameLst>
                                      </p:cBhvr>
                                      <p:tavLst>
                                        <p:tav tm="0">
                                          <p:val>
                                            <p:fltVal val="90"/>
                                          </p:val>
                                        </p:tav>
                                        <p:tav tm="100000">
                                          <p:val>
                                            <p:fltVal val="0"/>
                                          </p:val>
                                        </p:tav>
                                      </p:tavLst>
                                    </p:anim>
                                    <p:animEffect filter="fade" transition="in">
                                      <p:cBhvr>
                                        <p:cTn dur="1000" id="556"/>
                                        <p:tgtEl>
                                          <p:spTgt spid="99"/>
                                        </p:tgtEl>
                                      </p:cBhvr>
                                    </p:animEffect>
                                  </p:childTnLst>
                                </p:cTn>
                              </p:par>
                              <p:par>
                                <p:cTn fill="hold" grpId="0" id="557" nodeType="withEffect" presetClass="entr" presetID="31" presetSubtype="0">
                                  <p:stCondLst>
                                    <p:cond delay="500"/>
                                  </p:stCondLst>
                                  <p:childTnLst>
                                    <p:set>
                                      <p:cBhvr>
                                        <p:cTn dur="1" fill="hold" id="558">
                                          <p:stCondLst>
                                            <p:cond delay="0"/>
                                          </p:stCondLst>
                                        </p:cTn>
                                        <p:tgtEl>
                                          <p:spTgt spid="100"/>
                                        </p:tgtEl>
                                        <p:attrNameLst>
                                          <p:attrName>style.visibility</p:attrName>
                                        </p:attrNameLst>
                                      </p:cBhvr>
                                      <p:to>
                                        <p:strVal val="visible"/>
                                      </p:to>
                                    </p:set>
                                    <p:anim calcmode="lin" valueType="num">
                                      <p:cBhvr>
                                        <p:cTn dur="1000" fill="hold" id="559"/>
                                        <p:tgtEl>
                                          <p:spTgt spid="100"/>
                                        </p:tgtEl>
                                        <p:attrNameLst>
                                          <p:attrName>ppt_w</p:attrName>
                                        </p:attrNameLst>
                                      </p:cBhvr>
                                      <p:tavLst>
                                        <p:tav tm="0">
                                          <p:val>
                                            <p:fltVal val="0"/>
                                          </p:val>
                                        </p:tav>
                                        <p:tav tm="100000">
                                          <p:val>
                                            <p:strVal val="#ppt_w"/>
                                          </p:val>
                                        </p:tav>
                                      </p:tavLst>
                                    </p:anim>
                                    <p:anim calcmode="lin" valueType="num">
                                      <p:cBhvr>
                                        <p:cTn dur="1000" fill="hold" id="560"/>
                                        <p:tgtEl>
                                          <p:spTgt spid="100"/>
                                        </p:tgtEl>
                                        <p:attrNameLst>
                                          <p:attrName>ppt_h</p:attrName>
                                        </p:attrNameLst>
                                      </p:cBhvr>
                                      <p:tavLst>
                                        <p:tav tm="0">
                                          <p:val>
                                            <p:fltVal val="0"/>
                                          </p:val>
                                        </p:tav>
                                        <p:tav tm="100000">
                                          <p:val>
                                            <p:strVal val="#ppt_h"/>
                                          </p:val>
                                        </p:tav>
                                      </p:tavLst>
                                    </p:anim>
                                    <p:anim calcmode="lin" valueType="num">
                                      <p:cBhvr>
                                        <p:cTn dur="1000" fill="hold" id="561"/>
                                        <p:tgtEl>
                                          <p:spTgt spid="100"/>
                                        </p:tgtEl>
                                        <p:attrNameLst>
                                          <p:attrName>style.rotation</p:attrName>
                                        </p:attrNameLst>
                                      </p:cBhvr>
                                      <p:tavLst>
                                        <p:tav tm="0">
                                          <p:val>
                                            <p:fltVal val="90"/>
                                          </p:val>
                                        </p:tav>
                                        <p:tav tm="100000">
                                          <p:val>
                                            <p:fltVal val="0"/>
                                          </p:val>
                                        </p:tav>
                                      </p:tavLst>
                                    </p:anim>
                                    <p:animEffect filter="fade" transition="in">
                                      <p:cBhvr>
                                        <p:cTn dur="1000" id="562"/>
                                        <p:tgtEl>
                                          <p:spTgt spid="100"/>
                                        </p:tgtEl>
                                      </p:cBhvr>
                                    </p:animEffect>
                                  </p:childTnLst>
                                </p:cTn>
                              </p:par>
                              <p:par>
                                <p:cTn fill="hold" grpId="0" id="563" nodeType="withEffect" presetClass="entr" presetID="31" presetSubtype="0">
                                  <p:stCondLst>
                                    <p:cond delay="500"/>
                                  </p:stCondLst>
                                  <p:childTnLst>
                                    <p:set>
                                      <p:cBhvr>
                                        <p:cTn dur="1" fill="hold" id="564">
                                          <p:stCondLst>
                                            <p:cond delay="0"/>
                                          </p:stCondLst>
                                        </p:cTn>
                                        <p:tgtEl>
                                          <p:spTgt spid="101"/>
                                        </p:tgtEl>
                                        <p:attrNameLst>
                                          <p:attrName>style.visibility</p:attrName>
                                        </p:attrNameLst>
                                      </p:cBhvr>
                                      <p:to>
                                        <p:strVal val="visible"/>
                                      </p:to>
                                    </p:set>
                                    <p:anim calcmode="lin" valueType="num">
                                      <p:cBhvr>
                                        <p:cTn dur="1000" fill="hold" id="565"/>
                                        <p:tgtEl>
                                          <p:spTgt spid="101"/>
                                        </p:tgtEl>
                                        <p:attrNameLst>
                                          <p:attrName>ppt_w</p:attrName>
                                        </p:attrNameLst>
                                      </p:cBhvr>
                                      <p:tavLst>
                                        <p:tav tm="0">
                                          <p:val>
                                            <p:fltVal val="0"/>
                                          </p:val>
                                        </p:tav>
                                        <p:tav tm="100000">
                                          <p:val>
                                            <p:strVal val="#ppt_w"/>
                                          </p:val>
                                        </p:tav>
                                      </p:tavLst>
                                    </p:anim>
                                    <p:anim calcmode="lin" valueType="num">
                                      <p:cBhvr>
                                        <p:cTn dur="1000" fill="hold" id="566"/>
                                        <p:tgtEl>
                                          <p:spTgt spid="101"/>
                                        </p:tgtEl>
                                        <p:attrNameLst>
                                          <p:attrName>ppt_h</p:attrName>
                                        </p:attrNameLst>
                                      </p:cBhvr>
                                      <p:tavLst>
                                        <p:tav tm="0">
                                          <p:val>
                                            <p:fltVal val="0"/>
                                          </p:val>
                                        </p:tav>
                                        <p:tav tm="100000">
                                          <p:val>
                                            <p:strVal val="#ppt_h"/>
                                          </p:val>
                                        </p:tav>
                                      </p:tavLst>
                                    </p:anim>
                                    <p:anim calcmode="lin" valueType="num">
                                      <p:cBhvr>
                                        <p:cTn dur="1000" fill="hold" id="567"/>
                                        <p:tgtEl>
                                          <p:spTgt spid="101"/>
                                        </p:tgtEl>
                                        <p:attrNameLst>
                                          <p:attrName>style.rotation</p:attrName>
                                        </p:attrNameLst>
                                      </p:cBhvr>
                                      <p:tavLst>
                                        <p:tav tm="0">
                                          <p:val>
                                            <p:fltVal val="90"/>
                                          </p:val>
                                        </p:tav>
                                        <p:tav tm="100000">
                                          <p:val>
                                            <p:fltVal val="0"/>
                                          </p:val>
                                        </p:tav>
                                      </p:tavLst>
                                    </p:anim>
                                    <p:animEffect filter="fade" transition="in">
                                      <p:cBhvr>
                                        <p:cTn dur="1000" id="568"/>
                                        <p:tgtEl>
                                          <p:spTgt spid="101"/>
                                        </p:tgtEl>
                                      </p:cBhvr>
                                    </p:animEffect>
                                  </p:childTnLst>
                                </p:cTn>
                              </p:par>
                              <p:par>
                                <p:cTn fill="hold" grpId="0" id="569" nodeType="withEffect" presetClass="entr" presetID="31" presetSubtype="0">
                                  <p:stCondLst>
                                    <p:cond delay="500"/>
                                  </p:stCondLst>
                                  <p:childTnLst>
                                    <p:set>
                                      <p:cBhvr>
                                        <p:cTn dur="1" fill="hold" id="570">
                                          <p:stCondLst>
                                            <p:cond delay="0"/>
                                          </p:stCondLst>
                                        </p:cTn>
                                        <p:tgtEl>
                                          <p:spTgt spid="102"/>
                                        </p:tgtEl>
                                        <p:attrNameLst>
                                          <p:attrName>style.visibility</p:attrName>
                                        </p:attrNameLst>
                                      </p:cBhvr>
                                      <p:to>
                                        <p:strVal val="visible"/>
                                      </p:to>
                                    </p:set>
                                    <p:anim calcmode="lin" valueType="num">
                                      <p:cBhvr>
                                        <p:cTn dur="1000" fill="hold" id="571"/>
                                        <p:tgtEl>
                                          <p:spTgt spid="102"/>
                                        </p:tgtEl>
                                        <p:attrNameLst>
                                          <p:attrName>ppt_w</p:attrName>
                                        </p:attrNameLst>
                                      </p:cBhvr>
                                      <p:tavLst>
                                        <p:tav tm="0">
                                          <p:val>
                                            <p:fltVal val="0"/>
                                          </p:val>
                                        </p:tav>
                                        <p:tav tm="100000">
                                          <p:val>
                                            <p:strVal val="#ppt_w"/>
                                          </p:val>
                                        </p:tav>
                                      </p:tavLst>
                                    </p:anim>
                                    <p:anim calcmode="lin" valueType="num">
                                      <p:cBhvr>
                                        <p:cTn dur="1000" fill="hold" id="572"/>
                                        <p:tgtEl>
                                          <p:spTgt spid="102"/>
                                        </p:tgtEl>
                                        <p:attrNameLst>
                                          <p:attrName>ppt_h</p:attrName>
                                        </p:attrNameLst>
                                      </p:cBhvr>
                                      <p:tavLst>
                                        <p:tav tm="0">
                                          <p:val>
                                            <p:fltVal val="0"/>
                                          </p:val>
                                        </p:tav>
                                        <p:tav tm="100000">
                                          <p:val>
                                            <p:strVal val="#ppt_h"/>
                                          </p:val>
                                        </p:tav>
                                      </p:tavLst>
                                    </p:anim>
                                    <p:anim calcmode="lin" valueType="num">
                                      <p:cBhvr>
                                        <p:cTn dur="1000" fill="hold" id="573"/>
                                        <p:tgtEl>
                                          <p:spTgt spid="102"/>
                                        </p:tgtEl>
                                        <p:attrNameLst>
                                          <p:attrName>style.rotation</p:attrName>
                                        </p:attrNameLst>
                                      </p:cBhvr>
                                      <p:tavLst>
                                        <p:tav tm="0">
                                          <p:val>
                                            <p:fltVal val="90"/>
                                          </p:val>
                                        </p:tav>
                                        <p:tav tm="100000">
                                          <p:val>
                                            <p:fltVal val="0"/>
                                          </p:val>
                                        </p:tav>
                                      </p:tavLst>
                                    </p:anim>
                                    <p:animEffect filter="fade" transition="in">
                                      <p:cBhvr>
                                        <p:cTn dur="1000" id="574"/>
                                        <p:tgtEl>
                                          <p:spTgt spid="102"/>
                                        </p:tgtEl>
                                      </p:cBhvr>
                                    </p:animEffect>
                                  </p:childTnLst>
                                </p:cTn>
                              </p:par>
                              <p:par>
                                <p:cTn fill="hold" grpId="0" id="575" nodeType="withEffect" presetClass="entr" presetID="31" presetSubtype="0">
                                  <p:stCondLst>
                                    <p:cond delay="500"/>
                                  </p:stCondLst>
                                  <p:childTnLst>
                                    <p:set>
                                      <p:cBhvr>
                                        <p:cTn dur="1" fill="hold" id="576">
                                          <p:stCondLst>
                                            <p:cond delay="0"/>
                                          </p:stCondLst>
                                        </p:cTn>
                                        <p:tgtEl>
                                          <p:spTgt spid="103"/>
                                        </p:tgtEl>
                                        <p:attrNameLst>
                                          <p:attrName>style.visibility</p:attrName>
                                        </p:attrNameLst>
                                      </p:cBhvr>
                                      <p:to>
                                        <p:strVal val="visible"/>
                                      </p:to>
                                    </p:set>
                                    <p:anim calcmode="lin" valueType="num">
                                      <p:cBhvr>
                                        <p:cTn dur="1000" fill="hold" id="577"/>
                                        <p:tgtEl>
                                          <p:spTgt spid="103"/>
                                        </p:tgtEl>
                                        <p:attrNameLst>
                                          <p:attrName>ppt_w</p:attrName>
                                        </p:attrNameLst>
                                      </p:cBhvr>
                                      <p:tavLst>
                                        <p:tav tm="0">
                                          <p:val>
                                            <p:fltVal val="0"/>
                                          </p:val>
                                        </p:tav>
                                        <p:tav tm="100000">
                                          <p:val>
                                            <p:strVal val="#ppt_w"/>
                                          </p:val>
                                        </p:tav>
                                      </p:tavLst>
                                    </p:anim>
                                    <p:anim calcmode="lin" valueType="num">
                                      <p:cBhvr>
                                        <p:cTn dur="1000" fill="hold" id="578"/>
                                        <p:tgtEl>
                                          <p:spTgt spid="103"/>
                                        </p:tgtEl>
                                        <p:attrNameLst>
                                          <p:attrName>ppt_h</p:attrName>
                                        </p:attrNameLst>
                                      </p:cBhvr>
                                      <p:tavLst>
                                        <p:tav tm="0">
                                          <p:val>
                                            <p:fltVal val="0"/>
                                          </p:val>
                                        </p:tav>
                                        <p:tav tm="100000">
                                          <p:val>
                                            <p:strVal val="#ppt_h"/>
                                          </p:val>
                                        </p:tav>
                                      </p:tavLst>
                                    </p:anim>
                                    <p:anim calcmode="lin" valueType="num">
                                      <p:cBhvr>
                                        <p:cTn dur="1000" fill="hold" id="579"/>
                                        <p:tgtEl>
                                          <p:spTgt spid="103"/>
                                        </p:tgtEl>
                                        <p:attrNameLst>
                                          <p:attrName>style.rotation</p:attrName>
                                        </p:attrNameLst>
                                      </p:cBhvr>
                                      <p:tavLst>
                                        <p:tav tm="0">
                                          <p:val>
                                            <p:fltVal val="90"/>
                                          </p:val>
                                        </p:tav>
                                        <p:tav tm="100000">
                                          <p:val>
                                            <p:fltVal val="0"/>
                                          </p:val>
                                        </p:tav>
                                      </p:tavLst>
                                    </p:anim>
                                    <p:animEffect filter="fade" transition="in">
                                      <p:cBhvr>
                                        <p:cTn dur="1000" id="580"/>
                                        <p:tgtEl>
                                          <p:spTgt spid="103"/>
                                        </p:tgtEl>
                                      </p:cBhvr>
                                    </p:animEffect>
                                  </p:childTnLst>
                                </p:cTn>
                              </p:par>
                              <p:par>
                                <p:cTn fill="hold" grpId="0" id="581" nodeType="withEffect" presetClass="entr" presetID="31" presetSubtype="0">
                                  <p:stCondLst>
                                    <p:cond delay="500"/>
                                  </p:stCondLst>
                                  <p:childTnLst>
                                    <p:set>
                                      <p:cBhvr>
                                        <p:cTn dur="1" fill="hold" id="582">
                                          <p:stCondLst>
                                            <p:cond delay="0"/>
                                          </p:stCondLst>
                                        </p:cTn>
                                        <p:tgtEl>
                                          <p:spTgt spid="104"/>
                                        </p:tgtEl>
                                        <p:attrNameLst>
                                          <p:attrName>style.visibility</p:attrName>
                                        </p:attrNameLst>
                                      </p:cBhvr>
                                      <p:to>
                                        <p:strVal val="visible"/>
                                      </p:to>
                                    </p:set>
                                    <p:anim calcmode="lin" valueType="num">
                                      <p:cBhvr>
                                        <p:cTn dur="1000" fill="hold" id="583"/>
                                        <p:tgtEl>
                                          <p:spTgt spid="104"/>
                                        </p:tgtEl>
                                        <p:attrNameLst>
                                          <p:attrName>ppt_w</p:attrName>
                                        </p:attrNameLst>
                                      </p:cBhvr>
                                      <p:tavLst>
                                        <p:tav tm="0">
                                          <p:val>
                                            <p:fltVal val="0"/>
                                          </p:val>
                                        </p:tav>
                                        <p:tav tm="100000">
                                          <p:val>
                                            <p:strVal val="#ppt_w"/>
                                          </p:val>
                                        </p:tav>
                                      </p:tavLst>
                                    </p:anim>
                                    <p:anim calcmode="lin" valueType="num">
                                      <p:cBhvr>
                                        <p:cTn dur="1000" fill="hold" id="584"/>
                                        <p:tgtEl>
                                          <p:spTgt spid="104"/>
                                        </p:tgtEl>
                                        <p:attrNameLst>
                                          <p:attrName>ppt_h</p:attrName>
                                        </p:attrNameLst>
                                      </p:cBhvr>
                                      <p:tavLst>
                                        <p:tav tm="0">
                                          <p:val>
                                            <p:fltVal val="0"/>
                                          </p:val>
                                        </p:tav>
                                        <p:tav tm="100000">
                                          <p:val>
                                            <p:strVal val="#ppt_h"/>
                                          </p:val>
                                        </p:tav>
                                      </p:tavLst>
                                    </p:anim>
                                    <p:anim calcmode="lin" valueType="num">
                                      <p:cBhvr>
                                        <p:cTn dur="1000" fill="hold" id="585"/>
                                        <p:tgtEl>
                                          <p:spTgt spid="104"/>
                                        </p:tgtEl>
                                        <p:attrNameLst>
                                          <p:attrName>style.rotation</p:attrName>
                                        </p:attrNameLst>
                                      </p:cBhvr>
                                      <p:tavLst>
                                        <p:tav tm="0">
                                          <p:val>
                                            <p:fltVal val="90"/>
                                          </p:val>
                                        </p:tav>
                                        <p:tav tm="100000">
                                          <p:val>
                                            <p:fltVal val="0"/>
                                          </p:val>
                                        </p:tav>
                                      </p:tavLst>
                                    </p:anim>
                                    <p:animEffect filter="fade" transition="in">
                                      <p:cBhvr>
                                        <p:cTn dur="1000" id="586"/>
                                        <p:tgtEl>
                                          <p:spTgt spid="104"/>
                                        </p:tgtEl>
                                      </p:cBhvr>
                                    </p:animEffect>
                                  </p:childTnLst>
                                </p:cTn>
                              </p:par>
                              <p:par>
                                <p:cTn fill="hold" grpId="0" id="587" nodeType="withEffect" presetClass="entr" presetID="31" presetSubtype="0">
                                  <p:stCondLst>
                                    <p:cond delay="500"/>
                                  </p:stCondLst>
                                  <p:childTnLst>
                                    <p:set>
                                      <p:cBhvr>
                                        <p:cTn dur="1" fill="hold" id="588">
                                          <p:stCondLst>
                                            <p:cond delay="0"/>
                                          </p:stCondLst>
                                        </p:cTn>
                                        <p:tgtEl>
                                          <p:spTgt spid="105"/>
                                        </p:tgtEl>
                                        <p:attrNameLst>
                                          <p:attrName>style.visibility</p:attrName>
                                        </p:attrNameLst>
                                      </p:cBhvr>
                                      <p:to>
                                        <p:strVal val="visible"/>
                                      </p:to>
                                    </p:set>
                                    <p:anim calcmode="lin" valueType="num">
                                      <p:cBhvr>
                                        <p:cTn dur="1000" fill="hold" id="589"/>
                                        <p:tgtEl>
                                          <p:spTgt spid="105"/>
                                        </p:tgtEl>
                                        <p:attrNameLst>
                                          <p:attrName>ppt_w</p:attrName>
                                        </p:attrNameLst>
                                      </p:cBhvr>
                                      <p:tavLst>
                                        <p:tav tm="0">
                                          <p:val>
                                            <p:fltVal val="0"/>
                                          </p:val>
                                        </p:tav>
                                        <p:tav tm="100000">
                                          <p:val>
                                            <p:strVal val="#ppt_w"/>
                                          </p:val>
                                        </p:tav>
                                      </p:tavLst>
                                    </p:anim>
                                    <p:anim calcmode="lin" valueType="num">
                                      <p:cBhvr>
                                        <p:cTn dur="1000" fill="hold" id="590"/>
                                        <p:tgtEl>
                                          <p:spTgt spid="105"/>
                                        </p:tgtEl>
                                        <p:attrNameLst>
                                          <p:attrName>ppt_h</p:attrName>
                                        </p:attrNameLst>
                                      </p:cBhvr>
                                      <p:tavLst>
                                        <p:tav tm="0">
                                          <p:val>
                                            <p:fltVal val="0"/>
                                          </p:val>
                                        </p:tav>
                                        <p:tav tm="100000">
                                          <p:val>
                                            <p:strVal val="#ppt_h"/>
                                          </p:val>
                                        </p:tav>
                                      </p:tavLst>
                                    </p:anim>
                                    <p:anim calcmode="lin" valueType="num">
                                      <p:cBhvr>
                                        <p:cTn dur="1000" fill="hold" id="591"/>
                                        <p:tgtEl>
                                          <p:spTgt spid="105"/>
                                        </p:tgtEl>
                                        <p:attrNameLst>
                                          <p:attrName>style.rotation</p:attrName>
                                        </p:attrNameLst>
                                      </p:cBhvr>
                                      <p:tavLst>
                                        <p:tav tm="0">
                                          <p:val>
                                            <p:fltVal val="90"/>
                                          </p:val>
                                        </p:tav>
                                        <p:tav tm="100000">
                                          <p:val>
                                            <p:fltVal val="0"/>
                                          </p:val>
                                        </p:tav>
                                      </p:tavLst>
                                    </p:anim>
                                    <p:animEffect filter="fade" transition="in">
                                      <p:cBhvr>
                                        <p:cTn dur="1000" id="592"/>
                                        <p:tgtEl>
                                          <p:spTgt spid="105"/>
                                        </p:tgtEl>
                                      </p:cBhvr>
                                    </p:animEffect>
                                  </p:childTnLst>
                                </p:cTn>
                              </p:par>
                              <p:par>
                                <p:cTn fill="hold" grpId="0" id="593" nodeType="withEffect" presetClass="entr" presetID="31" presetSubtype="0">
                                  <p:stCondLst>
                                    <p:cond delay="500"/>
                                  </p:stCondLst>
                                  <p:childTnLst>
                                    <p:set>
                                      <p:cBhvr>
                                        <p:cTn dur="1" fill="hold" id="594">
                                          <p:stCondLst>
                                            <p:cond delay="0"/>
                                          </p:stCondLst>
                                        </p:cTn>
                                        <p:tgtEl>
                                          <p:spTgt spid="106"/>
                                        </p:tgtEl>
                                        <p:attrNameLst>
                                          <p:attrName>style.visibility</p:attrName>
                                        </p:attrNameLst>
                                      </p:cBhvr>
                                      <p:to>
                                        <p:strVal val="visible"/>
                                      </p:to>
                                    </p:set>
                                    <p:anim calcmode="lin" valueType="num">
                                      <p:cBhvr>
                                        <p:cTn dur="1000" fill="hold" id="595"/>
                                        <p:tgtEl>
                                          <p:spTgt spid="106"/>
                                        </p:tgtEl>
                                        <p:attrNameLst>
                                          <p:attrName>ppt_w</p:attrName>
                                        </p:attrNameLst>
                                      </p:cBhvr>
                                      <p:tavLst>
                                        <p:tav tm="0">
                                          <p:val>
                                            <p:fltVal val="0"/>
                                          </p:val>
                                        </p:tav>
                                        <p:tav tm="100000">
                                          <p:val>
                                            <p:strVal val="#ppt_w"/>
                                          </p:val>
                                        </p:tav>
                                      </p:tavLst>
                                    </p:anim>
                                    <p:anim calcmode="lin" valueType="num">
                                      <p:cBhvr>
                                        <p:cTn dur="1000" fill="hold" id="596"/>
                                        <p:tgtEl>
                                          <p:spTgt spid="106"/>
                                        </p:tgtEl>
                                        <p:attrNameLst>
                                          <p:attrName>ppt_h</p:attrName>
                                        </p:attrNameLst>
                                      </p:cBhvr>
                                      <p:tavLst>
                                        <p:tav tm="0">
                                          <p:val>
                                            <p:fltVal val="0"/>
                                          </p:val>
                                        </p:tav>
                                        <p:tav tm="100000">
                                          <p:val>
                                            <p:strVal val="#ppt_h"/>
                                          </p:val>
                                        </p:tav>
                                      </p:tavLst>
                                    </p:anim>
                                    <p:anim calcmode="lin" valueType="num">
                                      <p:cBhvr>
                                        <p:cTn dur="1000" fill="hold" id="597"/>
                                        <p:tgtEl>
                                          <p:spTgt spid="106"/>
                                        </p:tgtEl>
                                        <p:attrNameLst>
                                          <p:attrName>style.rotation</p:attrName>
                                        </p:attrNameLst>
                                      </p:cBhvr>
                                      <p:tavLst>
                                        <p:tav tm="0">
                                          <p:val>
                                            <p:fltVal val="90"/>
                                          </p:val>
                                        </p:tav>
                                        <p:tav tm="100000">
                                          <p:val>
                                            <p:fltVal val="0"/>
                                          </p:val>
                                        </p:tav>
                                      </p:tavLst>
                                    </p:anim>
                                    <p:animEffect filter="fade" transition="in">
                                      <p:cBhvr>
                                        <p:cTn dur="1000" id="598"/>
                                        <p:tgtEl>
                                          <p:spTgt spid="106"/>
                                        </p:tgtEl>
                                      </p:cBhvr>
                                    </p:animEffect>
                                  </p:childTnLst>
                                </p:cTn>
                              </p:par>
                              <p:par>
                                <p:cTn fill="hold" grpId="0" id="599" nodeType="withEffect" presetClass="entr" presetID="31" presetSubtype="0">
                                  <p:stCondLst>
                                    <p:cond delay="500"/>
                                  </p:stCondLst>
                                  <p:childTnLst>
                                    <p:set>
                                      <p:cBhvr>
                                        <p:cTn dur="1" fill="hold" id="600">
                                          <p:stCondLst>
                                            <p:cond delay="0"/>
                                          </p:stCondLst>
                                        </p:cTn>
                                        <p:tgtEl>
                                          <p:spTgt spid="107"/>
                                        </p:tgtEl>
                                        <p:attrNameLst>
                                          <p:attrName>style.visibility</p:attrName>
                                        </p:attrNameLst>
                                      </p:cBhvr>
                                      <p:to>
                                        <p:strVal val="visible"/>
                                      </p:to>
                                    </p:set>
                                    <p:anim calcmode="lin" valueType="num">
                                      <p:cBhvr>
                                        <p:cTn dur="1000" fill="hold" id="601"/>
                                        <p:tgtEl>
                                          <p:spTgt spid="107"/>
                                        </p:tgtEl>
                                        <p:attrNameLst>
                                          <p:attrName>ppt_w</p:attrName>
                                        </p:attrNameLst>
                                      </p:cBhvr>
                                      <p:tavLst>
                                        <p:tav tm="0">
                                          <p:val>
                                            <p:fltVal val="0"/>
                                          </p:val>
                                        </p:tav>
                                        <p:tav tm="100000">
                                          <p:val>
                                            <p:strVal val="#ppt_w"/>
                                          </p:val>
                                        </p:tav>
                                      </p:tavLst>
                                    </p:anim>
                                    <p:anim calcmode="lin" valueType="num">
                                      <p:cBhvr>
                                        <p:cTn dur="1000" fill="hold" id="602"/>
                                        <p:tgtEl>
                                          <p:spTgt spid="107"/>
                                        </p:tgtEl>
                                        <p:attrNameLst>
                                          <p:attrName>ppt_h</p:attrName>
                                        </p:attrNameLst>
                                      </p:cBhvr>
                                      <p:tavLst>
                                        <p:tav tm="0">
                                          <p:val>
                                            <p:fltVal val="0"/>
                                          </p:val>
                                        </p:tav>
                                        <p:tav tm="100000">
                                          <p:val>
                                            <p:strVal val="#ppt_h"/>
                                          </p:val>
                                        </p:tav>
                                      </p:tavLst>
                                    </p:anim>
                                    <p:anim calcmode="lin" valueType="num">
                                      <p:cBhvr>
                                        <p:cTn dur="1000" fill="hold" id="603"/>
                                        <p:tgtEl>
                                          <p:spTgt spid="107"/>
                                        </p:tgtEl>
                                        <p:attrNameLst>
                                          <p:attrName>style.rotation</p:attrName>
                                        </p:attrNameLst>
                                      </p:cBhvr>
                                      <p:tavLst>
                                        <p:tav tm="0">
                                          <p:val>
                                            <p:fltVal val="90"/>
                                          </p:val>
                                        </p:tav>
                                        <p:tav tm="100000">
                                          <p:val>
                                            <p:fltVal val="0"/>
                                          </p:val>
                                        </p:tav>
                                      </p:tavLst>
                                    </p:anim>
                                    <p:animEffect filter="fade" transition="in">
                                      <p:cBhvr>
                                        <p:cTn dur="1000" id="604"/>
                                        <p:tgtEl>
                                          <p:spTgt spid="107"/>
                                        </p:tgtEl>
                                      </p:cBhvr>
                                    </p:animEffect>
                                  </p:childTnLst>
                                </p:cTn>
                              </p:par>
                              <p:par>
                                <p:cTn fill="hold" grpId="0" id="605" nodeType="withEffect" presetClass="entr" presetID="31" presetSubtype="0">
                                  <p:stCondLst>
                                    <p:cond delay="500"/>
                                  </p:stCondLst>
                                  <p:childTnLst>
                                    <p:set>
                                      <p:cBhvr>
                                        <p:cTn dur="1" fill="hold" id="606">
                                          <p:stCondLst>
                                            <p:cond delay="0"/>
                                          </p:stCondLst>
                                        </p:cTn>
                                        <p:tgtEl>
                                          <p:spTgt spid="108"/>
                                        </p:tgtEl>
                                        <p:attrNameLst>
                                          <p:attrName>style.visibility</p:attrName>
                                        </p:attrNameLst>
                                      </p:cBhvr>
                                      <p:to>
                                        <p:strVal val="visible"/>
                                      </p:to>
                                    </p:set>
                                    <p:anim calcmode="lin" valueType="num">
                                      <p:cBhvr>
                                        <p:cTn dur="1000" fill="hold" id="607"/>
                                        <p:tgtEl>
                                          <p:spTgt spid="108"/>
                                        </p:tgtEl>
                                        <p:attrNameLst>
                                          <p:attrName>ppt_w</p:attrName>
                                        </p:attrNameLst>
                                      </p:cBhvr>
                                      <p:tavLst>
                                        <p:tav tm="0">
                                          <p:val>
                                            <p:fltVal val="0"/>
                                          </p:val>
                                        </p:tav>
                                        <p:tav tm="100000">
                                          <p:val>
                                            <p:strVal val="#ppt_w"/>
                                          </p:val>
                                        </p:tav>
                                      </p:tavLst>
                                    </p:anim>
                                    <p:anim calcmode="lin" valueType="num">
                                      <p:cBhvr>
                                        <p:cTn dur="1000" fill="hold" id="608"/>
                                        <p:tgtEl>
                                          <p:spTgt spid="108"/>
                                        </p:tgtEl>
                                        <p:attrNameLst>
                                          <p:attrName>ppt_h</p:attrName>
                                        </p:attrNameLst>
                                      </p:cBhvr>
                                      <p:tavLst>
                                        <p:tav tm="0">
                                          <p:val>
                                            <p:fltVal val="0"/>
                                          </p:val>
                                        </p:tav>
                                        <p:tav tm="100000">
                                          <p:val>
                                            <p:strVal val="#ppt_h"/>
                                          </p:val>
                                        </p:tav>
                                      </p:tavLst>
                                    </p:anim>
                                    <p:anim calcmode="lin" valueType="num">
                                      <p:cBhvr>
                                        <p:cTn dur="1000" fill="hold" id="609"/>
                                        <p:tgtEl>
                                          <p:spTgt spid="108"/>
                                        </p:tgtEl>
                                        <p:attrNameLst>
                                          <p:attrName>style.rotation</p:attrName>
                                        </p:attrNameLst>
                                      </p:cBhvr>
                                      <p:tavLst>
                                        <p:tav tm="0">
                                          <p:val>
                                            <p:fltVal val="90"/>
                                          </p:val>
                                        </p:tav>
                                        <p:tav tm="100000">
                                          <p:val>
                                            <p:fltVal val="0"/>
                                          </p:val>
                                        </p:tav>
                                      </p:tavLst>
                                    </p:anim>
                                    <p:animEffect filter="fade" transition="in">
                                      <p:cBhvr>
                                        <p:cTn dur="1000" id="610"/>
                                        <p:tgtEl>
                                          <p:spTgt spid="108"/>
                                        </p:tgtEl>
                                      </p:cBhvr>
                                    </p:animEffect>
                                  </p:childTnLst>
                                </p:cTn>
                              </p:par>
                              <p:par>
                                <p:cTn fill="hold" grpId="0" id="611" nodeType="withEffect" presetClass="entr" presetID="31" presetSubtype="0">
                                  <p:stCondLst>
                                    <p:cond delay="500"/>
                                  </p:stCondLst>
                                  <p:childTnLst>
                                    <p:set>
                                      <p:cBhvr>
                                        <p:cTn dur="1" fill="hold" id="612">
                                          <p:stCondLst>
                                            <p:cond delay="0"/>
                                          </p:stCondLst>
                                        </p:cTn>
                                        <p:tgtEl>
                                          <p:spTgt spid="109"/>
                                        </p:tgtEl>
                                        <p:attrNameLst>
                                          <p:attrName>style.visibility</p:attrName>
                                        </p:attrNameLst>
                                      </p:cBhvr>
                                      <p:to>
                                        <p:strVal val="visible"/>
                                      </p:to>
                                    </p:set>
                                    <p:anim calcmode="lin" valueType="num">
                                      <p:cBhvr>
                                        <p:cTn dur="1000" fill="hold" id="613"/>
                                        <p:tgtEl>
                                          <p:spTgt spid="109"/>
                                        </p:tgtEl>
                                        <p:attrNameLst>
                                          <p:attrName>ppt_w</p:attrName>
                                        </p:attrNameLst>
                                      </p:cBhvr>
                                      <p:tavLst>
                                        <p:tav tm="0">
                                          <p:val>
                                            <p:fltVal val="0"/>
                                          </p:val>
                                        </p:tav>
                                        <p:tav tm="100000">
                                          <p:val>
                                            <p:strVal val="#ppt_w"/>
                                          </p:val>
                                        </p:tav>
                                      </p:tavLst>
                                    </p:anim>
                                    <p:anim calcmode="lin" valueType="num">
                                      <p:cBhvr>
                                        <p:cTn dur="1000" fill="hold" id="614"/>
                                        <p:tgtEl>
                                          <p:spTgt spid="109"/>
                                        </p:tgtEl>
                                        <p:attrNameLst>
                                          <p:attrName>ppt_h</p:attrName>
                                        </p:attrNameLst>
                                      </p:cBhvr>
                                      <p:tavLst>
                                        <p:tav tm="0">
                                          <p:val>
                                            <p:fltVal val="0"/>
                                          </p:val>
                                        </p:tav>
                                        <p:tav tm="100000">
                                          <p:val>
                                            <p:strVal val="#ppt_h"/>
                                          </p:val>
                                        </p:tav>
                                      </p:tavLst>
                                    </p:anim>
                                    <p:anim calcmode="lin" valueType="num">
                                      <p:cBhvr>
                                        <p:cTn dur="1000" fill="hold" id="615"/>
                                        <p:tgtEl>
                                          <p:spTgt spid="109"/>
                                        </p:tgtEl>
                                        <p:attrNameLst>
                                          <p:attrName>style.rotation</p:attrName>
                                        </p:attrNameLst>
                                      </p:cBhvr>
                                      <p:tavLst>
                                        <p:tav tm="0">
                                          <p:val>
                                            <p:fltVal val="90"/>
                                          </p:val>
                                        </p:tav>
                                        <p:tav tm="100000">
                                          <p:val>
                                            <p:fltVal val="0"/>
                                          </p:val>
                                        </p:tav>
                                      </p:tavLst>
                                    </p:anim>
                                    <p:animEffect filter="fade" transition="in">
                                      <p:cBhvr>
                                        <p:cTn dur="1000" id="616"/>
                                        <p:tgtEl>
                                          <p:spTgt spid="109"/>
                                        </p:tgtEl>
                                      </p:cBhvr>
                                    </p:animEffect>
                                  </p:childTnLst>
                                </p:cTn>
                              </p:par>
                              <p:par>
                                <p:cTn fill="hold" grpId="0" id="617" nodeType="withEffect" presetClass="entr" presetID="31" presetSubtype="0">
                                  <p:stCondLst>
                                    <p:cond delay="500"/>
                                  </p:stCondLst>
                                  <p:childTnLst>
                                    <p:set>
                                      <p:cBhvr>
                                        <p:cTn dur="1" fill="hold" id="618">
                                          <p:stCondLst>
                                            <p:cond delay="0"/>
                                          </p:stCondLst>
                                        </p:cTn>
                                        <p:tgtEl>
                                          <p:spTgt spid="110"/>
                                        </p:tgtEl>
                                        <p:attrNameLst>
                                          <p:attrName>style.visibility</p:attrName>
                                        </p:attrNameLst>
                                      </p:cBhvr>
                                      <p:to>
                                        <p:strVal val="visible"/>
                                      </p:to>
                                    </p:set>
                                    <p:anim calcmode="lin" valueType="num">
                                      <p:cBhvr>
                                        <p:cTn dur="1000" fill="hold" id="619"/>
                                        <p:tgtEl>
                                          <p:spTgt spid="110"/>
                                        </p:tgtEl>
                                        <p:attrNameLst>
                                          <p:attrName>ppt_w</p:attrName>
                                        </p:attrNameLst>
                                      </p:cBhvr>
                                      <p:tavLst>
                                        <p:tav tm="0">
                                          <p:val>
                                            <p:fltVal val="0"/>
                                          </p:val>
                                        </p:tav>
                                        <p:tav tm="100000">
                                          <p:val>
                                            <p:strVal val="#ppt_w"/>
                                          </p:val>
                                        </p:tav>
                                      </p:tavLst>
                                    </p:anim>
                                    <p:anim calcmode="lin" valueType="num">
                                      <p:cBhvr>
                                        <p:cTn dur="1000" fill="hold" id="620"/>
                                        <p:tgtEl>
                                          <p:spTgt spid="110"/>
                                        </p:tgtEl>
                                        <p:attrNameLst>
                                          <p:attrName>ppt_h</p:attrName>
                                        </p:attrNameLst>
                                      </p:cBhvr>
                                      <p:tavLst>
                                        <p:tav tm="0">
                                          <p:val>
                                            <p:fltVal val="0"/>
                                          </p:val>
                                        </p:tav>
                                        <p:tav tm="100000">
                                          <p:val>
                                            <p:strVal val="#ppt_h"/>
                                          </p:val>
                                        </p:tav>
                                      </p:tavLst>
                                    </p:anim>
                                    <p:anim calcmode="lin" valueType="num">
                                      <p:cBhvr>
                                        <p:cTn dur="1000" fill="hold" id="621"/>
                                        <p:tgtEl>
                                          <p:spTgt spid="110"/>
                                        </p:tgtEl>
                                        <p:attrNameLst>
                                          <p:attrName>style.rotation</p:attrName>
                                        </p:attrNameLst>
                                      </p:cBhvr>
                                      <p:tavLst>
                                        <p:tav tm="0">
                                          <p:val>
                                            <p:fltVal val="90"/>
                                          </p:val>
                                        </p:tav>
                                        <p:tav tm="100000">
                                          <p:val>
                                            <p:fltVal val="0"/>
                                          </p:val>
                                        </p:tav>
                                      </p:tavLst>
                                    </p:anim>
                                    <p:animEffect filter="fade" transition="in">
                                      <p:cBhvr>
                                        <p:cTn dur="1000" id="622"/>
                                        <p:tgtEl>
                                          <p:spTgt spid="110"/>
                                        </p:tgtEl>
                                      </p:cBhvr>
                                    </p:animEffect>
                                  </p:childTnLst>
                                </p:cTn>
                              </p:par>
                              <p:par>
                                <p:cTn fill="hold" grpId="0" id="623" nodeType="withEffect" presetClass="entr" presetID="31" presetSubtype="0">
                                  <p:stCondLst>
                                    <p:cond delay="500"/>
                                  </p:stCondLst>
                                  <p:childTnLst>
                                    <p:set>
                                      <p:cBhvr>
                                        <p:cTn dur="1" fill="hold" id="624">
                                          <p:stCondLst>
                                            <p:cond delay="0"/>
                                          </p:stCondLst>
                                        </p:cTn>
                                        <p:tgtEl>
                                          <p:spTgt spid="111"/>
                                        </p:tgtEl>
                                        <p:attrNameLst>
                                          <p:attrName>style.visibility</p:attrName>
                                        </p:attrNameLst>
                                      </p:cBhvr>
                                      <p:to>
                                        <p:strVal val="visible"/>
                                      </p:to>
                                    </p:set>
                                    <p:anim calcmode="lin" valueType="num">
                                      <p:cBhvr>
                                        <p:cTn dur="1000" fill="hold" id="625"/>
                                        <p:tgtEl>
                                          <p:spTgt spid="111"/>
                                        </p:tgtEl>
                                        <p:attrNameLst>
                                          <p:attrName>ppt_w</p:attrName>
                                        </p:attrNameLst>
                                      </p:cBhvr>
                                      <p:tavLst>
                                        <p:tav tm="0">
                                          <p:val>
                                            <p:fltVal val="0"/>
                                          </p:val>
                                        </p:tav>
                                        <p:tav tm="100000">
                                          <p:val>
                                            <p:strVal val="#ppt_w"/>
                                          </p:val>
                                        </p:tav>
                                      </p:tavLst>
                                    </p:anim>
                                    <p:anim calcmode="lin" valueType="num">
                                      <p:cBhvr>
                                        <p:cTn dur="1000" fill="hold" id="626"/>
                                        <p:tgtEl>
                                          <p:spTgt spid="111"/>
                                        </p:tgtEl>
                                        <p:attrNameLst>
                                          <p:attrName>ppt_h</p:attrName>
                                        </p:attrNameLst>
                                      </p:cBhvr>
                                      <p:tavLst>
                                        <p:tav tm="0">
                                          <p:val>
                                            <p:fltVal val="0"/>
                                          </p:val>
                                        </p:tav>
                                        <p:tav tm="100000">
                                          <p:val>
                                            <p:strVal val="#ppt_h"/>
                                          </p:val>
                                        </p:tav>
                                      </p:tavLst>
                                    </p:anim>
                                    <p:anim calcmode="lin" valueType="num">
                                      <p:cBhvr>
                                        <p:cTn dur="1000" fill="hold" id="627"/>
                                        <p:tgtEl>
                                          <p:spTgt spid="111"/>
                                        </p:tgtEl>
                                        <p:attrNameLst>
                                          <p:attrName>style.rotation</p:attrName>
                                        </p:attrNameLst>
                                      </p:cBhvr>
                                      <p:tavLst>
                                        <p:tav tm="0">
                                          <p:val>
                                            <p:fltVal val="90"/>
                                          </p:val>
                                        </p:tav>
                                        <p:tav tm="100000">
                                          <p:val>
                                            <p:fltVal val="0"/>
                                          </p:val>
                                        </p:tav>
                                      </p:tavLst>
                                    </p:anim>
                                    <p:animEffect filter="fade" transition="in">
                                      <p:cBhvr>
                                        <p:cTn dur="1000" id="628"/>
                                        <p:tgtEl>
                                          <p:spTgt spid="111"/>
                                        </p:tgtEl>
                                      </p:cBhvr>
                                    </p:animEffect>
                                  </p:childTnLst>
                                </p:cTn>
                              </p:par>
                              <p:par>
                                <p:cTn fill="hold" grpId="0" id="629" nodeType="withEffect" presetClass="entr" presetID="31" presetSubtype="0">
                                  <p:stCondLst>
                                    <p:cond delay="500"/>
                                  </p:stCondLst>
                                  <p:childTnLst>
                                    <p:set>
                                      <p:cBhvr>
                                        <p:cTn dur="1" fill="hold" id="630">
                                          <p:stCondLst>
                                            <p:cond delay="0"/>
                                          </p:stCondLst>
                                        </p:cTn>
                                        <p:tgtEl>
                                          <p:spTgt spid="112"/>
                                        </p:tgtEl>
                                        <p:attrNameLst>
                                          <p:attrName>style.visibility</p:attrName>
                                        </p:attrNameLst>
                                      </p:cBhvr>
                                      <p:to>
                                        <p:strVal val="visible"/>
                                      </p:to>
                                    </p:set>
                                    <p:anim calcmode="lin" valueType="num">
                                      <p:cBhvr>
                                        <p:cTn dur="1000" fill="hold" id="631"/>
                                        <p:tgtEl>
                                          <p:spTgt spid="112"/>
                                        </p:tgtEl>
                                        <p:attrNameLst>
                                          <p:attrName>ppt_w</p:attrName>
                                        </p:attrNameLst>
                                      </p:cBhvr>
                                      <p:tavLst>
                                        <p:tav tm="0">
                                          <p:val>
                                            <p:fltVal val="0"/>
                                          </p:val>
                                        </p:tav>
                                        <p:tav tm="100000">
                                          <p:val>
                                            <p:strVal val="#ppt_w"/>
                                          </p:val>
                                        </p:tav>
                                      </p:tavLst>
                                    </p:anim>
                                    <p:anim calcmode="lin" valueType="num">
                                      <p:cBhvr>
                                        <p:cTn dur="1000" fill="hold" id="632"/>
                                        <p:tgtEl>
                                          <p:spTgt spid="112"/>
                                        </p:tgtEl>
                                        <p:attrNameLst>
                                          <p:attrName>ppt_h</p:attrName>
                                        </p:attrNameLst>
                                      </p:cBhvr>
                                      <p:tavLst>
                                        <p:tav tm="0">
                                          <p:val>
                                            <p:fltVal val="0"/>
                                          </p:val>
                                        </p:tav>
                                        <p:tav tm="100000">
                                          <p:val>
                                            <p:strVal val="#ppt_h"/>
                                          </p:val>
                                        </p:tav>
                                      </p:tavLst>
                                    </p:anim>
                                    <p:anim calcmode="lin" valueType="num">
                                      <p:cBhvr>
                                        <p:cTn dur="1000" fill="hold" id="633"/>
                                        <p:tgtEl>
                                          <p:spTgt spid="112"/>
                                        </p:tgtEl>
                                        <p:attrNameLst>
                                          <p:attrName>style.rotation</p:attrName>
                                        </p:attrNameLst>
                                      </p:cBhvr>
                                      <p:tavLst>
                                        <p:tav tm="0">
                                          <p:val>
                                            <p:fltVal val="90"/>
                                          </p:val>
                                        </p:tav>
                                        <p:tav tm="100000">
                                          <p:val>
                                            <p:fltVal val="0"/>
                                          </p:val>
                                        </p:tav>
                                      </p:tavLst>
                                    </p:anim>
                                    <p:animEffect filter="fade" transition="in">
                                      <p:cBhvr>
                                        <p:cTn dur="1000" id="634"/>
                                        <p:tgtEl>
                                          <p:spTgt spid="112"/>
                                        </p:tgtEl>
                                      </p:cBhvr>
                                    </p:animEffect>
                                  </p:childTnLst>
                                </p:cTn>
                              </p:par>
                              <p:par>
                                <p:cTn fill="hold" grpId="0" id="635" nodeType="withEffect" presetClass="entr" presetID="31" presetSubtype="0">
                                  <p:stCondLst>
                                    <p:cond delay="500"/>
                                  </p:stCondLst>
                                  <p:childTnLst>
                                    <p:set>
                                      <p:cBhvr>
                                        <p:cTn dur="1" fill="hold" id="636">
                                          <p:stCondLst>
                                            <p:cond delay="0"/>
                                          </p:stCondLst>
                                        </p:cTn>
                                        <p:tgtEl>
                                          <p:spTgt spid="113"/>
                                        </p:tgtEl>
                                        <p:attrNameLst>
                                          <p:attrName>style.visibility</p:attrName>
                                        </p:attrNameLst>
                                      </p:cBhvr>
                                      <p:to>
                                        <p:strVal val="visible"/>
                                      </p:to>
                                    </p:set>
                                    <p:anim calcmode="lin" valueType="num">
                                      <p:cBhvr>
                                        <p:cTn dur="1000" fill="hold" id="637"/>
                                        <p:tgtEl>
                                          <p:spTgt spid="113"/>
                                        </p:tgtEl>
                                        <p:attrNameLst>
                                          <p:attrName>ppt_w</p:attrName>
                                        </p:attrNameLst>
                                      </p:cBhvr>
                                      <p:tavLst>
                                        <p:tav tm="0">
                                          <p:val>
                                            <p:fltVal val="0"/>
                                          </p:val>
                                        </p:tav>
                                        <p:tav tm="100000">
                                          <p:val>
                                            <p:strVal val="#ppt_w"/>
                                          </p:val>
                                        </p:tav>
                                      </p:tavLst>
                                    </p:anim>
                                    <p:anim calcmode="lin" valueType="num">
                                      <p:cBhvr>
                                        <p:cTn dur="1000" fill="hold" id="638"/>
                                        <p:tgtEl>
                                          <p:spTgt spid="113"/>
                                        </p:tgtEl>
                                        <p:attrNameLst>
                                          <p:attrName>ppt_h</p:attrName>
                                        </p:attrNameLst>
                                      </p:cBhvr>
                                      <p:tavLst>
                                        <p:tav tm="0">
                                          <p:val>
                                            <p:fltVal val="0"/>
                                          </p:val>
                                        </p:tav>
                                        <p:tav tm="100000">
                                          <p:val>
                                            <p:strVal val="#ppt_h"/>
                                          </p:val>
                                        </p:tav>
                                      </p:tavLst>
                                    </p:anim>
                                    <p:anim calcmode="lin" valueType="num">
                                      <p:cBhvr>
                                        <p:cTn dur="1000" fill="hold" id="639"/>
                                        <p:tgtEl>
                                          <p:spTgt spid="113"/>
                                        </p:tgtEl>
                                        <p:attrNameLst>
                                          <p:attrName>style.rotation</p:attrName>
                                        </p:attrNameLst>
                                      </p:cBhvr>
                                      <p:tavLst>
                                        <p:tav tm="0">
                                          <p:val>
                                            <p:fltVal val="90"/>
                                          </p:val>
                                        </p:tav>
                                        <p:tav tm="100000">
                                          <p:val>
                                            <p:fltVal val="0"/>
                                          </p:val>
                                        </p:tav>
                                      </p:tavLst>
                                    </p:anim>
                                    <p:animEffect filter="fade" transition="in">
                                      <p:cBhvr>
                                        <p:cTn dur="1000" id="640"/>
                                        <p:tgtEl>
                                          <p:spTgt spid="113"/>
                                        </p:tgtEl>
                                      </p:cBhvr>
                                    </p:animEffect>
                                  </p:childTnLst>
                                </p:cTn>
                              </p:par>
                              <p:par>
                                <p:cTn fill="hold" id="641" nodeType="withEffect" presetClass="entr" presetID="31" presetSubtype="0">
                                  <p:stCondLst>
                                    <p:cond delay="500"/>
                                  </p:stCondLst>
                                  <p:childTnLst>
                                    <p:set>
                                      <p:cBhvr>
                                        <p:cTn dur="1" fill="hold" id="642">
                                          <p:stCondLst>
                                            <p:cond delay="0"/>
                                          </p:stCondLst>
                                        </p:cTn>
                                        <p:tgtEl>
                                          <p:spTgt spid="114"/>
                                        </p:tgtEl>
                                        <p:attrNameLst>
                                          <p:attrName>style.visibility</p:attrName>
                                        </p:attrNameLst>
                                      </p:cBhvr>
                                      <p:to>
                                        <p:strVal val="visible"/>
                                      </p:to>
                                    </p:set>
                                    <p:anim calcmode="lin" valueType="num">
                                      <p:cBhvr>
                                        <p:cTn dur="1000" fill="hold" id="643"/>
                                        <p:tgtEl>
                                          <p:spTgt spid="114"/>
                                        </p:tgtEl>
                                        <p:attrNameLst>
                                          <p:attrName>ppt_w</p:attrName>
                                        </p:attrNameLst>
                                      </p:cBhvr>
                                      <p:tavLst>
                                        <p:tav tm="0">
                                          <p:val>
                                            <p:fltVal val="0"/>
                                          </p:val>
                                        </p:tav>
                                        <p:tav tm="100000">
                                          <p:val>
                                            <p:strVal val="#ppt_w"/>
                                          </p:val>
                                        </p:tav>
                                      </p:tavLst>
                                    </p:anim>
                                    <p:anim calcmode="lin" valueType="num">
                                      <p:cBhvr>
                                        <p:cTn dur="1000" fill="hold" id="644"/>
                                        <p:tgtEl>
                                          <p:spTgt spid="114"/>
                                        </p:tgtEl>
                                        <p:attrNameLst>
                                          <p:attrName>ppt_h</p:attrName>
                                        </p:attrNameLst>
                                      </p:cBhvr>
                                      <p:tavLst>
                                        <p:tav tm="0">
                                          <p:val>
                                            <p:fltVal val="0"/>
                                          </p:val>
                                        </p:tav>
                                        <p:tav tm="100000">
                                          <p:val>
                                            <p:strVal val="#ppt_h"/>
                                          </p:val>
                                        </p:tav>
                                      </p:tavLst>
                                    </p:anim>
                                    <p:anim calcmode="lin" valueType="num">
                                      <p:cBhvr>
                                        <p:cTn dur="1000" fill="hold" id="645"/>
                                        <p:tgtEl>
                                          <p:spTgt spid="114"/>
                                        </p:tgtEl>
                                        <p:attrNameLst>
                                          <p:attrName>style.rotation</p:attrName>
                                        </p:attrNameLst>
                                      </p:cBhvr>
                                      <p:tavLst>
                                        <p:tav tm="0">
                                          <p:val>
                                            <p:fltVal val="90"/>
                                          </p:val>
                                        </p:tav>
                                        <p:tav tm="100000">
                                          <p:val>
                                            <p:fltVal val="0"/>
                                          </p:val>
                                        </p:tav>
                                      </p:tavLst>
                                    </p:anim>
                                    <p:animEffect filter="fade" transition="in">
                                      <p:cBhvr>
                                        <p:cTn dur="1000" id="646"/>
                                        <p:tgtEl>
                                          <p:spTgt spid="114"/>
                                        </p:tgtEl>
                                      </p:cBhvr>
                                    </p:animEffect>
                                  </p:childTnLst>
                                </p:cTn>
                              </p:par>
                              <p:par>
                                <p:cTn fill="hold" id="647" nodeType="withEffect" presetClass="entr" presetID="31" presetSubtype="0">
                                  <p:stCondLst>
                                    <p:cond delay="500"/>
                                  </p:stCondLst>
                                  <p:childTnLst>
                                    <p:set>
                                      <p:cBhvr>
                                        <p:cTn dur="1" fill="hold" id="648">
                                          <p:stCondLst>
                                            <p:cond delay="0"/>
                                          </p:stCondLst>
                                        </p:cTn>
                                        <p:tgtEl>
                                          <p:spTgt spid="120"/>
                                        </p:tgtEl>
                                        <p:attrNameLst>
                                          <p:attrName>style.visibility</p:attrName>
                                        </p:attrNameLst>
                                      </p:cBhvr>
                                      <p:to>
                                        <p:strVal val="visible"/>
                                      </p:to>
                                    </p:set>
                                    <p:anim calcmode="lin" valueType="num">
                                      <p:cBhvr>
                                        <p:cTn dur="1000" fill="hold" id="649"/>
                                        <p:tgtEl>
                                          <p:spTgt spid="120"/>
                                        </p:tgtEl>
                                        <p:attrNameLst>
                                          <p:attrName>ppt_w</p:attrName>
                                        </p:attrNameLst>
                                      </p:cBhvr>
                                      <p:tavLst>
                                        <p:tav tm="0">
                                          <p:val>
                                            <p:fltVal val="0"/>
                                          </p:val>
                                        </p:tav>
                                        <p:tav tm="100000">
                                          <p:val>
                                            <p:strVal val="#ppt_w"/>
                                          </p:val>
                                        </p:tav>
                                      </p:tavLst>
                                    </p:anim>
                                    <p:anim calcmode="lin" valueType="num">
                                      <p:cBhvr>
                                        <p:cTn dur="1000" fill="hold" id="650"/>
                                        <p:tgtEl>
                                          <p:spTgt spid="120"/>
                                        </p:tgtEl>
                                        <p:attrNameLst>
                                          <p:attrName>ppt_h</p:attrName>
                                        </p:attrNameLst>
                                      </p:cBhvr>
                                      <p:tavLst>
                                        <p:tav tm="0">
                                          <p:val>
                                            <p:fltVal val="0"/>
                                          </p:val>
                                        </p:tav>
                                        <p:tav tm="100000">
                                          <p:val>
                                            <p:strVal val="#ppt_h"/>
                                          </p:val>
                                        </p:tav>
                                      </p:tavLst>
                                    </p:anim>
                                    <p:anim calcmode="lin" valueType="num">
                                      <p:cBhvr>
                                        <p:cTn dur="1000" fill="hold" id="651"/>
                                        <p:tgtEl>
                                          <p:spTgt spid="120"/>
                                        </p:tgtEl>
                                        <p:attrNameLst>
                                          <p:attrName>style.rotation</p:attrName>
                                        </p:attrNameLst>
                                      </p:cBhvr>
                                      <p:tavLst>
                                        <p:tav tm="0">
                                          <p:val>
                                            <p:fltVal val="90"/>
                                          </p:val>
                                        </p:tav>
                                        <p:tav tm="100000">
                                          <p:val>
                                            <p:fltVal val="0"/>
                                          </p:val>
                                        </p:tav>
                                      </p:tavLst>
                                    </p:anim>
                                    <p:animEffect filter="fade" transition="in">
                                      <p:cBhvr>
                                        <p:cTn dur="1000" id="652"/>
                                        <p:tgtEl>
                                          <p:spTgt spid="120"/>
                                        </p:tgtEl>
                                      </p:cBhvr>
                                    </p:animEffect>
                                  </p:childTnLst>
                                </p:cTn>
                              </p:par>
                              <p:par>
                                <p:cTn fill="hold" id="653" nodeType="withEffect" presetClass="entr" presetID="31" presetSubtype="0">
                                  <p:stCondLst>
                                    <p:cond delay="500"/>
                                  </p:stCondLst>
                                  <p:childTnLst>
                                    <p:set>
                                      <p:cBhvr>
                                        <p:cTn dur="1" fill="hold" id="654">
                                          <p:stCondLst>
                                            <p:cond delay="0"/>
                                          </p:stCondLst>
                                        </p:cTn>
                                        <p:tgtEl>
                                          <p:spTgt spid="121"/>
                                        </p:tgtEl>
                                        <p:attrNameLst>
                                          <p:attrName>style.visibility</p:attrName>
                                        </p:attrNameLst>
                                      </p:cBhvr>
                                      <p:to>
                                        <p:strVal val="visible"/>
                                      </p:to>
                                    </p:set>
                                    <p:anim calcmode="lin" valueType="num">
                                      <p:cBhvr>
                                        <p:cTn dur="1000" fill="hold" id="655"/>
                                        <p:tgtEl>
                                          <p:spTgt spid="121"/>
                                        </p:tgtEl>
                                        <p:attrNameLst>
                                          <p:attrName>ppt_w</p:attrName>
                                        </p:attrNameLst>
                                      </p:cBhvr>
                                      <p:tavLst>
                                        <p:tav tm="0">
                                          <p:val>
                                            <p:fltVal val="0"/>
                                          </p:val>
                                        </p:tav>
                                        <p:tav tm="100000">
                                          <p:val>
                                            <p:strVal val="#ppt_w"/>
                                          </p:val>
                                        </p:tav>
                                      </p:tavLst>
                                    </p:anim>
                                    <p:anim calcmode="lin" valueType="num">
                                      <p:cBhvr>
                                        <p:cTn dur="1000" fill="hold" id="656"/>
                                        <p:tgtEl>
                                          <p:spTgt spid="121"/>
                                        </p:tgtEl>
                                        <p:attrNameLst>
                                          <p:attrName>ppt_h</p:attrName>
                                        </p:attrNameLst>
                                      </p:cBhvr>
                                      <p:tavLst>
                                        <p:tav tm="0">
                                          <p:val>
                                            <p:fltVal val="0"/>
                                          </p:val>
                                        </p:tav>
                                        <p:tav tm="100000">
                                          <p:val>
                                            <p:strVal val="#ppt_h"/>
                                          </p:val>
                                        </p:tav>
                                      </p:tavLst>
                                    </p:anim>
                                    <p:anim calcmode="lin" valueType="num">
                                      <p:cBhvr>
                                        <p:cTn dur="1000" fill="hold" id="657"/>
                                        <p:tgtEl>
                                          <p:spTgt spid="121"/>
                                        </p:tgtEl>
                                        <p:attrNameLst>
                                          <p:attrName>style.rotation</p:attrName>
                                        </p:attrNameLst>
                                      </p:cBhvr>
                                      <p:tavLst>
                                        <p:tav tm="0">
                                          <p:val>
                                            <p:fltVal val="90"/>
                                          </p:val>
                                        </p:tav>
                                        <p:tav tm="100000">
                                          <p:val>
                                            <p:fltVal val="0"/>
                                          </p:val>
                                        </p:tav>
                                      </p:tavLst>
                                    </p:anim>
                                    <p:animEffect filter="fade" transition="in">
                                      <p:cBhvr>
                                        <p:cTn dur="1000" id="658"/>
                                        <p:tgtEl>
                                          <p:spTgt spid="121"/>
                                        </p:tgtEl>
                                      </p:cBhvr>
                                    </p:animEffect>
                                  </p:childTnLst>
                                </p:cTn>
                              </p:par>
                              <p:par>
                                <p:cTn fill="hold" grpId="0" id="659" nodeType="withEffect" presetClass="entr" presetID="31" presetSubtype="0">
                                  <p:stCondLst>
                                    <p:cond delay="500"/>
                                  </p:stCondLst>
                                  <p:childTnLst>
                                    <p:set>
                                      <p:cBhvr>
                                        <p:cTn dur="1" fill="hold" id="660">
                                          <p:stCondLst>
                                            <p:cond delay="0"/>
                                          </p:stCondLst>
                                        </p:cTn>
                                        <p:tgtEl>
                                          <p:spTgt spid="122"/>
                                        </p:tgtEl>
                                        <p:attrNameLst>
                                          <p:attrName>style.visibility</p:attrName>
                                        </p:attrNameLst>
                                      </p:cBhvr>
                                      <p:to>
                                        <p:strVal val="visible"/>
                                      </p:to>
                                    </p:set>
                                    <p:anim calcmode="lin" valueType="num">
                                      <p:cBhvr>
                                        <p:cTn dur="1000" fill="hold" id="661"/>
                                        <p:tgtEl>
                                          <p:spTgt spid="122"/>
                                        </p:tgtEl>
                                        <p:attrNameLst>
                                          <p:attrName>ppt_w</p:attrName>
                                        </p:attrNameLst>
                                      </p:cBhvr>
                                      <p:tavLst>
                                        <p:tav tm="0">
                                          <p:val>
                                            <p:fltVal val="0"/>
                                          </p:val>
                                        </p:tav>
                                        <p:tav tm="100000">
                                          <p:val>
                                            <p:strVal val="#ppt_w"/>
                                          </p:val>
                                        </p:tav>
                                      </p:tavLst>
                                    </p:anim>
                                    <p:anim calcmode="lin" valueType="num">
                                      <p:cBhvr>
                                        <p:cTn dur="1000" fill="hold" id="662"/>
                                        <p:tgtEl>
                                          <p:spTgt spid="122"/>
                                        </p:tgtEl>
                                        <p:attrNameLst>
                                          <p:attrName>ppt_h</p:attrName>
                                        </p:attrNameLst>
                                      </p:cBhvr>
                                      <p:tavLst>
                                        <p:tav tm="0">
                                          <p:val>
                                            <p:fltVal val="0"/>
                                          </p:val>
                                        </p:tav>
                                        <p:tav tm="100000">
                                          <p:val>
                                            <p:strVal val="#ppt_h"/>
                                          </p:val>
                                        </p:tav>
                                      </p:tavLst>
                                    </p:anim>
                                    <p:anim calcmode="lin" valueType="num">
                                      <p:cBhvr>
                                        <p:cTn dur="1000" fill="hold" id="663"/>
                                        <p:tgtEl>
                                          <p:spTgt spid="122"/>
                                        </p:tgtEl>
                                        <p:attrNameLst>
                                          <p:attrName>style.rotation</p:attrName>
                                        </p:attrNameLst>
                                      </p:cBhvr>
                                      <p:tavLst>
                                        <p:tav tm="0">
                                          <p:val>
                                            <p:fltVal val="90"/>
                                          </p:val>
                                        </p:tav>
                                        <p:tav tm="100000">
                                          <p:val>
                                            <p:fltVal val="0"/>
                                          </p:val>
                                        </p:tav>
                                      </p:tavLst>
                                    </p:anim>
                                    <p:animEffect filter="fade" transition="in">
                                      <p:cBhvr>
                                        <p:cTn dur="1000" id="664"/>
                                        <p:tgtEl>
                                          <p:spTgt spid="122"/>
                                        </p:tgtEl>
                                      </p:cBhvr>
                                    </p:animEffect>
                                  </p:childTnLst>
                                </p:cTn>
                              </p:par>
                              <p:par>
                                <p:cTn fill="hold" grpId="0" id="665" nodeType="withEffect" presetClass="entr" presetID="31" presetSubtype="0">
                                  <p:stCondLst>
                                    <p:cond delay="500"/>
                                  </p:stCondLst>
                                  <p:childTnLst>
                                    <p:set>
                                      <p:cBhvr>
                                        <p:cTn dur="1" fill="hold" id="666">
                                          <p:stCondLst>
                                            <p:cond delay="0"/>
                                          </p:stCondLst>
                                        </p:cTn>
                                        <p:tgtEl>
                                          <p:spTgt spid="123"/>
                                        </p:tgtEl>
                                        <p:attrNameLst>
                                          <p:attrName>style.visibility</p:attrName>
                                        </p:attrNameLst>
                                      </p:cBhvr>
                                      <p:to>
                                        <p:strVal val="visible"/>
                                      </p:to>
                                    </p:set>
                                    <p:anim calcmode="lin" valueType="num">
                                      <p:cBhvr>
                                        <p:cTn dur="1000" fill="hold" id="667"/>
                                        <p:tgtEl>
                                          <p:spTgt spid="123"/>
                                        </p:tgtEl>
                                        <p:attrNameLst>
                                          <p:attrName>ppt_w</p:attrName>
                                        </p:attrNameLst>
                                      </p:cBhvr>
                                      <p:tavLst>
                                        <p:tav tm="0">
                                          <p:val>
                                            <p:fltVal val="0"/>
                                          </p:val>
                                        </p:tav>
                                        <p:tav tm="100000">
                                          <p:val>
                                            <p:strVal val="#ppt_w"/>
                                          </p:val>
                                        </p:tav>
                                      </p:tavLst>
                                    </p:anim>
                                    <p:anim calcmode="lin" valueType="num">
                                      <p:cBhvr>
                                        <p:cTn dur="1000" fill="hold" id="668"/>
                                        <p:tgtEl>
                                          <p:spTgt spid="123"/>
                                        </p:tgtEl>
                                        <p:attrNameLst>
                                          <p:attrName>ppt_h</p:attrName>
                                        </p:attrNameLst>
                                      </p:cBhvr>
                                      <p:tavLst>
                                        <p:tav tm="0">
                                          <p:val>
                                            <p:fltVal val="0"/>
                                          </p:val>
                                        </p:tav>
                                        <p:tav tm="100000">
                                          <p:val>
                                            <p:strVal val="#ppt_h"/>
                                          </p:val>
                                        </p:tav>
                                      </p:tavLst>
                                    </p:anim>
                                    <p:anim calcmode="lin" valueType="num">
                                      <p:cBhvr>
                                        <p:cTn dur="1000" fill="hold" id="669"/>
                                        <p:tgtEl>
                                          <p:spTgt spid="123"/>
                                        </p:tgtEl>
                                        <p:attrNameLst>
                                          <p:attrName>style.rotation</p:attrName>
                                        </p:attrNameLst>
                                      </p:cBhvr>
                                      <p:tavLst>
                                        <p:tav tm="0">
                                          <p:val>
                                            <p:fltVal val="90"/>
                                          </p:val>
                                        </p:tav>
                                        <p:tav tm="100000">
                                          <p:val>
                                            <p:fltVal val="0"/>
                                          </p:val>
                                        </p:tav>
                                      </p:tavLst>
                                    </p:anim>
                                    <p:animEffect filter="fade" transition="in">
                                      <p:cBhvr>
                                        <p:cTn dur="1000" id="670"/>
                                        <p:tgtEl>
                                          <p:spTgt spid="123"/>
                                        </p:tgtEl>
                                      </p:cBhvr>
                                    </p:animEffect>
                                  </p:childTnLst>
                                </p:cTn>
                              </p:par>
                              <p:par>
                                <p:cTn fill="hold" grpId="0" id="671" nodeType="withEffect" presetClass="entr" presetID="31" presetSubtype="0">
                                  <p:stCondLst>
                                    <p:cond delay="500"/>
                                  </p:stCondLst>
                                  <p:childTnLst>
                                    <p:set>
                                      <p:cBhvr>
                                        <p:cTn dur="1" fill="hold" id="672">
                                          <p:stCondLst>
                                            <p:cond delay="0"/>
                                          </p:stCondLst>
                                        </p:cTn>
                                        <p:tgtEl>
                                          <p:spTgt spid="124"/>
                                        </p:tgtEl>
                                        <p:attrNameLst>
                                          <p:attrName>style.visibility</p:attrName>
                                        </p:attrNameLst>
                                      </p:cBhvr>
                                      <p:to>
                                        <p:strVal val="visible"/>
                                      </p:to>
                                    </p:set>
                                    <p:anim calcmode="lin" valueType="num">
                                      <p:cBhvr>
                                        <p:cTn dur="1000" fill="hold" id="673"/>
                                        <p:tgtEl>
                                          <p:spTgt spid="124"/>
                                        </p:tgtEl>
                                        <p:attrNameLst>
                                          <p:attrName>ppt_w</p:attrName>
                                        </p:attrNameLst>
                                      </p:cBhvr>
                                      <p:tavLst>
                                        <p:tav tm="0">
                                          <p:val>
                                            <p:fltVal val="0"/>
                                          </p:val>
                                        </p:tav>
                                        <p:tav tm="100000">
                                          <p:val>
                                            <p:strVal val="#ppt_w"/>
                                          </p:val>
                                        </p:tav>
                                      </p:tavLst>
                                    </p:anim>
                                    <p:anim calcmode="lin" valueType="num">
                                      <p:cBhvr>
                                        <p:cTn dur="1000" fill="hold" id="674"/>
                                        <p:tgtEl>
                                          <p:spTgt spid="124"/>
                                        </p:tgtEl>
                                        <p:attrNameLst>
                                          <p:attrName>ppt_h</p:attrName>
                                        </p:attrNameLst>
                                      </p:cBhvr>
                                      <p:tavLst>
                                        <p:tav tm="0">
                                          <p:val>
                                            <p:fltVal val="0"/>
                                          </p:val>
                                        </p:tav>
                                        <p:tav tm="100000">
                                          <p:val>
                                            <p:strVal val="#ppt_h"/>
                                          </p:val>
                                        </p:tav>
                                      </p:tavLst>
                                    </p:anim>
                                    <p:anim calcmode="lin" valueType="num">
                                      <p:cBhvr>
                                        <p:cTn dur="1000" fill="hold" id="675"/>
                                        <p:tgtEl>
                                          <p:spTgt spid="124"/>
                                        </p:tgtEl>
                                        <p:attrNameLst>
                                          <p:attrName>style.rotation</p:attrName>
                                        </p:attrNameLst>
                                      </p:cBhvr>
                                      <p:tavLst>
                                        <p:tav tm="0">
                                          <p:val>
                                            <p:fltVal val="90"/>
                                          </p:val>
                                        </p:tav>
                                        <p:tav tm="100000">
                                          <p:val>
                                            <p:fltVal val="0"/>
                                          </p:val>
                                        </p:tav>
                                      </p:tavLst>
                                    </p:anim>
                                    <p:animEffect filter="fade" transition="in">
                                      <p:cBhvr>
                                        <p:cTn dur="1000" id="676"/>
                                        <p:tgtEl>
                                          <p:spTgt spid="124"/>
                                        </p:tgtEl>
                                      </p:cBhvr>
                                    </p:animEffect>
                                  </p:childTnLst>
                                </p:cTn>
                              </p:par>
                              <p:par>
                                <p:cTn fill="hold" grpId="0" id="677" nodeType="withEffect" presetClass="entr" presetID="10" presetSubtype="0">
                                  <p:stCondLst>
                                    <p:cond delay="0"/>
                                  </p:stCondLst>
                                  <p:childTnLst>
                                    <p:set>
                                      <p:cBhvr>
                                        <p:cTn dur="1" fill="hold" id="678">
                                          <p:stCondLst>
                                            <p:cond delay="0"/>
                                          </p:stCondLst>
                                        </p:cTn>
                                        <p:tgtEl>
                                          <p:spTgt spid="126"/>
                                        </p:tgtEl>
                                        <p:attrNameLst>
                                          <p:attrName>style.visibility</p:attrName>
                                        </p:attrNameLst>
                                      </p:cBhvr>
                                      <p:to>
                                        <p:strVal val="visible"/>
                                      </p:to>
                                    </p:set>
                                    <p:animEffect filter="fade" transition="in">
                                      <p:cBhvr>
                                        <p:cTn dur="750" id="679"/>
                                        <p:tgtEl>
                                          <p:spTgt spid="126"/>
                                        </p:tgtEl>
                                      </p:cBhvr>
                                    </p:animEffect>
                                  </p:childTnLst>
                                </p:cTn>
                              </p:par>
                              <p:par>
                                <p:cTn decel="100000" fill="hold" grpId="1" id="680" nodeType="withEffect" presetClass="path" presetID="64" presetSubtype="0">
                                  <p:stCondLst>
                                    <p:cond delay="0"/>
                                  </p:stCondLst>
                                  <p:childTnLst>
                                    <p:animMotion origin="layout" path="M -4.375E-06 2.96296E-06 L -0.01432 -0.09098" pathEditMode="relative" ptsTypes="AA" rAng="0">
                                      <p:cBhvr>
                                        <p:cTn dur="2000" fill="hold" id="681" spd="-100000"/>
                                        <p:tgtEl>
                                          <p:spTgt spid="126"/>
                                        </p:tgtEl>
                                        <p:attrNameLst>
                                          <p:attrName>ppt_x</p:attrName>
                                          <p:attrName>ppt_y</p:attrName>
                                        </p:attrNameLst>
                                      </p:cBhvr>
                                      <p:rCtr x="-716" y="-4560"/>
                                    </p:animMotion>
                                  </p:childTnLst>
                                </p:cTn>
                              </p:par>
                              <p:par>
                                <p:cTn fill="hold" id="682" nodeType="withEffect" presetClass="entr" presetID="22" presetSubtype="1">
                                  <p:stCondLst>
                                    <p:cond delay="0"/>
                                  </p:stCondLst>
                                  <p:childTnLst>
                                    <p:set>
                                      <p:cBhvr>
                                        <p:cTn dur="1" fill="hold" id="683">
                                          <p:stCondLst>
                                            <p:cond delay="0"/>
                                          </p:stCondLst>
                                        </p:cTn>
                                        <p:tgtEl>
                                          <p:spTgt spid="129"/>
                                        </p:tgtEl>
                                        <p:attrNameLst>
                                          <p:attrName>style.visibility</p:attrName>
                                        </p:attrNameLst>
                                      </p:cBhvr>
                                      <p:to>
                                        <p:strVal val="visible"/>
                                      </p:to>
                                    </p:set>
                                    <p:animEffect filter="wipe(up)" transition="in">
                                      <p:cBhvr>
                                        <p:cTn dur="1000" id="684"/>
                                        <p:tgtEl>
                                          <p:spTgt spid="129"/>
                                        </p:tgtEl>
                                      </p:cBhvr>
                                    </p:animEffect>
                                  </p:childTnLst>
                                </p:cTn>
                              </p:par>
                              <p:par>
                                <p:cTn fill="hold" id="685" nodeType="withEffect" presetClass="entr" presetID="22" presetSubtype="4">
                                  <p:stCondLst>
                                    <p:cond delay="0"/>
                                  </p:stCondLst>
                                  <p:childTnLst>
                                    <p:set>
                                      <p:cBhvr>
                                        <p:cTn dur="1" fill="hold" id="686">
                                          <p:stCondLst>
                                            <p:cond delay="0"/>
                                          </p:stCondLst>
                                        </p:cTn>
                                        <p:tgtEl>
                                          <p:spTgt spid="130"/>
                                        </p:tgtEl>
                                        <p:attrNameLst>
                                          <p:attrName>style.visibility</p:attrName>
                                        </p:attrNameLst>
                                      </p:cBhvr>
                                      <p:to>
                                        <p:strVal val="visible"/>
                                      </p:to>
                                    </p:set>
                                    <p:animEffect filter="wipe(down)" transition="in">
                                      <p:cBhvr>
                                        <p:cTn dur="1000" id="687"/>
                                        <p:tgtEl>
                                          <p:spTgt spid="130"/>
                                        </p:tgtEl>
                                      </p:cBhvr>
                                    </p:animEffect>
                                  </p:childTnLst>
                                </p:cTn>
                              </p:par>
                              <p:par>
                                <p:cTn fill="hold" grpId="0" id="688" nodeType="withEffect" presetClass="entr" presetID="10" presetSubtype="0">
                                  <p:stCondLst>
                                    <p:cond delay="250"/>
                                  </p:stCondLst>
                                  <p:childTnLst>
                                    <p:set>
                                      <p:cBhvr>
                                        <p:cTn dur="1" fill="hold" id="689">
                                          <p:stCondLst>
                                            <p:cond delay="0"/>
                                          </p:stCondLst>
                                        </p:cTn>
                                        <p:tgtEl>
                                          <p:spTgt spid="128"/>
                                        </p:tgtEl>
                                        <p:attrNameLst>
                                          <p:attrName>style.visibility</p:attrName>
                                        </p:attrNameLst>
                                      </p:cBhvr>
                                      <p:to>
                                        <p:strVal val="visible"/>
                                      </p:to>
                                    </p:set>
                                    <p:animEffect filter="fade" transition="in">
                                      <p:cBhvr>
                                        <p:cTn dur="750" id="690"/>
                                        <p:tgtEl>
                                          <p:spTgt spid="128"/>
                                        </p:tgtEl>
                                      </p:cBhvr>
                                    </p:animEffect>
                                  </p:childTnLst>
                                </p:cTn>
                              </p:par>
                              <p:par>
                                <p:cTn decel="100000" fill="hold" grpId="1" id="691" nodeType="withEffect" presetClass="path" presetID="64" presetSubtype="0">
                                  <p:stCondLst>
                                    <p:cond delay="250"/>
                                  </p:stCondLst>
                                  <p:childTnLst>
                                    <p:animMotion origin="layout" path="M 4.375E-06 3.33333E-06 L 0.01666 0.10023" pathEditMode="relative" ptsTypes="AA" rAng="0">
                                      <p:cBhvr>
                                        <p:cTn dur="2000" fill="hold" id="692" spd="-100000"/>
                                        <p:tgtEl>
                                          <p:spTgt spid="128"/>
                                        </p:tgtEl>
                                        <p:attrNameLst>
                                          <p:attrName>ppt_x</p:attrName>
                                          <p:attrName>ppt_y</p:attrName>
                                        </p:attrNameLst>
                                      </p:cBhvr>
                                      <p:rCtr x="833" y="5000"/>
                                    </p:animMotion>
                                  </p:childTnLst>
                                </p:cTn>
                              </p:par>
                              <p:par>
                                <p:cTn fill="hold" grpId="0" id="693" nodeType="withEffect" presetClass="entr" presetID="10" presetSubtype="0">
                                  <p:stCondLst>
                                    <p:cond delay="500"/>
                                  </p:stCondLst>
                                  <p:childTnLst>
                                    <p:set>
                                      <p:cBhvr>
                                        <p:cTn dur="1" fill="hold" id="694">
                                          <p:stCondLst>
                                            <p:cond delay="0"/>
                                          </p:stCondLst>
                                        </p:cTn>
                                        <p:tgtEl>
                                          <p:spTgt spid="125"/>
                                        </p:tgtEl>
                                        <p:attrNameLst>
                                          <p:attrName>style.visibility</p:attrName>
                                        </p:attrNameLst>
                                      </p:cBhvr>
                                      <p:to>
                                        <p:strVal val="visible"/>
                                      </p:to>
                                    </p:set>
                                    <p:animEffect filter="fade" transition="in">
                                      <p:cBhvr>
                                        <p:cTn dur="750" id="695"/>
                                        <p:tgtEl>
                                          <p:spTgt spid="125"/>
                                        </p:tgtEl>
                                      </p:cBhvr>
                                    </p:animEffect>
                                  </p:childTnLst>
                                </p:cTn>
                              </p:par>
                              <p:par>
                                <p:cTn decel="100000" fill="hold" grpId="1" id="696" nodeType="withEffect" presetClass="path" presetID="64" presetSubtype="0">
                                  <p:stCondLst>
                                    <p:cond delay="500"/>
                                  </p:stCondLst>
                                  <p:childTnLst>
                                    <p:animMotion origin="layout" path="M 4.16667E-07 -3.33333E-06 L -0.01419 -0.08819" pathEditMode="relative" ptsTypes="AA" rAng="0">
                                      <p:cBhvr>
                                        <p:cTn dur="2000" fill="hold" id="697" spd="-100000"/>
                                        <p:tgtEl>
                                          <p:spTgt spid="125"/>
                                        </p:tgtEl>
                                        <p:attrNameLst>
                                          <p:attrName>ppt_x</p:attrName>
                                          <p:attrName>ppt_y</p:attrName>
                                        </p:attrNameLst>
                                      </p:cBhvr>
                                      <p:rCtr x="-716" y="-4421"/>
                                    </p:animMotion>
                                  </p:childTnLst>
                                </p:cTn>
                              </p:par>
                              <p:par>
                                <p:cTn fill="hold" grpId="0" id="698" nodeType="withEffect" presetClass="entr" presetID="10" presetSubtype="0">
                                  <p:stCondLst>
                                    <p:cond delay="750"/>
                                  </p:stCondLst>
                                  <p:childTnLst>
                                    <p:set>
                                      <p:cBhvr>
                                        <p:cTn dur="1" fill="hold" id="699">
                                          <p:stCondLst>
                                            <p:cond delay="0"/>
                                          </p:stCondLst>
                                        </p:cTn>
                                        <p:tgtEl>
                                          <p:spTgt spid="127"/>
                                        </p:tgtEl>
                                        <p:attrNameLst>
                                          <p:attrName>style.visibility</p:attrName>
                                        </p:attrNameLst>
                                      </p:cBhvr>
                                      <p:to>
                                        <p:strVal val="visible"/>
                                      </p:to>
                                    </p:set>
                                    <p:animEffect filter="fade" transition="in">
                                      <p:cBhvr>
                                        <p:cTn dur="750" id="700"/>
                                        <p:tgtEl>
                                          <p:spTgt spid="127"/>
                                        </p:tgtEl>
                                      </p:cBhvr>
                                    </p:animEffect>
                                  </p:childTnLst>
                                </p:cTn>
                              </p:par>
                              <p:par>
                                <p:cTn decel="100000" fill="hold" grpId="1" id="701" nodeType="withEffect" presetClass="path" presetID="64" presetSubtype="0">
                                  <p:stCondLst>
                                    <p:cond delay="750"/>
                                  </p:stCondLst>
                                  <p:childTnLst>
                                    <p:animMotion origin="layout" path="M 1.45833E-06 3.7037E-07 L 0.01667 0.10023" pathEditMode="relative" ptsTypes="AA" rAng="0">
                                      <p:cBhvr>
                                        <p:cTn dur="2000" fill="hold" id="702" spd="-100000"/>
                                        <p:tgtEl>
                                          <p:spTgt spid="127"/>
                                        </p:tgtEl>
                                        <p:attrNameLst>
                                          <p:attrName>ppt_x</p:attrName>
                                          <p:attrName>ppt_y</p:attrName>
                                        </p:attrNameLst>
                                      </p:cBhvr>
                                      <p:rCtr x="833" y="5000"/>
                                    </p:animMotion>
                                  </p:childTnLst>
                                </p:cTn>
                              </p:par>
                              <p:par>
                                <p:cTn decel="100000" fill="hold" grpId="0" id="703" nodeType="withEffect" presetClass="entr" presetID="2" presetSubtype="4">
                                  <p:stCondLst>
                                    <p:cond delay="1500"/>
                                  </p:stCondLst>
                                  <p:childTnLst>
                                    <p:set>
                                      <p:cBhvr>
                                        <p:cTn dur="1" fill="hold" id="704">
                                          <p:stCondLst>
                                            <p:cond delay="0"/>
                                          </p:stCondLst>
                                        </p:cTn>
                                        <p:tgtEl>
                                          <p:spTgt spid="132"/>
                                        </p:tgtEl>
                                        <p:attrNameLst>
                                          <p:attrName>style.visibility</p:attrName>
                                        </p:attrNameLst>
                                      </p:cBhvr>
                                      <p:to>
                                        <p:strVal val="visible"/>
                                      </p:to>
                                    </p:set>
                                    <p:anim calcmode="lin" valueType="num">
                                      <p:cBhvr additive="base">
                                        <p:cTn dur="1000" fill="hold" id="705"/>
                                        <p:tgtEl>
                                          <p:spTgt spid="132"/>
                                        </p:tgtEl>
                                        <p:attrNameLst>
                                          <p:attrName>ppt_x</p:attrName>
                                        </p:attrNameLst>
                                      </p:cBhvr>
                                      <p:tavLst>
                                        <p:tav tm="0">
                                          <p:val>
                                            <p:strVal val="#ppt_x"/>
                                          </p:val>
                                        </p:tav>
                                        <p:tav tm="100000">
                                          <p:val>
                                            <p:strVal val="#ppt_x"/>
                                          </p:val>
                                        </p:tav>
                                      </p:tavLst>
                                    </p:anim>
                                    <p:anim calcmode="lin" valueType="num">
                                      <p:cBhvr additive="base">
                                        <p:cTn dur="1000" fill="hold" id="706"/>
                                        <p:tgtEl>
                                          <p:spTgt spid="132"/>
                                        </p:tgtEl>
                                        <p:attrNameLst>
                                          <p:attrName>ppt_y</p:attrName>
                                        </p:attrNameLst>
                                      </p:cBhvr>
                                      <p:tavLst>
                                        <p:tav tm="0">
                                          <p:val>
                                            <p:strVal val="1+#ppt_h/2"/>
                                          </p:val>
                                        </p:tav>
                                        <p:tav tm="100000">
                                          <p:val>
                                            <p:strVal val="#ppt_y"/>
                                          </p:val>
                                        </p:tav>
                                      </p:tavLst>
                                    </p:anim>
                                  </p:childTnLst>
                                </p:cTn>
                              </p:par>
                              <p:par>
                                <p:cTn fill="hold" id="707" nodeType="withEffect" presetClass="entr" presetID="42" presetSubtype="0">
                                  <p:stCondLst>
                                    <p:cond delay="2250"/>
                                  </p:stCondLst>
                                  <p:childTnLst>
                                    <p:set>
                                      <p:cBhvr>
                                        <p:cTn dur="1" fill="hold" id="708">
                                          <p:stCondLst>
                                            <p:cond delay="0"/>
                                          </p:stCondLst>
                                        </p:cTn>
                                        <p:tgtEl>
                                          <p:spTgt spid="133"/>
                                        </p:tgtEl>
                                        <p:attrNameLst>
                                          <p:attrName>style.visibility</p:attrName>
                                        </p:attrNameLst>
                                      </p:cBhvr>
                                      <p:to>
                                        <p:strVal val="visible"/>
                                      </p:to>
                                    </p:set>
                                    <p:animEffect filter="fade" transition="in">
                                      <p:cBhvr>
                                        <p:cTn dur="500" id="709"/>
                                        <p:tgtEl>
                                          <p:spTgt spid="133"/>
                                        </p:tgtEl>
                                      </p:cBhvr>
                                    </p:animEffect>
                                    <p:anim calcmode="lin" valueType="num">
                                      <p:cBhvr>
                                        <p:cTn dur="500" fill="hold" id="710"/>
                                        <p:tgtEl>
                                          <p:spTgt spid="133"/>
                                        </p:tgtEl>
                                        <p:attrNameLst>
                                          <p:attrName>ppt_x</p:attrName>
                                        </p:attrNameLst>
                                      </p:cBhvr>
                                      <p:tavLst>
                                        <p:tav tm="0">
                                          <p:val>
                                            <p:strVal val="#ppt_x"/>
                                          </p:val>
                                        </p:tav>
                                        <p:tav tm="100000">
                                          <p:val>
                                            <p:strVal val="#ppt_x"/>
                                          </p:val>
                                        </p:tav>
                                      </p:tavLst>
                                    </p:anim>
                                    <p:anim calcmode="lin" valueType="num">
                                      <p:cBhvr>
                                        <p:cTn dur="500" fill="hold" id="711"/>
                                        <p:tgtEl>
                                          <p:spTgt spid="133"/>
                                        </p:tgtEl>
                                        <p:attrNameLst>
                                          <p:attrName>ppt_y</p:attrName>
                                        </p:attrNameLst>
                                      </p:cBhvr>
                                      <p:tavLst>
                                        <p:tav tm="0">
                                          <p:val>
                                            <p:strVal val="#ppt_y+.1"/>
                                          </p:val>
                                        </p:tav>
                                        <p:tav tm="100000">
                                          <p:val>
                                            <p:strVal val="#ppt_y"/>
                                          </p:val>
                                        </p:tav>
                                      </p:tavLst>
                                    </p:anim>
                                  </p:childTnLst>
                                </p:cTn>
                              </p:par>
                              <p:par>
                                <p:cTn fill="hold" id="712" nodeType="withEffect" presetClass="entr" presetID="42" presetSubtype="0">
                                  <p:stCondLst>
                                    <p:cond delay="2500"/>
                                  </p:stCondLst>
                                  <p:childTnLst>
                                    <p:set>
                                      <p:cBhvr>
                                        <p:cTn dur="1" fill="hold" id="713">
                                          <p:stCondLst>
                                            <p:cond delay="0"/>
                                          </p:stCondLst>
                                        </p:cTn>
                                        <p:tgtEl>
                                          <p:spTgt spid="149"/>
                                        </p:tgtEl>
                                        <p:attrNameLst>
                                          <p:attrName>style.visibility</p:attrName>
                                        </p:attrNameLst>
                                      </p:cBhvr>
                                      <p:to>
                                        <p:strVal val="visible"/>
                                      </p:to>
                                    </p:set>
                                    <p:animEffect filter="fade" transition="in">
                                      <p:cBhvr>
                                        <p:cTn dur="500" id="714"/>
                                        <p:tgtEl>
                                          <p:spTgt spid="149"/>
                                        </p:tgtEl>
                                      </p:cBhvr>
                                    </p:animEffect>
                                    <p:anim calcmode="lin" valueType="num">
                                      <p:cBhvr>
                                        <p:cTn dur="500" fill="hold" id="715"/>
                                        <p:tgtEl>
                                          <p:spTgt spid="149"/>
                                        </p:tgtEl>
                                        <p:attrNameLst>
                                          <p:attrName>ppt_x</p:attrName>
                                        </p:attrNameLst>
                                      </p:cBhvr>
                                      <p:tavLst>
                                        <p:tav tm="0">
                                          <p:val>
                                            <p:strVal val="#ppt_x"/>
                                          </p:val>
                                        </p:tav>
                                        <p:tav tm="100000">
                                          <p:val>
                                            <p:strVal val="#ppt_x"/>
                                          </p:val>
                                        </p:tav>
                                      </p:tavLst>
                                    </p:anim>
                                    <p:anim calcmode="lin" valueType="num">
                                      <p:cBhvr>
                                        <p:cTn dur="500" fill="hold" id="716"/>
                                        <p:tgtEl>
                                          <p:spTgt spid="149"/>
                                        </p:tgtEl>
                                        <p:attrNameLst>
                                          <p:attrName>ppt_y</p:attrName>
                                        </p:attrNameLst>
                                      </p:cBhvr>
                                      <p:tavLst>
                                        <p:tav tm="0">
                                          <p:val>
                                            <p:strVal val="#ppt_y+.1"/>
                                          </p:val>
                                        </p:tav>
                                        <p:tav tm="100000">
                                          <p:val>
                                            <p:strVal val="#ppt_y"/>
                                          </p:val>
                                        </p:tav>
                                      </p:tavLst>
                                    </p:anim>
                                  </p:childTnLst>
                                </p:cTn>
                              </p:par>
                              <p:par>
                                <p:cTn fill="hold" id="717" nodeType="withEffect" presetClass="entr" presetID="42" presetSubtype="0">
                                  <p:stCondLst>
                                    <p:cond delay="2750"/>
                                  </p:stCondLst>
                                  <p:childTnLst>
                                    <p:set>
                                      <p:cBhvr>
                                        <p:cTn dur="1" fill="hold" id="718">
                                          <p:stCondLst>
                                            <p:cond delay="0"/>
                                          </p:stCondLst>
                                        </p:cTn>
                                        <p:tgtEl>
                                          <p:spTgt spid="144"/>
                                        </p:tgtEl>
                                        <p:attrNameLst>
                                          <p:attrName>style.visibility</p:attrName>
                                        </p:attrNameLst>
                                      </p:cBhvr>
                                      <p:to>
                                        <p:strVal val="visible"/>
                                      </p:to>
                                    </p:set>
                                    <p:animEffect filter="fade" transition="in">
                                      <p:cBhvr>
                                        <p:cTn dur="500" id="719"/>
                                        <p:tgtEl>
                                          <p:spTgt spid="144"/>
                                        </p:tgtEl>
                                      </p:cBhvr>
                                    </p:animEffect>
                                    <p:anim calcmode="lin" valueType="num">
                                      <p:cBhvr>
                                        <p:cTn dur="500" fill="hold" id="720"/>
                                        <p:tgtEl>
                                          <p:spTgt spid="144"/>
                                        </p:tgtEl>
                                        <p:attrNameLst>
                                          <p:attrName>ppt_x</p:attrName>
                                        </p:attrNameLst>
                                      </p:cBhvr>
                                      <p:tavLst>
                                        <p:tav tm="0">
                                          <p:val>
                                            <p:strVal val="#ppt_x"/>
                                          </p:val>
                                        </p:tav>
                                        <p:tav tm="100000">
                                          <p:val>
                                            <p:strVal val="#ppt_x"/>
                                          </p:val>
                                        </p:tav>
                                      </p:tavLst>
                                    </p:anim>
                                    <p:anim calcmode="lin" valueType="num">
                                      <p:cBhvr>
                                        <p:cTn dur="500" fill="hold" id="721"/>
                                        <p:tgtEl>
                                          <p:spTgt spid="144"/>
                                        </p:tgtEl>
                                        <p:attrNameLst>
                                          <p:attrName>ppt_y</p:attrName>
                                        </p:attrNameLst>
                                      </p:cBhvr>
                                      <p:tavLst>
                                        <p:tav tm="0">
                                          <p:val>
                                            <p:strVal val="#ppt_y+.1"/>
                                          </p:val>
                                        </p:tav>
                                        <p:tav tm="100000">
                                          <p:val>
                                            <p:strVal val="#ppt_y"/>
                                          </p:val>
                                        </p:tav>
                                      </p:tavLst>
                                    </p:anim>
                                  </p:childTnLst>
                                </p:cTn>
                              </p:par>
                              <p:par>
                                <p:cTn fill="hold" grpId="0" id="722" nodeType="withEffect" presetClass="entr" presetID="10" presetSubtype="0">
                                  <p:stCondLst>
                                    <p:cond delay="3000"/>
                                  </p:stCondLst>
                                  <p:childTnLst>
                                    <p:set>
                                      <p:cBhvr>
                                        <p:cTn dur="1" fill="hold" id="723">
                                          <p:stCondLst>
                                            <p:cond delay="0"/>
                                          </p:stCondLst>
                                        </p:cTn>
                                        <p:tgtEl>
                                          <p:spTgt spid="140"/>
                                        </p:tgtEl>
                                        <p:attrNameLst>
                                          <p:attrName>style.visibility</p:attrName>
                                        </p:attrNameLst>
                                      </p:cBhvr>
                                      <p:to>
                                        <p:strVal val="visible"/>
                                      </p:to>
                                    </p:set>
                                    <p:animEffect filter="fade" transition="in">
                                      <p:cBhvr>
                                        <p:cTn dur="500" id="724"/>
                                        <p:tgtEl>
                                          <p:spTgt spid="140"/>
                                        </p:tgtEl>
                                      </p:cBhvr>
                                    </p:animEffect>
                                  </p:childTnLst>
                                </p:cTn>
                              </p:par>
                              <p:par>
                                <p:cTn fill="hold" grpId="0" id="725" nodeType="withEffect" presetClass="entr" presetID="10" presetSubtype="0">
                                  <p:stCondLst>
                                    <p:cond delay="3250"/>
                                  </p:stCondLst>
                                  <p:childTnLst>
                                    <p:set>
                                      <p:cBhvr>
                                        <p:cTn dur="1" fill="hold" id="726">
                                          <p:stCondLst>
                                            <p:cond delay="0"/>
                                          </p:stCondLst>
                                        </p:cTn>
                                        <p:tgtEl>
                                          <p:spTgt spid="142"/>
                                        </p:tgtEl>
                                        <p:attrNameLst>
                                          <p:attrName>style.visibility</p:attrName>
                                        </p:attrNameLst>
                                      </p:cBhvr>
                                      <p:to>
                                        <p:strVal val="visible"/>
                                      </p:to>
                                    </p:set>
                                    <p:animEffect filter="fade" transition="in">
                                      <p:cBhvr>
                                        <p:cTn dur="500" id="727"/>
                                        <p:tgtEl>
                                          <p:spTgt spid="142"/>
                                        </p:tgtEl>
                                      </p:cBhvr>
                                    </p:animEffect>
                                  </p:childTnLst>
                                </p:cTn>
                              </p:par>
                              <p:par>
                                <p:cTn fill="hold" grpId="0" id="728" nodeType="withEffect" presetClass="entr" presetID="10" presetSubtype="0">
                                  <p:stCondLst>
                                    <p:cond delay="3500"/>
                                  </p:stCondLst>
                                  <p:childTnLst>
                                    <p:set>
                                      <p:cBhvr>
                                        <p:cTn dur="1" fill="hold" id="729">
                                          <p:stCondLst>
                                            <p:cond delay="0"/>
                                          </p:stCondLst>
                                        </p:cTn>
                                        <p:tgtEl>
                                          <p:spTgt spid="147"/>
                                        </p:tgtEl>
                                        <p:attrNameLst>
                                          <p:attrName>style.visibility</p:attrName>
                                        </p:attrNameLst>
                                      </p:cBhvr>
                                      <p:to>
                                        <p:strVal val="visible"/>
                                      </p:to>
                                    </p:set>
                                    <p:animEffect filter="fade" transition="in">
                                      <p:cBhvr>
                                        <p:cTn dur="500" id="730"/>
                                        <p:tgtEl>
                                          <p:spTgt spid="147"/>
                                        </p:tgtEl>
                                      </p:cBhvr>
                                    </p:animEffect>
                                  </p:childTnLst>
                                </p:cTn>
                              </p:par>
                              <p:par>
                                <p:cTn fill="hold" grpId="0" id="731" nodeType="withEffect" presetClass="entr" presetID="22" presetSubtype="8">
                                  <p:stCondLst>
                                    <p:cond delay="3500"/>
                                  </p:stCondLst>
                                  <p:childTnLst>
                                    <p:set>
                                      <p:cBhvr>
                                        <p:cTn dur="1" fill="hold" id="732">
                                          <p:stCondLst>
                                            <p:cond delay="0"/>
                                          </p:stCondLst>
                                        </p:cTn>
                                        <p:tgtEl>
                                          <p:spTgt spid="141"/>
                                        </p:tgtEl>
                                        <p:attrNameLst>
                                          <p:attrName>style.visibility</p:attrName>
                                        </p:attrNameLst>
                                      </p:cBhvr>
                                      <p:to>
                                        <p:strVal val="visible"/>
                                      </p:to>
                                    </p:set>
                                    <p:animEffect filter="wipe(left)" transition="in">
                                      <p:cBhvr>
                                        <p:cTn dur="500" id="733"/>
                                        <p:tgtEl>
                                          <p:spTgt spid="141"/>
                                        </p:tgtEl>
                                      </p:cBhvr>
                                    </p:animEffect>
                                  </p:childTnLst>
                                </p:cTn>
                              </p:par>
                              <p:par>
                                <p:cTn fill="hold" grpId="0" id="734" nodeType="withEffect" presetClass="entr" presetID="22" presetSubtype="8">
                                  <p:stCondLst>
                                    <p:cond delay="3500"/>
                                  </p:stCondLst>
                                  <p:childTnLst>
                                    <p:set>
                                      <p:cBhvr>
                                        <p:cTn dur="1" fill="hold" id="735">
                                          <p:stCondLst>
                                            <p:cond delay="0"/>
                                          </p:stCondLst>
                                        </p:cTn>
                                        <p:tgtEl>
                                          <p:spTgt spid="143"/>
                                        </p:tgtEl>
                                        <p:attrNameLst>
                                          <p:attrName>style.visibility</p:attrName>
                                        </p:attrNameLst>
                                      </p:cBhvr>
                                      <p:to>
                                        <p:strVal val="visible"/>
                                      </p:to>
                                    </p:set>
                                    <p:animEffect filter="wipe(left)" transition="in">
                                      <p:cBhvr>
                                        <p:cTn dur="500" id="736"/>
                                        <p:tgtEl>
                                          <p:spTgt spid="143"/>
                                        </p:tgtEl>
                                      </p:cBhvr>
                                    </p:animEffect>
                                  </p:childTnLst>
                                </p:cTn>
                              </p:par>
                              <p:par>
                                <p:cTn fill="hold" grpId="0" id="737" nodeType="withEffect" presetClass="entr" presetID="22" presetSubtype="8">
                                  <p:stCondLst>
                                    <p:cond delay="3500"/>
                                  </p:stCondLst>
                                  <p:childTnLst>
                                    <p:set>
                                      <p:cBhvr>
                                        <p:cTn dur="1" fill="hold" id="738">
                                          <p:stCondLst>
                                            <p:cond delay="0"/>
                                          </p:stCondLst>
                                        </p:cTn>
                                        <p:tgtEl>
                                          <p:spTgt spid="148"/>
                                        </p:tgtEl>
                                        <p:attrNameLst>
                                          <p:attrName>style.visibility</p:attrName>
                                        </p:attrNameLst>
                                      </p:cBhvr>
                                      <p:to>
                                        <p:strVal val="visible"/>
                                      </p:to>
                                    </p:set>
                                    <p:animEffect filter="wipe(left)" transition="in">
                                      <p:cBhvr>
                                        <p:cTn dur="500" id="739"/>
                                        <p:tgtEl>
                                          <p:spTgt spid="148"/>
                                        </p:tgtEl>
                                      </p:cBhvr>
                                    </p:animEffect>
                                  </p:childTnLst>
                                </p:cTn>
                              </p:par>
                              <p:par>
                                <p:cTn decel="100000" fill="hold" grpId="0" id="740" nodeType="withEffect" presetClass="entr" presetID="2" presetSubtype="8">
                                  <p:stCondLst>
                                    <p:cond delay="3500"/>
                                  </p:stCondLst>
                                  <p:childTnLst>
                                    <p:set>
                                      <p:cBhvr>
                                        <p:cTn dur="1" fill="hold" id="741">
                                          <p:stCondLst>
                                            <p:cond delay="0"/>
                                          </p:stCondLst>
                                        </p:cTn>
                                        <p:tgtEl>
                                          <p:spTgt spid="131"/>
                                        </p:tgtEl>
                                        <p:attrNameLst>
                                          <p:attrName>style.visibility</p:attrName>
                                        </p:attrNameLst>
                                      </p:cBhvr>
                                      <p:to>
                                        <p:strVal val="visible"/>
                                      </p:to>
                                    </p:set>
                                    <p:anim calcmode="lin" valueType="num">
                                      <p:cBhvr additive="base">
                                        <p:cTn dur="750" fill="hold" id="742"/>
                                        <p:tgtEl>
                                          <p:spTgt spid="131"/>
                                        </p:tgtEl>
                                        <p:attrNameLst>
                                          <p:attrName>ppt_x</p:attrName>
                                        </p:attrNameLst>
                                      </p:cBhvr>
                                      <p:tavLst>
                                        <p:tav tm="0">
                                          <p:val>
                                            <p:strVal val="0-#ppt_w/2"/>
                                          </p:val>
                                        </p:tav>
                                        <p:tav tm="100000">
                                          <p:val>
                                            <p:strVal val="#ppt_x"/>
                                          </p:val>
                                        </p:tav>
                                      </p:tavLst>
                                    </p:anim>
                                    <p:anim calcmode="lin" valueType="num">
                                      <p:cBhvr additive="base">
                                        <p:cTn dur="750" fill="hold" id="743"/>
                                        <p:tgtEl>
                                          <p:spTgt spid="131"/>
                                        </p:tgtEl>
                                        <p:attrNameLst>
                                          <p:attrName>ppt_y</p:attrName>
                                        </p:attrNameLst>
                                      </p:cBhvr>
                                      <p:tavLst>
                                        <p:tav tm="0">
                                          <p:val>
                                            <p:strVal val="#ppt_y"/>
                                          </p:val>
                                        </p:tav>
                                        <p:tav tm="100000">
                                          <p:val>
                                            <p:strVal val="#ppt_y"/>
                                          </p:val>
                                        </p:tav>
                                      </p:tavLst>
                                    </p:anim>
                                  </p:childTnLst>
                                </p:cTn>
                              </p:par>
                              <p:par>
                                <p:cTn fill="hold" id="744" nodeType="withEffect" presetClass="entr" presetID="31" presetSubtype="0">
                                  <p:stCondLst>
                                    <p:cond delay="0"/>
                                  </p:stCondLst>
                                  <p:childTnLst>
                                    <p:set>
                                      <p:cBhvr>
                                        <p:cTn dur="1" fill="hold" id="745">
                                          <p:stCondLst>
                                            <p:cond delay="0"/>
                                          </p:stCondLst>
                                        </p:cTn>
                                        <p:tgtEl>
                                          <p:spTgt spid="155"/>
                                        </p:tgtEl>
                                        <p:attrNameLst>
                                          <p:attrName>style.visibility</p:attrName>
                                        </p:attrNameLst>
                                      </p:cBhvr>
                                      <p:to>
                                        <p:strVal val="visible"/>
                                      </p:to>
                                    </p:set>
                                    <p:anim calcmode="lin" valueType="num">
                                      <p:cBhvr>
                                        <p:cTn dur="1000" fill="hold" id="746"/>
                                        <p:tgtEl>
                                          <p:spTgt spid="155"/>
                                        </p:tgtEl>
                                        <p:attrNameLst>
                                          <p:attrName>ppt_w</p:attrName>
                                        </p:attrNameLst>
                                      </p:cBhvr>
                                      <p:tavLst>
                                        <p:tav tm="0">
                                          <p:val>
                                            <p:fltVal val="0"/>
                                          </p:val>
                                        </p:tav>
                                        <p:tav tm="100000">
                                          <p:val>
                                            <p:strVal val="#ppt_w"/>
                                          </p:val>
                                        </p:tav>
                                      </p:tavLst>
                                    </p:anim>
                                    <p:anim calcmode="lin" valueType="num">
                                      <p:cBhvr>
                                        <p:cTn dur="1000" fill="hold" id="747"/>
                                        <p:tgtEl>
                                          <p:spTgt spid="155"/>
                                        </p:tgtEl>
                                        <p:attrNameLst>
                                          <p:attrName>ppt_h</p:attrName>
                                        </p:attrNameLst>
                                      </p:cBhvr>
                                      <p:tavLst>
                                        <p:tav tm="0">
                                          <p:val>
                                            <p:fltVal val="0"/>
                                          </p:val>
                                        </p:tav>
                                        <p:tav tm="100000">
                                          <p:val>
                                            <p:strVal val="#ppt_h"/>
                                          </p:val>
                                        </p:tav>
                                      </p:tavLst>
                                    </p:anim>
                                    <p:anim calcmode="lin" valueType="num">
                                      <p:cBhvr>
                                        <p:cTn dur="1000" fill="hold" id="748"/>
                                        <p:tgtEl>
                                          <p:spTgt spid="155"/>
                                        </p:tgtEl>
                                        <p:attrNameLst>
                                          <p:attrName>style.rotation</p:attrName>
                                        </p:attrNameLst>
                                      </p:cBhvr>
                                      <p:tavLst>
                                        <p:tav tm="0">
                                          <p:val>
                                            <p:fltVal val="90"/>
                                          </p:val>
                                        </p:tav>
                                        <p:tav tm="100000">
                                          <p:val>
                                            <p:fltVal val="0"/>
                                          </p:val>
                                        </p:tav>
                                      </p:tavLst>
                                    </p:anim>
                                    <p:animEffect filter="fade" transition="in">
                                      <p:cBhvr>
                                        <p:cTn dur="1000" id="749"/>
                                        <p:tgtEl>
                                          <p:spTgt spid="155"/>
                                        </p:tgtEl>
                                      </p:cBhvr>
                                    </p:animEffect>
                                  </p:childTnLst>
                                </p:cTn>
                              </p:par>
                              <p:par>
                                <p:cTn fill="hold" grpId="0" id="750" nodeType="withEffect" presetClass="entr" presetID="10" presetSubtype="0">
                                  <p:stCondLst>
                                    <p:cond delay="250"/>
                                  </p:stCondLst>
                                  <p:childTnLst>
                                    <p:set>
                                      <p:cBhvr>
                                        <p:cTn dur="1" fill="hold" id="751">
                                          <p:stCondLst>
                                            <p:cond delay="0"/>
                                          </p:stCondLst>
                                        </p:cTn>
                                        <p:tgtEl>
                                          <p:spTgt spid="154"/>
                                        </p:tgtEl>
                                        <p:attrNameLst>
                                          <p:attrName>style.visibility</p:attrName>
                                        </p:attrNameLst>
                                      </p:cBhvr>
                                      <p:to>
                                        <p:strVal val="visible"/>
                                      </p:to>
                                    </p:set>
                                    <p:animEffect filter="fade" transition="in">
                                      <p:cBhvr>
                                        <p:cTn dur="500" id="752"/>
                                        <p:tgtEl>
                                          <p:spTgt spid="154"/>
                                        </p:tgtEl>
                                      </p:cBhvr>
                                    </p:animEffect>
                                  </p:childTnLst>
                                </p:cTn>
                              </p:par>
                              <p:par>
                                <p:cTn decel="30000" fill="hold" grpId="1" id="753" nodeType="withEffect" presetClass="path" presetID="42" presetSubtype="0">
                                  <p:stCondLst>
                                    <p:cond delay="250"/>
                                  </p:stCondLst>
                                  <p:childTnLst>
                                    <p:animMotion origin="layout" path="M 4.375E-06 -1.11111E-06 L 0.03372 0.04398" pathEditMode="relative" ptsTypes="AA" rAng="0">
                                      <p:cBhvr>
                                        <p:cTn dur="750" fill="hold" id="754" spd="-100000"/>
                                        <p:tgtEl>
                                          <p:spTgt spid="154"/>
                                        </p:tgtEl>
                                        <p:attrNameLst>
                                          <p:attrName>ppt_x</p:attrName>
                                          <p:attrName>ppt_y</p:attrName>
                                        </p:attrNameLst>
                                      </p:cBhvr>
                                      <p:rCtr x="1680" y="2199"/>
                                    </p:animMotion>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P grpId="0" spid="21"/>
      <p:bldP grpId="0" spid="22"/>
      <p:bldP grpId="0" spid="23"/>
      <p:bldP grpId="0" spid="24"/>
      <p:bldP grpId="0" spid="25"/>
      <p:bldP grpId="0" spid="26"/>
      <p:bldP grpId="0" spid="27"/>
      <p:bldP grpId="0" spid="28"/>
      <p:bldP grpId="0" spid="29"/>
      <p:bldP grpId="0" spid="30"/>
      <p:bldP grpId="0" spid="31"/>
      <p:bldP grpId="0" spid="32"/>
      <p:bldP grpId="0" spid="33"/>
      <p:bldP grpId="0" spid="34"/>
      <p:bldP grpId="0" spid="35"/>
      <p:bldP grpId="0" spid="36"/>
      <p:bldP grpId="0" spid="37"/>
      <p:bldP grpId="0" spid="38"/>
      <p:bldP grpId="0" spid="39"/>
      <p:bldP grpId="0" spid="40"/>
      <p:bldP grpId="0" spid="41"/>
      <p:bldP grpId="0" spid="42"/>
      <p:bldP grpId="0" spid="43"/>
      <p:bldP grpId="0" spid="44"/>
      <p:bldP grpId="0" spid="45"/>
      <p:bldP grpId="0" spid="46"/>
      <p:bldP grpId="0" spid="47"/>
      <p:bldP grpId="0" spid="48"/>
      <p:bldP grpId="0" spid="49"/>
      <p:bldP grpId="0" spid="50"/>
      <p:bldP grpId="0" spid="51"/>
      <p:bldP grpId="0" spid="52"/>
      <p:bldP grpId="0" spid="61"/>
      <p:bldP grpId="0" spid="62"/>
      <p:bldP grpId="0" spid="63"/>
      <p:bldP grpId="0" spid="81"/>
      <p:bldP grpId="0" spid="82"/>
      <p:bldP grpId="0" spid="83"/>
      <p:bldP grpId="0" spid="84"/>
      <p:bldP grpId="0" spid="85"/>
      <p:bldP grpId="0" spid="86"/>
      <p:bldP grpId="0" spid="87"/>
      <p:bldP grpId="0" spid="88"/>
      <p:bldP grpId="0" spid="89"/>
      <p:bldP grpId="0" spid="90"/>
      <p:bldP grpId="0" spid="91"/>
      <p:bldP grpId="0" spid="92"/>
      <p:bldP grpId="0" spid="93"/>
      <p:bldP grpId="0" spid="94"/>
      <p:bldP grpId="0" spid="95"/>
      <p:bldP grpId="0" spid="96"/>
      <p:bldP grpId="0" spid="97"/>
      <p:bldP grpId="0" spid="98"/>
      <p:bldP grpId="0" spid="99"/>
      <p:bldP grpId="0" spid="100"/>
      <p:bldP grpId="0" spid="101"/>
      <p:bldP grpId="0" spid="102"/>
      <p:bldP grpId="0" spid="103"/>
      <p:bldP grpId="0" spid="104"/>
      <p:bldP grpId="0" spid="105"/>
      <p:bldP grpId="0" spid="106"/>
      <p:bldP grpId="0" spid="107"/>
      <p:bldP grpId="0" spid="108"/>
      <p:bldP grpId="0" spid="109"/>
      <p:bldP grpId="0" spid="110"/>
      <p:bldP grpId="0" spid="111"/>
      <p:bldP grpId="0" spid="112"/>
      <p:bldP grpId="0" spid="113"/>
      <p:bldP grpId="0" spid="122"/>
      <p:bldP grpId="0" spid="123"/>
      <p:bldP grpId="0" spid="124"/>
      <p:bldP grpId="0" spid="125"/>
      <p:bldP grpId="1" spid="125"/>
      <p:bldP grpId="0" spid="126"/>
      <p:bldP grpId="1" spid="126"/>
      <p:bldP grpId="0" spid="127"/>
      <p:bldP grpId="1" spid="127"/>
      <p:bldP grpId="0" spid="128"/>
      <p:bldP grpId="1" spid="128"/>
      <p:bldP grpId="0" spid="131"/>
      <p:bldP grpId="0" spid="132"/>
      <p:bldP grpId="0" spid="140"/>
      <p:bldP grpId="0" spid="141"/>
      <p:bldP grpId="0" spid="142"/>
      <p:bldP grpId="0" spid="143"/>
      <p:bldP grpId="0" spid="147"/>
      <p:bldP grpId="0" spid="148"/>
      <p:bldP grpId="0" spid="154"/>
      <p:bldP grpId="1" spid="154"/>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3" name="直接连接符 2"/>
          <p:cNvCxnSpPr/>
          <p:nvPr/>
        </p:nvCxnSpPr>
        <p:spPr>
          <a:xfrm flipH="1" rot="16741234">
            <a:off x="-427760" y="532144"/>
            <a:ext cx="211002" cy="47805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H="1" rot="16741234">
            <a:off x="-807971" y="343081"/>
            <a:ext cx="425232" cy="243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V="1" rot="16741234">
            <a:off x="-974032" y="-310228"/>
            <a:ext cx="564540" cy="36172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rot="16741234">
            <a:off x="-431625" y="1006295"/>
            <a:ext cx="404755" cy="2665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H="1" rot="16741234">
            <a:off x="-473455" y="1533484"/>
            <a:ext cx="297923" cy="14972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a:stCxn id="30" idx="6"/>
          </p:cNvCxnSpPr>
          <p:nvPr/>
        </p:nvCxnSpPr>
        <p:spPr>
          <a:xfrm flipV="1" rot="16741234">
            <a:off x="-779240" y="3023297"/>
            <a:ext cx="868883" cy="2177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a:stCxn id="34" idx="6"/>
          </p:cNvCxnSpPr>
          <p:nvPr/>
        </p:nvCxnSpPr>
        <p:spPr>
          <a:xfrm rot="16741234">
            <a:off x="-709567" y="3759485"/>
            <a:ext cx="508993" cy="19202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flipV="1" rot="16741234">
            <a:off x="-369298" y="2230762"/>
            <a:ext cx="521979" cy="4500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rot="16741234">
            <a:off x="-202758" y="1752685"/>
            <a:ext cx="270152" cy="4776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rot="16741234">
            <a:off x="-703697" y="1152432"/>
            <a:ext cx="128338" cy="48373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rot="16741234">
            <a:off x="-431625" y="1006295"/>
            <a:ext cx="404755" cy="2665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a:stCxn id="22" idx="2"/>
          </p:cNvCxnSpPr>
          <p:nvPr/>
        </p:nvCxnSpPr>
        <p:spPr>
          <a:xfrm rot="16741234">
            <a:off x="49827" y="-302839"/>
            <a:ext cx="560420" cy="4511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a:endCxn id="22" idx="6"/>
          </p:cNvCxnSpPr>
          <p:nvPr/>
        </p:nvCxnSpPr>
        <p:spPr>
          <a:xfrm flipV="1" rot="16741234">
            <a:off x="270294" y="70328"/>
            <a:ext cx="366063" cy="47270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flipV="1" rot="16741234">
            <a:off x="38597" y="406000"/>
            <a:ext cx="505327" cy="65844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rot="16741234">
            <a:off x="-1492401" y="2075316"/>
            <a:ext cx="486266" cy="308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rot="16741234">
            <a:off x="-1328075" y="2392024"/>
            <a:ext cx="418126" cy="3586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rot="16741234">
            <a:off x="-1190504" y="1561776"/>
            <a:ext cx="347450" cy="14847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椭圆 19"/>
          <p:cNvSpPr/>
          <p:nvPr/>
        </p:nvSpPr>
        <p:spPr>
          <a:xfrm flipH="1" rot="16741234">
            <a:off x="-877571" y="-557765"/>
            <a:ext cx="122016" cy="122016"/>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21" name="椭圆 20"/>
          <p:cNvSpPr/>
          <p:nvPr/>
        </p:nvSpPr>
        <p:spPr>
          <a:xfrm flipH="1" rot="16741234">
            <a:off x="-630900" y="73044"/>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椭圆 21"/>
          <p:cNvSpPr/>
          <p:nvPr/>
        </p:nvSpPr>
        <p:spPr>
          <a:xfrm flipH="1" rot="16741234">
            <a:off x="207646" y="-7674"/>
            <a:ext cx="97129" cy="97129"/>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23" name="椭圆 22"/>
          <p:cNvSpPr/>
          <p:nvPr/>
        </p:nvSpPr>
        <p:spPr>
          <a:xfrm flipH="1" rot="16741234">
            <a:off x="-638639" y="519120"/>
            <a:ext cx="122016" cy="122016"/>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24" name="椭圆 23"/>
          <p:cNvSpPr/>
          <p:nvPr/>
        </p:nvSpPr>
        <p:spPr>
          <a:xfrm flipH="1" rot="16741234">
            <a:off x="369962" y="-627699"/>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椭圆 24"/>
          <p:cNvSpPr/>
          <p:nvPr/>
        </p:nvSpPr>
        <p:spPr>
          <a:xfrm flipH="1" rot="16741234">
            <a:off x="-957173" y="1379546"/>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椭圆 25"/>
          <p:cNvSpPr/>
          <p:nvPr/>
        </p:nvSpPr>
        <p:spPr>
          <a:xfrm flipH="1" rot="16741234">
            <a:off x="607514" y="491659"/>
            <a:ext cx="118686" cy="118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椭圆 26"/>
          <p:cNvSpPr/>
          <p:nvPr/>
        </p:nvSpPr>
        <p:spPr>
          <a:xfrm flipH="1" rot="16741234">
            <a:off x="-154370" y="883701"/>
            <a:ext cx="170065" cy="1700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椭圆 27"/>
          <p:cNvSpPr/>
          <p:nvPr/>
        </p:nvSpPr>
        <p:spPr>
          <a:xfrm flipH="1" rot="16741234">
            <a:off x="-854216" y="4373466"/>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椭圆 28"/>
          <p:cNvSpPr/>
          <p:nvPr/>
        </p:nvSpPr>
        <p:spPr>
          <a:xfrm rot="16741234">
            <a:off x="-1124365" y="3181437"/>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椭圆 29"/>
          <p:cNvSpPr/>
          <p:nvPr/>
        </p:nvSpPr>
        <p:spPr>
          <a:xfrm rot="16741234">
            <a:off x="-361546" y="3577732"/>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椭圆 30"/>
          <p:cNvSpPr/>
          <p:nvPr/>
        </p:nvSpPr>
        <p:spPr>
          <a:xfrm rot="16741234">
            <a:off x="-1367918" y="3751326"/>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椭圆 31"/>
          <p:cNvSpPr/>
          <p:nvPr/>
        </p:nvSpPr>
        <p:spPr>
          <a:xfrm rot="16741234">
            <a:off x="-1765537" y="3000622"/>
            <a:ext cx="97129" cy="97129"/>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33" name="椭圆 32"/>
          <p:cNvSpPr/>
          <p:nvPr/>
        </p:nvSpPr>
        <p:spPr>
          <a:xfrm rot="16741234">
            <a:off x="-999833" y="2794323"/>
            <a:ext cx="122016" cy="12201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椭圆 33"/>
          <p:cNvSpPr/>
          <p:nvPr/>
        </p:nvSpPr>
        <p:spPr>
          <a:xfrm rot="16741234">
            <a:off x="-660370" y="4091038"/>
            <a:ext cx="122016" cy="122016"/>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35" name="椭圆 34"/>
          <p:cNvSpPr/>
          <p:nvPr/>
        </p:nvSpPr>
        <p:spPr>
          <a:xfrm rot="16741234">
            <a:off x="-1205197" y="1775916"/>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椭圆 35"/>
          <p:cNvSpPr/>
          <p:nvPr/>
        </p:nvSpPr>
        <p:spPr>
          <a:xfrm rot="16741234">
            <a:off x="-1346895" y="2241562"/>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椭圆 36"/>
          <p:cNvSpPr/>
          <p:nvPr/>
        </p:nvSpPr>
        <p:spPr>
          <a:xfrm rot="16741234">
            <a:off x="127001" y="2153123"/>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椭圆 37"/>
          <p:cNvSpPr/>
          <p:nvPr/>
        </p:nvSpPr>
        <p:spPr>
          <a:xfrm rot="16741234">
            <a:off x="-578332" y="2128165"/>
            <a:ext cx="128800" cy="1288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椭圆 38"/>
          <p:cNvSpPr/>
          <p:nvPr/>
        </p:nvSpPr>
        <p:spPr>
          <a:xfrm rot="16741234">
            <a:off x="-420204" y="2558218"/>
            <a:ext cx="170065" cy="1700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椭圆 39"/>
          <p:cNvSpPr/>
          <p:nvPr/>
        </p:nvSpPr>
        <p:spPr>
          <a:xfrm flipH="1" rot="16741234">
            <a:off x="-388171" y="1704663"/>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椭圆 40"/>
          <p:cNvSpPr/>
          <p:nvPr/>
        </p:nvSpPr>
        <p:spPr>
          <a:xfrm flipH="1" rot="16741234">
            <a:off x="-444986" y="1280839"/>
            <a:ext cx="145836" cy="145836"/>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椭圆 41"/>
          <p:cNvSpPr/>
          <p:nvPr/>
        </p:nvSpPr>
        <p:spPr>
          <a:xfrm flipH="1" rot="16741234">
            <a:off x="855359" y="43051"/>
            <a:ext cx="122016" cy="122016"/>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43" name="椭圆 42"/>
          <p:cNvSpPr/>
          <p:nvPr/>
        </p:nvSpPr>
        <p:spPr>
          <a:xfrm flipH="1" rot="16741234">
            <a:off x="688686" y="1154145"/>
            <a:ext cx="105246" cy="105246"/>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44" name="椭圆 43"/>
          <p:cNvSpPr/>
          <p:nvPr/>
        </p:nvSpPr>
        <p:spPr>
          <a:xfrm flipH="1" rot="16741234">
            <a:off x="230973" y="1498197"/>
            <a:ext cx="97129" cy="97129"/>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45" name="椭圆 44"/>
          <p:cNvSpPr/>
          <p:nvPr/>
        </p:nvSpPr>
        <p:spPr>
          <a:xfrm flipH="1" rot="16741234">
            <a:off x="884704" y="733988"/>
            <a:ext cx="170065" cy="1700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 name="椭圆 45"/>
          <p:cNvSpPr/>
          <p:nvPr/>
        </p:nvSpPr>
        <p:spPr>
          <a:xfrm rot="16741234">
            <a:off x="456716" y="2615353"/>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7" name="椭圆 46"/>
          <p:cNvSpPr/>
          <p:nvPr/>
        </p:nvSpPr>
        <p:spPr>
          <a:xfrm rot="16741234">
            <a:off x="176114" y="3209099"/>
            <a:ext cx="118686" cy="118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8" name="椭圆 47"/>
          <p:cNvSpPr/>
          <p:nvPr/>
        </p:nvSpPr>
        <p:spPr>
          <a:xfrm rot="16741234">
            <a:off x="-98522" y="3918585"/>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9" name="椭圆 48"/>
          <p:cNvSpPr/>
          <p:nvPr/>
        </p:nvSpPr>
        <p:spPr>
          <a:xfrm rot="16741234">
            <a:off x="-153704" y="3092241"/>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0" name="椭圆 49"/>
          <p:cNvSpPr/>
          <p:nvPr/>
        </p:nvSpPr>
        <p:spPr>
          <a:xfrm flipH="1" rot="16741234">
            <a:off x="700402" y="1700624"/>
            <a:ext cx="148893" cy="148893"/>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1" name="椭圆 50"/>
          <p:cNvSpPr/>
          <p:nvPr/>
        </p:nvSpPr>
        <p:spPr>
          <a:xfrm flipH="1" rot="16741234">
            <a:off x="-1046738" y="343070"/>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2" name="椭圆 51"/>
          <p:cNvSpPr/>
          <p:nvPr/>
        </p:nvSpPr>
        <p:spPr>
          <a:xfrm flipH="1" rot="16741234">
            <a:off x="-1142012" y="950979"/>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53" name="组合 52"/>
          <p:cNvGrpSpPr/>
          <p:nvPr/>
        </p:nvGrpSpPr>
        <p:grpSpPr>
          <a:xfrm rot="16741234">
            <a:off x="-2890843" y="1186792"/>
            <a:ext cx="2720838" cy="505942"/>
            <a:chOff x="5233265" y="2334818"/>
            <a:chExt cx="2720838" cy="505942"/>
          </a:xfrm>
        </p:grpSpPr>
        <p:sp>
          <p:nvSpPr>
            <p:cNvPr id="54" name="椭圆 53"/>
            <p:cNvSpPr/>
            <p:nvPr/>
          </p:nvSpPr>
          <p:spPr>
            <a:xfrm flipH="1">
              <a:off x="7856974" y="2607323"/>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5" name="椭圆 54"/>
            <p:cNvSpPr/>
            <p:nvPr/>
          </p:nvSpPr>
          <p:spPr>
            <a:xfrm>
              <a:off x="5233265" y="2735514"/>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6" name="椭圆 55"/>
            <p:cNvSpPr/>
            <p:nvPr/>
          </p:nvSpPr>
          <p:spPr>
            <a:xfrm>
              <a:off x="5596947" y="2508972"/>
              <a:ext cx="122016" cy="12201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7" name="椭圆 56"/>
            <p:cNvSpPr/>
            <p:nvPr/>
          </p:nvSpPr>
          <p:spPr>
            <a:xfrm flipH="1">
              <a:off x="6370598" y="2334818"/>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8" name="椭圆 57"/>
            <p:cNvSpPr/>
            <p:nvPr/>
          </p:nvSpPr>
          <p:spPr>
            <a:xfrm>
              <a:off x="7109056" y="2611432"/>
              <a:ext cx="141849" cy="14184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cxnSp>
        <p:nvCxnSpPr>
          <p:cNvPr id="59" name="直接连接符 58"/>
          <p:cNvCxnSpPr>
            <a:endCxn id="32" idx="3"/>
          </p:cNvCxnSpPr>
          <p:nvPr/>
        </p:nvCxnSpPr>
        <p:spPr>
          <a:xfrm flipV="1" rot="16741234">
            <a:off x="-1822775" y="3203176"/>
            <a:ext cx="610899" cy="44349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a:stCxn id="33" idx="0"/>
            <a:endCxn id="32" idx="5"/>
          </p:cNvCxnSpPr>
          <p:nvPr/>
        </p:nvCxnSpPr>
        <p:spPr>
          <a:xfrm flipH="1" flipV="1" rot="16741234">
            <a:off x="-1477937" y="2611821"/>
            <a:ext cx="279123" cy="64278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1" name="椭圆 60"/>
          <p:cNvSpPr/>
          <p:nvPr/>
        </p:nvSpPr>
        <p:spPr>
          <a:xfrm flipH="1" rot="16741234">
            <a:off x="-136291" y="-1211906"/>
            <a:ext cx="118686" cy="118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2" name="椭圆 61"/>
          <p:cNvSpPr/>
          <p:nvPr/>
        </p:nvSpPr>
        <p:spPr>
          <a:xfrm flipH="1" rot="16741234">
            <a:off x="-197862" y="-571751"/>
            <a:ext cx="175715" cy="175715"/>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3" name="椭圆 62"/>
          <p:cNvSpPr/>
          <p:nvPr/>
        </p:nvSpPr>
        <p:spPr>
          <a:xfrm rot="16741234">
            <a:off x="-484699" y="-1728560"/>
            <a:ext cx="137160" cy="137160"/>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cxnSp>
        <p:nvCxnSpPr>
          <p:cNvPr id="64" name="直接连接符 63"/>
          <p:cNvCxnSpPr/>
          <p:nvPr/>
        </p:nvCxnSpPr>
        <p:spPr>
          <a:xfrm flipH="1" rot="16741234">
            <a:off x="11830204" y="5030430"/>
            <a:ext cx="211002" cy="47805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flipH="1" rot="16741234">
            <a:off x="11449993" y="4841367"/>
            <a:ext cx="425232" cy="243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flipV="1" rot="16741234">
            <a:off x="11283932" y="4188058"/>
            <a:ext cx="564540" cy="36172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rot="16741234">
            <a:off x="11826339" y="5504581"/>
            <a:ext cx="404755" cy="2665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flipH="1" rot="16741234">
            <a:off x="11784509" y="6031770"/>
            <a:ext cx="297923" cy="14972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a:stCxn id="91" idx="6"/>
          </p:cNvCxnSpPr>
          <p:nvPr/>
        </p:nvCxnSpPr>
        <p:spPr>
          <a:xfrm flipV="1" rot="16741234">
            <a:off x="11478724" y="7521583"/>
            <a:ext cx="868883" cy="2177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a:stCxn id="95" idx="6"/>
          </p:cNvCxnSpPr>
          <p:nvPr/>
        </p:nvCxnSpPr>
        <p:spPr>
          <a:xfrm rot="16741234">
            <a:off x="11548397" y="8257771"/>
            <a:ext cx="508993" cy="19202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flipH="1" flipV="1" rot="16741234">
            <a:off x="11888666" y="6729048"/>
            <a:ext cx="521979" cy="4500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V="1" rot="16741234">
            <a:off x="12055206" y="6250971"/>
            <a:ext cx="270152" cy="4776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rot="16741234">
            <a:off x="11554267" y="5650718"/>
            <a:ext cx="128338" cy="48373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rot="16741234">
            <a:off x="11826339" y="5504581"/>
            <a:ext cx="404755" cy="2665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a:stCxn id="83" idx="2"/>
          </p:cNvCxnSpPr>
          <p:nvPr/>
        </p:nvCxnSpPr>
        <p:spPr>
          <a:xfrm rot="16741234">
            <a:off x="12307791" y="4195447"/>
            <a:ext cx="560420" cy="4511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a:endCxn id="83" idx="6"/>
          </p:cNvCxnSpPr>
          <p:nvPr/>
        </p:nvCxnSpPr>
        <p:spPr>
          <a:xfrm flipV="1" rot="16741234">
            <a:off x="12528258" y="4568614"/>
            <a:ext cx="366063" cy="47270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flipH="1" flipV="1" rot="16741234">
            <a:off x="12296561" y="4904286"/>
            <a:ext cx="505327" cy="65844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rot="16741234">
            <a:off x="10765563" y="6573602"/>
            <a:ext cx="486266" cy="308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flipH="1" rot="16741234">
            <a:off x="10929889" y="6890310"/>
            <a:ext cx="418126" cy="3586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rot="16741234">
            <a:off x="11067460" y="6060062"/>
            <a:ext cx="347450" cy="14847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1" name="椭圆 80"/>
          <p:cNvSpPr/>
          <p:nvPr/>
        </p:nvSpPr>
        <p:spPr>
          <a:xfrm flipH="1" rot="16741234">
            <a:off x="11380393" y="3940521"/>
            <a:ext cx="122016" cy="122016"/>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82" name="椭圆 81"/>
          <p:cNvSpPr/>
          <p:nvPr/>
        </p:nvSpPr>
        <p:spPr>
          <a:xfrm flipH="1" rot="16741234">
            <a:off x="11627064" y="4571330"/>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3" name="椭圆 82"/>
          <p:cNvSpPr/>
          <p:nvPr/>
        </p:nvSpPr>
        <p:spPr>
          <a:xfrm flipH="1" rot="16741234">
            <a:off x="12465610" y="4490612"/>
            <a:ext cx="97129" cy="97129"/>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84" name="椭圆 83"/>
          <p:cNvSpPr/>
          <p:nvPr/>
        </p:nvSpPr>
        <p:spPr>
          <a:xfrm flipH="1" rot="16741234">
            <a:off x="11619325" y="5017406"/>
            <a:ext cx="122016" cy="122016"/>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85" name="椭圆 84"/>
          <p:cNvSpPr/>
          <p:nvPr/>
        </p:nvSpPr>
        <p:spPr>
          <a:xfrm flipH="1" rot="16741234">
            <a:off x="12627926" y="3870587"/>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6" name="椭圆 85"/>
          <p:cNvSpPr/>
          <p:nvPr/>
        </p:nvSpPr>
        <p:spPr>
          <a:xfrm flipH="1" rot="16741234">
            <a:off x="11300791" y="5877832"/>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7" name="椭圆 86"/>
          <p:cNvSpPr/>
          <p:nvPr/>
        </p:nvSpPr>
        <p:spPr>
          <a:xfrm flipH="1" rot="16741234">
            <a:off x="12865478" y="4989945"/>
            <a:ext cx="118686" cy="118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8" name="椭圆 87"/>
          <p:cNvSpPr/>
          <p:nvPr/>
        </p:nvSpPr>
        <p:spPr>
          <a:xfrm flipH="1" rot="16741234">
            <a:off x="12103594" y="5381987"/>
            <a:ext cx="170065" cy="1700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9" name="椭圆 88"/>
          <p:cNvSpPr/>
          <p:nvPr/>
        </p:nvSpPr>
        <p:spPr>
          <a:xfrm flipH="1" rot="16741234">
            <a:off x="11403748" y="8871752"/>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0" name="椭圆 89"/>
          <p:cNvSpPr/>
          <p:nvPr/>
        </p:nvSpPr>
        <p:spPr>
          <a:xfrm rot="16741234">
            <a:off x="11133599" y="7679723"/>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1" name="椭圆 90"/>
          <p:cNvSpPr/>
          <p:nvPr/>
        </p:nvSpPr>
        <p:spPr>
          <a:xfrm rot="16741234">
            <a:off x="11896418" y="8076018"/>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2" name="椭圆 91"/>
          <p:cNvSpPr/>
          <p:nvPr/>
        </p:nvSpPr>
        <p:spPr>
          <a:xfrm rot="16741234">
            <a:off x="10890046" y="8249612"/>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3" name="椭圆 92"/>
          <p:cNvSpPr/>
          <p:nvPr/>
        </p:nvSpPr>
        <p:spPr>
          <a:xfrm rot="16741234">
            <a:off x="10492427" y="7498908"/>
            <a:ext cx="97129" cy="97129"/>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94" name="椭圆 93"/>
          <p:cNvSpPr/>
          <p:nvPr/>
        </p:nvSpPr>
        <p:spPr>
          <a:xfrm rot="16741234">
            <a:off x="11258131" y="7292609"/>
            <a:ext cx="122016" cy="12201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5" name="椭圆 94"/>
          <p:cNvSpPr/>
          <p:nvPr/>
        </p:nvSpPr>
        <p:spPr>
          <a:xfrm rot="16741234">
            <a:off x="11597594" y="8589324"/>
            <a:ext cx="122016" cy="122016"/>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96" name="椭圆 95"/>
          <p:cNvSpPr/>
          <p:nvPr/>
        </p:nvSpPr>
        <p:spPr>
          <a:xfrm rot="16741234">
            <a:off x="11052767" y="6274202"/>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7" name="椭圆 96"/>
          <p:cNvSpPr/>
          <p:nvPr/>
        </p:nvSpPr>
        <p:spPr>
          <a:xfrm rot="16741234">
            <a:off x="10911069" y="6739848"/>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8" name="椭圆 97"/>
          <p:cNvSpPr/>
          <p:nvPr/>
        </p:nvSpPr>
        <p:spPr>
          <a:xfrm rot="16741234">
            <a:off x="12384965" y="6651409"/>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9" name="椭圆 98"/>
          <p:cNvSpPr/>
          <p:nvPr/>
        </p:nvSpPr>
        <p:spPr>
          <a:xfrm rot="16741234">
            <a:off x="11679632" y="6626451"/>
            <a:ext cx="128800" cy="1288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0" name="椭圆 99"/>
          <p:cNvSpPr/>
          <p:nvPr/>
        </p:nvSpPr>
        <p:spPr>
          <a:xfrm rot="16741234">
            <a:off x="11837760" y="7056504"/>
            <a:ext cx="170065" cy="1700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1" name="椭圆 100"/>
          <p:cNvSpPr/>
          <p:nvPr/>
        </p:nvSpPr>
        <p:spPr>
          <a:xfrm flipH="1" rot="16741234">
            <a:off x="11869793" y="6202949"/>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2" name="椭圆 101"/>
          <p:cNvSpPr/>
          <p:nvPr/>
        </p:nvSpPr>
        <p:spPr>
          <a:xfrm flipH="1" rot="16741234">
            <a:off x="11812978" y="5779125"/>
            <a:ext cx="145836" cy="145836"/>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3" name="椭圆 102"/>
          <p:cNvSpPr/>
          <p:nvPr/>
        </p:nvSpPr>
        <p:spPr>
          <a:xfrm flipH="1" rot="16741234">
            <a:off x="13113324" y="4541337"/>
            <a:ext cx="122016" cy="122016"/>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104" name="椭圆 103"/>
          <p:cNvSpPr/>
          <p:nvPr/>
        </p:nvSpPr>
        <p:spPr>
          <a:xfrm flipH="1" rot="16741234">
            <a:off x="12946650" y="5652431"/>
            <a:ext cx="105246" cy="105246"/>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105" name="椭圆 104"/>
          <p:cNvSpPr/>
          <p:nvPr/>
        </p:nvSpPr>
        <p:spPr>
          <a:xfrm flipH="1" rot="16741234">
            <a:off x="12488937" y="5996483"/>
            <a:ext cx="97129" cy="97129"/>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106" name="椭圆 105"/>
          <p:cNvSpPr/>
          <p:nvPr/>
        </p:nvSpPr>
        <p:spPr>
          <a:xfrm flipH="1" rot="16741234">
            <a:off x="13142668" y="5232274"/>
            <a:ext cx="170065" cy="1700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7" name="椭圆 106"/>
          <p:cNvSpPr/>
          <p:nvPr/>
        </p:nvSpPr>
        <p:spPr>
          <a:xfrm rot="16741234">
            <a:off x="12714680" y="7113639"/>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8" name="椭圆 107"/>
          <p:cNvSpPr/>
          <p:nvPr/>
        </p:nvSpPr>
        <p:spPr>
          <a:xfrm rot="16741234">
            <a:off x="12434078" y="7707385"/>
            <a:ext cx="118686" cy="118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9" name="椭圆 108"/>
          <p:cNvSpPr/>
          <p:nvPr/>
        </p:nvSpPr>
        <p:spPr>
          <a:xfrm rot="16741234">
            <a:off x="12159442" y="8416871"/>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0" name="椭圆 109"/>
          <p:cNvSpPr/>
          <p:nvPr/>
        </p:nvSpPr>
        <p:spPr>
          <a:xfrm rot="16741234">
            <a:off x="12104260" y="7590527"/>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1" name="椭圆 110"/>
          <p:cNvSpPr/>
          <p:nvPr/>
        </p:nvSpPr>
        <p:spPr>
          <a:xfrm flipH="1" rot="16741234">
            <a:off x="12958366" y="6198910"/>
            <a:ext cx="148893" cy="148893"/>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2" name="椭圆 111"/>
          <p:cNvSpPr/>
          <p:nvPr/>
        </p:nvSpPr>
        <p:spPr>
          <a:xfrm flipH="1" rot="16741234">
            <a:off x="11211226" y="4841356"/>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3" name="椭圆 112"/>
          <p:cNvSpPr/>
          <p:nvPr/>
        </p:nvSpPr>
        <p:spPr>
          <a:xfrm flipH="1" rot="16741234">
            <a:off x="11115952" y="5449265"/>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14" name="组合 113"/>
          <p:cNvGrpSpPr/>
          <p:nvPr/>
        </p:nvGrpSpPr>
        <p:grpSpPr>
          <a:xfrm rot="16741234">
            <a:off x="9367121" y="5685078"/>
            <a:ext cx="2720838" cy="505942"/>
            <a:chOff x="5233265" y="2334818"/>
            <a:chExt cx="2720838" cy="505942"/>
          </a:xfrm>
        </p:grpSpPr>
        <p:sp>
          <p:nvSpPr>
            <p:cNvPr id="115" name="椭圆 114"/>
            <p:cNvSpPr/>
            <p:nvPr/>
          </p:nvSpPr>
          <p:spPr>
            <a:xfrm flipH="1">
              <a:off x="7856974" y="2607323"/>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6" name="椭圆 115"/>
            <p:cNvSpPr/>
            <p:nvPr/>
          </p:nvSpPr>
          <p:spPr>
            <a:xfrm>
              <a:off x="5233265" y="2735514"/>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7" name="椭圆 116"/>
            <p:cNvSpPr/>
            <p:nvPr/>
          </p:nvSpPr>
          <p:spPr>
            <a:xfrm>
              <a:off x="5596947" y="2508972"/>
              <a:ext cx="122016" cy="12201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8" name="椭圆 117"/>
            <p:cNvSpPr/>
            <p:nvPr/>
          </p:nvSpPr>
          <p:spPr>
            <a:xfrm flipH="1">
              <a:off x="6370598" y="2334818"/>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9" name="椭圆 118"/>
            <p:cNvSpPr/>
            <p:nvPr/>
          </p:nvSpPr>
          <p:spPr>
            <a:xfrm>
              <a:off x="7109056" y="2611432"/>
              <a:ext cx="141849" cy="14184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cxnSp>
        <p:nvCxnSpPr>
          <p:cNvPr id="120" name="直接连接符 119"/>
          <p:cNvCxnSpPr>
            <a:endCxn id="93" idx="3"/>
          </p:cNvCxnSpPr>
          <p:nvPr/>
        </p:nvCxnSpPr>
        <p:spPr>
          <a:xfrm flipV="1" rot="16741234">
            <a:off x="10435189" y="7701462"/>
            <a:ext cx="610899" cy="44349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1" name="直接连接符 120"/>
          <p:cNvCxnSpPr>
            <a:stCxn id="94" idx="0"/>
            <a:endCxn id="93" idx="5"/>
          </p:cNvCxnSpPr>
          <p:nvPr/>
        </p:nvCxnSpPr>
        <p:spPr>
          <a:xfrm flipH="1" flipV="1" rot="16741234">
            <a:off x="10780027" y="7110107"/>
            <a:ext cx="279123" cy="64278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2" name="椭圆 121"/>
          <p:cNvSpPr/>
          <p:nvPr/>
        </p:nvSpPr>
        <p:spPr>
          <a:xfrm flipH="1" rot="16741234">
            <a:off x="12121673" y="3286380"/>
            <a:ext cx="118686" cy="118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3" name="椭圆 122"/>
          <p:cNvSpPr/>
          <p:nvPr/>
        </p:nvSpPr>
        <p:spPr>
          <a:xfrm flipH="1" rot="16741234">
            <a:off x="12060102" y="3926535"/>
            <a:ext cx="175715" cy="175715"/>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4" name="椭圆 123"/>
          <p:cNvSpPr/>
          <p:nvPr/>
        </p:nvSpPr>
        <p:spPr>
          <a:xfrm rot="16741234">
            <a:off x="11773265" y="2769726"/>
            <a:ext cx="137160" cy="137160"/>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125" name="文本框 124"/>
          <p:cNvSpPr txBox="1"/>
          <p:nvPr/>
        </p:nvSpPr>
        <p:spPr>
          <a:xfrm>
            <a:off x="10724437" y="-3061"/>
            <a:ext cx="1040590" cy="1005840"/>
          </a:xfrm>
          <a:prstGeom prst="rect">
            <a:avLst/>
          </a:prstGeom>
          <a:noFill/>
        </p:spPr>
        <p:txBody>
          <a:bodyPr rtlCol="0" wrap="square">
            <a:spAutoFit/>
          </a:bodyPr>
          <a:lstStyle>
            <a:defPPr>
              <a:defRPr lang="zh-CN"/>
            </a:defPPr>
            <a:lvl1pPr algn="just">
              <a:defRPr sz="9600">
                <a:solidFill>
                  <a:schemeClr val="tx1">
                    <a:lumMod val="75000"/>
                    <a:lumOff val="25000"/>
                  </a:schemeClr>
                </a:solidFill>
                <a:latin charset="-79" panose="02010803020104030203" pitchFamily="2" typeface="Aharoni"/>
                <a:ea charset="-122" panose="02010601030101010101" pitchFamily="2" typeface="LiHei Pro"/>
                <a:cs charset="-79" panose="02010803020104030203" pitchFamily="2" typeface="Aharoni"/>
              </a:defRPr>
            </a:lvl1pPr>
          </a:lstStyle>
          <a:p>
            <a:r>
              <a:rPr altLang="zh-CN" lang="en-US" smtClean="0" sz="6000">
                <a:solidFill>
                  <a:schemeClr val="tx1"/>
                </a:solidFill>
                <a:latin typeface="+mn-lt"/>
              </a:rPr>
              <a:t>02</a:t>
            </a:r>
          </a:p>
        </p:txBody>
      </p:sp>
      <p:cxnSp>
        <p:nvCxnSpPr>
          <p:cNvPr id="126" name="直接连接符 125"/>
          <p:cNvCxnSpPr/>
          <p:nvPr/>
        </p:nvCxnSpPr>
        <p:spPr>
          <a:xfrm flipH="1">
            <a:off x="11439281" y="578463"/>
            <a:ext cx="452746" cy="434139"/>
          </a:xfrm>
          <a:prstGeom prst="line">
            <a:avLst/>
          </a:prstGeom>
          <a:ln cap="rnd" w="15875">
            <a:solidFill>
              <a:schemeClr val="tx2"/>
            </a:solidFill>
          </a:ln>
        </p:spPr>
        <p:style>
          <a:lnRef idx="1">
            <a:schemeClr val="accent1"/>
          </a:lnRef>
          <a:fillRef idx="0">
            <a:schemeClr val="accent1"/>
          </a:fillRef>
          <a:effectRef idx="0">
            <a:schemeClr val="accent1"/>
          </a:effectRef>
          <a:fontRef idx="minor">
            <a:schemeClr val="tx1"/>
          </a:fontRef>
        </p:style>
      </p:cxnSp>
      <p:sp>
        <p:nvSpPr>
          <p:cNvPr id="127" name="矩形 126"/>
          <p:cNvSpPr/>
          <p:nvPr/>
        </p:nvSpPr>
        <p:spPr>
          <a:xfrm>
            <a:off x="906952" y="2064477"/>
            <a:ext cx="10080625" cy="3056164"/>
          </a:xfrm>
          <a:prstGeom prst="rect">
            <a:avLst/>
          </a:prstGeom>
          <a:solidFill>
            <a:schemeClr val="bg1"/>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128" name="矩形: 圆角 3"/>
          <p:cNvSpPr/>
          <p:nvPr/>
        </p:nvSpPr>
        <p:spPr>
          <a:xfrm>
            <a:off x="8900921" y="5262836"/>
            <a:ext cx="435428" cy="435428"/>
          </a:xfrm>
          <a:prstGeom prst="roundRect">
            <a:avLst/>
          </a:prstGeom>
          <a:solidFill>
            <a:schemeClr val="tx1">
              <a:lumMod val="75000"/>
              <a:lumOff val="25000"/>
            </a:schemeClr>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9" name="椭圆 4"/>
          <p:cNvSpPr/>
          <p:nvPr/>
        </p:nvSpPr>
        <p:spPr>
          <a:xfrm>
            <a:off x="9000934" y="5362849"/>
            <a:ext cx="235402" cy="235401"/>
          </a:xfrm>
          <a:custGeom>
            <a:gdLst>
              <a:gd fmla="*/ 199497 w 331788" name="connsiteX0"/>
              <a:gd fmla="*/ 265112 h 331787" name="connsiteY0"/>
              <a:gd fmla="*/ 209798 w 331788" name="connsiteX1"/>
              <a:gd fmla="*/ 279217 h 331787" name="connsiteY1"/>
              <a:gd fmla="*/ 238126 w 331788" name="connsiteX2"/>
              <a:gd fmla="*/ 315118 h 331787" name="connsiteY2"/>
              <a:gd fmla="*/ 166018 w 331788" name="connsiteX3"/>
              <a:gd fmla="*/ 331787 h 331787" name="connsiteY3"/>
              <a:gd fmla="*/ 122238 w 331788" name="connsiteX4"/>
              <a:gd fmla="*/ 325376 h 331787" name="connsiteY4"/>
              <a:gd fmla="*/ 199497 w 331788" name="connsiteX5"/>
              <a:gd fmla="*/ 265112 h 331787" name="connsiteY5"/>
              <a:gd fmla="*/ 190500 w 331788" name="connsiteX6"/>
              <a:gd fmla="*/ 228600 h 331787" name="connsiteY6"/>
              <a:gd fmla="*/ 201490 w 331788" name="connsiteX7"/>
              <a:gd fmla="*/ 228600 h 331787" name="connsiteY7"/>
              <a:gd fmla="*/ 206375 w 331788" name="connsiteX8"/>
              <a:gd fmla="*/ 236394 h 331787" name="connsiteY8"/>
              <a:gd fmla="*/ 200269 w 331788" name="connsiteX9"/>
              <a:gd fmla="*/ 242888 h 331787" name="connsiteY9"/>
              <a:gd fmla="*/ 190500 w 331788" name="connsiteX10"/>
              <a:gd fmla="*/ 228600 h 331787" name="connsiteY10"/>
              <a:gd fmla="*/ 146452 w 331788" name="connsiteX11"/>
              <a:gd fmla="*/ 228600 h 331787" name="connsiteY11"/>
              <a:gd fmla="*/ 164590 w 331788" name="connsiteX12"/>
              <a:gd fmla="*/ 229897 h 331787" name="connsiteY12"/>
              <a:gd fmla="*/ 165885 w 331788" name="connsiteX13"/>
              <a:gd fmla="*/ 229897 h 331787" name="connsiteY13"/>
              <a:gd fmla="*/ 173659 w 331788" name="connsiteX14"/>
              <a:gd fmla="*/ 229897 h 331787" name="connsiteY14"/>
              <a:gd fmla="*/ 190501 w 331788" name="connsiteX15"/>
              <a:gd fmla="*/ 253240 h 331787" name="connsiteY15"/>
              <a:gd fmla="*/ 103699 w 331788" name="connsiteX16"/>
              <a:gd fmla="*/ 320675 h 331787" name="connsiteY16"/>
              <a:gd fmla="*/ 77788 w 331788" name="connsiteX17"/>
              <a:gd fmla="*/ 306410 h 331787" name="connsiteY17"/>
              <a:gd fmla="*/ 112768 w 331788" name="connsiteX18"/>
              <a:gd fmla="*/ 244162 h 331787" name="connsiteY18"/>
              <a:gd fmla="*/ 121837 w 331788" name="connsiteX19"/>
              <a:gd fmla="*/ 245459 h 331787" name="connsiteY19"/>
              <a:gd fmla="*/ 146452 w 331788" name="connsiteX20"/>
              <a:gd fmla="*/ 228600 h 331787" name="connsiteY20"/>
              <a:gd fmla="*/ 323851 w 331788" name="connsiteX21"/>
              <a:gd fmla="*/ 217487 h 331787" name="connsiteY21"/>
              <a:gd fmla="*/ 249631 w 331788" name="connsiteX22"/>
              <a:gd fmla="*/ 307975 h 331787" name="connsiteY22"/>
              <a:gd fmla="*/ 207963 w 331788" name="connsiteX23"/>
              <a:gd fmla="*/ 253682 h 331787" name="connsiteY23"/>
              <a:gd fmla="*/ 218380 w 331788" name="connsiteX24"/>
              <a:gd fmla="*/ 243341 h 331787" name="connsiteY24"/>
              <a:gd fmla="*/ 227495 w 331788" name="connsiteX25"/>
              <a:gd fmla="*/ 244634 h 331787" name="connsiteY25"/>
              <a:gd fmla="*/ 253537 w 331788" name="connsiteX26"/>
              <a:gd fmla="*/ 225243 h 331787" name="connsiteY26"/>
              <a:gd fmla="*/ 323851 w 331788" name="connsiteX27"/>
              <a:gd fmla="*/ 217487 h 331787" name="connsiteY27"/>
              <a:gd fmla="*/ 3175 w 331788" name="connsiteX28"/>
              <a:gd fmla="*/ 196850 h 331787" name="connsiteY28"/>
              <a:gd fmla="*/ 93642 w 331788" name="connsiteX29"/>
              <a:gd fmla="*/ 222902 h 331787" name="connsiteY29"/>
              <a:gd fmla="*/ 100013 w 331788" name="connsiteX30"/>
              <a:gd fmla="*/ 235927 h 331787" name="connsiteY30"/>
              <a:gd fmla="*/ 65610 w 331788" name="connsiteX31"/>
              <a:gd fmla="*/ 298450 h 331787" name="connsiteY31"/>
              <a:gd fmla="*/ 3175 w 331788" name="connsiteX32"/>
              <a:gd fmla="*/ 196850 h 331787" name="connsiteY32"/>
              <a:gd fmla="*/ 146517 w 331788" name="connsiteX33"/>
              <a:gd fmla="*/ 192087 h 331787" name="connsiteY33"/>
              <a:gd fmla="*/ 163513 w 331788" name="connsiteX34"/>
              <a:gd fmla="*/ 215900 h 331787" name="connsiteY34"/>
              <a:gd fmla="*/ 147825 w 331788" name="connsiteX35"/>
              <a:gd fmla="*/ 214577 h 331787" name="connsiteY35"/>
              <a:gd fmla="*/ 141288 w 331788" name="connsiteX36"/>
              <a:gd fmla="*/ 200025 h 331787" name="connsiteY36"/>
              <a:gd fmla="*/ 146517 w 331788" name="connsiteX37"/>
              <a:gd fmla="*/ 192087 h 331787" name="connsiteY37"/>
              <a:gd fmla="*/ 277877 w 331788" name="connsiteX38"/>
              <a:gd fmla="*/ 160337 h 331787" name="connsiteY38"/>
              <a:gd fmla="*/ 314326 w 331788" name="connsiteX39"/>
              <a:gd fmla="*/ 204624 h 331787" name="connsiteY39"/>
              <a:gd fmla="*/ 253143 w 331788" name="connsiteX40"/>
              <a:gd fmla="*/ 211137 h 331787" name="connsiteY40"/>
              <a:gd fmla="*/ 249238 w 331788" name="connsiteX41"/>
              <a:gd fmla="*/ 203322 h 331787" name="connsiteY41"/>
              <a:gd fmla="*/ 277877 w 331788" name="connsiteX42"/>
              <a:gd fmla="*/ 160337 h 331787" name="connsiteY42"/>
              <a:gd fmla="*/ 290513 w 331788" name="connsiteX43"/>
              <a:gd fmla="*/ 153987 h 331787" name="connsiteY43"/>
              <a:gd fmla="*/ 331788 w 331788" name="connsiteX44"/>
              <a:gd fmla="*/ 167061 h 331787" name="connsiteY44"/>
              <a:gd fmla="*/ 329125 w 331788" name="connsiteX45"/>
              <a:gd fmla="*/ 198437 h 331787" name="connsiteY45"/>
              <a:gd fmla="*/ 290513 w 331788" name="connsiteX46"/>
              <a:gd fmla="*/ 153987 h 331787" name="connsiteY46"/>
              <a:gd fmla="*/ 113341 w 331788" name="connsiteX47"/>
              <a:gd fmla="*/ 139700 h 331787" name="connsiteY47"/>
              <a:gd fmla="*/ 130085 w 331788" name="connsiteX48"/>
              <a:gd fmla="*/ 169324 h 331787" name="connsiteY48"/>
              <a:gd fmla="*/ 136525 w 331788" name="connsiteX49"/>
              <a:gd fmla="*/ 178340 h 331787" name="connsiteY49"/>
              <a:gd fmla="*/ 128797 w 331788" name="connsiteX50"/>
              <a:gd fmla="*/ 191219 h 331787" name="connsiteY50"/>
              <a:gd fmla="*/ 121069 w 331788" name="connsiteX51"/>
              <a:gd fmla="*/ 189932 h 331787" name="connsiteY51"/>
              <a:gd fmla="*/ 95310 w 331788" name="connsiteX52"/>
              <a:gd fmla="*/ 207963 h 331787" name="connsiteY52"/>
              <a:gd fmla="*/ 1288 w 331788" name="connsiteX53"/>
              <a:gd fmla="*/ 179628 h 331787" name="connsiteY53"/>
              <a:gd fmla="*/ 0 w 331788" name="connsiteX54"/>
              <a:gd fmla="*/ 165460 h 331787" name="connsiteY54"/>
              <a:gd fmla="*/ 1288 w 331788" name="connsiteX55"/>
              <a:gd fmla="*/ 151292 h 331787" name="connsiteY55"/>
              <a:gd fmla="*/ 113341 w 331788" name="connsiteX56"/>
              <a:gd fmla="*/ 139700 h 331787" name="connsiteY56"/>
              <a:gd fmla="*/ 186315 w 331788" name="connsiteX57"/>
              <a:gd fmla="*/ 138112 h 331787" name="connsiteY57"/>
              <a:gd fmla="*/ 268288 w 331788" name="connsiteX58"/>
              <a:gd fmla="*/ 149780 h 331787" name="connsiteY58"/>
              <a:gd fmla="*/ 238829 w 331788" name="connsiteX59"/>
              <a:gd fmla="*/ 193860 h 331787" name="connsiteY59"/>
              <a:gd fmla="*/ 227301 w 331788" name="connsiteX60"/>
              <a:gd fmla="*/ 191267 h 331787" name="connsiteY60"/>
              <a:gd fmla="*/ 200404 w 331788" name="connsiteX61"/>
              <a:gd fmla="*/ 214604 h 331787" name="connsiteY61"/>
              <a:gd fmla="*/ 179911 w 331788" name="connsiteX62"/>
              <a:gd fmla="*/ 215900 h 331787" name="connsiteY62"/>
              <a:gd fmla="*/ 155575 w 331788" name="connsiteX63"/>
              <a:gd fmla="*/ 179599 h 331787" name="connsiteY63"/>
              <a:gd fmla="*/ 173507 w 331788" name="connsiteX64"/>
              <a:gd fmla="*/ 154966 h 331787" name="connsiteY64"/>
              <a:gd fmla="*/ 186315 w 331788" name="connsiteX65"/>
              <a:gd fmla="*/ 138112 h 331787" name="connsiteY65"/>
              <a:gd fmla="*/ 168276 w 331788" name="connsiteX66"/>
              <a:gd fmla="*/ 138112 h 331787" name="connsiteY66"/>
              <a:gd fmla="*/ 161661 w 331788" name="connsiteX67"/>
              <a:gd fmla="*/ 145566 h 331787" name="connsiteY67"/>
              <a:gd fmla="*/ 145786 w 331788" name="connsiteX68"/>
              <a:gd fmla="*/ 166687 h 331787" name="connsiteY68"/>
              <a:gd fmla="*/ 141817 w 331788" name="connsiteX69"/>
              <a:gd fmla="*/ 161718 h 331787" name="connsiteY69"/>
              <a:gd fmla="*/ 128588 w 331788" name="connsiteX70"/>
              <a:gd fmla="*/ 139354 h 331787" name="connsiteY70"/>
              <a:gd fmla="*/ 168276 w 331788" name="connsiteX71"/>
              <a:gd fmla="*/ 138112 h 331787" name="connsiteY71"/>
              <a:gd fmla="*/ 220028 w 331788" name="connsiteX72"/>
              <a:gd fmla="*/ 103187 h 331787" name="connsiteY72"/>
              <a:gd fmla="*/ 232728 w 331788" name="connsiteX73"/>
              <a:gd fmla="*/ 105784 h 331787" name="connsiteY73"/>
              <a:gd fmla="*/ 237808 w 331788" name="connsiteX74"/>
              <a:gd fmla="*/ 105784 h 331787" name="connsiteY74"/>
              <a:gd fmla="*/ 246698 w 331788" name="connsiteX75"/>
              <a:gd fmla="*/ 118773 h 331787" name="connsiteY75"/>
              <a:gd fmla="*/ 255588 w 331788" name="connsiteX76"/>
              <a:gd fmla="*/ 131762 h 331787" name="connsiteY76"/>
              <a:gd fmla="*/ 198438 w 331788" name="connsiteX77"/>
              <a:gd fmla="*/ 125267 h 331787" name="connsiteY77"/>
              <a:gd fmla="*/ 220028 w 331788" name="connsiteX78"/>
              <a:gd fmla="*/ 103187 h 331787" name="connsiteY78"/>
              <a:gd fmla="*/ 317236 w 331788" name="connsiteX79"/>
              <a:gd fmla="*/ 98425 h 331787" name="connsiteY79"/>
              <a:gd fmla="*/ 331788 w 331788" name="connsiteX80"/>
              <a:gd fmla="*/ 152400 h 331787" name="connsiteY80"/>
              <a:gd fmla="*/ 292100 w 331788" name="connsiteX81"/>
              <a:gd fmla="*/ 140552 h 331787" name="connsiteY81"/>
              <a:gd fmla="*/ 317236 w 331788" name="connsiteX82"/>
              <a:gd fmla="*/ 98425 h 331787" name="connsiteY82"/>
              <a:gd fmla="*/ 286068 w 331788" name="connsiteX83"/>
              <a:gd fmla="*/ 52387 h 331787" name="connsiteY83"/>
              <a:gd fmla="*/ 309563 w 331788" name="connsiteX84"/>
              <a:gd fmla="*/ 84748 h 331787" name="connsiteY84"/>
              <a:gd fmla="*/ 278236 w 331788" name="connsiteX85"/>
              <a:gd fmla="*/ 136525 h 331787" name="connsiteY85"/>
              <a:gd fmla="*/ 276931 w 331788" name="connsiteX86"/>
              <a:gd fmla="*/ 136525 h 331787" name="connsiteY86"/>
              <a:gd fmla="*/ 258657 w 331788" name="connsiteX87"/>
              <a:gd fmla="*/ 110636 h 331787" name="connsiteY87"/>
              <a:gd fmla="*/ 250825 w 331788" name="connsiteX88"/>
              <a:gd fmla="*/ 98986 h 331787" name="connsiteY88"/>
              <a:gd fmla="*/ 259962 w 331788" name="connsiteX89"/>
              <a:gd fmla="*/ 78275 h 331787" name="connsiteY89"/>
              <a:gd fmla="*/ 258657 w 331788" name="connsiteX90"/>
              <a:gd fmla="*/ 70509 h 331787" name="connsiteY90"/>
              <a:gd fmla="*/ 286068 w 331788" name="connsiteX91"/>
              <a:gd fmla="*/ 52387 h 331787" name="connsiteY91"/>
              <a:gd fmla="*/ 73025 w 331788" name="connsiteX92"/>
              <a:gd fmla="*/ 28575 h 331787" name="connsiteY92"/>
              <a:gd fmla="*/ 107950 w 331788" name="connsiteX93"/>
              <a:gd fmla="*/ 126377 h 331787" name="connsiteY93"/>
              <a:gd fmla="*/ 3175 w 331788" name="connsiteX94"/>
              <a:gd fmla="*/ 138113 h 331787" name="connsiteY94"/>
              <a:gd fmla="*/ 73025 w 331788" name="connsiteX95"/>
              <a:gd fmla="*/ 28575 h 331787" name="connsiteY95"/>
              <a:gd fmla="*/ 203200 w 331788" name="connsiteX96"/>
              <a:gd fmla="*/ 4762 h 331787" name="connsiteY96"/>
              <a:gd fmla="*/ 274638 w 331788" name="connsiteX97"/>
              <a:gd fmla="*/ 41817 h 331787" name="connsiteY97"/>
              <a:gd fmla="*/ 251258 w 331788" name="connsiteX98"/>
              <a:gd fmla="*/ 57150 h 331787" name="connsiteY98"/>
              <a:gd fmla="*/ 233074 w 331788" name="connsiteX99"/>
              <a:gd fmla="*/ 50761 h 331787" name="connsiteY99"/>
              <a:gd fmla="*/ 225281 w 331788" name="connsiteX100"/>
              <a:gd fmla="*/ 52039 h 331787" name="connsiteY100"/>
              <a:gd fmla="*/ 203200 w 331788" name="connsiteX101"/>
              <a:gd fmla="*/ 4762 h 331787" name="connsiteY101"/>
              <a:gd fmla="*/ 165260 w 331788" name="connsiteX102"/>
              <a:gd fmla="*/ 0 h 331787" name="connsiteY102"/>
              <a:gd fmla="*/ 185786 w 331788" name="connsiteX103"/>
              <a:gd fmla="*/ 1290 h 331787" name="connsiteY103"/>
              <a:gd fmla="*/ 212725 w 331788" name="connsiteX104"/>
              <a:gd fmla="*/ 59333 h 331787" name="connsiteY104"/>
              <a:gd fmla="*/ 205028 w 331788" name="connsiteX105"/>
              <a:gd fmla="*/ 77390 h 331787" name="connsiteY105"/>
              <a:gd fmla="*/ 208876 w 331788" name="connsiteX106"/>
              <a:gd fmla="*/ 91579 h 331787" name="connsiteY106"/>
              <a:gd fmla="*/ 179371 w 331788" name="connsiteX107"/>
              <a:gd fmla="*/ 122535 h 331787" name="connsiteY107"/>
              <a:gd fmla="*/ 176806 w 331788" name="connsiteX108"/>
              <a:gd fmla="*/ 122535 h 331787" name="connsiteY108"/>
              <a:gd fmla="*/ 122927 w 331788" name="connsiteX109"/>
              <a:gd fmla="*/ 123825 h 331787" name="connsiteY109"/>
              <a:gd fmla="*/ 85725 w 331788" name="connsiteX110"/>
              <a:gd fmla="*/ 20637 h 331787" name="connsiteY110"/>
              <a:gd fmla="*/ 165260 w 331788" name="connsiteX111"/>
              <a:gd fmla="*/ 0 h 331787" name="connsiteY1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b="b" l="l" r="r" t="t"/>
            <a:pathLst>
              <a:path h="331787" w="331788">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130" name="矩形: 圆角 7"/>
          <p:cNvSpPr/>
          <p:nvPr/>
        </p:nvSpPr>
        <p:spPr>
          <a:xfrm>
            <a:off x="9416904" y="5262836"/>
            <a:ext cx="435428" cy="435428"/>
          </a:xfrm>
          <a:prstGeom prst="roundRect">
            <a:avLst/>
          </a:prstGeom>
          <a:solidFill>
            <a:schemeClr val="tx1">
              <a:lumMod val="75000"/>
              <a:lumOff val="25000"/>
            </a:schemeClr>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1" name="椭圆 8"/>
          <p:cNvSpPr/>
          <p:nvPr/>
        </p:nvSpPr>
        <p:spPr>
          <a:xfrm>
            <a:off x="9516917" y="5362849"/>
            <a:ext cx="235402" cy="235402"/>
          </a:xfrm>
          <a:custGeom>
            <a:gdLst>
              <a:gd fmla="*/ 157638 w 338138" name="connsiteX0"/>
              <a:gd fmla="*/ 144463 h 338138" name="connsiteY0"/>
              <a:gd fmla="*/ 165544 w 338138" name="connsiteX1"/>
              <a:gd fmla="*/ 148443 h 338138" name="connsiteY1"/>
              <a:gd fmla="*/ 249865 w 338138" name="connsiteX2"/>
              <a:gd fmla="*/ 233341 h 338138" name="connsiteY2"/>
              <a:gd fmla="*/ 280167 w 338138" name="connsiteX3"/>
              <a:gd fmla="*/ 232015 h 338138" name="connsiteY3"/>
              <a:gd fmla="*/ 286755 w 338138" name="connsiteX4"/>
              <a:gd fmla="*/ 234668 h 338138" name="connsiteY4"/>
              <a:gd fmla="*/ 335503 w 338138" name="connsiteX5"/>
              <a:gd fmla="*/ 283750 h 338138" name="connsiteY5"/>
              <a:gd fmla="*/ 338138 w 338138" name="connsiteX6"/>
              <a:gd fmla="*/ 293036 h 338138" name="connsiteY6"/>
              <a:gd fmla="*/ 330233 w 338138" name="connsiteX7"/>
              <a:gd fmla="*/ 298342 h 338138" name="connsiteY7"/>
              <a:gd fmla="*/ 311788 w 338138" name="connsiteX8"/>
              <a:gd fmla="*/ 303648 h 338138" name="connsiteY8"/>
              <a:gd fmla="*/ 303883 w 338138" name="connsiteX9"/>
              <a:gd fmla="*/ 310281 h 338138" name="connsiteY9"/>
              <a:gd fmla="*/ 299930 w 338138" name="connsiteX10"/>
              <a:gd fmla="*/ 331505 h 338138" name="connsiteY10"/>
              <a:gd fmla="*/ 293343 w 338138" name="connsiteX11"/>
              <a:gd fmla="*/ 338138 h 338138" name="connsiteY11"/>
              <a:gd fmla="*/ 290708 w 338138" name="connsiteX12"/>
              <a:gd fmla="*/ 338138 h 338138" name="connsiteY12"/>
              <a:gd fmla="*/ 284120 w 338138" name="connsiteX13"/>
              <a:gd fmla="*/ 335485 h 338138" name="connsiteY13"/>
              <a:gd fmla="*/ 235372 w 338138" name="connsiteX14"/>
              <a:gd fmla="*/ 286403 h 338138" name="connsiteY14"/>
              <a:gd fmla="*/ 232737 w 338138" name="connsiteX15"/>
              <a:gd fmla="*/ 279770 h 338138" name="connsiteY15"/>
              <a:gd fmla="*/ 234054 w 338138" name="connsiteX16"/>
              <a:gd fmla="*/ 249260 h 338138" name="connsiteY16"/>
              <a:gd fmla="*/ 149733 w 338138" name="connsiteX17"/>
              <a:gd fmla="*/ 164361 h 338138" name="connsiteY17"/>
              <a:gd fmla="*/ 149733 w 338138" name="connsiteX18"/>
              <a:gd fmla="*/ 148443 h 338138" name="connsiteY18"/>
              <a:gd fmla="*/ 157638 w 338138" name="connsiteX19"/>
              <a:gd fmla="*/ 144463 h 338138" name="connsiteY19"/>
              <a:gd fmla="*/ 145922 w 338138" name="connsiteX20"/>
              <a:gd fmla="*/ 120650 h 338138" name="connsiteY20"/>
              <a:gd fmla="*/ 169863 w 338138" name="connsiteX21"/>
              <a:gd fmla="*/ 137383 h 338138" name="connsiteY21"/>
              <a:gd fmla="*/ 157893 w 338138" name="connsiteX22"/>
              <a:gd fmla="*/ 133522 h 338138" name="connsiteY22"/>
              <a:gd fmla="*/ 141931 w 338138" name="connsiteX23"/>
              <a:gd fmla="*/ 141245 h 338138" name="connsiteY23"/>
              <a:gd fmla="*/ 137941 w 338138" name="connsiteX24"/>
              <a:gd fmla="*/ 168275 h 338138" name="connsiteY24"/>
              <a:gd fmla="*/ 120650 w 338138" name="connsiteX25"/>
              <a:gd fmla="*/ 145106 h 338138" name="connsiteY25"/>
              <a:gd fmla="*/ 145922 w 338138" name="connsiteX26"/>
              <a:gd fmla="*/ 120650 h 338138" name="connsiteY26"/>
              <a:gd fmla="*/ 146051 w 338138" name="connsiteX27"/>
              <a:gd fmla="*/ 60325 h 338138" name="connsiteY27"/>
              <a:gd fmla="*/ 230188 w 338138" name="connsiteX28"/>
              <a:gd fmla="*/ 145257 h 338138" name="connsiteY28"/>
              <a:gd fmla="*/ 219671 w 338138" name="connsiteX29"/>
              <a:gd fmla="*/ 186395 h 338138" name="connsiteY29"/>
              <a:gd fmla="*/ 193378 w 338138" name="connsiteX30"/>
              <a:gd fmla="*/ 161181 h 338138" name="connsiteY30"/>
              <a:gd fmla="*/ 196007 w 338138" name="connsiteX31"/>
              <a:gd fmla="*/ 145257 h 338138" name="connsiteY31"/>
              <a:gd fmla="*/ 146051 w 338138" name="connsiteX32"/>
              <a:gd fmla="*/ 94828 h 338138" name="connsiteY32"/>
              <a:gd fmla="*/ 96094 w 338138" name="connsiteX33"/>
              <a:gd fmla="*/ 145257 h 338138" name="connsiteY33"/>
              <a:gd fmla="*/ 146051 w 338138" name="connsiteX34"/>
              <a:gd fmla="*/ 195685 h 338138" name="connsiteY34"/>
              <a:gd fmla="*/ 161827 w 338138" name="connsiteX35"/>
              <a:gd fmla="*/ 193031 h 338138" name="connsiteY35"/>
              <a:gd fmla="*/ 188119 w 338138" name="connsiteX36"/>
              <a:gd fmla="*/ 219572 h 338138" name="connsiteY36"/>
              <a:gd fmla="*/ 146051 w 338138" name="connsiteX37"/>
              <a:gd fmla="*/ 230188 h 338138" name="connsiteY37"/>
              <a:gd fmla="*/ 61913 w 338138" name="connsiteX38"/>
              <a:gd fmla="*/ 145257 h 338138" name="connsiteY38"/>
              <a:gd fmla="*/ 146051 w 338138" name="connsiteX39"/>
              <a:gd fmla="*/ 60325 h 338138" name="connsiteY39"/>
              <a:gd fmla="*/ 145257 w 338138" name="connsiteX40"/>
              <a:gd fmla="*/ 0 h 338138" name="connsiteY40"/>
              <a:gd fmla="*/ 290513 w 338138" name="connsiteX41"/>
              <a:gd fmla="*/ 145257 h 338138" name="connsiteY41"/>
              <a:gd fmla="*/ 269385 w 338138" name="connsiteX42"/>
              <a:gd fmla="*/ 221846 h 338138" name="connsiteY42"/>
              <a:gd fmla="*/ 254859 w 338138" name="connsiteX43"/>
              <a:gd fmla="*/ 221846 h 338138" name="connsiteY43"/>
              <a:gd fmla="*/ 239013 w 338138" name="connsiteX44"/>
              <a:gd fmla="*/ 206000 h 338138" name="connsiteY44"/>
              <a:gd fmla="*/ 256180 w 338138" name="connsiteX45"/>
              <a:gd fmla="*/ 145257 h 338138" name="connsiteY45"/>
              <a:gd fmla="*/ 145257 w 338138" name="connsiteX46"/>
              <a:gd fmla="*/ 34333 h 338138" name="connsiteY46"/>
              <a:gd fmla="*/ 34333 w 338138" name="connsiteX47"/>
              <a:gd fmla="*/ 145257 h 338138" name="connsiteY47"/>
              <a:gd fmla="*/ 145257 w 338138" name="connsiteX48"/>
              <a:gd fmla="*/ 256180 h 338138" name="connsiteY48"/>
              <a:gd fmla="*/ 206000 w 338138" name="connsiteX49"/>
              <a:gd fmla="*/ 239013 h 338138" name="connsiteY49"/>
              <a:gd fmla="*/ 221847 w 338138" name="connsiteX50"/>
              <a:gd fmla="*/ 254859 h 338138" name="connsiteY50"/>
              <a:gd fmla="*/ 221847 w 338138" name="connsiteX51"/>
              <a:gd fmla="*/ 269385 h 338138" name="connsiteY51"/>
              <a:gd fmla="*/ 145257 w 338138" name="connsiteX52"/>
              <a:gd fmla="*/ 290513 h 338138" name="connsiteY52"/>
              <a:gd fmla="*/ 0 w 338138" name="connsiteX53"/>
              <a:gd fmla="*/ 145257 h 338138" name="connsiteY53"/>
              <a:gd fmla="*/ 145257 w 338138" name="connsiteX54"/>
              <a:gd fmla="*/ 0 h 338138" name="connsiteY5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b="b" l="l" r="r" t="t"/>
            <a:pathLst>
              <a:path h="338138" w="338138">
                <a:moveTo>
                  <a:pt x="157638" y="144463"/>
                </a:moveTo>
                <a:cubicBezTo>
                  <a:pt x="160273" y="144463"/>
                  <a:pt x="162908" y="145790"/>
                  <a:pt x="165544" y="148443"/>
                </a:cubicBezTo>
                <a:cubicBezTo>
                  <a:pt x="165544" y="148443"/>
                  <a:pt x="165544" y="148443"/>
                  <a:pt x="249865" y="233341"/>
                </a:cubicBezTo>
                <a:cubicBezTo>
                  <a:pt x="249865" y="233341"/>
                  <a:pt x="249865" y="233341"/>
                  <a:pt x="280167" y="232015"/>
                </a:cubicBezTo>
                <a:cubicBezTo>
                  <a:pt x="282803" y="232015"/>
                  <a:pt x="285438" y="233341"/>
                  <a:pt x="286755" y="234668"/>
                </a:cubicBezTo>
                <a:cubicBezTo>
                  <a:pt x="286755" y="234668"/>
                  <a:pt x="286755" y="234668"/>
                  <a:pt x="335503" y="283750"/>
                </a:cubicBezTo>
                <a:cubicBezTo>
                  <a:pt x="338138" y="286403"/>
                  <a:pt x="338138" y="289056"/>
                  <a:pt x="338138" y="293036"/>
                </a:cubicBezTo>
                <a:cubicBezTo>
                  <a:pt x="336821" y="295689"/>
                  <a:pt x="334186" y="298342"/>
                  <a:pt x="330233" y="298342"/>
                </a:cubicBezTo>
                <a:cubicBezTo>
                  <a:pt x="330233" y="298342"/>
                  <a:pt x="330233" y="298342"/>
                  <a:pt x="311788" y="303648"/>
                </a:cubicBezTo>
                <a:cubicBezTo>
                  <a:pt x="307835" y="303648"/>
                  <a:pt x="305200" y="306301"/>
                  <a:pt x="303883" y="310281"/>
                </a:cubicBezTo>
                <a:cubicBezTo>
                  <a:pt x="303883" y="310281"/>
                  <a:pt x="303883" y="310281"/>
                  <a:pt x="299930" y="331505"/>
                </a:cubicBezTo>
                <a:cubicBezTo>
                  <a:pt x="298613" y="334158"/>
                  <a:pt x="295978" y="336812"/>
                  <a:pt x="293343" y="338138"/>
                </a:cubicBezTo>
                <a:cubicBezTo>
                  <a:pt x="292025" y="338138"/>
                  <a:pt x="292025" y="338138"/>
                  <a:pt x="290708" y="338138"/>
                </a:cubicBezTo>
                <a:cubicBezTo>
                  <a:pt x="288073" y="338138"/>
                  <a:pt x="285438" y="336812"/>
                  <a:pt x="284120" y="335485"/>
                </a:cubicBezTo>
                <a:cubicBezTo>
                  <a:pt x="284120" y="335485"/>
                  <a:pt x="284120" y="335485"/>
                  <a:pt x="235372" y="286403"/>
                </a:cubicBezTo>
                <a:cubicBezTo>
                  <a:pt x="232737" y="283750"/>
                  <a:pt x="232737" y="281097"/>
                  <a:pt x="232737" y="279770"/>
                </a:cubicBezTo>
                <a:cubicBezTo>
                  <a:pt x="232737" y="279770"/>
                  <a:pt x="232737" y="279770"/>
                  <a:pt x="234054" y="249260"/>
                </a:cubicBezTo>
                <a:cubicBezTo>
                  <a:pt x="234054" y="249260"/>
                  <a:pt x="234054" y="249260"/>
                  <a:pt x="149733" y="164361"/>
                </a:cubicBezTo>
                <a:cubicBezTo>
                  <a:pt x="144463" y="159055"/>
                  <a:pt x="144463" y="152422"/>
                  <a:pt x="149733" y="148443"/>
                </a:cubicBezTo>
                <a:cubicBezTo>
                  <a:pt x="151051" y="145790"/>
                  <a:pt x="155003" y="144463"/>
                  <a:pt x="157638" y="144463"/>
                </a:cubicBezTo>
                <a:close/>
                <a:moveTo>
                  <a:pt x="145922" y="120650"/>
                </a:moveTo>
                <a:cubicBezTo>
                  <a:pt x="157893" y="120650"/>
                  <a:pt x="167203" y="128373"/>
                  <a:pt x="169863" y="137383"/>
                </a:cubicBezTo>
                <a:cubicBezTo>
                  <a:pt x="167203" y="134809"/>
                  <a:pt x="161883" y="133522"/>
                  <a:pt x="157893" y="133522"/>
                </a:cubicBezTo>
                <a:cubicBezTo>
                  <a:pt x="151242" y="133522"/>
                  <a:pt x="145922" y="136096"/>
                  <a:pt x="141931" y="141245"/>
                </a:cubicBezTo>
                <a:cubicBezTo>
                  <a:pt x="133951" y="147680"/>
                  <a:pt x="132620" y="160552"/>
                  <a:pt x="137941" y="168275"/>
                </a:cubicBezTo>
                <a:cubicBezTo>
                  <a:pt x="128630" y="165701"/>
                  <a:pt x="120650" y="156691"/>
                  <a:pt x="120650" y="145106"/>
                </a:cubicBezTo>
                <a:cubicBezTo>
                  <a:pt x="120650" y="132234"/>
                  <a:pt x="132620" y="120650"/>
                  <a:pt x="145922" y="120650"/>
                </a:cubicBezTo>
                <a:close/>
                <a:moveTo>
                  <a:pt x="146051" y="60325"/>
                </a:moveTo>
                <a:cubicBezTo>
                  <a:pt x="192063" y="60325"/>
                  <a:pt x="230188" y="98810"/>
                  <a:pt x="230188" y="145257"/>
                </a:cubicBezTo>
                <a:cubicBezTo>
                  <a:pt x="230188" y="159854"/>
                  <a:pt x="226244" y="174452"/>
                  <a:pt x="219671" y="186395"/>
                </a:cubicBezTo>
                <a:lnTo>
                  <a:pt x="193378" y="161181"/>
                </a:lnTo>
                <a:cubicBezTo>
                  <a:pt x="196007" y="155873"/>
                  <a:pt x="196007" y="150565"/>
                  <a:pt x="196007" y="145257"/>
                </a:cubicBezTo>
                <a:cubicBezTo>
                  <a:pt x="196007" y="117388"/>
                  <a:pt x="173658" y="94828"/>
                  <a:pt x="146051" y="94828"/>
                </a:cubicBezTo>
                <a:cubicBezTo>
                  <a:pt x="118443" y="94828"/>
                  <a:pt x="96094" y="117388"/>
                  <a:pt x="96094" y="145257"/>
                </a:cubicBezTo>
                <a:cubicBezTo>
                  <a:pt x="96094" y="173125"/>
                  <a:pt x="118443" y="195685"/>
                  <a:pt x="146051" y="195685"/>
                </a:cubicBezTo>
                <a:cubicBezTo>
                  <a:pt x="151309" y="195685"/>
                  <a:pt x="156568" y="194358"/>
                  <a:pt x="161827" y="193031"/>
                </a:cubicBezTo>
                <a:cubicBezTo>
                  <a:pt x="161827" y="193031"/>
                  <a:pt x="161827" y="193031"/>
                  <a:pt x="188119" y="219572"/>
                </a:cubicBezTo>
                <a:cubicBezTo>
                  <a:pt x="174973" y="226207"/>
                  <a:pt x="161827" y="230188"/>
                  <a:pt x="146051" y="230188"/>
                </a:cubicBezTo>
                <a:cubicBezTo>
                  <a:pt x="100038" y="230188"/>
                  <a:pt x="61913" y="191703"/>
                  <a:pt x="61913" y="145257"/>
                </a:cubicBezTo>
                <a:cubicBezTo>
                  <a:pt x="61913" y="98810"/>
                  <a:pt x="100038" y="60325"/>
                  <a:pt x="146051" y="60325"/>
                </a:cubicBezTo>
                <a:close/>
                <a:moveTo>
                  <a:pt x="145257" y="0"/>
                </a:moveTo>
                <a:cubicBezTo>
                  <a:pt x="225808" y="0"/>
                  <a:pt x="290513" y="64705"/>
                  <a:pt x="290513" y="145257"/>
                </a:cubicBezTo>
                <a:cubicBezTo>
                  <a:pt x="290513" y="172987"/>
                  <a:pt x="282590" y="199398"/>
                  <a:pt x="269385" y="221846"/>
                </a:cubicBezTo>
                <a:cubicBezTo>
                  <a:pt x="269385" y="221846"/>
                  <a:pt x="269385" y="221846"/>
                  <a:pt x="254859" y="221846"/>
                </a:cubicBezTo>
                <a:cubicBezTo>
                  <a:pt x="254859" y="221846"/>
                  <a:pt x="254859" y="221846"/>
                  <a:pt x="239013" y="206000"/>
                </a:cubicBezTo>
                <a:cubicBezTo>
                  <a:pt x="249577" y="188833"/>
                  <a:pt x="256180" y="167705"/>
                  <a:pt x="256180" y="145257"/>
                </a:cubicBezTo>
                <a:cubicBezTo>
                  <a:pt x="256180" y="84513"/>
                  <a:pt x="207321" y="34333"/>
                  <a:pt x="145257" y="34333"/>
                </a:cubicBezTo>
                <a:cubicBezTo>
                  <a:pt x="84513" y="34333"/>
                  <a:pt x="34333" y="84513"/>
                  <a:pt x="34333" y="145257"/>
                </a:cubicBezTo>
                <a:cubicBezTo>
                  <a:pt x="34333" y="207321"/>
                  <a:pt x="84513" y="256180"/>
                  <a:pt x="145257" y="256180"/>
                </a:cubicBezTo>
                <a:cubicBezTo>
                  <a:pt x="167705" y="256180"/>
                  <a:pt x="188834" y="249577"/>
                  <a:pt x="206000" y="239013"/>
                </a:cubicBezTo>
                <a:cubicBezTo>
                  <a:pt x="206000" y="239013"/>
                  <a:pt x="206000" y="239013"/>
                  <a:pt x="221847" y="254859"/>
                </a:cubicBezTo>
                <a:cubicBezTo>
                  <a:pt x="221847" y="254859"/>
                  <a:pt x="221847" y="254859"/>
                  <a:pt x="221847" y="269385"/>
                </a:cubicBezTo>
                <a:cubicBezTo>
                  <a:pt x="199398" y="282590"/>
                  <a:pt x="172988" y="290513"/>
                  <a:pt x="145257" y="290513"/>
                </a:cubicBezTo>
                <a:cubicBezTo>
                  <a:pt x="64705" y="290513"/>
                  <a:pt x="0" y="225808"/>
                  <a:pt x="0" y="145257"/>
                </a:cubicBezTo>
                <a:cubicBezTo>
                  <a:pt x="0" y="64705"/>
                  <a:pt x="64705" y="0"/>
                  <a:pt x="1452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132" name="矩形: 圆角 10"/>
          <p:cNvSpPr/>
          <p:nvPr/>
        </p:nvSpPr>
        <p:spPr>
          <a:xfrm>
            <a:off x="9932887" y="5262836"/>
            <a:ext cx="435428" cy="435428"/>
          </a:xfrm>
          <a:prstGeom prst="roundRect">
            <a:avLst/>
          </a:prstGeom>
          <a:solidFill>
            <a:schemeClr val="tx1">
              <a:lumMod val="75000"/>
              <a:lumOff val="25000"/>
            </a:schemeClr>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3" name="椭圆 11"/>
          <p:cNvSpPr/>
          <p:nvPr/>
        </p:nvSpPr>
        <p:spPr>
          <a:xfrm>
            <a:off x="10032900" y="5363975"/>
            <a:ext cx="235402" cy="233149"/>
          </a:xfrm>
          <a:custGeom>
            <a:gdLst>
              <a:gd fmla="*/ 292147 w 331788" name="connsiteX0"/>
              <a:gd fmla="*/ 109538 h 328613" name="connsiteY0"/>
              <a:gd fmla="*/ 327025 w 331788" name="connsiteX1"/>
              <a:gd fmla="*/ 145621 h 328613" name="connsiteY1"/>
              <a:gd fmla="*/ 327025 w 331788" name="connsiteX2"/>
              <a:gd fmla="*/ 229385 h 328613" name="connsiteY2"/>
              <a:gd fmla="*/ 293438 w 331788" name="connsiteX3"/>
              <a:gd fmla="*/ 264179 h 328613" name="connsiteY3"/>
              <a:gd fmla="*/ 252101 w 331788" name="connsiteX4"/>
              <a:gd fmla="*/ 264179 h 328613" name="connsiteY4"/>
              <a:gd fmla="*/ 252101 w 331788" name="connsiteX5"/>
              <a:gd fmla="*/ 319593 h 328613" name="connsiteY5"/>
              <a:gd fmla="*/ 243059 w 331788" name="connsiteX6"/>
              <a:gd fmla="*/ 328613 h 328613" name="connsiteY6"/>
              <a:gd fmla="*/ 205596 w 331788" name="connsiteX7"/>
              <a:gd fmla="*/ 328613 h 328613" name="connsiteY7"/>
              <a:gd fmla="*/ 195262 w 331788" name="connsiteX8"/>
              <a:gd fmla="*/ 319593 h 328613" name="connsiteY8"/>
              <a:gd fmla="*/ 195262 w 331788" name="connsiteX9"/>
              <a:gd fmla="*/ 235829 h 328613" name="connsiteY9"/>
              <a:gd fmla="*/ 224973 w 331788" name="connsiteX10"/>
              <a:gd fmla="*/ 207478 h 328613" name="connsiteY10"/>
              <a:gd fmla="*/ 255976 w 331788" name="connsiteX11"/>
              <a:gd fmla="*/ 207478 h 328613" name="connsiteY11"/>
              <a:gd fmla="*/ 255976 w 331788" name="connsiteX12"/>
              <a:gd fmla="*/ 145621 h 328613" name="connsiteY12"/>
              <a:gd fmla="*/ 292147 w 331788" name="connsiteX13"/>
              <a:gd fmla="*/ 109538 h 328613" name="connsiteY13"/>
              <a:gd fmla="*/ 38473 w 331788" name="connsiteX14"/>
              <a:gd fmla="*/ 109538 h 328613" name="connsiteY14"/>
              <a:gd fmla="*/ 75079 w 331788" name="connsiteX15"/>
              <a:gd fmla="*/ 145621 h 328613" name="connsiteY15"/>
              <a:gd fmla="*/ 75079 w 331788" name="connsiteX16"/>
              <a:gd fmla="*/ 207478 h 328613" name="connsiteY16"/>
              <a:gd fmla="*/ 106456 w 331788" name="connsiteX17"/>
              <a:gd fmla="*/ 207478 h 328613" name="connsiteY17"/>
              <a:gd fmla="*/ 136525 w 331788" name="connsiteX18"/>
              <a:gd fmla="*/ 235829 h 328613" name="connsiteY18"/>
              <a:gd fmla="*/ 136525 w 331788" name="connsiteX19"/>
              <a:gd fmla="*/ 319593 h 328613" name="connsiteY19"/>
              <a:gd fmla="*/ 126066 w 331788" name="connsiteX20"/>
              <a:gd fmla="*/ 328613 h 328613" name="connsiteY20"/>
              <a:gd fmla="*/ 88153 w 331788" name="connsiteX21"/>
              <a:gd fmla="*/ 328613 h 328613" name="connsiteY21"/>
              <a:gd fmla="*/ 79001 w 331788" name="connsiteX22"/>
              <a:gd fmla="*/ 319593 h 328613" name="connsiteY22"/>
              <a:gd fmla="*/ 79001 w 331788" name="connsiteX23"/>
              <a:gd fmla="*/ 264179 h 328613" name="connsiteY23"/>
              <a:gd fmla="*/ 37166 w 331788" name="connsiteX24"/>
              <a:gd fmla="*/ 264179 h 328613" name="connsiteY24"/>
              <a:gd fmla="*/ 3175 w 331788" name="connsiteX25"/>
              <a:gd fmla="*/ 229385 h 328613" name="connsiteY25"/>
              <a:gd fmla="*/ 3175 w 331788" name="connsiteX26"/>
              <a:gd fmla="*/ 145621 h 328613" name="connsiteY26"/>
              <a:gd fmla="*/ 38473 w 331788" name="connsiteX27"/>
              <a:gd fmla="*/ 109538 h 328613" name="connsiteY27"/>
              <a:gd fmla="*/ 160734 w 331788" name="connsiteX28"/>
              <a:gd fmla="*/ 88900 h 328613" name="connsiteY28"/>
              <a:gd fmla="*/ 171053 w 331788" name="connsiteX29"/>
              <a:gd fmla="*/ 88900 h 328613" name="connsiteY29"/>
              <a:gd fmla="*/ 173633 w 331788" name="connsiteX30"/>
              <a:gd fmla="*/ 90195 h 328613" name="connsiteY30"/>
              <a:gd fmla="*/ 174923 w 331788" name="connsiteX31"/>
              <a:gd fmla="*/ 95375 h 328613" name="connsiteY31"/>
              <a:gd fmla="*/ 169763 w 331788" name="connsiteX32"/>
              <a:gd fmla="*/ 103146 h 328613" name="connsiteY32"/>
              <a:gd fmla="*/ 172343 w 331788" name="connsiteX33"/>
              <a:gd fmla="*/ 123867 h 328613" name="connsiteY33"/>
              <a:gd fmla="*/ 167184 w 331788" name="connsiteX34"/>
              <a:gd fmla="*/ 136818 h 328613" name="connsiteY34"/>
              <a:gd fmla="*/ 164604 w 331788" name="connsiteX35"/>
              <a:gd fmla="*/ 136818 h 328613" name="connsiteY35"/>
              <a:gd fmla="*/ 159444 w 331788" name="connsiteX36"/>
              <a:gd fmla="*/ 123867 h 328613" name="connsiteY36"/>
              <a:gd fmla="*/ 162024 w 331788" name="connsiteX37"/>
              <a:gd fmla="*/ 103146 h 328613" name="connsiteY37"/>
              <a:gd fmla="*/ 156865 w 331788" name="connsiteX38"/>
              <a:gd fmla="*/ 95375 h 328613" name="connsiteY38"/>
              <a:gd fmla="*/ 158155 w 331788" name="connsiteX39"/>
              <a:gd fmla="*/ 90195 h 328613" name="connsiteY39"/>
              <a:gd fmla="*/ 160734 w 331788" name="connsiteX40"/>
              <a:gd fmla="*/ 88900 h 328613" name="connsiteY40"/>
              <a:gd fmla="*/ 136182 w 331788" name="connsiteX41"/>
              <a:gd fmla="*/ 88900 h 328613" name="connsiteY41"/>
              <a:gd fmla="*/ 138766 w 331788" name="connsiteX42"/>
              <a:gd fmla="*/ 91502 h 328613" name="connsiteY42"/>
              <a:gd fmla="*/ 165893 w 331788" name="connsiteX43"/>
              <a:gd fmla="*/ 165652 h 328613" name="connsiteY43"/>
              <a:gd fmla="*/ 193021 w 331788" name="connsiteX44"/>
              <a:gd fmla="*/ 91502 h 328613" name="connsiteY44"/>
              <a:gd fmla="*/ 196897 w 331788" name="connsiteX45"/>
              <a:gd fmla="*/ 90201 h 328613" name="connsiteY45"/>
              <a:gd fmla="*/ 208523 w 331788" name="connsiteX46"/>
              <a:gd fmla="*/ 92802 h 328613" name="connsiteY46"/>
              <a:gd fmla="*/ 231775 w 331788" name="connsiteX47"/>
              <a:gd fmla="*/ 125325 h 328613" name="connsiteY47"/>
              <a:gd fmla="*/ 231775 w 331788" name="connsiteX48"/>
              <a:gd fmla="*/ 176059 h 328613" name="connsiteY48"/>
              <a:gd fmla="*/ 226608 w 331788" name="connsiteX49"/>
              <a:gd fmla="*/ 182563 h 328613" name="connsiteY49"/>
              <a:gd fmla="*/ 105179 w 331788" name="connsiteX50"/>
              <a:gd fmla="*/ 182563 h 328613" name="connsiteY50"/>
              <a:gd fmla="*/ 100012 w 331788" name="connsiteX51"/>
              <a:gd fmla="*/ 176059 h 328613" name="connsiteY51"/>
              <a:gd fmla="*/ 100012 w 331788" name="connsiteX52"/>
              <a:gd fmla="*/ 125325 h 328613" name="connsiteY52"/>
              <a:gd fmla="*/ 123264 w 331788" name="connsiteX53"/>
              <a:gd fmla="*/ 92802 h 328613" name="connsiteY53"/>
              <a:gd fmla="*/ 134890 w 331788" name="connsiteX54"/>
              <a:gd fmla="*/ 90201 h 328613" name="connsiteY54"/>
              <a:gd fmla="*/ 136182 w 331788" name="connsiteX55"/>
              <a:gd fmla="*/ 88900 h 328613" name="connsiteY55"/>
              <a:gd fmla="*/ 292100 w 331788" name="connsiteX56"/>
              <a:gd fmla="*/ 19050 h 328613" name="connsiteY56"/>
              <a:gd fmla="*/ 331788 w 331788" name="connsiteX57"/>
              <a:gd fmla="*/ 58738 h 328613" name="connsiteY57"/>
              <a:gd fmla="*/ 292100 w 331788" name="connsiteX58"/>
              <a:gd fmla="*/ 98426 h 328613" name="connsiteY58"/>
              <a:gd fmla="*/ 252412 w 331788" name="connsiteX59"/>
              <a:gd fmla="*/ 58738 h 328613" name="connsiteY59"/>
              <a:gd fmla="*/ 292100 w 331788" name="connsiteX60"/>
              <a:gd fmla="*/ 19050 h 328613" name="connsiteY60"/>
              <a:gd fmla="*/ 39688 w 331788" name="connsiteX61"/>
              <a:gd fmla="*/ 19050 h 328613" name="connsiteY61"/>
              <a:gd fmla="*/ 79376 w 331788" name="connsiteX62"/>
              <a:gd fmla="*/ 58738 h 328613" name="connsiteY62"/>
              <a:gd fmla="*/ 39688 w 331788" name="connsiteX63"/>
              <a:gd fmla="*/ 98426 h 328613" name="connsiteY63"/>
              <a:gd fmla="*/ 0 w 331788" name="connsiteX64"/>
              <a:gd fmla="*/ 58738 h 328613" name="connsiteY64"/>
              <a:gd fmla="*/ 39688 w 331788" name="connsiteX65"/>
              <a:gd fmla="*/ 19050 h 328613" name="connsiteY65"/>
              <a:gd fmla="*/ 165894 w 331788" name="connsiteX66"/>
              <a:gd fmla="*/ 0 h 328613" name="connsiteY66"/>
              <a:gd fmla="*/ 204788 w 331788" name="connsiteX67"/>
              <a:gd fmla="*/ 39688 h 328613" name="connsiteY67"/>
              <a:gd fmla="*/ 165894 w 331788" name="connsiteX68"/>
              <a:gd fmla="*/ 79376 h 328613" name="connsiteY68"/>
              <a:gd fmla="*/ 127000 w 331788" name="connsiteX69"/>
              <a:gd fmla="*/ 39688 h 328613" name="connsiteY69"/>
              <a:gd fmla="*/ 165894 w 331788" name="connsiteX70"/>
              <a:gd fmla="*/ 0 h 328613" name="connsiteY7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b="b" l="l" r="r" t="t"/>
            <a:pathLst>
              <a:path h="328613" w="331788">
                <a:moveTo>
                  <a:pt x="292147" y="109538"/>
                </a:moveTo>
                <a:cubicBezTo>
                  <a:pt x="311524" y="109538"/>
                  <a:pt x="327025" y="126291"/>
                  <a:pt x="327025" y="145621"/>
                </a:cubicBezTo>
                <a:cubicBezTo>
                  <a:pt x="327025" y="145621"/>
                  <a:pt x="327025" y="145621"/>
                  <a:pt x="327025" y="229385"/>
                </a:cubicBezTo>
                <a:cubicBezTo>
                  <a:pt x="327025" y="248715"/>
                  <a:pt x="311524" y="264179"/>
                  <a:pt x="293438" y="264179"/>
                </a:cubicBezTo>
                <a:cubicBezTo>
                  <a:pt x="293438" y="264179"/>
                  <a:pt x="293438" y="264179"/>
                  <a:pt x="252101" y="264179"/>
                </a:cubicBezTo>
                <a:cubicBezTo>
                  <a:pt x="252101" y="264179"/>
                  <a:pt x="252101" y="264179"/>
                  <a:pt x="252101" y="319593"/>
                </a:cubicBezTo>
                <a:cubicBezTo>
                  <a:pt x="252101" y="324747"/>
                  <a:pt x="248226" y="328613"/>
                  <a:pt x="243059" y="328613"/>
                </a:cubicBezTo>
                <a:cubicBezTo>
                  <a:pt x="243059" y="328613"/>
                  <a:pt x="243059" y="328613"/>
                  <a:pt x="205596" y="328613"/>
                </a:cubicBezTo>
                <a:cubicBezTo>
                  <a:pt x="199138" y="328613"/>
                  <a:pt x="195262" y="324747"/>
                  <a:pt x="195262" y="319593"/>
                </a:cubicBezTo>
                <a:cubicBezTo>
                  <a:pt x="195262" y="319593"/>
                  <a:pt x="195262" y="319593"/>
                  <a:pt x="195262" y="235829"/>
                </a:cubicBezTo>
                <a:cubicBezTo>
                  <a:pt x="195262" y="220364"/>
                  <a:pt x="208180" y="207478"/>
                  <a:pt x="224973" y="207478"/>
                </a:cubicBezTo>
                <a:cubicBezTo>
                  <a:pt x="224973" y="207478"/>
                  <a:pt x="224973" y="207478"/>
                  <a:pt x="255976" y="207478"/>
                </a:cubicBezTo>
                <a:cubicBezTo>
                  <a:pt x="255976" y="207478"/>
                  <a:pt x="255976" y="207478"/>
                  <a:pt x="255976" y="145621"/>
                </a:cubicBezTo>
                <a:cubicBezTo>
                  <a:pt x="255976" y="126291"/>
                  <a:pt x="271478" y="109538"/>
                  <a:pt x="292147" y="109538"/>
                </a:cubicBezTo>
                <a:close/>
                <a:moveTo>
                  <a:pt x="38473" y="109538"/>
                </a:moveTo>
                <a:cubicBezTo>
                  <a:pt x="59391" y="109538"/>
                  <a:pt x="75079" y="126291"/>
                  <a:pt x="75079" y="145621"/>
                </a:cubicBezTo>
                <a:cubicBezTo>
                  <a:pt x="75079" y="145621"/>
                  <a:pt x="75079" y="145621"/>
                  <a:pt x="75079" y="207478"/>
                </a:cubicBezTo>
                <a:cubicBezTo>
                  <a:pt x="75079" y="207478"/>
                  <a:pt x="75079" y="207478"/>
                  <a:pt x="106456" y="207478"/>
                </a:cubicBezTo>
                <a:cubicBezTo>
                  <a:pt x="123451" y="207478"/>
                  <a:pt x="136525" y="220364"/>
                  <a:pt x="136525" y="235829"/>
                </a:cubicBezTo>
                <a:cubicBezTo>
                  <a:pt x="136525" y="235829"/>
                  <a:pt x="136525" y="235829"/>
                  <a:pt x="136525" y="319593"/>
                </a:cubicBezTo>
                <a:cubicBezTo>
                  <a:pt x="136525" y="324747"/>
                  <a:pt x="132603" y="328613"/>
                  <a:pt x="126066" y="328613"/>
                </a:cubicBezTo>
                <a:cubicBezTo>
                  <a:pt x="126066" y="328613"/>
                  <a:pt x="126066" y="328613"/>
                  <a:pt x="88153" y="328613"/>
                </a:cubicBezTo>
                <a:cubicBezTo>
                  <a:pt x="82923" y="328613"/>
                  <a:pt x="79001" y="324747"/>
                  <a:pt x="79001" y="319593"/>
                </a:cubicBezTo>
                <a:cubicBezTo>
                  <a:pt x="79001" y="319593"/>
                  <a:pt x="79001" y="319593"/>
                  <a:pt x="79001" y="264179"/>
                </a:cubicBezTo>
                <a:cubicBezTo>
                  <a:pt x="79001" y="264179"/>
                  <a:pt x="79001" y="264179"/>
                  <a:pt x="37166" y="264179"/>
                </a:cubicBezTo>
                <a:cubicBezTo>
                  <a:pt x="18863" y="264179"/>
                  <a:pt x="3175" y="248715"/>
                  <a:pt x="3175" y="229385"/>
                </a:cubicBezTo>
                <a:cubicBezTo>
                  <a:pt x="3175" y="229385"/>
                  <a:pt x="3175" y="229385"/>
                  <a:pt x="3175" y="145621"/>
                </a:cubicBezTo>
                <a:cubicBezTo>
                  <a:pt x="3175" y="126291"/>
                  <a:pt x="18863" y="109538"/>
                  <a:pt x="38473" y="109538"/>
                </a:cubicBezTo>
                <a:close/>
                <a:moveTo>
                  <a:pt x="160734" y="88900"/>
                </a:moveTo>
                <a:cubicBezTo>
                  <a:pt x="160734" y="88900"/>
                  <a:pt x="160734" y="88900"/>
                  <a:pt x="171053" y="88900"/>
                </a:cubicBezTo>
                <a:cubicBezTo>
                  <a:pt x="172343" y="88900"/>
                  <a:pt x="173633" y="90195"/>
                  <a:pt x="173633" y="90195"/>
                </a:cubicBezTo>
                <a:cubicBezTo>
                  <a:pt x="174923" y="92785"/>
                  <a:pt x="176213" y="94080"/>
                  <a:pt x="174923" y="95375"/>
                </a:cubicBezTo>
                <a:cubicBezTo>
                  <a:pt x="174923" y="95375"/>
                  <a:pt x="174923" y="95375"/>
                  <a:pt x="169763" y="103146"/>
                </a:cubicBezTo>
                <a:cubicBezTo>
                  <a:pt x="169763" y="103146"/>
                  <a:pt x="169763" y="103146"/>
                  <a:pt x="172343" y="123867"/>
                </a:cubicBezTo>
                <a:cubicBezTo>
                  <a:pt x="172343" y="123867"/>
                  <a:pt x="172343" y="123867"/>
                  <a:pt x="167184" y="136818"/>
                </a:cubicBezTo>
                <a:cubicBezTo>
                  <a:pt x="167184" y="138113"/>
                  <a:pt x="164604" y="138113"/>
                  <a:pt x="164604" y="136818"/>
                </a:cubicBezTo>
                <a:cubicBezTo>
                  <a:pt x="164604" y="136818"/>
                  <a:pt x="164604" y="136818"/>
                  <a:pt x="159444" y="123867"/>
                </a:cubicBezTo>
                <a:cubicBezTo>
                  <a:pt x="159444" y="123867"/>
                  <a:pt x="159444" y="123867"/>
                  <a:pt x="162024" y="103146"/>
                </a:cubicBezTo>
                <a:cubicBezTo>
                  <a:pt x="162024" y="103146"/>
                  <a:pt x="162024" y="103146"/>
                  <a:pt x="156865" y="95375"/>
                </a:cubicBezTo>
                <a:cubicBezTo>
                  <a:pt x="155575" y="94080"/>
                  <a:pt x="156865" y="92785"/>
                  <a:pt x="158155" y="90195"/>
                </a:cubicBezTo>
                <a:cubicBezTo>
                  <a:pt x="158155" y="90195"/>
                  <a:pt x="159444" y="88900"/>
                  <a:pt x="160734" y="88900"/>
                </a:cubicBezTo>
                <a:close/>
                <a:moveTo>
                  <a:pt x="136182" y="88900"/>
                </a:moveTo>
                <a:cubicBezTo>
                  <a:pt x="137474" y="88900"/>
                  <a:pt x="138766" y="90201"/>
                  <a:pt x="138766" y="91502"/>
                </a:cubicBezTo>
                <a:cubicBezTo>
                  <a:pt x="138766" y="91502"/>
                  <a:pt x="138766" y="91502"/>
                  <a:pt x="165893" y="165652"/>
                </a:cubicBezTo>
                <a:cubicBezTo>
                  <a:pt x="165893" y="165652"/>
                  <a:pt x="165893" y="165652"/>
                  <a:pt x="193021" y="91502"/>
                </a:cubicBezTo>
                <a:cubicBezTo>
                  <a:pt x="193021" y="90201"/>
                  <a:pt x="195605" y="88900"/>
                  <a:pt x="196897" y="90201"/>
                </a:cubicBezTo>
                <a:cubicBezTo>
                  <a:pt x="196897" y="90201"/>
                  <a:pt x="196897" y="90201"/>
                  <a:pt x="208523" y="92802"/>
                </a:cubicBezTo>
                <a:cubicBezTo>
                  <a:pt x="222733" y="98006"/>
                  <a:pt x="231775" y="111015"/>
                  <a:pt x="231775" y="125325"/>
                </a:cubicBezTo>
                <a:cubicBezTo>
                  <a:pt x="231775" y="125325"/>
                  <a:pt x="231775" y="125325"/>
                  <a:pt x="231775" y="176059"/>
                </a:cubicBezTo>
                <a:cubicBezTo>
                  <a:pt x="231775" y="179961"/>
                  <a:pt x="229192" y="182563"/>
                  <a:pt x="226608" y="182563"/>
                </a:cubicBezTo>
                <a:cubicBezTo>
                  <a:pt x="226608" y="182563"/>
                  <a:pt x="226608" y="182563"/>
                  <a:pt x="105179" y="182563"/>
                </a:cubicBezTo>
                <a:cubicBezTo>
                  <a:pt x="102595" y="182563"/>
                  <a:pt x="100012" y="179961"/>
                  <a:pt x="100012" y="176059"/>
                </a:cubicBezTo>
                <a:cubicBezTo>
                  <a:pt x="100012" y="176059"/>
                  <a:pt x="100012" y="176059"/>
                  <a:pt x="100012" y="125325"/>
                </a:cubicBezTo>
                <a:cubicBezTo>
                  <a:pt x="100012" y="111015"/>
                  <a:pt x="109054" y="98006"/>
                  <a:pt x="123264" y="92802"/>
                </a:cubicBezTo>
                <a:cubicBezTo>
                  <a:pt x="123264" y="92802"/>
                  <a:pt x="123264" y="92802"/>
                  <a:pt x="134890" y="90201"/>
                </a:cubicBezTo>
                <a:cubicBezTo>
                  <a:pt x="134890" y="88900"/>
                  <a:pt x="134890" y="88900"/>
                  <a:pt x="136182" y="88900"/>
                </a:cubicBezTo>
                <a:close/>
                <a:moveTo>
                  <a:pt x="292100" y="19050"/>
                </a:moveTo>
                <a:cubicBezTo>
                  <a:pt x="314019" y="19050"/>
                  <a:pt x="331788" y="36819"/>
                  <a:pt x="331788" y="58738"/>
                </a:cubicBezTo>
                <a:cubicBezTo>
                  <a:pt x="331788" y="80657"/>
                  <a:pt x="314019" y="98426"/>
                  <a:pt x="292100" y="98426"/>
                </a:cubicBezTo>
                <a:cubicBezTo>
                  <a:pt x="270181" y="98426"/>
                  <a:pt x="252412" y="80657"/>
                  <a:pt x="252412" y="58738"/>
                </a:cubicBezTo>
                <a:cubicBezTo>
                  <a:pt x="252412" y="36819"/>
                  <a:pt x="270181" y="19050"/>
                  <a:pt x="292100" y="19050"/>
                </a:cubicBezTo>
                <a:close/>
                <a:moveTo>
                  <a:pt x="39688" y="19050"/>
                </a:moveTo>
                <a:cubicBezTo>
                  <a:pt x="61607" y="19050"/>
                  <a:pt x="79376" y="36819"/>
                  <a:pt x="79376" y="58738"/>
                </a:cubicBezTo>
                <a:cubicBezTo>
                  <a:pt x="79376" y="80657"/>
                  <a:pt x="61607" y="98426"/>
                  <a:pt x="39688" y="98426"/>
                </a:cubicBezTo>
                <a:cubicBezTo>
                  <a:pt x="17769" y="98426"/>
                  <a:pt x="0" y="80657"/>
                  <a:pt x="0" y="58738"/>
                </a:cubicBezTo>
                <a:cubicBezTo>
                  <a:pt x="0" y="36819"/>
                  <a:pt x="17769" y="19050"/>
                  <a:pt x="39688" y="19050"/>
                </a:cubicBezTo>
                <a:close/>
                <a:moveTo>
                  <a:pt x="165894" y="0"/>
                </a:moveTo>
                <a:cubicBezTo>
                  <a:pt x="187375" y="0"/>
                  <a:pt x="204788" y="17769"/>
                  <a:pt x="204788" y="39688"/>
                </a:cubicBezTo>
                <a:cubicBezTo>
                  <a:pt x="204788" y="61607"/>
                  <a:pt x="187375" y="79376"/>
                  <a:pt x="165894" y="79376"/>
                </a:cubicBezTo>
                <a:cubicBezTo>
                  <a:pt x="144413" y="79376"/>
                  <a:pt x="127000" y="61607"/>
                  <a:pt x="127000" y="39688"/>
                </a:cubicBezTo>
                <a:cubicBezTo>
                  <a:pt x="127000" y="17769"/>
                  <a:pt x="144413" y="0"/>
                  <a:pt x="16589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134" name="矩形: 圆角 13"/>
          <p:cNvSpPr/>
          <p:nvPr/>
        </p:nvSpPr>
        <p:spPr>
          <a:xfrm>
            <a:off x="10448870" y="5262836"/>
            <a:ext cx="435428" cy="435428"/>
          </a:xfrm>
          <a:prstGeom prst="roundRect">
            <a:avLst/>
          </a:prstGeom>
          <a:solidFill>
            <a:schemeClr val="tx1">
              <a:lumMod val="75000"/>
              <a:lumOff val="25000"/>
            </a:schemeClr>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5" name="椭圆 14"/>
          <p:cNvSpPr/>
          <p:nvPr/>
        </p:nvSpPr>
        <p:spPr>
          <a:xfrm>
            <a:off x="10568031" y="5362849"/>
            <a:ext cx="197107" cy="235402"/>
          </a:xfrm>
          <a:custGeom>
            <a:gdLst>
              <a:gd fmla="*/ 132196 w 277813" name="connsiteX0"/>
              <a:gd fmla="*/ 133350 h 331788" name="connsiteY0"/>
              <a:gd fmla="*/ 132196 w 277813" name="connsiteX1"/>
              <a:gd fmla="*/ 152673 h 331788" name="connsiteY1"/>
              <a:gd fmla="*/ 99724 w 277813" name="connsiteX2"/>
              <a:gd fmla="*/ 186167 h 331788" name="connsiteY2"/>
              <a:gd fmla="*/ 134793 w 277813" name="connsiteX3"/>
              <a:gd fmla="*/ 220949 h 331788" name="connsiteY3"/>
              <a:gd fmla="*/ 154276 w 277813" name="connsiteX4"/>
              <a:gd fmla="*/ 237696 h 331788" name="connsiteY4"/>
              <a:gd fmla="*/ 136092 w 277813" name="connsiteX5"/>
              <a:gd fmla="*/ 249290 h 331788" name="connsiteY5"/>
              <a:gd fmla="*/ 104920 w 277813" name="connsiteX6"/>
              <a:gd fmla="*/ 241561 h 331788" name="connsiteY6"/>
              <a:gd fmla="*/ 98425 w 277813" name="connsiteX7"/>
              <a:gd fmla="*/ 263460 h 331788" name="connsiteY7"/>
              <a:gd fmla="*/ 130897 w 277813" name="connsiteX8"/>
              <a:gd fmla="*/ 272478 h 331788" name="connsiteY8"/>
              <a:gd fmla="*/ 130897 w 277813" name="connsiteX9"/>
              <a:gd fmla="*/ 290513 h 331788" name="connsiteY9"/>
              <a:gd fmla="*/ 150380 w 277813" name="connsiteX10"/>
              <a:gd fmla="*/ 290513 h 331788" name="connsiteY10"/>
              <a:gd fmla="*/ 150380 w 277813" name="connsiteX11"/>
              <a:gd fmla="*/ 271190 h 331788" name="connsiteY11"/>
              <a:gd fmla="*/ 184150 w 277813" name="connsiteX12"/>
              <a:gd fmla="*/ 235120 h 331788" name="connsiteY12"/>
              <a:gd fmla="*/ 152978 w 277813" name="connsiteX13"/>
              <a:gd fmla="*/ 199049 h 331788" name="connsiteY13"/>
              <a:gd fmla="*/ 129598 w 277813" name="connsiteX14"/>
              <a:gd fmla="*/ 182303 h 331788" name="connsiteY14"/>
              <a:gd fmla="*/ 146483 w 277813" name="connsiteX15"/>
              <a:gd fmla="*/ 171997 h 331788" name="connsiteY15"/>
              <a:gd fmla="*/ 173759 w 277813" name="connsiteX16"/>
              <a:gd fmla="*/ 178438 h 331788" name="connsiteY16"/>
              <a:gd fmla="*/ 178955 w 277813" name="connsiteX17"/>
              <a:gd fmla="*/ 156538 h 331788" name="connsiteY17"/>
              <a:gd fmla="*/ 151679 w 277813" name="connsiteX18"/>
              <a:gd fmla="*/ 151385 h 331788" name="connsiteY18"/>
              <a:gd fmla="*/ 151679 w 277813" name="connsiteX19"/>
              <a:gd fmla="*/ 133350 h 331788" name="connsiteY19"/>
              <a:gd fmla="*/ 132196 w 277813" name="connsiteX20"/>
              <a:gd fmla="*/ 133350 h 331788" name="connsiteY20"/>
              <a:gd fmla="*/ 136310 w 277813" name="connsiteX21"/>
              <a:gd fmla="*/ 0 h 331788" name="connsiteY21"/>
              <a:gd fmla="*/ 167467 w 277813" name="connsiteX22"/>
              <a:gd fmla="*/ 3888 h 331788" name="connsiteY22"/>
              <a:gd fmla="*/ 158380 w 277813" name="connsiteX23"/>
              <a:gd fmla="*/ 25921 h 331788" name="connsiteY23"/>
              <a:gd fmla="*/ 184343 w 277813" name="connsiteX24"/>
              <a:gd fmla="*/ 6480 h 331788" name="connsiteY24"/>
              <a:gd fmla="*/ 214202 w 277813" name="connsiteX25"/>
              <a:gd fmla="*/ 9072 h 331788" name="connsiteY25"/>
              <a:gd fmla="*/ 188238 w 277813" name="connsiteX26"/>
              <a:gd fmla="*/ 62210 h 331788" name="connsiteY26"/>
              <a:gd fmla="*/ 215500 w 277813" name="connsiteX27"/>
              <a:gd fmla="*/ 62210 h 331788" name="connsiteY27"/>
              <a:gd fmla="*/ 215500 w 277813" name="connsiteX28"/>
              <a:gd fmla="*/ 81651 h 331788" name="connsiteY28"/>
              <a:gd fmla="*/ 183045 w 277813" name="connsiteX29"/>
              <a:gd fmla="*/ 81651 h 331788" name="connsiteY29"/>
              <a:gd fmla="*/ 277813 w 277813" name="connsiteX30"/>
              <a:gd fmla="*/ 243657 h 331788" name="connsiteY30"/>
              <a:gd fmla="*/ 138907 w 277813" name="connsiteX31"/>
              <a:gd fmla="*/ 331788 h 331788" name="connsiteY31"/>
              <a:gd fmla="*/ 0 w 277813" name="connsiteX32"/>
              <a:gd fmla="*/ 243657 h 331788" name="connsiteY32"/>
              <a:gd fmla="*/ 94768 w 277813" name="connsiteX33"/>
              <a:gd fmla="*/ 81651 h 331788" name="connsiteY33"/>
              <a:gd fmla="*/ 68804 w 277813" name="connsiteX34"/>
              <a:gd fmla="*/ 81651 h 331788" name="connsiteY34"/>
              <a:gd fmla="*/ 68804 w 277813" name="connsiteX35"/>
              <a:gd fmla="*/ 60914 h 331788" name="connsiteY35"/>
              <a:gd fmla="*/ 96066 w 277813" name="connsiteX36"/>
              <a:gd fmla="*/ 62210 h 331788" name="connsiteY36"/>
              <a:gd fmla="*/ 66208 w 277813" name="connsiteX37"/>
              <a:gd fmla="*/ 5184 h 331788" name="connsiteY37"/>
              <a:gd fmla="*/ 110347 w 277813" name="connsiteX38"/>
              <a:gd fmla="*/ 6480 h 331788" name="connsiteY38"/>
              <a:gd fmla="*/ 127223 w 277813" name="connsiteX39"/>
              <a:gd fmla="*/ 28513 h 331788" name="connsiteY39"/>
              <a:gd fmla="*/ 136310 w 277813" name="connsiteX40"/>
              <a:gd fmla="*/ 0 h 331788" name="connsiteY4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b="b" l="l" r="r" t="t"/>
            <a:pathLst>
              <a:path h="331788" w="277813">
                <a:moveTo>
                  <a:pt x="132196" y="133350"/>
                </a:moveTo>
                <a:cubicBezTo>
                  <a:pt x="132196" y="133350"/>
                  <a:pt x="132196" y="133350"/>
                  <a:pt x="132196" y="152673"/>
                </a:cubicBezTo>
                <a:cubicBezTo>
                  <a:pt x="111414" y="156538"/>
                  <a:pt x="99724" y="169420"/>
                  <a:pt x="99724" y="186167"/>
                </a:cubicBezTo>
                <a:cubicBezTo>
                  <a:pt x="99724" y="204202"/>
                  <a:pt x="114012" y="214508"/>
                  <a:pt x="134793" y="220949"/>
                </a:cubicBezTo>
                <a:cubicBezTo>
                  <a:pt x="149081" y="226102"/>
                  <a:pt x="154276" y="231255"/>
                  <a:pt x="154276" y="237696"/>
                </a:cubicBezTo>
                <a:cubicBezTo>
                  <a:pt x="154276" y="245425"/>
                  <a:pt x="147782" y="249290"/>
                  <a:pt x="136092" y="249290"/>
                </a:cubicBezTo>
                <a:cubicBezTo>
                  <a:pt x="124403" y="249290"/>
                  <a:pt x="112713" y="245425"/>
                  <a:pt x="104920" y="241561"/>
                </a:cubicBezTo>
                <a:cubicBezTo>
                  <a:pt x="104920" y="241561"/>
                  <a:pt x="104920" y="241561"/>
                  <a:pt x="98425" y="263460"/>
                </a:cubicBezTo>
                <a:cubicBezTo>
                  <a:pt x="106218" y="267325"/>
                  <a:pt x="117908" y="271190"/>
                  <a:pt x="130897" y="272478"/>
                </a:cubicBezTo>
                <a:cubicBezTo>
                  <a:pt x="130897" y="272478"/>
                  <a:pt x="130897" y="272478"/>
                  <a:pt x="130897" y="290513"/>
                </a:cubicBezTo>
                <a:cubicBezTo>
                  <a:pt x="130897" y="290513"/>
                  <a:pt x="130897" y="290513"/>
                  <a:pt x="150380" y="290513"/>
                </a:cubicBezTo>
                <a:cubicBezTo>
                  <a:pt x="150380" y="290513"/>
                  <a:pt x="150380" y="290513"/>
                  <a:pt x="150380" y="271190"/>
                </a:cubicBezTo>
                <a:cubicBezTo>
                  <a:pt x="172460" y="267325"/>
                  <a:pt x="184150" y="251866"/>
                  <a:pt x="184150" y="235120"/>
                </a:cubicBezTo>
                <a:cubicBezTo>
                  <a:pt x="184150" y="218373"/>
                  <a:pt x="175058" y="208067"/>
                  <a:pt x="152978" y="199049"/>
                </a:cubicBezTo>
                <a:cubicBezTo>
                  <a:pt x="136092" y="193897"/>
                  <a:pt x="129598" y="188744"/>
                  <a:pt x="129598" y="182303"/>
                </a:cubicBezTo>
                <a:cubicBezTo>
                  <a:pt x="129598" y="177150"/>
                  <a:pt x="133495" y="171997"/>
                  <a:pt x="146483" y="171997"/>
                </a:cubicBezTo>
                <a:cubicBezTo>
                  <a:pt x="159472" y="171997"/>
                  <a:pt x="168564" y="177150"/>
                  <a:pt x="173759" y="178438"/>
                </a:cubicBezTo>
                <a:cubicBezTo>
                  <a:pt x="173759" y="178438"/>
                  <a:pt x="173759" y="178438"/>
                  <a:pt x="178955" y="156538"/>
                </a:cubicBezTo>
                <a:cubicBezTo>
                  <a:pt x="172460" y="153962"/>
                  <a:pt x="164667" y="151385"/>
                  <a:pt x="151679" y="151385"/>
                </a:cubicBezTo>
                <a:cubicBezTo>
                  <a:pt x="151679" y="151385"/>
                  <a:pt x="151679" y="151385"/>
                  <a:pt x="151679" y="133350"/>
                </a:cubicBezTo>
                <a:cubicBezTo>
                  <a:pt x="151679" y="133350"/>
                  <a:pt x="151679" y="133350"/>
                  <a:pt x="132196" y="133350"/>
                </a:cubicBezTo>
                <a:close/>
                <a:moveTo>
                  <a:pt x="136310" y="0"/>
                </a:moveTo>
                <a:cubicBezTo>
                  <a:pt x="136310" y="0"/>
                  <a:pt x="136310" y="0"/>
                  <a:pt x="167467" y="3888"/>
                </a:cubicBezTo>
                <a:cubicBezTo>
                  <a:pt x="167467" y="3888"/>
                  <a:pt x="167467" y="3888"/>
                  <a:pt x="158380" y="25921"/>
                </a:cubicBezTo>
                <a:cubicBezTo>
                  <a:pt x="158380" y="25921"/>
                  <a:pt x="158380" y="25921"/>
                  <a:pt x="184343" y="6480"/>
                </a:cubicBezTo>
                <a:cubicBezTo>
                  <a:pt x="184343" y="6480"/>
                  <a:pt x="184343" y="6480"/>
                  <a:pt x="214202" y="9072"/>
                </a:cubicBezTo>
                <a:cubicBezTo>
                  <a:pt x="214202" y="9072"/>
                  <a:pt x="214202" y="9072"/>
                  <a:pt x="188238" y="62210"/>
                </a:cubicBezTo>
                <a:cubicBezTo>
                  <a:pt x="188238" y="62210"/>
                  <a:pt x="188238" y="62210"/>
                  <a:pt x="215500" y="62210"/>
                </a:cubicBezTo>
                <a:cubicBezTo>
                  <a:pt x="215500" y="62210"/>
                  <a:pt x="215500" y="62210"/>
                  <a:pt x="215500" y="81651"/>
                </a:cubicBezTo>
                <a:cubicBezTo>
                  <a:pt x="215500" y="81651"/>
                  <a:pt x="215500" y="81651"/>
                  <a:pt x="183045" y="81651"/>
                </a:cubicBezTo>
                <a:cubicBezTo>
                  <a:pt x="237569" y="114052"/>
                  <a:pt x="277813" y="198295"/>
                  <a:pt x="277813" y="243657"/>
                </a:cubicBezTo>
                <a:cubicBezTo>
                  <a:pt x="277813" y="299387"/>
                  <a:pt x="215500" y="331788"/>
                  <a:pt x="138907" y="331788"/>
                </a:cubicBezTo>
                <a:cubicBezTo>
                  <a:pt x="62313" y="331788"/>
                  <a:pt x="0" y="299387"/>
                  <a:pt x="0" y="243657"/>
                </a:cubicBezTo>
                <a:cubicBezTo>
                  <a:pt x="0" y="198295"/>
                  <a:pt x="40244" y="114052"/>
                  <a:pt x="94768" y="81651"/>
                </a:cubicBezTo>
                <a:cubicBezTo>
                  <a:pt x="94768" y="81651"/>
                  <a:pt x="94768" y="81651"/>
                  <a:pt x="68804" y="81651"/>
                </a:cubicBezTo>
                <a:cubicBezTo>
                  <a:pt x="68804" y="81651"/>
                  <a:pt x="68804" y="81651"/>
                  <a:pt x="68804" y="60914"/>
                </a:cubicBezTo>
                <a:cubicBezTo>
                  <a:pt x="68804" y="60914"/>
                  <a:pt x="68804" y="60914"/>
                  <a:pt x="96066" y="62210"/>
                </a:cubicBezTo>
                <a:cubicBezTo>
                  <a:pt x="96066" y="62210"/>
                  <a:pt x="96066" y="62210"/>
                  <a:pt x="66208" y="5184"/>
                </a:cubicBezTo>
                <a:cubicBezTo>
                  <a:pt x="66208" y="5184"/>
                  <a:pt x="66208" y="5184"/>
                  <a:pt x="110347" y="6480"/>
                </a:cubicBezTo>
                <a:cubicBezTo>
                  <a:pt x="110347" y="6480"/>
                  <a:pt x="110347" y="6480"/>
                  <a:pt x="127223" y="28513"/>
                </a:cubicBezTo>
                <a:cubicBezTo>
                  <a:pt x="127223" y="28513"/>
                  <a:pt x="127223" y="28513"/>
                  <a:pt x="13631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nvGrpSpPr>
          <p:cNvPr id="136" name="组合 135"/>
          <p:cNvGrpSpPr/>
          <p:nvPr/>
        </p:nvGrpSpPr>
        <p:grpSpPr>
          <a:xfrm>
            <a:off x="8384938" y="5262836"/>
            <a:ext cx="435428" cy="435428"/>
            <a:chOff x="8533674" y="5262836"/>
            <a:chExt cx="435428" cy="435428"/>
          </a:xfrm>
        </p:grpSpPr>
        <p:sp>
          <p:nvSpPr>
            <p:cNvPr id="137" name="矩形: 圆角 28"/>
            <p:cNvSpPr/>
            <p:nvPr/>
          </p:nvSpPr>
          <p:spPr>
            <a:xfrm>
              <a:off x="8533674" y="5262836"/>
              <a:ext cx="435428" cy="435428"/>
            </a:xfrm>
            <a:prstGeom prst="roundRect">
              <a:avLst/>
            </a:prstGeom>
            <a:solidFill>
              <a:schemeClr val="tx1">
                <a:lumMod val="75000"/>
                <a:lumOff val="25000"/>
              </a:schemeClr>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138" name="椭圆 17"/>
            <p:cNvSpPr/>
            <p:nvPr/>
          </p:nvSpPr>
          <p:spPr>
            <a:xfrm>
              <a:off x="8641423" y="5362849"/>
              <a:ext cx="219929" cy="235402"/>
            </a:xfrm>
            <a:custGeom>
              <a:gdLst>
                <a:gd fmla="*/ 270013 w 315913" name="connsiteX0"/>
                <a:gd fmla="*/ 244475 h 338138" name="connsiteY0"/>
                <a:gd fmla="*/ 315913 w 315913" name="connsiteX1"/>
                <a:gd fmla="*/ 290647 h 338138" name="connsiteY1"/>
                <a:gd fmla="*/ 315913 w 315913" name="connsiteX2"/>
                <a:gd fmla="*/ 331542 h 338138" name="connsiteY2"/>
                <a:gd fmla="*/ 313290 w 315913" name="connsiteX3"/>
                <a:gd fmla="*/ 335500 h 338138" name="connsiteY3"/>
                <a:gd fmla="*/ 309356 w 315913" name="connsiteX4"/>
                <a:gd fmla="*/ 338138 h 338138" name="connsiteY4"/>
                <a:gd fmla="*/ 231982 w 315913" name="connsiteX5"/>
                <a:gd fmla="*/ 338138 h 338138" name="connsiteY5"/>
                <a:gd fmla="*/ 225425 w 315913" name="connsiteX6"/>
                <a:gd fmla="*/ 331542 h 338138" name="connsiteY6"/>
                <a:gd fmla="*/ 225425 w 315913" name="connsiteX7"/>
                <a:gd fmla="*/ 290647 h 338138" name="connsiteY7"/>
                <a:gd fmla="*/ 270013 w 315913" name="connsiteX8"/>
                <a:gd fmla="*/ 244475 h 338138" name="connsiteY8"/>
                <a:gd fmla="*/ 157956 w 315913" name="connsiteX9"/>
                <a:gd fmla="*/ 244475 h 338138" name="connsiteY9"/>
                <a:gd fmla="*/ 203200 w 315913" name="connsiteX10"/>
                <a:gd fmla="*/ 290647 h 338138" name="connsiteY10"/>
                <a:gd fmla="*/ 203200 w 315913" name="connsiteX11"/>
                <a:gd fmla="*/ 331542 h 338138" name="connsiteY11"/>
                <a:gd fmla="*/ 201869 w 315913" name="connsiteX12"/>
                <a:gd fmla="*/ 335500 h 338138" name="connsiteY12"/>
                <a:gd fmla="*/ 196546 w 315913" name="connsiteX13"/>
                <a:gd fmla="*/ 338138 h 338138" name="connsiteY13"/>
                <a:gd fmla="*/ 119365 w 315913" name="connsiteX14"/>
                <a:gd fmla="*/ 338138 h 338138" name="connsiteY14"/>
                <a:gd fmla="*/ 112712 w 315913" name="connsiteX15"/>
                <a:gd fmla="*/ 331542 h 338138" name="connsiteY15"/>
                <a:gd fmla="*/ 112712 w 315913" name="connsiteX16"/>
                <a:gd fmla="*/ 290647 h 338138" name="connsiteY16"/>
                <a:gd fmla="*/ 157956 w 315913" name="connsiteX17"/>
                <a:gd fmla="*/ 244475 h 338138" name="connsiteY17"/>
                <a:gd fmla="*/ 45900 w 315913" name="connsiteX18"/>
                <a:gd fmla="*/ 244475 h 338138" name="connsiteY18"/>
                <a:gd fmla="*/ 90488 w 315913" name="connsiteX19"/>
                <a:gd fmla="*/ 290647 h 338138" name="connsiteY19"/>
                <a:gd fmla="*/ 90488 w 315913" name="connsiteX20"/>
                <a:gd fmla="*/ 331542 h 338138" name="connsiteY20"/>
                <a:gd fmla="*/ 89176 w 315913" name="connsiteX21"/>
                <a:gd fmla="*/ 335500 h 338138" name="connsiteY21"/>
                <a:gd fmla="*/ 83931 w 315913" name="connsiteX22"/>
                <a:gd fmla="*/ 338138 h 338138" name="connsiteY22"/>
                <a:gd fmla="*/ 6557 w 315913" name="connsiteX23"/>
                <a:gd fmla="*/ 338138 h 338138" name="connsiteY23"/>
                <a:gd fmla="*/ 0 w 315913" name="connsiteX24"/>
                <a:gd fmla="*/ 331542 h 338138" name="connsiteY24"/>
                <a:gd fmla="*/ 0 w 315913" name="connsiteX25"/>
                <a:gd fmla="*/ 290647 h 338138" name="connsiteY25"/>
                <a:gd fmla="*/ 45900 w 315913" name="connsiteX26"/>
                <a:gd fmla="*/ 244475 h 338138" name="connsiteY26"/>
                <a:gd fmla="*/ 271463 w 315913" name="connsiteX27"/>
                <a:gd fmla="*/ 180975 h 338138" name="connsiteY27"/>
                <a:gd fmla="*/ 301625 w 315913" name="connsiteX28"/>
                <a:gd fmla="*/ 211138 h 338138" name="connsiteY28"/>
                <a:gd fmla="*/ 271463 w 315913" name="connsiteX29"/>
                <a:gd fmla="*/ 241300 h 338138" name="connsiteY29"/>
                <a:gd fmla="*/ 241300 w 315913" name="connsiteX30"/>
                <a:gd fmla="*/ 211138 h 338138" name="connsiteY30"/>
                <a:gd fmla="*/ 271463 w 315913" name="connsiteX31"/>
                <a:gd fmla="*/ 180975 h 338138" name="connsiteY31"/>
                <a:gd fmla="*/ 159420 w 315913" name="connsiteX32"/>
                <a:gd fmla="*/ 180975 h 338138" name="connsiteY32"/>
                <a:gd fmla="*/ 188912 w 315913" name="connsiteX33"/>
                <a:gd fmla="*/ 211138 h 338138" name="connsiteY33"/>
                <a:gd fmla="*/ 159420 w 315913" name="connsiteX34"/>
                <a:gd fmla="*/ 241300 h 338138" name="connsiteY34"/>
                <a:gd fmla="*/ 128587 w 315913" name="connsiteX35"/>
                <a:gd fmla="*/ 211138 h 338138" name="connsiteY35"/>
                <a:gd fmla="*/ 159420 w 315913" name="connsiteX36"/>
                <a:gd fmla="*/ 180975 h 338138" name="connsiteY36"/>
                <a:gd fmla="*/ 46038 w 315913" name="connsiteX37"/>
                <a:gd fmla="*/ 180975 h 338138" name="connsiteY37"/>
                <a:gd fmla="*/ 76201 w 315913" name="connsiteX38"/>
                <a:gd fmla="*/ 211138 h 338138" name="connsiteY38"/>
                <a:gd fmla="*/ 46038 w 315913" name="connsiteX39"/>
                <a:gd fmla="*/ 241301 h 338138" name="connsiteY39"/>
                <a:gd fmla="*/ 15875 w 315913" name="connsiteX40"/>
                <a:gd fmla="*/ 211138 h 338138" name="connsiteY40"/>
                <a:gd fmla="*/ 46038 w 315913" name="connsiteX41"/>
                <a:gd fmla="*/ 180975 h 338138" name="connsiteY41"/>
                <a:gd fmla="*/ 270005 w 315913" name="connsiteX42"/>
                <a:gd fmla="*/ 77788 h 338138" name="connsiteY42"/>
                <a:gd fmla="*/ 238125 w 315913" name="connsiteX43"/>
                <a:gd fmla="*/ 109792 h 338138" name="connsiteY43"/>
                <a:gd fmla="*/ 238125 w 315913" name="connsiteX44"/>
                <a:gd fmla="*/ 144463 h 338138" name="connsiteY44"/>
                <a:gd fmla="*/ 303213 w 315913" name="connsiteX45"/>
                <a:gd fmla="*/ 144463 h 338138" name="connsiteY45"/>
                <a:gd fmla="*/ 303213 w 315913" name="connsiteX46"/>
                <a:gd fmla="*/ 109792 h 338138" name="connsiteY46"/>
                <a:gd fmla="*/ 270005 w 315913" name="connsiteX47"/>
                <a:gd fmla="*/ 77788 h 338138" name="connsiteY47"/>
                <a:gd fmla="*/ 270013 w 315913" name="connsiteX48"/>
                <a:gd fmla="*/ 65088 h 338138" name="connsiteY48"/>
                <a:gd fmla="*/ 315913 w 315913" name="connsiteX49"/>
                <a:gd fmla="*/ 109941 h 338138" name="connsiteY49"/>
                <a:gd fmla="*/ 315913 w 315913" name="connsiteX50"/>
                <a:gd fmla="*/ 150836 h 338138" name="connsiteY50"/>
                <a:gd fmla="*/ 313290 w 315913" name="connsiteX51"/>
                <a:gd fmla="*/ 156113 h 338138" name="connsiteY51"/>
                <a:gd fmla="*/ 309356 w 315913" name="connsiteX52"/>
                <a:gd fmla="*/ 158751 h 338138" name="connsiteY52"/>
                <a:gd fmla="*/ 231982 w 315913" name="connsiteX53"/>
                <a:gd fmla="*/ 158751 h 338138" name="connsiteY53"/>
                <a:gd fmla="*/ 225425 w 315913" name="connsiteX54"/>
                <a:gd fmla="*/ 150836 h 338138" name="connsiteY54"/>
                <a:gd fmla="*/ 225425 w 315913" name="connsiteX55"/>
                <a:gd fmla="*/ 109941 h 338138" name="connsiteY55"/>
                <a:gd fmla="*/ 270013 w 315913" name="connsiteX56"/>
                <a:gd fmla="*/ 65088 h 338138" name="connsiteY56"/>
                <a:gd fmla="*/ 157956 w 315913" name="connsiteX57"/>
                <a:gd fmla="*/ 65088 h 338138" name="connsiteY57"/>
                <a:gd fmla="*/ 203200 w 315913" name="connsiteX58"/>
                <a:gd fmla="*/ 109941 h 338138" name="connsiteY58"/>
                <a:gd fmla="*/ 203200 w 315913" name="connsiteX59"/>
                <a:gd fmla="*/ 150836 h 338138" name="connsiteY59"/>
                <a:gd fmla="*/ 201869 w 315913" name="connsiteX60"/>
                <a:gd fmla="*/ 156113 h 338138" name="connsiteY60"/>
                <a:gd fmla="*/ 196546 w 315913" name="connsiteX61"/>
                <a:gd fmla="*/ 158751 h 338138" name="connsiteY61"/>
                <a:gd fmla="*/ 119365 w 315913" name="connsiteX62"/>
                <a:gd fmla="*/ 158751 h 338138" name="connsiteY62"/>
                <a:gd fmla="*/ 112712 w 315913" name="connsiteX63"/>
                <a:gd fmla="*/ 150836 h 338138" name="connsiteY63"/>
                <a:gd fmla="*/ 112712 w 315913" name="connsiteX64"/>
                <a:gd fmla="*/ 109941 h 338138" name="connsiteY64"/>
                <a:gd fmla="*/ 157956 w 315913" name="connsiteX65"/>
                <a:gd fmla="*/ 65088 h 338138" name="connsiteY65"/>
                <a:gd fmla="*/ 45900 w 315913" name="connsiteX66"/>
                <a:gd fmla="*/ 65088 h 338138" name="connsiteY66"/>
                <a:gd fmla="*/ 90488 w 315913" name="connsiteX67"/>
                <a:gd fmla="*/ 109941 h 338138" name="connsiteY67"/>
                <a:gd fmla="*/ 90488 w 315913" name="connsiteX68"/>
                <a:gd fmla="*/ 150836 h 338138" name="connsiteY68"/>
                <a:gd fmla="*/ 89176 w 315913" name="connsiteX69"/>
                <a:gd fmla="*/ 156113 h 338138" name="connsiteY69"/>
                <a:gd fmla="*/ 83931 w 315913" name="connsiteX70"/>
                <a:gd fmla="*/ 158751 h 338138" name="connsiteY70"/>
                <a:gd fmla="*/ 6557 w 315913" name="connsiteX71"/>
                <a:gd fmla="*/ 158751 h 338138" name="connsiteY71"/>
                <a:gd fmla="*/ 0 w 315913" name="connsiteX72"/>
                <a:gd fmla="*/ 150836 h 338138" name="connsiteY72"/>
                <a:gd fmla="*/ 0 w 315913" name="connsiteX73"/>
                <a:gd fmla="*/ 109941 h 338138" name="connsiteY73"/>
                <a:gd fmla="*/ 45900 w 315913" name="connsiteX74"/>
                <a:gd fmla="*/ 65088 h 338138" name="connsiteY74"/>
                <a:gd fmla="*/ 270669 w 315913" name="connsiteX75"/>
                <a:gd fmla="*/ 14288 h 338138" name="connsiteY75"/>
                <a:gd fmla="*/ 254000 w 315913" name="connsiteX76"/>
                <a:gd fmla="*/ 30957 h 338138" name="connsiteY76"/>
                <a:gd fmla="*/ 270669 w 315913" name="connsiteX77"/>
                <a:gd fmla="*/ 47626 h 338138" name="connsiteY77"/>
                <a:gd fmla="*/ 287338 w 315913" name="connsiteX78"/>
                <a:gd fmla="*/ 30957 h 338138" name="connsiteY78"/>
                <a:gd fmla="*/ 270669 w 315913" name="connsiteX79"/>
                <a:gd fmla="*/ 14288 h 338138" name="connsiteY79"/>
                <a:gd fmla="*/ 271463 w 315913" name="connsiteX80"/>
                <a:gd fmla="*/ 0 h 338138" name="connsiteY80"/>
                <a:gd fmla="*/ 301625 w 315913" name="connsiteX81"/>
                <a:gd fmla="*/ 30957 h 338138" name="connsiteY81"/>
                <a:gd fmla="*/ 271463 w 315913" name="connsiteX82"/>
                <a:gd fmla="*/ 61913 h 338138" name="connsiteY82"/>
                <a:gd fmla="*/ 241300 w 315913" name="connsiteX83"/>
                <a:gd fmla="*/ 30957 h 338138" name="connsiteY83"/>
                <a:gd fmla="*/ 271463 w 315913" name="connsiteX84"/>
                <a:gd fmla="*/ 0 h 338138" name="connsiteY84"/>
                <a:gd fmla="*/ 159420 w 315913" name="connsiteX85"/>
                <a:gd fmla="*/ 0 h 338138" name="connsiteY85"/>
                <a:gd fmla="*/ 188912 w 315913" name="connsiteX86"/>
                <a:gd fmla="*/ 30957 h 338138" name="connsiteY86"/>
                <a:gd fmla="*/ 159420 w 315913" name="connsiteX87"/>
                <a:gd fmla="*/ 61913 h 338138" name="connsiteY87"/>
                <a:gd fmla="*/ 128587 w 315913" name="connsiteX88"/>
                <a:gd fmla="*/ 30957 h 338138" name="connsiteY88"/>
                <a:gd fmla="*/ 159420 w 315913" name="connsiteX89"/>
                <a:gd fmla="*/ 0 h 338138" name="connsiteY89"/>
                <a:gd fmla="*/ 46037 w 315913" name="connsiteX90"/>
                <a:gd fmla="*/ 0 h 338138" name="connsiteY90"/>
                <a:gd fmla="*/ 76200 w 315913" name="connsiteX91"/>
                <a:gd fmla="*/ 30957 h 338138" name="connsiteY91"/>
                <a:gd fmla="*/ 46037 w 315913" name="connsiteX92"/>
                <a:gd fmla="*/ 61913 h 338138" name="connsiteY92"/>
                <a:gd fmla="*/ 15875 w 315913" name="connsiteX93"/>
                <a:gd fmla="*/ 30957 h 338138" name="connsiteY93"/>
                <a:gd fmla="*/ 46037 w 315913" name="connsiteX94"/>
                <a:gd fmla="*/ 0 h 338138" name="connsiteY9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b="b" l="l" r="r" t="t"/>
              <a:pathLst>
                <a:path h="338138" w="315913">
                  <a:moveTo>
                    <a:pt x="270013" y="244475"/>
                  </a:moveTo>
                  <a:cubicBezTo>
                    <a:pt x="294930" y="244475"/>
                    <a:pt x="315913" y="265582"/>
                    <a:pt x="315913" y="290647"/>
                  </a:cubicBezTo>
                  <a:cubicBezTo>
                    <a:pt x="315913" y="290647"/>
                    <a:pt x="315913" y="290647"/>
                    <a:pt x="315913" y="331542"/>
                  </a:cubicBezTo>
                  <a:cubicBezTo>
                    <a:pt x="315913" y="332861"/>
                    <a:pt x="314602" y="335500"/>
                    <a:pt x="313290" y="335500"/>
                  </a:cubicBezTo>
                  <a:cubicBezTo>
                    <a:pt x="313290" y="336819"/>
                    <a:pt x="310667" y="338138"/>
                    <a:pt x="309356" y="338138"/>
                  </a:cubicBezTo>
                  <a:cubicBezTo>
                    <a:pt x="309356" y="338138"/>
                    <a:pt x="309356" y="338138"/>
                    <a:pt x="231982" y="338138"/>
                  </a:cubicBezTo>
                  <a:cubicBezTo>
                    <a:pt x="228048" y="338138"/>
                    <a:pt x="225425" y="335500"/>
                    <a:pt x="225425" y="331542"/>
                  </a:cubicBezTo>
                  <a:cubicBezTo>
                    <a:pt x="225425" y="331542"/>
                    <a:pt x="225425" y="331542"/>
                    <a:pt x="225425" y="290647"/>
                  </a:cubicBezTo>
                  <a:cubicBezTo>
                    <a:pt x="225425" y="265582"/>
                    <a:pt x="246408" y="244475"/>
                    <a:pt x="270013" y="244475"/>
                  </a:cubicBezTo>
                  <a:close/>
                  <a:moveTo>
                    <a:pt x="157956" y="244475"/>
                  </a:moveTo>
                  <a:cubicBezTo>
                    <a:pt x="183239" y="244475"/>
                    <a:pt x="203200" y="265582"/>
                    <a:pt x="203200" y="290647"/>
                  </a:cubicBezTo>
                  <a:cubicBezTo>
                    <a:pt x="203200" y="290647"/>
                    <a:pt x="203200" y="290647"/>
                    <a:pt x="203200" y="331542"/>
                  </a:cubicBezTo>
                  <a:cubicBezTo>
                    <a:pt x="203200" y="332861"/>
                    <a:pt x="203200" y="335500"/>
                    <a:pt x="201869" y="335500"/>
                  </a:cubicBezTo>
                  <a:cubicBezTo>
                    <a:pt x="200538" y="336819"/>
                    <a:pt x="199208" y="338138"/>
                    <a:pt x="196546" y="338138"/>
                  </a:cubicBezTo>
                  <a:cubicBezTo>
                    <a:pt x="196546" y="338138"/>
                    <a:pt x="196546" y="338138"/>
                    <a:pt x="119365" y="338138"/>
                  </a:cubicBezTo>
                  <a:cubicBezTo>
                    <a:pt x="115373" y="338138"/>
                    <a:pt x="112712" y="335500"/>
                    <a:pt x="112712" y="331542"/>
                  </a:cubicBezTo>
                  <a:cubicBezTo>
                    <a:pt x="112712" y="331542"/>
                    <a:pt x="112712" y="331542"/>
                    <a:pt x="112712" y="290647"/>
                  </a:cubicBezTo>
                  <a:cubicBezTo>
                    <a:pt x="112712" y="265582"/>
                    <a:pt x="132672" y="244475"/>
                    <a:pt x="157956" y="244475"/>
                  </a:cubicBezTo>
                  <a:close/>
                  <a:moveTo>
                    <a:pt x="45900" y="244475"/>
                  </a:moveTo>
                  <a:cubicBezTo>
                    <a:pt x="69505" y="244475"/>
                    <a:pt x="90488" y="265582"/>
                    <a:pt x="90488" y="290647"/>
                  </a:cubicBezTo>
                  <a:cubicBezTo>
                    <a:pt x="90488" y="290647"/>
                    <a:pt x="90488" y="290647"/>
                    <a:pt x="90488" y="331542"/>
                  </a:cubicBezTo>
                  <a:cubicBezTo>
                    <a:pt x="90488" y="332861"/>
                    <a:pt x="90488" y="335500"/>
                    <a:pt x="89176" y="335500"/>
                  </a:cubicBezTo>
                  <a:cubicBezTo>
                    <a:pt x="87865" y="336819"/>
                    <a:pt x="85242" y="338138"/>
                    <a:pt x="83931" y="338138"/>
                  </a:cubicBezTo>
                  <a:cubicBezTo>
                    <a:pt x="83931" y="338138"/>
                    <a:pt x="83931" y="338138"/>
                    <a:pt x="6557" y="338138"/>
                  </a:cubicBezTo>
                  <a:cubicBezTo>
                    <a:pt x="3934" y="338138"/>
                    <a:pt x="0" y="335500"/>
                    <a:pt x="0" y="331542"/>
                  </a:cubicBezTo>
                  <a:cubicBezTo>
                    <a:pt x="0" y="331542"/>
                    <a:pt x="0" y="331542"/>
                    <a:pt x="0" y="290647"/>
                  </a:cubicBezTo>
                  <a:cubicBezTo>
                    <a:pt x="0" y="265582"/>
                    <a:pt x="20983" y="244475"/>
                    <a:pt x="45900" y="244475"/>
                  </a:cubicBezTo>
                  <a:close/>
                  <a:moveTo>
                    <a:pt x="271463" y="180975"/>
                  </a:moveTo>
                  <a:cubicBezTo>
                    <a:pt x="287200" y="180975"/>
                    <a:pt x="301625" y="194089"/>
                    <a:pt x="301625" y="211138"/>
                  </a:cubicBezTo>
                  <a:cubicBezTo>
                    <a:pt x="301625" y="228186"/>
                    <a:pt x="287200" y="241300"/>
                    <a:pt x="271463" y="241300"/>
                  </a:cubicBezTo>
                  <a:cubicBezTo>
                    <a:pt x="254414" y="241300"/>
                    <a:pt x="241300" y="228186"/>
                    <a:pt x="241300" y="211138"/>
                  </a:cubicBezTo>
                  <a:cubicBezTo>
                    <a:pt x="241300" y="194089"/>
                    <a:pt x="254414" y="180975"/>
                    <a:pt x="271463" y="180975"/>
                  </a:cubicBezTo>
                  <a:close/>
                  <a:moveTo>
                    <a:pt x="159420" y="180975"/>
                  </a:moveTo>
                  <a:cubicBezTo>
                    <a:pt x="175506" y="180975"/>
                    <a:pt x="188912" y="194089"/>
                    <a:pt x="188912" y="211138"/>
                  </a:cubicBezTo>
                  <a:cubicBezTo>
                    <a:pt x="188912" y="228186"/>
                    <a:pt x="175506" y="241300"/>
                    <a:pt x="159420" y="241300"/>
                  </a:cubicBezTo>
                  <a:cubicBezTo>
                    <a:pt x="141992" y="241300"/>
                    <a:pt x="128587" y="228186"/>
                    <a:pt x="128587" y="211138"/>
                  </a:cubicBezTo>
                  <a:cubicBezTo>
                    <a:pt x="128587" y="194089"/>
                    <a:pt x="141992" y="180975"/>
                    <a:pt x="159420" y="180975"/>
                  </a:cubicBezTo>
                  <a:close/>
                  <a:moveTo>
                    <a:pt x="46038" y="180975"/>
                  </a:moveTo>
                  <a:cubicBezTo>
                    <a:pt x="62697" y="180975"/>
                    <a:pt x="76201" y="194479"/>
                    <a:pt x="76201" y="211138"/>
                  </a:cubicBezTo>
                  <a:cubicBezTo>
                    <a:pt x="76201" y="227797"/>
                    <a:pt x="62697" y="241301"/>
                    <a:pt x="46038" y="241301"/>
                  </a:cubicBezTo>
                  <a:cubicBezTo>
                    <a:pt x="29379" y="241301"/>
                    <a:pt x="15875" y="227797"/>
                    <a:pt x="15875" y="211138"/>
                  </a:cubicBezTo>
                  <a:cubicBezTo>
                    <a:pt x="15875" y="194479"/>
                    <a:pt x="29379" y="180975"/>
                    <a:pt x="46038" y="180975"/>
                  </a:cubicBezTo>
                  <a:close/>
                  <a:moveTo>
                    <a:pt x="270005" y="77788"/>
                  </a:moveTo>
                  <a:cubicBezTo>
                    <a:pt x="252736" y="77788"/>
                    <a:pt x="238125" y="92457"/>
                    <a:pt x="238125" y="109792"/>
                  </a:cubicBezTo>
                  <a:cubicBezTo>
                    <a:pt x="238125" y="109792"/>
                    <a:pt x="238125" y="109792"/>
                    <a:pt x="238125" y="144463"/>
                  </a:cubicBezTo>
                  <a:cubicBezTo>
                    <a:pt x="238125" y="144463"/>
                    <a:pt x="238125" y="144463"/>
                    <a:pt x="303213" y="144463"/>
                  </a:cubicBezTo>
                  <a:lnTo>
                    <a:pt x="303213" y="109792"/>
                  </a:lnTo>
                  <a:cubicBezTo>
                    <a:pt x="303213" y="92457"/>
                    <a:pt x="288602" y="77788"/>
                    <a:pt x="270005" y="77788"/>
                  </a:cubicBezTo>
                  <a:close/>
                  <a:moveTo>
                    <a:pt x="270013" y="65088"/>
                  </a:moveTo>
                  <a:cubicBezTo>
                    <a:pt x="294930" y="65088"/>
                    <a:pt x="315913" y="84876"/>
                    <a:pt x="315913" y="109941"/>
                  </a:cubicBezTo>
                  <a:cubicBezTo>
                    <a:pt x="315913" y="109941"/>
                    <a:pt x="315913" y="109941"/>
                    <a:pt x="315913" y="150836"/>
                  </a:cubicBezTo>
                  <a:cubicBezTo>
                    <a:pt x="315913" y="153474"/>
                    <a:pt x="314602" y="154794"/>
                    <a:pt x="313290" y="156113"/>
                  </a:cubicBezTo>
                  <a:cubicBezTo>
                    <a:pt x="313290" y="157432"/>
                    <a:pt x="310667" y="158751"/>
                    <a:pt x="309356" y="158751"/>
                  </a:cubicBezTo>
                  <a:cubicBezTo>
                    <a:pt x="309356" y="158751"/>
                    <a:pt x="309356" y="158751"/>
                    <a:pt x="231982" y="158751"/>
                  </a:cubicBezTo>
                  <a:cubicBezTo>
                    <a:pt x="228048" y="158751"/>
                    <a:pt x="225425" y="154794"/>
                    <a:pt x="225425" y="150836"/>
                  </a:cubicBezTo>
                  <a:cubicBezTo>
                    <a:pt x="225425" y="150836"/>
                    <a:pt x="225425" y="150836"/>
                    <a:pt x="225425" y="109941"/>
                  </a:cubicBezTo>
                  <a:cubicBezTo>
                    <a:pt x="225425" y="84876"/>
                    <a:pt x="246408" y="65088"/>
                    <a:pt x="270013" y="65088"/>
                  </a:cubicBezTo>
                  <a:close/>
                  <a:moveTo>
                    <a:pt x="157956" y="65088"/>
                  </a:moveTo>
                  <a:cubicBezTo>
                    <a:pt x="183239" y="65088"/>
                    <a:pt x="203200" y="84876"/>
                    <a:pt x="203200" y="109941"/>
                  </a:cubicBezTo>
                  <a:cubicBezTo>
                    <a:pt x="203200" y="109941"/>
                    <a:pt x="203200" y="109941"/>
                    <a:pt x="203200" y="150836"/>
                  </a:cubicBezTo>
                  <a:cubicBezTo>
                    <a:pt x="203200" y="153474"/>
                    <a:pt x="203200" y="154794"/>
                    <a:pt x="201869" y="156113"/>
                  </a:cubicBezTo>
                  <a:cubicBezTo>
                    <a:pt x="200538" y="157432"/>
                    <a:pt x="199208" y="158751"/>
                    <a:pt x="196546" y="158751"/>
                  </a:cubicBezTo>
                  <a:cubicBezTo>
                    <a:pt x="196546" y="158751"/>
                    <a:pt x="196546" y="158751"/>
                    <a:pt x="119365" y="158751"/>
                  </a:cubicBezTo>
                  <a:cubicBezTo>
                    <a:pt x="115373" y="158751"/>
                    <a:pt x="112712" y="154794"/>
                    <a:pt x="112712" y="150836"/>
                  </a:cubicBezTo>
                  <a:cubicBezTo>
                    <a:pt x="112712" y="150836"/>
                    <a:pt x="112712" y="150836"/>
                    <a:pt x="112712" y="109941"/>
                  </a:cubicBezTo>
                  <a:cubicBezTo>
                    <a:pt x="112712" y="84876"/>
                    <a:pt x="132672" y="65088"/>
                    <a:pt x="157956" y="65088"/>
                  </a:cubicBezTo>
                  <a:close/>
                  <a:moveTo>
                    <a:pt x="45900" y="65088"/>
                  </a:moveTo>
                  <a:cubicBezTo>
                    <a:pt x="69505" y="65088"/>
                    <a:pt x="90488" y="84876"/>
                    <a:pt x="90488" y="109941"/>
                  </a:cubicBezTo>
                  <a:cubicBezTo>
                    <a:pt x="90488" y="109941"/>
                    <a:pt x="90488" y="109941"/>
                    <a:pt x="90488" y="150836"/>
                  </a:cubicBezTo>
                  <a:cubicBezTo>
                    <a:pt x="90488" y="153474"/>
                    <a:pt x="90488" y="154794"/>
                    <a:pt x="89176" y="156113"/>
                  </a:cubicBezTo>
                  <a:cubicBezTo>
                    <a:pt x="87865" y="157432"/>
                    <a:pt x="85242" y="158751"/>
                    <a:pt x="83931" y="158751"/>
                  </a:cubicBezTo>
                  <a:cubicBezTo>
                    <a:pt x="83931" y="158751"/>
                    <a:pt x="83931" y="158751"/>
                    <a:pt x="6557" y="158751"/>
                  </a:cubicBezTo>
                  <a:cubicBezTo>
                    <a:pt x="3934" y="158751"/>
                    <a:pt x="0" y="154794"/>
                    <a:pt x="0" y="150836"/>
                  </a:cubicBezTo>
                  <a:cubicBezTo>
                    <a:pt x="0" y="150836"/>
                    <a:pt x="0" y="150836"/>
                    <a:pt x="0" y="109941"/>
                  </a:cubicBezTo>
                  <a:cubicBezTo>
                    <a:pt x="0" y="84876"/>
                    <a:pt x="20983" y="65088"/>
                    <a:pt x="45900" y="65088"/>
                  </a:cubicBezTo>
                  <a:close/>
                  <a:moveTo>
                    <a:pt x="270669" y="14288"/>
                  </a:moveTo>
                  <a:cubicBezTo>
                    <a:pt x="261463" y="14288"/>
                    <a:pt x="254000" y="21751"/>
                    <a:pt x="254000" y="30957"/>
                  </a:cubicBezTo>
                  <a:cubicBezTo>
                    <a:pt x="254000" y="40163"/>
                    <a:pt x="261463" y="47626"/>
                    <a:pt x="270669" y="47626"/>
                  </a:cubicBezTo>
                  <a:cubicBezTo>
                    <a:pt x="279875" y="47626"/>
                    <a:pt x="287338" y="40163"/>
                    <a:pt x="287338" y="30957"/>
                  </a:cubicBezTo>
                  <a:cubicBezTo>
                    <a:pt x="287338" y="21751"/>
                    <a:pt x="279875" y="14288"/>
                    <a:pt x="270669" y="14288"/>
                  </a:cubicBezTo>
                  <a:close/>
                  <a:moveTo>
                    <a:pt x="271463" y="0"/>
                  </a:moveTo>
                  <a:cubicBezTo>
                    <a:pt x="287200" y="0"/>
                    <a:pt x="301625" y="13459"/>
                    <a:pt x="301625" y="30957"/>
                  </a:cubicBezTo>
                  <a:cubicBezTo>
                    <a:pt x="301625" y="48454"/>
                    <a:pt x="287200" y="61913"/>
                    <a:pt x="271463" y="61913"/>
                  </a:cubicBezTo>
                  <a:cubicBezTo>
                    <a:pt x="254414" y="61913"/>
                    <a:pt x="241300" y="48454"/>
                    <a:pt x="241300" y="30957"/>
                  </a:cubicBezTo>
                  <a:cubicBezTo>
                    <a:pt x="241300" y="13459"/>
                    <a:pt x="254414" y="0"/>
                    <a:pt x="271463" y="0"/>
                  </a:cubicBezTo>
                  <a:close/>
                  <a:moveTo>
                    <a:pt x="159420" y="0"/>
                  </a:moveTo>
                  <a:cubicBezTo>
                    <a:pt x="175506" y="0"/>
                    <a:pt x="188912" y="13459"/>
                    <a:pt x="188912" y="30957"/>
                  </a:cubicBezTo>
                  <a:cubicBezTo>
                    <a:pt x="188912" y="48454"/>
                    <a:pt x="175506" y="61913"/>
                    <a:pt x="159420" y="61913"/>
                  </a:cubicBezTo>
                  <a:cubicBezTo>
                    <a:pt x="141992" y="61913"/>
                    <a:pt x="128587" y="48454"/>
                    <a:pt x="128587" y="30957"/>
                  </a:cubicBezTo>
                  <a:cubicBezTo>
                    <a:pt x="128587" y="13459"/>
                    <a:pt x="141992" y="0"/>
                    <a:pt x="159420" y="0"/>
                  </a:cubicBezTo>
                  <a:close/>
                  <a:moveTo>
                    <a:pt x="46037" y="0"/>
                  </a:moveTo>
                  <a:cubicBezTo>
                    <a:pt x="63086" y="0"/>
                    <a:pt x="76200" y="13459"/>
                    <a:pt x="76200" y="30957"/>
                  </a:cubicBezTo>
                  <a:cubicBezTo>
                    <a:pt x="76200" y="48454"/>
                    <a:pt x="63086" y="61913"/>
                    <a:pt x="46037" y="61913"/>
                  </a:cubicBezTo>
                  <a:cubicBezTo>
                    <a:pt x="28989" y="61913"/>
                    <a:pt x="15875" y="48454"/>
                    <a:pt x="15875" y="30957"/>
                  </a:cubicBezTo>
                  <a:cubicBezTo>
                    <a:pt x="15875" y="13459"/>
                    <a:pt x="28989" y="0"/>
                    <a:pt x="4603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grpSp>
        <p:nvGrpSpPr>
          <p:cNvPr id="139" name="组合 138"/>
          <p:cNvGrpSpPr/>
          <p:nvPr/>
        </p:nvGrpSpPr>
        <p:grpSpPr>
          <a:xfrm>
            <a:off x="5810054" y="2585479"/>
            <a:ext cx="5025031" cy="1699652"/>
            <a:chOff x="5394700" y="1317507"/>
            <a:chExt cx="5025031" cy="1699652"/>
          </a:xfrm>
        </p:grpSpPr>
        <p:sp>
          <p:nvSpPr>
            <p:cNvPr id="140" name="TextBox 19"/>
            <p:cNvSpPr txBox="1"/>
            <p:nvPr/>
          </p:nvSpPr>
          <p:spPr>
            <a:xfrm>
              <a:off x="5394701" y="1317507"/>
              <a:ext cx="2444433" cy="396240"/>
            </a:xfrm>
            <a:prstGeom prst="rect">
              <a:avLst/>
            </a:prstGeom>
            <a:noFill/>
          </p:spPr>
          <p:txBody>
            <a:bodyPr rtlCol="0" wrap="square">
              <a:spAutoFit/>
              <a:scene3d>
                <a:camera prst="orthographicFront"/>
                <a:lightRig dir="t" rig="threePt"/>
              </a:scene3d>
              <a:sp3d contourW="12700"/>
            </a:bodyPr>
            <a:lstStyle>
              <a:defPPr>
                <a:defRPr lang="zh-CN"/>
              </a:defPPr>
              <a:lvl1pPr>
                <a:defRPr sz="1200">
                  <a:solidFill>
                    <a:schemeClr val="tx1">
                      <a:lumMod val="75000"/>
                      <a:lumOff val="25000"/>
                    </a:schemeClr>
                  </a:solidFill>
                  <a:latin charset="0" panose="020b0507020203020204" pitchFamily="34" typeface="EngraversGothic BT"/>
                </a:defRPr>
              </a:lvl1pPr>
            </a:lstStyle>
            <a:p>
              <a:r>
                <a:rPr altLang="en-US" lang="zh-CN" sz="2000">
                  <a:latin charset="-122" pitchFamily="2" typeface="造字工房朗宋（非商用）常规体"/>
                  <a:ea charset="-122" pitchFamily="2" typeface="造字工房朗宋（非商用）常规体"/>
                </a:rPr>
                <a:t>标题文字添加</a:t>
              </a:r>
            </a:p>
          </p:txBody>
        </p:sp>
        <p:sp>
          <p:nvSpPr>
            <p:cNvPr id="141" name="文本框 140"/>
            <p:cNvSpPr txBox="1"/>
            <p:nvPr/>
          </p:nvSpPr>
          <p:spPr>
            <a:xfrm>
              <a:off x="5394701" y="1782206"/>
              <a:ext cx="5025030" cy="1691640"/>
            </a:xfrm>
            <a:prstGeom prst="rect">
              <a:avLst/>
            </a:prstGeom>
            <a:noFill/>
          </p:spPr>
          <p:txBody>
            <a:bodyPr rtlCol="0" wrap="square">
              <a:spAutoFit/>
              <a:scene3d>
                <a:camera prst="orthographicFront"/>
                <a:lightRig dir="t" rig="threePt"/>
              </a:scene3d>
              <a:sp3d contourW="12700"/>
            </a:bodyPr>
            <a:lstStyle/>
            <a:p>
              <a:pPr>
                <a:lnSpc>
                  <a:spcPct val="125000"/>
                </a:lnSpc>
              </a:pPr>
              <a:r>
                <a:rPr altLang="zh-CN" lang="en-US" sz="1200">
                  <a:solidFill>
                    <a:schemeClr val="bg1">
                      <a:lumMod val="50000"/>
                    </a:schemeClr>
                  </a:solidFill>
                  <a:latin charset="-122" pitchFamily="2" typeface="造字工房朗宋（非商用）常规体"/>
                  <a:ea charset="-122" pitchFamily="2" typeface="造字工房朗宋（非商用）常规体"/>
                </a:rPr>
                <a:t>The user can demonstrate on a projector orThe user can demonstrate on a projector or computer, or print the presentation and make it into a film to be used in a wider field computer, or print theThe user can demonstrate on a projector or computer, or print the presentation and make it into a film to be used in a wider field presentation and make it into a film to be used in a wider field</a:t>
              </a:r>
            </a:p>
          </p:txBody>
        </p:sp>
      </p:grpSp>
      <p:pic>
        <p:nvPicPr>
          <p:cNvPr id="142" name="图片占位符 26"/>
          <p:cNvPicPr>
            <a:picLocks noChangeAspect="1"/>
          </p:cNvPicPr>
          <p:nvPr/>
        </p:nvPicPr>
        <p:blipFill>
          <a:blip r:embed="rId3">
            <a:extLst>
              <a:ext uri="{28A0092B-C50C-407E-A947-70E740481C1C}">
                <a14:useLocalDpi val="0"/>
              </a:ext>
            </a:extLst>
          </a:blip>
          <a:stretch>
            <a:fillRect/>
          </a:stretch>
        </p:blipFill>
        <p:spPr>
          <a:xfrm>
            <a:off x="1141975" y="2275950"/>
            <a:ext cx="3949832" cy="2633221"/>
          </a:xfrm>
          <a:custGeom>
            <a:gdLst>
              <a:gd fmla="*/ 0 w 4383315" name="connsiteX0"/>
              <a:gd fmla="*/ 0 h 2634343" name="connsiteY0"/>
              <a:gd fmla="*/ 4383315 w 4383315" name="connsiteX1"/>
              <a:gd fmla="*/ 0 h 2634343" name="connsiteY1"/>
              <a:gd fmla="*/ 4383315 w 4383315" name="connsiteX2"/>
              <a:gd fmla="*/ 2634343 h 2634343" name="connsiteY2"/>
              <a:gd fmla="*/ 0 w 4383315" name="connsiteX3"/>
              <a:gd fmla="*/ 2634343 h 2634343" name="connsiteY3"/>
            </a:gdLst>
            <a:cxnLst>
              <a:cxn ang="0">
                <a:pos x="connsiteX0" y="connsiteY0"/>
              </a:cxn>
              <a:cxn ang="0">
                <a:pos x="connsiteX1" y="connsiteY1"/>
              </a:cxn>
              <a:cxn ang="0">
                <a:pos x="connsiteX2" y="connsiteY2"/>
              </a:cxn>
              <a:cxn ang="0">
                <a:pos x="connsiteX3" y="connsiteY3"/>
              </a:cxn>
            </a:cxnLst>
            <a:rect b="b" l="l" r="r" t="t"/>
            <a:pathLst>
              <a:path h="2634343" w="4383315">
                <a:moveTo>
                  <a:pt x="0" y="0"/>
                </a:moveTo>
                <a:lnTo>
                  <a:pt x="4383315" y="0"/>
                </a:lnTo>
                <a:lnTo>
                  <a:pt x="4383315" y="2634343"/>
                </a:lnTo>
                <a:lnTo>
                  <a:pt x="0" y="2634343"/>
                </a:lnTo>
                <a:close/>
              </a:path>
            </a:pathLst>
          </a:custGeom>
        </p:spPr>
      </p:pic>
    </p:spTree>
    <p:extLst>
      <p:ext uri="{BB962C8B-B14F-4D97-AF65-F5344CB8AC3E}">
        <p14:creationId val="3079757402"/>
      </p:ext>
    </p:extLst>
  </p:cSld>
  <p:clrMapOvr>
    <a:masterClrMapping/>
  </p:clrMapOvr>
  <mc:AlternateContent>
    <mc:Choice Requires="p14">
      <p:transition advClick="0" p14:dur="1500" spd="slow">
        <p:random/>
      </p:transition>
    </mc:Choice>
    <mc:Fallback>
      <p:transition advClick="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31" presetSubtype="0">
                                  <p:stCondLst>
                                    <p:cond delay="500"/>
                                  </p:stCondLst>
                                  <p:childTnLst>
                                    <p:set>
                                      <p:cBhvr>
                                        <p:cTn dur="1" fill="hold" id="6">
                                          <p:stCondLst>
                                            <p:cond delay="0"/>
                                          </p:stCondLst>
                                        </p:cTn>
                                        <p:tgtEl>
                                          <p:spTgt spid="3"/>
                                        </p:tgtEl>
                                        <p:attrNameLst>
                                          <p:attrName>style.visibility</p:attrName>
                                        </p:attrNameLst>
                                      </p:cBhvr>
                                      <p:to>
                                        <p:strVal val="visible"/>
                                      </p:to>
                                    </p:set>
                                    <p:anim calcmode="lin" valueType="num">
                                      <p:cBhvr>
                                        <p:cTn dur="1000" fill="hold" id="7"/>
                                        <p:tgtEl>
                                          <p:spTgt spid="3"/>
                                        </p:tgtEl>
                                        <p:attrNameLst>
                                          <p:attrName>ppt_w</p:attrName>
                                        </p:attrNameLst>
                                      </p:cBhvr>
                                      <p:tavLst>
                                        <p:tav tm="0">
                                          <p:val>
                                            <p:fltVal val="0"/>
                                          </p:val>
                                        </p:tav>
                                        <p:tav tm="100000">
                                          <p:val>
                                            <p:strVal val="#ppt_w"/>
                                          </p:val>
                                        </p:tav>
                                      </p:tavLst>
                                    </p:anim>
                                    <p:anim calcmode="lin" valueType="num">
                                      <p:cBhvr>
                                        <p:cTn dur="1000" fill="hold" id="8"/>
                                        <p:tgtEl>
                                          <p:spTgt spid="3"/>
                                        </p:tgtEl>
                                        <p:attrNameLst>
                                          <p:attrName>ppt_h</p:attrName>
                                        </p:attrNameLst>
                                      </p:cBhvr>
                                      <p:tavLst>
                                        <p:tav tm="0">
                                          <p:val>
                                            <p:fltVal val="0"/>
                                          </p:val>
                                        </p:tav>
                                        <p:tav tm="100000">
                                          <p:val>
                                            <p:strVal val="#ppt_h"/>
                                          </p:val>
                                        </p:tav>
                                      </p:tavLst>
                                    </p:anim>
                                    <p:anim calcmode="lin" valueType="num">
                                      <p:cBhvr>
                                        <p:cTn dur="1000" fill="hold" id="9"/>
                                        <p:tgtEl>
                                          <p:spTgt spid="3"/>
                                        </p:tgtEl>
                                        <p:attrNameLst>
                                          <p:attrName>style.rotation</p:attrName>
                                        </p:attrNameLst>
                                      </p:cBhvr>
                                      <p:tavLst>
                                        <p:tav tm="0">
                                          <p:val>
                                            <p:fltVal val="90"/>
                                          </p:val>
                                        </p:tav>
                                        <p:tav tm="100000">
                                          <p:val>
                                            <p:fltVal val="0"/>
                                          </p:val>
                                        </p:tav>
                                      </p:tavLst>
                                    </p:anim>
                                    <p:animEffect filter="fade" transition="in">
                                      <p:cBhvr>
                                        <p:cTn dur="1000" id="10"/>
                                        <p:tgtEl>
                                          <p:spTgt spid="3"/>
                                        </p:tgtEl>
                                      </p:cBhvr>
                                    </p:animEffect>
                                  </p:childTnLst>
                                </p:cTn>
                              </p:par>
                              <p:par>
                                <p:cTn fill="hold" id="11" nodeType="withEffect" presetClass="entr" presetID="31" presetSubtype="0">
                                  <p:stCondLst>
                                    <p:cond delay="500"/>
                                  </p:stCondLst>
                                  <p:childTnLst>
                                    <p:set>
                                      <p:cBhvr>
                                        <p:cTn dur="1" fill="hold" id="12">
                                          <p:stCondLst>
                                            <p:cond delay="0"/>
                                          </p:stCondLst>
                                        </p:cTn>
                                        <p:tgtEl>
                                          <p:spTgt spid="4"/>
                                        </p:tgtEl>
                                        <p:attrNameLst>
                                          <p:attrName>style.visibility</p:attrName>
                                        </p:attrNameLst>
                                      </p:cBhvr>
                                      <p:to>
                                        <p:strVal val="visible"/>
                                      </p:to>
                                    </p:set>
                                    <p:anim calcmode="lin" valueType="num">
                                      <p:cBhvr>
                                        <p:cTn dur="1000" fill="hold" id="13"/>
                                        <p:tgtEl>
                                          <p:spTgt spid="4"/>
                                        </p:tgtEl>
                                        <p:attrNameLst>
                                          <p:attrName>ppt_w</p:attrName>
                                        </p:attrNameLst>
                                      </p:cBhvr>
                                      <p:tavLst>
                                        <p:tav tm="0">
                                          <p:val>
                                            <p:fltVal val="0"/>
                                          </p:val>
                                        </p:tav>
                                        <p:tav tm="100000">
                                          <p:val>
                                            <p:strVal val="#ppt_w"/>
                                          </p:val>
                                        </p:tav>
                                      </p:tavLst>
                                    </p:anim>
                                    <p:anim calcmode="lin" valueType="num">
                                      <p:cBhvr>
                                        <p:cTn dur="1000" fill="hold" id="14"/>
                                        <p:tgtEl>
                                          <p:spTgt spid="4"/>
                                        </p:tgtEl>
                                        <p:attrNameLst>
                                          <p:attrName>ppt_h</p:attrName>
                                        </p:attrNameLst>
                                      </p:cBhvr>
                                      <p:tavLst>
                                        <p:tav tm="0">
                                          <p:val>
                                            <p:fltVal val="0"/>
                                          </p:val>
                                        </p:tav>
                                        <p:tav tm="100000">
                                          <p:val>
                                            <p:strVal val="#ppt_h"/>
                                          </p:val>
                                        </p:tav>
                                      </p:tavLst>
                                    </p:anim>
                                    <p:anim calcmode="lin" valueType="num">
                                      <p:cBhvr>
                                        <p:cTn dur="1000" fill="hold" id="15"/>
                                        <p:tgtEl>
                                          <p:spTgt spid="4"/>
                                        </p:tgtEl>
                                        <p:attrNameLst>
                                          <p:attrName>style.rotation</p:attrName>
                                        </p:attrNameLst>
                                      </p:cBhvr>
                                      <p:tavLst>
                                        <p:tav tm="0">
                                          <p:val>
                                            <p:fltVal val="90"/>
                                          </p:val>
                                        </p:tav>
                                        <p:tav tm="100000">
                                          <p:val>
                                            <p:fltVal val="0"/>
                                          </p:val>
                                        </p:tav>
                                      </p:tavLst>
                                    </p:anim>
                                    <p:animEffect filter="fade" transition="in">
                                      <p:cBhvr>
                                        <p:cTn dur="1000" id="16"/>
                                        <p:tgtEl>
                                          <p:spTgt spid="4"/>
                                        </p:tgtEl>
                                      </p:cBhvr>
                                    </p:animEffect>
                                  </p:childTnLst>
                                </p:cTn>
                              </p:par>
                              <p:par>
                                <p:cTn fill="hold" id="17" nodeType="withEffect" presetClass="entr" presetID="31" presetSubtype="0">
                                  <p:stCondLst>
                                    <p:cond delay="500"/>
                                  </p:stCondLst>
                                  <p:childTnLst>
                                    <p:set>
                                      <p:cBhvr>
                                        <p:cTn dur="1" fill="hold" id="18">
                                          <p:stCondLst>
                                            <p:cond delay="0"/>
                                          </p:stCondLst>
                                        </p:cTn>
                                        <p:tgtEl>
                                          <p:spTgt spid="5"/>
                                        </p:tgtEl>
                                        <p:attrNameLst>
                                          <p:attrName>style.visibility</p:attrName>
                                        </p:attrNameLst>
                                      </p:cBhvr>
                                      <p:to>
                                        <p:strVal val="visible"/>
                                      </p:to>
                                    </p:set>
                                    <p:anim calcmode="lin" valueType="num">
                                      <p:cBhvr>
                                        <p:cTn dur="1000" fill="hold" id="19"/>
                                        <p:tgtEl>
                                          <p:spTgt spid="5"/>
                                        </p:tgtEl>
                                        <p:attrNameLst>
                                          <p:attrName>ppt_w</p:attrName>
                                        </p:attrNameLst>
                                      </p:cBhvr>
                                      <p:tavLst>
                                        <p:tav tm="0">
                                          <p:val>
                                            <p:fltVal val="0"/>
                                          </p:val>
                                        </p:tav>
                                        <p:tav tm="100000">
                                          <p:val>
                                            <p:strVal val="#ppt_w"/>
                                          </p:val>
                                        </p:tav>
                                      </p:tavLst>
                                    </p:anim>
                                    <p:anim calcmode="lin" valueType="num">
                                      <p:cBhvr>
                                        <p:cTn dur="1000" fill="hold" id="20"/>
                                        <p:tgtEl>
                                          <p:spTgt spid="5"/>
                                        </p:tgtEl>
                                        <p:attrNameLst>
                                          <p:attrName>ppt_h</p:attrName>
                                        </p:attrNameLst>
                                      </p:cBhvr>
                                      <p:tavLst>
                                        <p:tav tm="0">
                                          <p:val>
                                            <p:fltVal val="0"/>
                                          </p:val>
                                        </p:tav>
                                        <p:tav tm="100000">
                                          <p:val>
                                            <p:strVal val="#ppt_h"/>
                                          </p:val>
                                        </p:tav>
                                      </p:tavLst>
                                    </p:anim>
                                    <p:anim calcmode="lin" valueType="num">
                                      <p:cBhvr>
                                        <p:cTn dur="1000" fill="hold" id="21"/>
                                        <p:tgtEl>
                                          <p:spTgt spid="5"/>
                                        </p:tgtEl>
                                        <p:attrNameLst>
                                          <p:attrName>style.rotation</p:attrName>
                                        </p:attrNameLst>
                                      </p:cBhvr>
                                      <p:tavLst>
                                        <p:tav tm="0">
                                          <p:val>
                                            <p:fltVal val="90"/>
                                          </p:val>
                                        </p:tav>
                                        <p:tav tm="100000">
                                          <p:val>
                                            <p:fltVal val="0"/>
                                          </p:val>
                                        </p:tav>
                                      </p:tavLst>
                                    </p:anim>
                                    <p:animEffect filter="fade" transition="in">
                                      <p:cBhvr>
                                        <p:cTn dur="1000" id="22"/>
                                        <p:tgtEl>
                                          <p:spTgt spid="5"/>
                                        </p:tgtEl>
                                      </p:cBhvr>
                                    </p:animEffect>
                                  </p:childTnLst>
                                </p:cTn>
                              </p:par>
                              <p:par>
                                <p:cTn fill="hold" id="23" nodeType="withEffect" presetClass="entr" presetID="31" presetSubtype="0">
                                  <p:stCondLst>
                                    <p:cond delay="500"/>
                                  </p:stCondLst>
                                  <p:childTnLst>
                                    <p:set>
                                      <p:cBhvr>
                                        <p:cTn dur="1" fill="hold" id="24">
                                          <p:stCondLst>
                                            <p:cond delay="0"/>
                                          </p:stCondLst>
                                        </p:cTn>
                                        <p:tgtEl>
                                          <p:spTgt spid="6"/>
                                        </p:tgtEl>
                                        <p:attrNameLst>
                                          <p:attrName>style.visibility</p:attrName>
                                        </p:attrNameLst>
                                      </p:cBhvr>
                                      <p:to>
                                        <p:strVal val="visible"/>
                                      </p:to>
                                    </p:set>
                                    <p:anim calcmode="lin" valueType="num">
                                      <p:cBhvr>
                                        <p:cTn dur="1000" fill="hold" id="25"/>
                                        <p:tgtEl>
                                          <p:spTgt spid="6"/>
                                        </p:tgtEl>
                                        <p:attrNameLst>
                                          <p:attrName>ppt_w</p:attrName>
                                        </p:attrNameLst>
                                      </p:cBhvr>
                                      <p:tavLst>
                                        <p:tav tm="0">
                                          <p:val>
                                            <p:fltVal val="0"/>
                                          </p:val>
                                        </p:tav>
                                        <p:tav tm="100000">
                                          <p:val>
                                            <p:strVal val="#ppt_w"/>
                                          </p:val>
                                        </p:tav>
                                      </p:tavLst>
                                    </p:anim>
                                    <p:anim calcmode="lin" valueType="num">
                                      <p:cBhvr>
                                        <p:cTn dur="1000" fill="hold" id="26"/>
                                        <p:tgtEl>
                                          <p:spTgt spid="6"/>
                                        </p:tgtEl>
                                        <p:attrNameLst>
                                          <p:attrName>ppt_h</p:attrName>
                                        </p:attrNameLst>
                                      </p:cBhvr>
                                      <p:tavLst>
                                        <p:tav tm="0">
                                          <p:val>
                                            <p:fltVal val="0"/>
                                          </p:val>
                                        </p:tav>
                                        <p:tav tm="100000">
                                          <p:val>
                                            <p:strVal val="#ppt_h"/>
                                          </p:val>
                                        </p:tav>
                                      </p:tavLst>
                                    </p:anim>
                                    <p:anim calcmode="lin" valueType="num">
                                      <p:cBhvr>
                                        <p:cTn dur="1000" fill="hold" id="27"/>
                                        <p:tgtEl>
                                          <p:spTgt spid="6"/>
                                        </p:tgtEl>
                                        <p:attrNameLst>
                                          <p:attrName>style.rotation</p:attrName>
                                        </p:attrNameLst>
                                      </p:cBhvr>
                                      <p:tavLst>
                                        <p:tav tm="0">
                                          <p:val>
                                            <p:fltVal val="90"/>
                                          </p:val>
                                        </p:tav>
                                        <p:tav tm="100000">
                                          <p:val>
                                            <p:fltVal val="0"/>
                                          </p:val>
                                        </p:tav>
                                      </p:tavLst>
                                    </p:anim>
                                    <p:animEffect filter="fade" transition="in">
                                      <p:cBhvr>
                                        <p:cTn dur="1000" id="28"/>
                                        <p:tgtEl>
                                          <p:spTgt spid="6"/>
                                        </p:tgtEl>
                                      </p:cBhvr>
                                    </p:animEffect>
                                  </p:childTnLst>
                                </p:cTn>
                              </p:par>
                              <p:par>
                                <p:cTn fill="hold" id="29" nodeType="withEffect" presetClass="entr" presetID="31" presetSubtype="0">
                                  <p:stCondLst>
                                    <p:cond delay="500"/>
                                  </p:stCondLst>
                                  <p:childTnLst>
                                    <p:set>
                                      <p:cBhvr>
                                        <p:cTn dur="1" fill="hold" id="30">
                                          <p:stCondLst>
                                            <p:cond delay="0"/>
                                          </p:stCondLst>
                                        </p:cTn>
                                        <p:tgtEl>
                                          <p:spTgt spid="7"/>
                                        </p:tgtEl>
                                        <p:attrNameLst>
                                          <p:attrName>style.visibility</p:attrName>
                                        </p:attrNameLst>
                                      </p:cBhvr>
                                      <p:to>
                                        <p:strVal val="visible"/>
                                      </p:to>
                                    </p:set>
                                    <p:anim calcmode="lin" valueType="num">
                                      <p:cBhvr>
                                        <p:cTn dur="1000" fill="hold" id="31"/>
                                        <p:tgtEl>
                                          <p:spTgt spid="7"/>
                                        </p:tgtEl>
                                        <p:attrNameLst>
                                          <p:attrName>ppt_w</p:attrName>
                                        </p:attrNameLst>
                                      </p:cBhvr>
                                      <p:tavLst>
                                        <p:tav tm="0">
                                          <p:val>
                                            <p:fltVal val="0"/>
                                          </p:val>
                                        </p:tav>
                                        <p:tav tm="100000">
                                          <p:val>
                                            <p:strVal val="#ppt_w"/>
                                          </p:val>
                                        </p:tav>
                                      </p:tavLst>
                                    </p:anim>
                                    <p:anim calcmode="lin" valueType="num">
                                      <p:cBhvr>
                                        <p:cTn dur="1000" fill="hold" id="32"/>
                                        <p:tgtEl>
                                          <p:spTgt spid="7"/>
                                        </p:tgtEl>
                                        <p:attrNameLst>
                                          <p:attrName>ppt_h</p:attrName>
                                        </p:attrNameLst>
                                      </p:cBhvr>
                                      <p:tavLst>
                                        <p:tav tm="0">
                                          <p:val>
                                            <p:fltVal val="0"/>
                                          </p:val>
                                        </p:tav>
                                        <p:tav tm="100000">
                                          <p:val>
                                            <p:strVal val="#ppt_h"/>
                                          </p:val>
                                        </p:tav>
                                      </p:tavLst>
                                    </p:anim>
                                    <p:anim calcmode="lin" valueType="num">
                                      <p:cBhvr>
                                        <p:cTn dur="1000" fill="hold" id="33"/>
                                        <p:tgtEl>
                                          <p:spTgt spid="7"/>
                                        </p:tgtEl>
                                        <p:attrNameLst>
                                          <p:attrName>style.rotation</p:attrName>
                                        </p:attrNameLst>
                                      </p:cBhvr>
                                      <p:tavLst>
                                        <p:tav tm="0">
                                          <p:val>
                                            <p:fltVal val="90"/>
                                          </p:val>
                                        </p:tav>
                                        <p:tav tm="100000">
                                          <p:val>
                                            <p:fltVal val="0"/>
                                          </p:val>
                                        </p:tav>
                                      </p:tavLst>
                                    </p:anim>
                                    <p:animEffect filter="fade" transition="in">
                                      <p:cBhvr>
                                        <p:cTn dur="1000" id="34"/>
                                        <p:tgtEl>
                                          <p:spTgt spid="7"/>
                                        </p:tgtEl>
                                      </p:cBhvr>
                                    </p:animEffect>
                                  </p:childTnLst>
                                </p:cTn>
                              </p:par>
                              <p:par>
                                <p:cTn fill="hold" id="35" nodeType="withEffect" presetClass="entr" presetID="31" presetSubtype="0">
                                  <p:stCondLst>
                                    <p:cond delay="500"/>
                                  </p:stCondLst>
                                  <p:childTnLst>
                                    <p:set>
                                      <p:cBhvr>
                                        <p:cTn dur="1" fill="hold" id="36">
                                          <p:stCondLst>
                                            <p:cond delay="0"/>
                                          </p:stCondLst>
                                        </p:cTn>
                                        <p:tgtEl>
                                          <p:spTgt spid="8"/>
                                        </p:tgtEl>
                                        <p:attrNameLst>
                                          <p:attrName>style.visibility</p:attrName>
                                        </p:attrNameLst>
                                      </p:cBhvr>
                                      <p:to>
                                        <p:strVal val="visible"/>
                                      </p:to>
                                    </p:set>
                                    <p:anim calcmode="lin" valueType="num">
                                      <p:cBhvr>
                                        <p:cTn dur="1000" fill="hold" id="37"/>
                                        <p:tgtEl>
                                          <p:spTgt spid="8"/>
                                        </p:tgtEl>
                                        <p:attrNameLst>
                                          <p:attrName>ppt_w</p:attrName>
                                        </p:attrNameLst>
                                      </p:cBhvr>
                                      <p:tavLst>
                                        <p:tav tm="0">
                                          <p:val>
                                            <p:fltVal val="0"/>
                                          </p:val>
                                        </p:tav>
                                        <p:tav tm="100000">
                                          <p:val>
                                            <p:strVal val="#ppt_w"/>
                                          </p:val>
                                        </p:tav>
                                      </p:tavLst>
                                    </p:anim>
                                    <p:anim calcmode="lin" valueType="num">
                                      <p:cBhvr>
                                        <p:cTn dur="1000" fill="hold" id="38"/>
                                        <p:tgtEl>
                                          <p:spTgt spid="8"/>
                                        </p:tgtEl>
                                        <p:attrNameLst>
                                          <p:attrName>ppt_h</p:attrName>
                                        </p:attrNameLst>
                                      </p:cBhvr>
                                      <p:tavLst>
                                        <p:tav tm="0">
                                          <p:val>
                                            <p:fltVal val="0"/>
                                          </p:val>
                                        </p:tav>
                                        <p:tav tm="100000">
                                          <p:val>
                                            <p:strVal val="#ppt_h"/>
                                          </p:val>
                                        </p:tav>
                                      </p:tavLst>
                                    </p:anim>
                                    <p:anim calcmode="lin" valueType="num">
                                      <p:cBhvr>
                                        <p:cTn dur="1000" fill="hold" id="39"/>
                                        <p:tgtEl>
                                          <p:spTgt spid="8"/>
                                        </p:tgtEl>
                                        <p:attrNameLst>
                                          <p:attrName>style.rotation</p:attrName>
                                        </p:attrNameLst>
                                      </p:cBhvr>
                                      <p:tavLst>
                                        <p:tav tm="0">
                                          <p:val>
                                            <p:fltVal val="90"/>
                                          </p:val>
                                        </p:tav>
                                        <p:tav tm="100000">
                                          <p:val>
                                            <p:fltVal val="0"/>
                                          </p:val>
                                        </p:tav>
                                      </p:tavLst>
                                    </p:anim>
                                    <p:animEffect filter="fade" transition="in">
                                      <p:cBhvr>
                                        <p:cTn dur="1000" id="40"/>
                                        <p:tgtEl>
                                          <p:spTgt spid="8"/>
                                        </p:tgtEl>
                                      </p:cBhvr>
                                    </p:animEffect>
                                  </p:childTnLst>
                                </p:cTn>
                              </p:par>
                              <p:par>
                                <p:cTn fill="hold" id="41" nodeType="withEffect" presetClass="entr" presetID="31" presetSubtype="0">
                                  <p:stCondLst>
                                    <p:cond delay="500"/>
                                  </p:stCondLst>
                                  <p:childTnLst>
                                    <p:set>
                                      <p:cBhvr>
                                        <p:cTn dur="1" fill="hold" id="42">
                                          <p:stCondLst>
                                            <p:cond delay="0"/>
                                          </p:stCondLst>
                                        </p:cTn>
                                        <p:tgtEl>
                                          <p:spTgt spid="9"/>
                                        </p:tgtEl>
                                        <p:attrNameLst>
                                          <p:attrName>style.visibility</p:attrName>
                                        </p:attrNameLst>
                                      </p:cBhvr>
                                      <p:to>
                                        <p:strVal val="visible"/>
                                      </p:to>
                                    </p:set>
                                    <p:anim calcmode="lin" valueType="num">
                                      <p:cBhvr>
                                        <p:cTn dur="1000" fill="hold" id="43"/>
                                        <p:tgtEl>
                                          <p:spTgt spid="9"/>
                                        </p:tgtEl>
                                        <p:attrNameLst>
                                          <p:attrName>ppt_w</p:attrName>
                                        </p:attrNameLst>
                                      </p:cBhvr>
                                      <p:tavLst>
                                        <p:tav tm="0">
                                          <p:val>
                                            <p:fltVal val="0"/>
                                          </p:val>
                                        </p:tav>
                                        <p:tav tm="100000">
                                          <p:val>
                                            <p:strVal val="#ppt_w"/>
                                          </p:val>
                                        </p:tav>
                                      </p:tavLst>
                                    </p:anim>
                                    <p:anim calcmode="lin" valueType="num">
                                      <p:cBhvr>
                                        <p:cTn dur="1000" fill="hold" id="44"/>
                                        <p:tgtEl>
                                          <p:spTgt spid="9"/>
                                        </p:tgtEl>
                                        <p:attrNameLst>
                                          <p:attrName>ppt_h</p:attrName>
                                        </p:attrNameLst>
                                      </p:cBhvr>
                                      <p:tavLst>
                                        <p:tav tm="0">
                                          <p:val>
                                            <p:fltVal val="0"/>
                                          </p:val>
                                        </p:tav>
                                        <p:tav tm="100000">
                                          <p:val>
                                            <p:strVal val="#ppt_h"/>
                                          </p:val>
                                        </p:tav>
                                      </p:tavLst>
                                    </p:anim>
                                    <p:anim calcmode="lin" valueType="num">
                                      <p:cBhvr>
                                        <p:cTn dur="1000" fill="hold" id="45"/>
                                        <p:tgtEl>
                                          <p:spTgt spid="9"/>
                                        </p:tgtEl>
                                        <p:attrNameLst>
                                          <p:attrName>style.rotation</p:attrName>
                                        </p:attrNameLst>
                                      </p:cBhvr>
                                      <p:tavLst>
                                        <p:tav tm="0">
                                          <p:val>
                                            <p:fltVal val="90"/>
                                          </p:val>
                                        </p:tav>
                                        <p:tav tm="100000">
                                          <p:val>
                                            <p:fltVal val="0"/>
                                          </p:val>
                                        </p:tav>
                                      </p:tavLst>
                                    </p:anim>
                                    <p:animEffect filter="fade" transition="in">
                                      <p:cBhvr>
                                        <p:cTn dur="1000" id="46"/>
                                        <p:tgtEl>
                                          <p:spTgt spid="9"/>
                                        </p:tgtEl>
                                      </p:cBhvr>
                                    </p:animEffect>
                                  </p:childTnLst>
                                </p:cTn>
                              </p:par>
                              <p:par>
                                <p:cTn fill="hold" id="47" nodeType="withEffect" presetClass="entr" presetID="31" presetSubtype="0">
                                  <p:stCondLst>
                                    <p:cond delay="500"/>
                                  </p:stCondLst>
                                  <p:childTnLst>
                                    <p:set>
                                      <p:cBhvr>
                                        <p:cTn dur="1" fill="hold" id="48">
                                          <p:stCondLst>
                                            <p:cond delay="0"/>
                                          </p:stCondLst>
                                        </p:cTn>
                                        <p:tgtEl>
                                          <p:spTgt spid="10"/>
                                        </p:tgtEl>
                                        <p:attrNameLst>
                                          <p:attrName>style.visibility</p:attrName>
                                        </p:attrNameLst>
                                      </p:cBhvr>
                                      <p:to>
                                        <p:strVal val="visible"/>
                                      </p:to>
                                    </p:set>
                                    <p:anim calcmode="lin" valueType="num">
                                      <p:cBhvr>
                                        <p:cTn dur="1000" fill="hold" id="49"/>
                                        <p:tgtEl>
                                          <p:spTgt spid="10"/>
                                        </p:tgtEl>
                                        <p:attrNameLst>
                                          <p:attrName>ppt_w</p:attrName>
                                        </p:attrNameLst>
                                      </p:cBhvr>
                                      <p:tavLst>
                                        <p:tav tm="0">
                                          <p:val>
                                            <p:fltVal val="0"/>
                                          </p:val>
                                        </p:tav>
                                        <p:tav tm="100000">
                                          <p:val>
                                            <p:strVal val="#ppt_w"/>
                                          </p:val>
                                        </p:tav>
                                      </p:tavLst>
                                    </p:anim>
                                    <p:anim calcmode="lin" valueType="num">
                                      <p:cBhvr>
                                        <p:cTn dur="1000" fill="hold" id="50"/>
                                        <p:tgtEl>
                                          <p:spTgt spid="10"/>
                                        </p:tgtEl>
                                        <p:attrNameLst>
                                          <p:attrName>ppt_h</p:attrName>
                                        </p:attrNameLst>
                                      </p:cBhvr>
                                      <p:tavLst>
                                        <p:tav tm="0">
                                          <p:val>
                                            <p:fltVal val="0"/>
                                          </p:val>
                                        </p:tav>
                                        <p:tav tm="100000">
                                          <p:val>
                                            <p:strVal val="#ppt_h"/>
                                          </p:val>
                                        </p:tav>
                                      </p:tavLst>
                                    </p:anim>
                                    <p:anim calcmode="lin" valueType="num">
                                      <p:cBhvr>
                                        <p:cTn dur="1000" fill="hold" id="51"/>
                                        <p:tgtEl>
                                          <p:spTgt spid="10"/>
                                        </p:tgtEl>
                                        <p:attrNameLst>
                                          <p:attrName>style.rotation</p:attrName>
                                        </p:attrNameLst>
                                      </p:cBhvr>
                                      <p:tavLst>
                                        <p:tav tm="0">
                                          <p:val>
                                            <p:fltVal val="90"/>
                                          </p:val>
                                        </p:tav>
                                        <p:tav tm="100000">
                                          <p:val>
                                            <p:fltVal val="0"/>
                                          </p:val>
                                        </p:tav>
                                      </p:tavLst>
                                    </p:anim>
                                    <p:animEffect filter="fade" transition="in">
                                      <p:cBhvr>
                                        <p:cTn dur="1000" id="52"/>
                                        <p:tgtEl>
                                          <p:spTgt spid="10"/>
                                        </p:tgtEl>
                                      </p:cBhvr>
                                    </p:animEffect>
                                  </p:childTnLst>
                                </p:cTn>
                              </p:par>
                              <p:par>
                                <p:cTn fill="hold" id="53" nodeType="withEffect" presetClass="entr" presetID="31" presetSubtype="0">
                                  <p:stCondLst>
                                    <p:cond delay="500"/>
                                  </p:stCondLst>
                                  <p:childTnLst>
                                    <p:set>
                                      <p:cBhvr>
                                        <p:cTn dur="1" fill="hold" id="54">
                                          <p:stCondLst>
                                            <p:cond delay="0"/>
                                          </p:stCondLst>
                                        </p:cTn>
                                        <p:tgtEl>
                                          <p:spTgt spid="11"/>
                                        </p:tgtEl>
                                        <p:attrNameLst>
                                          <p:attrName>style.visibility</p:attrName>
                                        </p:attrNameLst>
                                      </p:cBhvr>
                                      <p:to>
                                        <p:strVal val="visible"/>
                                      </p:to>
                                    </p:set>
                                    <p:anim calcmode="lin" valueType="num">
                                      <p:cBhvr>
                                        <p:cTn dur="1000" fill="hold" id="55"/>
                                        <p:tgtEl>
                                          <p:spTgt spid="11"/>
                                        </p:tgtEl>
                                        <p:attrNameLst>
                                          <p:attrName>ppt_w</p:attrName>
                                        </p:attrNameLst>
                                      </p:cBhvr>
                                      <p:tavLst>
                                        <p:tav tm="0">
                                          <p:val>
                                            <p:fltVal val="0"/>
                                          </p:val>
                                        </p:tav>
                                        <p:tav tm="100000">
                                          <p:val>
                                            <p:strVal val="#ppt_w"/>
                                          </p:val>
                                        </p:tav>
                                      </p:tavLst>
                                    </p:anim>
                                    <p:anim calcmode="lin" valueType="num">
                                      <p:cBhvr>
                                        <p:cTn dur="1000" fill="hold" id="56"/>
                                        <p:tgtEl>
                                          <p:spTgt spid="11"/>
                                        </p:tgtEl>
                                        <p:attrNameLst>
                                          <p:attrName>ppt_h</p:attrName>
                                        </p:attrNameLst>
                                      </p:cBhvr>
                                      <p:tavLst>
                                        <p:tav tm="0">
                                          <p:val>
                                            <p:fltVal val="0"/>
                                          </p:val>
                                        </p:tav>
                                        <p:tav tm="100000">
                                          <p:val>
                                            <p:strVal val="#ppt_h"/>
                                          </p:val>
                                        </p:tav>
                                      </p:tavLst>
                                    </p:anim>
                                    <p:anim calcmode="lin" valueType="num">
                                      <p:cBhvr>
                                        <p:cTn dur="1000" fill="hold" id="57"/>
                                        <p:tgtEl>
                                          <p:spTgt spid="11"/>
                                        </p:tgtEl>
                                        <p:attrNameLst>
                                          <p:attrName>style.rotation</p:attrName>
                                        </p:attrNameLst>
                                      </p:cBhvr>
                                      <p:tavLst>
                                        <p:tav tm="0">
                                          <p:val>
                                            <p:fltVal val="90"/>
                                          </p:val>
                                        </p:tav>
                                        <p:tav tm="100000">
                                          <p:val>
                                            <p:fltVal val="0"/>
                                          </p:val>
                                        </p:tav>
                                      </p:tavLst>
                                    </p:anim>
                                    <p:animEffect filter="fade" transition="in">
                                      <p:cBhvr>
                                        <p:cTn dur="1000" id="58"/>
                                        <p:tgtEl>
                                          <p:spTgt spid="11"/>
                                        </p:tgtEl>
                                      </p:cBhvr>
                                    </p:animEffect>
                                  </p:childTnLst>
                                </p:cTn>
                              </p:par>
                              <p:par>
                                <p:cTn fill="hold" id="59" nodeType="withEffect" presetClass="entr" presetID="31" presetSubtype="0">
                                  <p:stCondLst>
                                    <p:cond delay="500"/>
                                  </p:stCondLst>
                                  <p:childTnLst>
                                    <p:set>
                                      <p:cBhvr>
                                        <p:cTn dur="1" fill="hold" id="60">
                                          <p:stCondLst>
                                            <p:cond delay="0"/>
                                          </p:stCondLst>
                                        </p:cTn>
                                        <p:tgtEl>
                                          <p:spTgt spid="12"/>
                                        </p:tgtEl>
                                        <p:attrNameLst>
                                          <p:attrName>style.visibility</p:attrName>
                                        </p:attrNameLst>
                                      </p:cBhvr>
                                      <p:to>
                                        <p:strVal val="visible"/>
                                      </p:to>
                                    </p:set>
                                    <p:anim calcmode="lin" valueType="num">
                                      <p:cBhvr>
                                        <p:cTn dur="1000" fill="hold" id="61"/>
                                        <p:tgtEl>
                                          <p:spTgt spid="12"/>
                                        </p:tgtEl>
                                        <p:attrNameLst>
                                          <p:attrName>ppt_w</p:attrName>
                                        </p:attrNameLst>
                                      </p:cBhvr>
                                      <p:tavLst>
                                        <p:tav tm="0">
                                          <p:val>
                                            <p:fltVal val="0"/>
                                          </p:val>
                                        </p:tav>
                                        <p:tav tm="100000">
                                          <p:val>
                                            <p:strVal val="#ppt_w"/>
                                          </p:val>
                                        </p:tav>
                                      </p:tavLst>
                                    </p:anim>
                                    <p:anim calcmode="lin" valueType="num">
                                      <p:cBhvr>
                                        <p:cTn dur="1000" fill="hold" id="62"/>
                                        <p:tgtEl>
                                          <p:spTgt spid="12"/>
                                        </p:tgtEl>
                                        <p:attrNameLst>
                                          <p:attrName>ppt_h</p:attrName>
                                        </p:attrNameLst>
                                      </p:cBhvr>
                                      <p:tavLst>
                                        <p:tav tm="0">
                                          <p:val>
                                            <p:fltVal val="0"/>
                                          </p:val>
                                        </p:tav>
                                        <p:tav tm="100000">
                                          <p:val>
                                            <p:strVal val="#ppt_h"/>
                                          </p:val>
                                        </p:tav>
                                      </p:tavLst>
                                    </p:anim>
                                    <p:anim calcmode="lin" valueType="num">
                                      <p:cBhvr>
                                        <p:cTn dur="1000" fill="hold" id="63"/>
                                        <p:tgtEl>
                                          <p:spTgt spid="12"/>
                                        </p:tgtEl>
                                        <p:attrNameLst>
                                          <p:attrName>style.rotation</p:attrName>
                                        </p:attrNameLst>
                                      </p:cBhvr>
                                      <p:tavLst>
                                        <p:tav tm="0">
                                          <p:val>
                                            <p:fltVal val="90"/>
                                          </p:val>
                                        </p:tav>
                                        <p:tav tm="100000">
                                          <p:val>
                                            <p:fltVal val="0"/>
                                          </p:val>
                                        </p:tav>
                                      </p:tavLst>
                                    </p:anim>
                                    <p:animEffect filter="fade" transition="in">
                                      <p:cBhvr>
                                        <p:cTn dur="1000" id="64"/>
                                        <p:tgtEl>
                                          <p:spTgt spid="12"/>
                                        </p:tgtEl>
                                      </p:cBhvr>
                                    </p:animEffect>
                                  </p:childTnLst>
                                </p:cTn>
                              </p:par>
                              <p:par>
                                <p:cTn fill="hold" id="65" nodeType="withEffect" presetClass="entr" presetID="31" presetSubtype="0">
                                  <p:stCondLst>
                                    <p:cond delay="500"/>
                                  </p:stCondLst>
                                  <p:childTnLst>
                                    <p:set>
                                      <p:cBhvr>
                                        <p:cTn dur="1" fill="hold" id="66">
                                          <p:stCondLst>
                                            <p:cond delay="0"/>
                                          </p:stCondLst>
                                        </p:cTn>
                                        <p:tgtEl>
                                          <p:spTgt spid="13"/>
                                        </p:tgtEl>
                                        <p:attrNameLst>
                                          <p:attrName>style.visibility</p:attrName>
                                        </p:attrNameLst>
                                      </p:cBhvr>
                                      <p:to>
                                        <p:strVal val="visible"/>
                                      </p:to>
                                    </p:set>
                                    <p:anim calcmode="lin" valueType="num">
                                      <p:cBhvr>
                                        <p:cTn dur="1000" fill="hold" id="67"/>
                                        <p:tgtEl>
                                          <p:spTgt spid="13"/>
                                        </p:tgtEl>
                                        <p:attrNameLst>
                                          <p:attrName>ppt_w</p:attrName>
                                        </p:attrNameLst>
                                      </p:cBhvr>
                                      <p:tavLst>
                                        <p:tav tm="0">
                                          <p:val>
                                            <p:fltVal val="0"/>
                                          </p:val>
                                        </p:tav>
                                        <p:tav tm="100000">
                                          <p:val>
                                            <p:strVal val="#ppt_w"/>
                                          </p:val>
                                        </p:tav>
                                      </p:tavLst>
                                    </p:anim>
                                    <p:anim calcmode="lin" valueType="num">
                                      <p:cBhvr>
                                        <p:cTn dur="1000" fill="hold" id="68"/>
                                        <p:tgtEl>
                                          <p:spTgt spid="13"/>
                                        </p:tgtEl>
                                        <p:attrNameLst>
                                          <p:attrName>ppt_h</p:attrName>
                                        </p:attrNameLst>
                                      </p:cBhvr>
                                      <p:tavLst>
                                        <p:tav tm="0">
                                          <p:val>
                                            <p:fltVal val="0"/>
                                          </p:val>
                                        </p:tav>
                                        <p:tav tm="100000">
                                          <p:val>
                                            <p:strVal val="#ppt_h"/>
                                          </p:val>
                                        </p:tav>
                                      </p:tavLst>
                                    </p:anim>
                                    <p:anim calcmode="lin" valueType="num">
                                      <p:cBhvr>
                                        <p:cTn dur="1000" fill="hold" id="69"/>
                                        <p:tgtEl>
                                          <p:spTgt spid="13"/>
                                        </p:tgtEl>
                                        <p:attrNameLst>
                                          <p:attrName>style.rotation</p:attrName>
                                        </p:attrNameLst>
                                      </p:cBhvr>
                                      <p:tavLst>
                                        <p:tav tm="0">
                                          <p:val>
                                            <p:fltVal val="90"/>
                                          </p:val>
                                        </p:tav>
                                        <p:tav tm="100000">
                                          <p:val>
                                            <p:fltVal val="0"/>
                                          </p:val>
                                        </p:tav>
                                      </p:tavLst>
                                    </p:anim>
                                    <p:animEffect filter="fade" transition="in">
                                      <p:cBhvr>
                                        <p:cTn dur="1000" id="70"/>
                                        <p:tgtEl>
                                          <p:spTgt spid="13"/>
                                        </p:tgtEl>
                                      </p:cBhvr>
                                    </p:animEffect>
                                  </p:childTnLst>
                                </p:cTn>
                              </p:par>
                              <p:par>
                                <p:cTn fill="hold" id="71" nodeType="withEffect" presetClass="entr" presetID="31" presetSubtype="0">
                                  <p:stCondLst>
                                    <p:cond delay="500"/>
                                  </p:stCondLst>
                                  <p:childTnLst>
                                    <p:set>
                                      <p:cBhvr>
                                        <p:cTn dur="1" fill="hold" id="72">
                                          <p:stCondLst>
                                            <p:cond delay="0"/>
                                          </p:stCondLst>
                                        </p:cTn>
                                        <p:tgtEl>
                                          <p:spTgt spid="14"/>
                                        </p:tgtEl>
                                        <p:attrNameLst>
                                          <p:attrName>style.visibility</p:attrName>
                                        </p:attrNameLst>
                                      </p:cBhvr>
                                      <p:to>
                                        <p:strVal val="visible"/>
                                      </p:to>
                                    </p:set>
                                    <p:anim calcmode="lin" valueType="num">
                                      <p:cBhvr>
                                        <p:cTn dur="1000" fill="hold" id="73"/>
                                        <p:tgtEl>
                                          <p:spTgt spid="14"/>
                                        </p:tgtEl>
                                        <p:attrNameLst>
                                          <p:attrName>ppt_w</p:attrName>
                                        </p:attrNameLst>
                                      </p:cBhvr>
                                      <p:tavLst>
                                        <p:tav tm="0">
                                          <p:val>
                                            <p:fltVal val="0"/>
                                          </p:val>
                                        </p:tav>
                                        <p:tav tm="100000">
                                          <p:val>
                                            <p:strVal val="#ppt_w"/>
                                          </p:val>
                                        </p:tav>
                                      </p:tavLst>
                                    </p:anim>
                                    <p:anim calcmode="lin" valueType="num">
                                      <p:cBhvr>
                                        <p:cTn dur="1000" fill="hold" id="74"/>
                                        <p:tgtEl>
                                          <p:spTgt spid="14"/>
                                        </p:tgtEl>
                                        <p:attrNameLst>
                                          <p:attrName>ppt_h</p:attrName>
                                        </p:attrNameLst>
                                      </p:cBhvr>
                                      <p:tavLst>
                                        <p:tav tm="0">
                                          <p:val>
                                            <p:fltVal val="0"/>
                                          </p:val>
                                        </p:tav>
                                        <p:tav tm="100000">
                                          <p:val>
                                            <p:strVal val="#ppt_h"/>
                                          </p:val>
                                        </p:tav>
                                      </p:tavLst>
                                    </p:anim>
                                    <p:anim calcmode="lin" valueType="num">
                                      <p:cBhvr>
                                        <p:cTn dur="1000" fill="hold" id="75"/>
                                        <p:tgtEl>
                                          <p:spTgt spid="14"/>
                                        </p:tgtEl>
                                        <p:attrNameLst>
                                          <p:attrName>style.rotation</p:attrName>
                                        </p:attrNameLst>
                                      </p:cBhvr>
                                      <p:tavLst>
                                        <p:tav tm="0">
                                          <p:val>
                                            <p:fltVal val="90"/>
                                          </p:val>
                                        </p:tav>
                                        <p:tav tm="100000">
                                          <p:val>
                                            <p:fltVal val="0"/>
                                          </p:val>
                                        </p:tav>
                                      </p:tavLst>
                                    </p:anim>
                                    <p:animEffect filter="fade" transition="in">
                                      <p:cBhvr>
                                        <p:cTn dur="1000" id="76"/>
                                        <p:tgtEl>
                                          <p:spTgt spid="14"/>
                                        </p:tgtEl>
                                      </p:cBhvr>
                                    </p:animEffect>
                                  </p:childTnLst>
                                </p:cTn>
                              </p:par>
                              <p:par>
                                <p:cTn fill="hold" id="77" nodeType="withEffect" presetClass="entr" presetID="31" presetSubtype="0">
                                  <p:stCondLst>
                                    <p:cond delay="500"/>
                                  </p:stCondLst>
                                  <p:childTnLst>
                                    <p:set>
                                      <p:cBhvr>
                                        <p:cTn dur="1" fill="hold" id="78">
                                          <p:stCondLst>
                                            <p:cond delay="0"/>
                                          </p:stCondLst>
                                        </p:cTn>
                                        <p:tgtEl>
                                          <p:spTgt spid="15"/>
                                        </p:tgtEl>
                                        <p:attrNameLst>
                                          <p:attrName>style.visibility</p:attrName>
                                        </p:attrNameLst>
                                      </p:cBhvr>
                                      <p:to>
                                        <p:strVal val="visible"/>
                                      </p:to>
                                    </p:set>
                                    <p:anim calcmode="lin" valueType="num">
                                      <p:cBhvr>
                                        <p:cTn dur="1000" fill="hold" id="79"/>
                                        <p:tgtEl>
                                          <p:spTgt spid="15"/>
                                        </p:tgtEl>
                                        <p:attrNameLst>
                                          <p:attrName>ppt_w</p:attrName>
                                        </p:attrNameLst>
                                      </p:cBhvr>
                                      <p:tavLst>
                                        <p:tav tm="0">
                                          <p:val>
                                            <p:fltVal val="0"/>
                                          </p:val>
                                        </p:tav>
                                        <p:tav tm="100000">
                                          <p:val>
                                            <p:strVal val="#ppt_w"/>
                                          </p:val>
                                        </p:tav>
                                      </p:tavLst>
                                    </p:anim>
                                    <p:anim calcmode="lin" valueType="num">
                                      <p:cBhvr>
                                        <p:cTn dur="1000" fill="hold" id="80"/>
                                        <p:tgtEl>
                                          <p:spTgt spid="15"/>
                                        </p:tgtEl>
                                        <p:attrNameLst>
                                          <p:attrName>ppt_h</p:attrName>
                                        </p:attrNameLst>
                                      </p:cBhvr>
                                      <p:tavLst>
                                        <p:tav tm="0">
                                          <p:val>
                                            <p:fltVal val="0"/>
                                          </p:val>
                                        </p:tav>
                                        <p:tav tm="100000">
                                          <p:val>
                                            <p:strVal val="#ppt_h"/>
                                          </p:val>
                                        </p:tav>
                                      </p:tavLst>
                                    </p:anim>
                                    <p:anim calcmode="lin" valueType="num">
                                      <p:cBhvr>
                                        <p:cTn dur="1000" fill="hold" id="81"/>
                                        <p:tgtEl>
                                          <p:spTgt spid="15"/>
                                        </p:tgtEl>
                                        <p:attrNameLst>
                                          <p:attrName>style.rotation</p:attrName>
                                        </p:attrNameLst>
                                      </p:cBhvr>
                                      <p:tavLst>
                                        <p:tav tm="0">
                                          <p:val>
                                            <p:fltVal val="90"/>
                                          </p:val>
                                        </p:tav>
                                        <p:tav tm="100000">
                                          <p:val>
                                            <p:fltVal val="0"/>
                                          </p:val>
                                        </p:tav>
                                      </p:tavLst>
                                    </p:anim>
                                    <p:animEffect filter="fade" transition="in">
                                      <p:cBhvr>
                                        <p:cTn dur="1000" id="82"/>
                                        <p:tgtEl>
                                          <p:spTgt spid="15"/>
                                        </p:tgtEl>
                                      </p:cBhvr>
                                    </p:animEffect>
                                  </p:childTnLst>
                                </p:cTn>
                              </p:par>
                              <p:par>
                                <p:cTn fill="hold" id="83" nodeType="withEffect" presetClass="entr" presetID="31" presetSubtype="0">
                                  <p:stCondLst>
                                    <p:cond delay="500"/>
                                  </p:stCondLst>
                                  <p:childTnLst>
                                    <p:set>
                                      <p:cBhvr>
                                        <p:cTn dur="1" fill="hold" id="84">
                                          <p:stCondLst>
                                            <p:cond delay="0"/>
                                          </p:stCondLst>
                                        </p:cTn>
                                        <p:tgtEl>
                                          <p:spTgt spid="16"/>
                                        </p:tgtEl>
                                        <p:attrNameLst>
                                          <p:attrName>style.visibility</p:attrName>
                                        </p:attrNameLst>
                                      </p:cBhvr>
                                      <p:to>
                                        <p:strVal val="visible"/>
                                      </p:to>
                                    </p:set>
                                    <p:anim calcmode="lin" valueType="num">
                                      <p:cBhvr>
                                        <p:cTn dur="1000" fill="hold" id="85"/>
                                        <p:tgtEl>
                                          <p:spTgt spid="16"/>
                                        </p:tgtEl>
                                        <p:attrNameLst>
                                          <p:attrName>ppt_w</p:attrName>
                                        </p:attrNameLst>
                                      </p:cBhvr>
                                      <p:tavLst>
                                        <p:tav tm="0">
                                          <p:val>
                                            <p:fltVal val="0"/>
                                          </p:val>
                                        </p:tav>
                                        <p:tav tm="100000">
                                          <p:val>
                                            <p:strVal val="#ppt_w"/>
                                          </p:val>
                                        </p:tav>
                                      </p:tavLst>
                                    </p:anim>
                                    <p:anim calcmode="lin" valueType="num">
                                      <p:cBhvr>
                                        <p:cTn dur="1000" fill="hold" id="86"/>
                                        <p:tgtEl>
                                          <p:spTgt spid="16"/>
                                        </p:tgtEl>
                                        <p:attrNameLst>
                                          <p:attrName>ppt_h</p:attrName>
                                        </p:attrNameLst>
                                      </p:cBhvr>
                                      <p:tavLst>
                                        <p:tav tm="0">
                                          <p:val>
                                            <p:fltVal val="0"/>
                                          </p:val>
                                        </p:tav>
                                        <p:tav tm="100000">
                                          <p:val>
                                            <p:strVal val="#ppt_h"/>
                                          </p:val>
                                        </p:tav>
                                      </p:tavLst>
                                    </p:anim>
                                    <p:anim calcmode="lin" valueType="num">
                                      <p:cBhvr>
                                        <p:cTn dur="1000" fill="hold" id="87"/>
                                        <p:tgtEl>
                                          <p:spTgt spid="16"/>
                                        </p:tgtEl>
                                        <p:attrNameLst>
                                          <p:attrName>style.rotation</p:attrName>
                                        </p:attrNameLst>
                                      </p:cBhvr>
                                      <p:tavLst>
                                        <p:tav tm="0">
                                          <p:val>
                                            <p:fltVal val="90"/>
                                          </p:val>
                                        </p:tav>
                                        <p:tav tm="100000">
                                          <p:val>
                                            <p:fltVal val="0"/>
                                          </p:val>
                                        </p:tav>
                                      </p:tavLst>
                                    </p:anim>
                                    <p:animEffect filter="fade" transition="in">
                                      <p:cBhvr>
                                        <p:cTn dur="1000" id="88"/>
                                        <p:tgtEl>
                                          <p:spTgt spid="16"/>
                                        </p:tgtEl>
                                      </p:cBhvr>
                                    </p:animEffect>
                                  </p:childTnLst>
                                </p:cTn>
                              </p:par>
                              <p:par>
                                <p:cTn fill="hold" id="89" nodeType="withEffect" presetClass="entr" presetID="31" presetSubtype="0">
                                  <p:stCondLst>
                                    <p:cond delay="500"/>
                                  </p:stCondLst>
                                  <p:childTnLst>
                                    <p:set>
                                      <p:cBhvr>
                                        <p:cTn dur="1" fill="hold" id="90">
                                          <p:stCondLst>
                                            <p:cond delay="0"/>
                                          </p:stCondLst>
                                        </p:cTn>
                                        <p:tgtEl>
                                          <p:spTgt spid="17"/>
                                        </p:tgtEl>
                                        <p:attrNameLst>
                                          <p:attrName>style.visibility</p:attrName>
                                        </p:attrNameLst>
                                      </p:cBhvr>
                                      <p:to>
                                        <p:strVal val="visible"/>
                                      </p:to>
                                    </p:set>
                                    <p:anim calcmode="lin" valueType="num">
                                      <p:cBhvr>
                                        <p:cTn dur="1000" fill="hold" id="91"/>
                                        <p:tgtEl>
                                          <p:spTgt spid="17"/>
                                        </p:tgtEl>
                                        <p:attrNameLst>
                                          <p:attrName>ppt_w</p:attrName>
                                        </p:attrNameLst>
                                      </p:cBhvr>
                                      <p:tavLst>
                                        <p:tav tm="0">
                                          <p:val>
                                            <p:fltVal val="0"/>
                                          </p:val>
                                        </p:tav>
                                        <p:tav tm="100000">
                                          <p:val>
                                            <p:strVal val="#ppt_w"/>
                                          </p:val>
                                        </p:tav>
                                      </p:tavLst>
                                    </p:anim>
                                    <p:anim calcmode="lin" valueType="num">
                                      <p:cBhvr>
                                        <p:cTn dur="1000" fill="hold" id="92"/>
                                        <p:tgtEl>
                                          <p:spTgt spid="17"/>
                                        </p:tgtEl>
                                        <p:attrNameLst>
                                          <p:attrName>ppt_h</p:attrName>
                                        </p:attrNameLst>
                                      </p:cBhvr>
                                      <p:tavLst>
                                        <p:tav tm="0">
                                          <p:val>
                                            <p:fltVal val="0"/>
                                          </p:val>
                                        </p:tav>
                                        <p:tav tm="100000">
                                          <p:val>
                                            <p:strVal val="#ppt_h"/>
                                          </p:val>
                                        </p:tav>
                                      </p:tavLst>
                                    </p:anim>
                                    <p:anim calcmode="lin" valueType="num">
                                      <p:cBhvr>
                                        <p:cTn dur="1000" fill="hold" id="93"/>
                                        <p:tgtEl>
                                          <p:spTgt spid="17"/>
                                        </p:tgtEl>
                                        <p:attrNameLst>
                                          <p:attrName>style.rotation</p:attrName>
                                        </p:attrNameLst>
                                      </p:cBhvr>
                                      <p:tavLst>
                                        <p:tav tm="0">
                                          <p:val>
                                            <p:fltVal val="90"/>
                                          </p:val>
                                        </p:tav>
                                        <p:tav tm="100000">
                                          <p:val>
                                            <p:fltVal val="0"/>
                                          </p:val>
                                        </p:tav>
                                      </p:tavLst>
                                    </p:anim>
                                    <p:animEffect filter="fade" transition="in">
                                      <p:cBhvr>
                                        <p:cTn dur="1000" id="94"/>
                                        <p:tgtEl>
                                          <p:spTgt spid="17"/>
                                        </p:tgtEl>
                                      </p:cBhvr>
                                    </p:animEffect>
                                  </p:childTnLst>
                                </p:cTn>
                              </p:par>
                              <p:par>
                                <p:cTn fill="hold" id="95" nodeType="withEffect" presetClass="entr" presetID="31" presetSubtype="0">
                                  <p:stCondLst>
                                    <p:cond delay="500"/>
                                  </p:stCondLst>
                                  <p:childTnLst>
                                    <p:set>
                                      <p:cBhvr>
                                        <p:cTn dur="1" fill="hold" id="96">
                                          <p:stCondLst>
                                            <p:cond delay="0"/>
                                          </p:stCondLst>
                                        </p:cTn>
                                        <p:tgtEl>
                                          <p:spTgt spid="18"/>
                                        </p:tgtEl>
                                        <p:attrNameLst>
                                          <p:attrName>style.visibility</p:attrName>
                                        </p:attrNameLst>
                                      </p:cBhvr>
                                      <p:to>
                                        <p:strVal val="visible"/>
                                      </p:to>
                                    </p:set>
                                    <p:anim calcmode="lin" valueType="num">
                                      <p:cBhvr>
                                        <p:cTn dur="1000" fill="hold" id="97"/>
                                        <p:tgtEl>
                                          <p:spTgt spid="18"/>
                                        </p:tgtEl>
                                        <p:attrNameLst>
                                          <p:attrName>ppt_w</p:attrName>
                                        </p:attrNameLst>
                                      </p:cBhvr>
                                      <p:tavLst>
                                        <p:tav tm="0">
                                          <p:val>
                                            <p:fltVal val="0"/>
                                          </p:val>
                                        </p:tav>
                                        <p:tav tm="100000">
                                          <p:val>
                                            <p:strVal val="#ppt_w"/>
                                          </p:val>
                                        </p:tav>
                                      </p:tavLst>
                                    </p:anim>
                                    <p:anim calcmode="lin" valueType="num">
                                      <p:cBhvr>
                                        <p:cTn dur="1000" fill="hold" id="98"/>
                                        <p:tgtEl>
                                          <p:spTgt spid="18"/>
                                        </p:tgtEl>
                                        <p:attrNameLst>
                                          <p:attrName>ppt_h</p:attrName>
                                        </p:attrNameLst>
                                      </p:cBhvr>
                                      <p:tavLst>
                                        <p:tav tm="0">
                                          <p:val>
                                            <p:fltVal val="0"/>
                                          </p:val>
                                        </p:tav>
                                        <p:tav tm="100000">
                                          <p:val>
                                            <p:strVal val="#ppt_h"/>
                                          </p:val>
                                        </p:tav>
                                      </p:tavLst>
                                    </p:anim>
                                    <p:anim calcmode="lin" valueType="num">
                                      <p:cBhvr>
                                        <p:cTn dur="1000" fill="hold" id="99"/>
                                        <p:tgtEl>
                                          <p:spTgt spid="18"/>
                                        </p:tgtEl>
                                        <p:attrNameLst>
                                          <p:attrName>style.rotation</p:attrName>
                                        </p:attrNameLst>
                                      </p:cBhvr>
                                      <p:tavLst>
                                        <p:tav tm="0">
                                          <p:val>
                                            <p:fltVal val="90"/>
                                          </p:val>
                                        </p:tav>
                                        <p:tav tm="100000">
                                          <p:val>
                                            <p:fltVal val="0"/>
                                          </p:val>
                                        </p:tav>
                                      </p:tavLst>
                                    </p:anim>
                                    <p:animEffect filter="fade" transition="in">
                                      <p:cBhvr>
                                        <p:cTn dur="1000" id="100"/>
                                        <p:tgtEl>
                                          <p:spTgt spid="18"/>
                                        </p:tgtEl>
                                      </p:cBhvr>
                                    </p:animEffect>
                                  </p:childTnLst>
                                </p:cTn>
                              </p:par>
                              <p:par>
                                <p:cTn fill="hold" id="101" nodeType="withEffect" presetClass="entr" presetID="31" presetSubtype="0">
                                  <p:stCondLst>
                                    <p:cond delay="500"/>
                                  </p:stCondLst>
                                  <p:childTnLst>
                                    <p:set>
                                      <p:cBhvr>
                                        <p:cTn dur="1" fill="hold" id="102">
                                          <p:stCondLst>
                                            <p:cond delay="0"/>
                                          </p:stCondLst>
                                        </p:cTn>
                                        <p:tgtEl>
                                          <p:spTgt spid="19"/>
                                        </p:tgtEl>
                                        <p:attrNameLst>
                                          <p:attrName>style.visibility</p:attrName>
                                        </p:attrNameLst>
                                      </p:cBhvr>
                                      <p:to>
                                        <p:strVal val="visible"/>
                                      </p:to>
                                    </p:set>
                                    <p:anim calcmode="lin" valueType="num">
                                      <p:cBhvr>
                                        <p:cTn dur="1000" fill="hold" id="103"/>
                                        <p:tgtEl>
                                          <p:spTgt spid="19"/>
                                        </p:tgtEl>
                                        <p:attrNameLst>
                                          <p:attrName>ppt_w</p:attrName>
                                        </p:attrNameLst>
                                      </p:cBhvr>
                                      <p:tavLst>
                                        <p:tav tm="0">
                                          <p:val>
                                            <p:fltVal val="0"/>
                                          </p:val>
                                        </p:tav>
                                        <p:tav tm="100000">
                                          <p:val>
                                            <p:strVal val="#ppt_w"/>
                                          </p:val>
                                        </p:tav>
                                      </p:tavLst>
                                    </p:anim>
                                    <p:anim calcmode="lin" valueType="num">
                                      <p:cBhvr>
                                        <p:cTn dur="1000" fill="hold" id="104"/>
                                        <p:tgtEl>
                                          <p:spTgt spid="19"/>
                                        </p:tgtEl>
                                        <p:attrNameLst>
                                          <p:attrName>ppt_h</p:attrName>
                                        </p:attrNameLst>
                                      </p:cBhvr>
                                      <p:tavLst>
                                        <p:tav tm="0">
                                          <p:val>
                                            <p:fltVal val="0"/>
                                          </p:val>
                                        </p:tav>
                                        <p:tav tm="100000">
                                          <p:val>
                                            <p:strVal val="#ppt_h"/>
                                          </p:val>
                                        </p:tav>
                                      </p:tavLst>
                                    </p:anim>
                                    <p:anim calcmode="lin" valueType="num">
                                      <p:cBhvr>
                                        <p:cTn dur="1000" fill="hold" id="105"/>
                                        <p:tgtEl>
                                          <p:spTgt spid="19"/>
                                        </p:tgtEl>
                                        <p:attrNameLst>
                                          <p:attrName>style.rotation</p:attrName>
                                        </p:attrNameLst>
                                      </p:cBhvr>
                                      <p:tavLst>
                                        <p:tav tm="0">
                                          <p:val>
                                            <p:fltVal val="90"/>
                                          </p:val>
                                        </p:tav>
                                        <p:tav tm="100000">
                                          <p:val>
                                            <p:fltVal val="0"/>
                                          </p:val>
                                        </p:tav>
                                      </p:tavLst>
                                    </p:anim>
                                    <p:animEffect filter="fade" transition="in">
                                      <p:cBhvr>
                                        <p:cTn dur="1000" id="106"/>
                                        <p:tgtEl>
                                          <p:spTgt spid="19"/>
                                        </p:tgtEl>
                                      </p:cBhvr>
                                    </p:animEffect>
                                  </p:childTnLst>
                                </p:cTn>
                              </p:par>
                              <p:par>
                                <p:cTn fill="hold" grpId="0" id="107" nodeType="withEffect" presetClass="entr" presetID="31" presetSubtype="0">
                                  <p:stCondLst>
                                    <p:cond delay="500"/>
                                  </p:stCondLst>
                                  <p:childTnLst>
                                    <p:set>
                                      <p:cBhvr>
                                        <p:cTn dur="1" fill="hold" id="108">
                                          <p:stCondLst>
                                            <p:cond delay="0"/>
                                          </p:stCondLst>
                                        </p:cTn>
                                        <p:tgtEl>
                                          <p:spTgt spid="20"/>
                                        </p:tgtEl>
                                        <p:attrNameLst>
                                          <p:attrName>style.visibility</p:attrName>
                                        </p:attrNameLst>
                                      </p:cBhvr>
                                      <p:to>
                                        <p:strVal val="visible"/>
                                      </p:to>
                                    </p:set>
                                    <p:anim calcmode="lin" valueType="num">
                                      <p:cBhvr>
                                        <p:cTn dur="1000" fill="hold" id="109"/>
                                        <p:tgtEl>
                                          <p:spTgt spid="20"/>
                                        </p:tgtEl>
                                        <p:attrNameLst>
                                          <p:attrName>ppt_w</p:attrName>
                                        </p:attrNameLst>
                                      </p:cBhvr>
                                      <p:tavLst>
                                        <p:tav tm="0">
                                          <p:val>
                                            <p:fltVal val="0"/>
                                          </p:val>
                                        </p:tav>
                                        <p:tav tm="100000">
                                          <p:val>
                                            <p:strVal val="#ppt_w"/>
                                          </p:val>
                                        </p:tav>
                                      </p:tavLst>
                                    </p:anim>
                                    <p:anim calcmode="lin" valueType="num">
                                      <p:cBhvr>
                                        <p:cTn dur="1000" fill="hold" id="110"/>
                                        <p:tgtEl>
                                          <p:spTgt spid="20"/>
                                        </p:tgtEl>
                                        <p:attrNameLst>
                                          <p:attrName>ppt_h</p:attrName>
                                        </p:attrNameLst>
                                      </p:cBhvr>
                                      <p:tavLst>
                                        <p:tav tm="0">
                                          <p:val>
                                            <p:fltVal val="0"/>
                                          </p:val>
                                        </p:tav>
                                        <p:tav tm="100000">
                                          <p:val>
                                            <p:strVal val="#ppt_h"/>
                                          </p:val>
                                        </p:tav>
                                      </p:tavLst>
                                    </p:anim>
                                    <p:anim calcmode="lin" valueType="num">
                                      <p:cBhvr>
                                        <p:cTn dur="1000" fill="hold" id="111"/>
                                        <p:tgtEl>
                                          <p:spTgt spid="20"/>
                                        </p:tgtEl>
                                        <p:attrNameLst>
                                          <p:attrName>style.rotation</p:attrName>
                                        </p:attrNameLst>
                                      </p:cBhvr>
                                      <p:tavLst>
                                        <p:tav tm="0">
                                          <p:val>
                                            <p:fltVal val="90"/>
                                          </p:val>
                                        </p:tav>
                                        <p:tav tm="100000">
                                          <p:val>
                                            <p:fltVal val="0"/>
                                          </p:val>
                                        </p:tav>
                                      </p:tavLst>
                                    </p:anim>
                                    <p:animEffect filter="fade" transition="in">
                                      <p:cBhvr>
                                        <p:cTn dur="1000" id="112"/>
                                        <p:tgtEl>
                                          <p:spTgt spid="20"/>
                                        </p:tgtEl>
                                      </p:cBhvr>
                                    </p:animEffect>
                                  </p:childTnLst>
                                </p:cTn>
                              </p:par>
                              <p:par>
                                <p:cTn fill="hold" grpId="0" id="113" nodeType="withEffect" presetClass="entr" presetID="31" presetSubtype="0">
                                  <p:stCondLst>
                                    <p:cond delay="500"/>
                                  </p:stCondLst>
                                  <p:childTnLst>
                                    <p:set>
                                      <p:cBhvr>
                                        <p:cTn dur="1" fill="hold" id="114">
                                          <p:stCondLst>
                                            <p:cond delay="0"/>
                                          </p:stCondLst>
                                        </p:cTn>
                                        <p:tgtEl>
                                          <p:spTgt spid="21"/>
                                        </p:tgtEl>
                                        <p:attrNameLst>
                                          <p:attrName>style.visibility</p:attrName>
                                        </p:attrNameLst>
                                      </p:cBhvr>
                                      <p:to>
                                        <p:strVal val="visible"/>
                                      </p:to>
                                    </p:set>
                                    <p:anim calcmode="lin" valueType="num">
                                      <p:cBhvr>
                                        <p:cTn dur="1000" fill="hold" id="115"/>
                                        <p:tgtEl>
                                          <p:spTgt spid="21"/>
                                        </p:tgtEl>
                                        <p:attrNameLst>
                                          <p:attrName>ppt_w</p:attrName>
                                        </p:attrNameLst>
                                      </p:cBhvr>
                                      <p:tavLst>
                                        <p:tav tm="0">
                                          <p:val>
                                            <p:fltVal val="0"/>
                                          </p:val>
                                        </p:tav>
                                        <p:tav tm="100000">
                                          <p:val>
                                            <p:strVal val="#ppt_w"/>
                                          </p:val>
                                        </p:tav>
                                      </p:tavLst>
                                    </p:anim>
                                    <p:anim calcmode="lin" valueType="num">
                                      <p:cBhvr>
                                        <p:cTn dur="1000" fill="hold" id="116"/>
                                        <p:tgtEl>
                                          <p:spTgt spid="21"/>
                                        </p:tgtEl>
                                        <p:attrNameLst>
                                          <p:attrName>ppt_h</p:attrName>
                                        </p:attrNameLst>
                                      </p:cBhvr>
                                      <p:tavLst>
                                        <p:tav tm="0">
                                          <p:val>
                                            <p:fltVal val="0"/>
                                          </p:val>
                                        </p:tav>
                                        <p:tav tm="100000">
                                          <p:val>
                                            <p:strVal val="#ppt_h"/>
                                          </p:val>
                                        </p:tav>
                                      </p:tavLst>
                                    </p:anim>
                                    <p:anim calcmode="lin" valueType="num">
                                      <p:cBhvr>
                                        <p:cTn dur="1000" fill="hold" id="117"/>
                                        <p:tgtEl>
                                          <p:spTgt spid="21"/>
                                        </p:tgtEl>
                                        <p:attrNameLst>
                                          <p:attrName>style.rotation</p:attrName>
                                        </p:attrNameLst>
                                      </p:cBhvr>
                                      <p:tavLst>
                                        <p:tav tm="0">
                                          <p:val>
                                            <p:fltVal val="90"/>
                                          </p:val>
                                        </p:tav>
                                        <p:tav tm="100000">
                                          <p:val>
                                            <p:fltVal val="0"/>
                                          </p:val>
                                        </p:tav>
                                      </p:tavLst>
                                    </p:anim>
                                    <p:animEffect filter="fade" transition="in">
                                      <p:cBhvr>
                                        <p:cTn dur="1000" id="118"/>
                                        <p:tgtEl>
                                          <p:spTgt spid="21"/>
                                        </p:tgtEl>
                                      </p:cBhvr>
                                    </p:animEffect>
                                  </p:childTnLst>
                                </p:cTn>
                              </p:par>
                              <p:par>
                                <p:cTn fill="hold" grpId="0" id="119" nodeType="withEffect" presetClass="entr" presetID="31" presetSubtype="0">
                                  <p:stCondLst>
                                    <p:cond delay="500"/>
                                  </p:stCondLst>
                                  <p:childTnLst>
                                    <p:set>
                                      <p:cBhvr>
                                        <p:cTn dur="1" fill="hold" id="120">
                                          <p:stCondLst>
                                            <p:cond delay="0"/>
                                          </p:stCondLst>
                                        </p:cTn>
                                        <p:tgtEl>
                                          <p:spTgt spid="22"/>
                                        </p:tgtEl>
                                        <p:attrNameLst>
                                          <p:attrName>style.visibility</p:attrName>
                                        </p:attrNameLst>
                                      </p:cBhvr>
                                      <p:to>
                                        <p:strVal val="visible"/>
                                      </p:to>
                                    </p:set>
                                    <p:anim calcmode="lin" valueType="num">
                                      <p:cBhvr>
                                        <p:cTn dur="1000" fill="hold" id="121"/>
                                        <p:tgtEl>
                                          <p:spTgt spid="22"/>
                                        </p:tgtEl>
                                        <p:attrNameLst>
                                          <p:attrName>ppt_w</p:attrName>
                                        </p:attrNameLst>
                                      </p:cBhvr>
                                      <p:tavLst>
                                        <p:tav tm="0">
                                          <p:val>
                                            <p:fltVal val="0"/>
                                          </p:val>
                                        </p:tav>
                                        <p:tav tm="100000">
                                          <p:val>
                                            <p:strVal val="#ppt_w"/>
                                          </p:val>
                                        </p:tav>
                                      </p:tavLst>
                                    </p:anim>
                                    <p:anim calcmode="lin" valueType="num">
                                      <p:cBhvr>
                                        <p:cTn dur="1000" fill="hold" id="122"/>
                                        <p:tgtEl>
                                          <p:spTgt spid="22"/>
                                        </p:tgtEl>
                                        <p:attrNameLst>
                                          <p:attrName>ppt_h</p:attrName>
                                        </p:attrNameLst>
                                      </p:cBhvr>
                                      <p:tavLst>
                                        <p:tav tm="0">
                                          <p:val>
                                            <p:fltVal val="0"/>
                                          </p:val>
                                        </p:tav>
                                        <p:tav tm="100000">
                                          <p:val>
                                            <p:strVal val="#ppt_h"/>
                                          </p:val>
                                        </p:tav>
                                      </p:tavLst>
                                    </p:anim>
                                    <p:anim calcmode="lin" valueType="num">
                                      <p:cBhvr>
                                        <p:cTn dur="1000" fill="hold" id="123"/>
                                        <p:tgtEl>
                                          <p:spTgt spid="22"/>
                                        </p:tgtEl>
                                        <p:attrNameLst>
                                          <p:attrName>style.rotation</p:attrName>
                                        </p:attrNameLst>
                                      </p:cBhvr>
                                      <p:tavLst>
                                        <p:tav tm="0">
                                          <p:val>
                                            <p:fltVal val="90"/>
                                          </p:val>
                                        </p:tav>
                                        <p:tav tm="100000">
                                          <p:val>
                                            <p:fltVal val="0"/>
                                          </p:val>
                                        </p:tav>
                                      </p:tavLst>
                                    </p:anim>
                                    <p:animEffect filter="fade" transition="in">
                                      <p:cBhvr>
                                        <p:cTn dur="1000" id="124"/>
                                        <p:tgtEl>
                                          <p:spTgt spid="22"/>
                                        </p:tgtEl>
                                      </p:cBhvr>
                                    </p:animEffect>
                                  </p:childTnLst>
                                </p:cTn>
                              </p:par>
                              <p:par>
                                <p:cTn fill="hold" grpId="0" id="125" nodeType="withEffect" presetClass="entr" presetID="31" presetSubtype="0">
                                  <p:stCondLst>
                                    <p:cond delay="500"/>
                                  </p:stCondLst>
                                  <p:childTnLst>
                                    <p:set>
                                      <p:cBhvr>
                                        <p:cTn dur="1" fill="hold" id="126">
                                          <p:stCondLst>
                                            <p:cond delay="0"/>
                                          </p:stCondLst>
                                        </p:cTn>
                                        <p:tgtEl>
                                          <p:spTgt spid="23"/>
                                        </p:tgtEl>
                                        <p:attrNameLst>
                                          <p:attrName>style.visibility</p:attrName>
                                        </p:attrNameLst>
                                      </p:cBhvr>
                                      <p:to>
                                        <p:strVal val="visible"/>
                                      </p:to>
                                    </p:set>
                                    <p:anim calcmode="lin" valueType="num">
                                      <p:cBhvr>
                                        <p:cTn dur="1000" fill="hold" id="127"/>
                                        <p:tgtEl>
                                          <p:spTgt spid="23"/>
                                        </p:tgtEl>
                                        <p:attrNameLst>
                                          <p:attrName>ppt_w</p:attrName>
                                        </p:attrNameLst>
                                      </p:cBhvr>
                                      <p:tavLst>
                                        <p:tav tm="0">
                                          <p:val>
                                            <p:fltVal val="0"/>
                                          </p:val>
                                        </p:tav>
                                        <p:tav tm="100000">
                                          <p:val>
                                            <p:strVal val="#ppt_w"/>
                                          </p:val>
                                        </p:tav>
                                      </p:tavLst>
                                    </p:anim>
                                    <p:anim calcmode="lin" valueType="num">
                                      <p:cBhvr>
                                        <p:cTn dur="1000" fill="hold" id="128"/>
                                        <p:tgtEl>
                                          <p:spTgt spid="23"/>
                                        </p:tgtEl>
                                        <p:attrNameLst>
                                          <p:attrName>ppt_h</p:attrName>
                                        </p:attrNameLst>
                                      </p:cBhvr>
                                      <p:tavLst>
                                        <p:tav tm="0">
                                          <p:val>
                                            <p:fltVal val="0"/>
                                          </p:val>
                                        </p:tav>
                                        <p:tav tm="100000">
                                          <p:val>
                                            <p:strVal val="#ppt_h"/>
                                          </p:val>
                                        </p:tav>
                                      </p:tavLst>
                                    </p:anim>
                                    <p:anim calcmode="lin" valueType="num">
                                      <p:cBhvr>
                                        <p:cTn dur="1000" fill="hold" id="129"/>
                                        <p:tgtEl>
                                          <p:spTgt spid="23"/>
                                        </p:tgtEl>
                                        <p:attrNameLst>
                                          <p:attrName>style.rotation</p:attrName>
                                        </p:attrNameLst>
                                      </p:cBhvr>
                                      <p:tavLst>
                                        <p:tav tm="0">
                                          <p:val>
                                            <p:fltVal val="90"/>
                                          </p:val>
                                        </p:tav>
                                        <p:tav tm="100000">
                                          <p:val>
                                            <p:fltVal val="0"/>
                                          </p:val>
                                        </p:tav>
                                      </p:tavLst>
                                    </p:anim>
                                    <p:animEffect filter="fade" transition="in">
                                      <p:cBhvr>
                                        <p:cTn dur="1000" id="130"/>
                                        <p:tgtEl>
                                          <p:spTgt spid="23"/>
                                        </p:tgtEl>
                                      </p:cBhvr>
                                    </p:animEffect>
                                  </p:childTnLst>
                                </p:cTn>
                              </p:par>
                              <p:par>
                                <p:cTn fill="hold" grpId="0" id="131" nodeType="withEffect" presetClass="entr" presetID="31" presetSubtype="0">
                                  <p:stCondLst>
                                    <p:cond delay="500"/>
                                  </p:stCondLst>
                                  <p:childTnLst>
                                    <p:set>
                                      <p:cBhvr>
                                        <p:cTn dur="1" fill="hold" id="132">
                                          <p:stCondLst>
                                            <p:cond delay="0"/>
                                          </p:stCondLst>
                                        </p:cTn>
                                        <p:tgtEl>
                                          <p:spTgt spid="24"/>
                                        </p:tgtEl>
                                        <p:attrNameLst>
                                          <p:attrName>style.visibility</p:attrName>
                                        </p:attrNameLst>
                                      </p:cBhvr>
                                      <p:to>
                                        <p:strVal val="visible"/>
                                      </p:to>
                                    </p:set>
                                    <p:anim calcmode="lin" valueType="num">
                                      <p:cBhvr>
                                        <p:cTn dur="1000" fill="hold" id="133"/>
                                        <p:tgtEl>
                                          <p:spTgt spid="24"/>
                                        </p:tgtEl>
                                        <p:attrNameLst>
                                          <p:attrName>ppt_w</p:attrName>
                                        </p:attrNameLst>
                                      </p:cBhvr>
                                      <p:tavLst>
                                        <p:tav tm="0">
                                          <p:val>
                                            <p:fltVal val="0"/>
                                          </p:val>
                                        </p:tav>
                                        <p:tav tm="100000">
                                          <p:val>
                                            <p:strVal val="#ppt_w"/>
                                          </p:val>
                                        </p:tav>
                                      </p:tavLst>
                                    </p:anim>
                                    <p:anim calcmode="lin" valueType="num">
                                      <p:cBhvr>
                                        <p:cTn dur="1000" fill="hold" id="134"/>
                                        <p:tgtEl>
                                          <p:spTgt spid="24"/>
                                        </p:tgtEl>
                                        <p:attrNameLst>
                                          <p:attrName>ppt_h</p:attrName>
                                        </p:attrNameLst>
                                      </p:cBhvr>
                                      <p:tavLst>
                                        <p:tav tm="0">
                                          <p:val>
                                            <p:fltVal val="0"/>
                                          </p:val>
                                        </p:tav>
                                        <p:tav tm="100000">
                                          <p:val>
                                            <p:strVal val="#ppt_h"/>
                                          </p:val>
                                        </p:tav>
                                      </p:tavLst>
                                    </p:anim>
                                    <p:anim calcmode="lin" valueType="num">
                                      <p:cBhvr>
                                        <p:cTn dur="1000" fill="hold" id="135"/>
                                        <p:tgtEl>
                                          <p:spTgt spid="24"/>
                                        </p:tgtEl>
                                        <p:attrNameLst>
                                          <p:attrName>style.rotation</p:attrName>
                                        </p:attrNameLst>
                                      </p:cBhvr>
                                      <p:tavLst>
                                        <p:tav tm="0">
                                          <p:val>
                                            <p:fltVal val="90"/>
                                          </p:val>
                                        </p:tav>
                                        <p:tav tm="100000">
                                          <p:val>
                                            <p:fltVal val="0"/>
                                          </p:val>
                                        </p:tav>
                                      </p:tavLst>
                                    </p:anim>
                                    <p:animEffect filter="fade" transition="in">
                                      <p:cBhvr>
                                        <p:cTn dur="1000" id="136"/>
                                        <p:tgtEl>
                                          <p:spTgt spid="24"/>
                                        </p:tgtEl>
                                      </p:cBhvr>
                                    </p:animEffect>
                                  </p:childTnLst>
                                </p:cTn>
                              </p:par>
                              <p:par>
                                <p:cTn fill="hold" grpId="0" id="137" nodeType="withEffect" presetClass="entr" presetID="31" presetSubtype="0">
                                  <p:stCondLst>
                                    <p:cond delay="500"/>
                                  </p:stCondLst>
                                  <p:childTnLst>
                                    <p:set>
                                      <p:cBhvr>
                                        <p:cTn dur="1" fill="hold" id="138">
                                          <p:stCondLst>
                                            <p:cond delay="0"/>
                                          </p:stCondLst>
                                        </p:cTn>
                                        <p:tgtEl>
                                          <p:spTgt spid="25"/>
                                        </p:tgtEl>
                                        <p:attrNameLst>
                                          <p:attrName>style.visibility</p:attrName>
                                        </p:attrNameLst>
                                      </p:cBhvr>
                                      <p:to>
                                        <p:strVal val="visible"/>
                                      </p:to>
                                    </p:set>
                                    <p:anim calcmode="lin" valueType="num">
                                      <p:cBhvr>
                                        <p:cTn dur="1000" fill="hold" id="139"/>
                                        <p:tgtEl>
                                          <p:spTgt spid="25"/>
                                        </p:tgtEl>
                                        <p:attrNameLst>
                                          <p:attrName>ppt_w</p:attrName>
                                        </p:attrNameLst>
                                      </p:cBhvr>
                                      <p:tavLst>
                                        <p:tav tm="0">
                                          <p:val>
                                            <p:fltVal val="0"/>
                                          </p:val>
                                        </p:tav>
                                        <p:tav tm="100000">
                                          <p:val>
                                            <p:strVal val="#ppt_w"/>
                                          </p:val>
                                        </p:tav>
                                      </p:tavLst>
                                    </p:anim>
                                    <p:anim calcmode="lin" valueType="num">
                                      <p:cBhvr>
                                        <p:cTn dur="1000" fill="hold" id="140"/>
                                        <p:tgtEl>
                                          <p:spTgt spid="25"/>
                                        </p:tgtEl>
                                        <p:attrNameLst>
                                          <p:attrName>ppt_h</p:attrName>
                                        </p:attrNameLst>
                                      </p:cBhvr>
                                      <p:tavLst>
                                        <p:tav tm="0">
                                          <p:val>
                                            <p:fltVal val="0"/>
                                          </p:val>
                                        </p:tav>
                                        <p:tav tm="100000">
                                          <p:val>
                                            <p:strVal val="#ppt_h"/>
                                          </p:val>
                                        </p:tav>
                                      </p:tavLst>
                                    </p:anim>
                                    <p:anim calcmode="lin" valueType="num">
                                      <p:cBhvr>
                                        <p:cTn dur="1000" fill="hold" id="141"/>
                                        <p:tgtEl>
                                          <p:spTgt spid="25"/>
                                        </p:tgtEl>
                                        <p:attrNameLst>
                                          <p:attrName>style.rotation</p:attrName>
                                        </p:attrNameLst>
                                      </p:cBhvr>
                                      <p:tavLst>
                                        <p:tav tm="0">
                                          <p:val>
                                            <p:fltVal val="90"/>
                                          </p:val>
                                        </p:tav>
                                        <p:tav tm="100000">
                                          <p:val>
                                            <p:fltVal val="0"/>
                                          </p:val>
                                        </p:tav>
                                      </p:tavLst>
                                    </p:anim>
                                    <p:animEffect filter="fade" transition="in">
                                      <p:cBhvr>
                                        <p:cTn dur="1000" id="142"/>
                                        <p:tgtEl>
                                          <p:spTgt spid="25"/>
                                        </p:tgtEl>
                                      </p:cBhvr>
                                    </p:animEffect>
                                  </p:childTnLst>
                                </p:cTn>
                              </p:par>
                              <p:par>
                                <p:cTn fill="hold" grpId="0" id="143" nodeType="withEffect" presetClass="entr" presetID="31" presetSubtype="0">
                                  <p:stCondLst>
                                    <p:cond delay="500"/>
                                  </p:stCondLst>
                                  <p:childTnLst>
                                    <p:set>
                                      <p:cBhvr>
                                        <p:cTn dur="1" fill="hold" id="144">
                                          <p:stCondLst>
                                            <p:cond delay="0"/>
                                          </p:stCondLst>
                                        </p:cTn>
                                        <p:tgtEl>
                                          <p:spTgt spid="26"/>
                                        </p:tgtEl>
                                        <p:attrNameLst>
                                          <p:attrName>style.visibility</p:attrName>
                                        </p:attrNameLst>
                                      </p:cBhvr>
                                      <p:to>
                                        <p:strVal val="visible"/>
                                      </p:to>
                                    </p:set>
                                    <p:anim calcmode="lin" valueType="num">
                                      <p:cBhvr>
                                        <p:cTn dur="1000" fill="hold" id="145"/>
                                        <p:tgtEl>
                                          <p:spTgt spid="26"/>
                                        </p:tgtEl>
                                        <p:attrNameLst>
                                          <p:attrName>ppt_w</p:attrName>
                                        </p:attrNameLst>
                                      </p:cBhvr>
                                      <p:tavLst>
                                        <p:tav tm="0">
                                          <p:val>
                                            <p:fltVal val="0"/>
                                          </p:val>
                                        </p:tav>
                                        <p:tav tm="100000">
                                          <p:val>
                                            <p:strVal val="#ppt_w"/>
                                          </p:val>
                                        </p:tav>
                                      </p:tavLst>
                                    </p:anim>
                                    <p:anim calcmode="lin" valueType="num">
                                      <p:cBhvr>
                                        <p:cTn dur="1000" fill="hold" id="146"/>
                                        <p:tgtEl>
                                          <p:spTgt spid="26"/>
                                        </p:tgtEl>
                                        <p:attrNameLst>
                                          <p:attrName>ppt_h</p:attrName>
                                        </p:attrNameLst>
                                      </p:cBhvr>
                                      <p:tavLst>
                                        <p:tav tm="0">
                                          <p:val>
                                            <p:fltVal val="0"/>
                                          </p:val>
                                        </p:tav>
                                        <p:tav tm="100000">
                                          <p:val>
                                            <p:strVal val="#ppt_h"/>
                                          </p:val>
                                        </p:tav>
                                      </p:tavLst>
                                    </p:anim>
                                    <p:anim calcmode="lin" valueType="num">
                                      <p:cBhvr>
                                        <p:cTn dur="1000" fill="hold" id="147"/>
                                        <p:tgtEl>
                                          <p:spTgt spid="26"/>
                                        </p:tgtEl>
                                        <p:attrNameLst>
                                          <p:attrName>style.rotation</p:attrName>
                                        </p:attrNameLst>
                                      </p:cBhvr>
                                      <p:tavLst>
                                        <p:tav tm="0">
                                          <p:val>
                                            <p:fltVal val="90"/>
                                          </p:val>
                                        </p:tav>
                                        <p:tav tm="100000">
                                          <p:val>
                                            <p:fltVal val="0"/>
                                          </p:val>
                                        </p:tav>
                                      </p:tavLst>
                                    </p:anim>
                                    <p:animEffect filter="fade" transition="in">
                                      <p:cBhvr>
                                        <p:cTn dur="1000" id="148"/>
                                        <p:tgtEl>
                                          <p:spTgt spid="26"/>
                                        </p:tgtEl>
                                      </p:cBhvr>
                                    </p:animEffect>
                                  </p:childTnLst>
                                </p:cTn>
                              </p:par>
                              <p:par>
                                <p:cTn fill="hold" grpId="0" id="149" nodeType="withEffect" presetClass="entr" presetID="31" presetSubtype="0">
                                  <p:stCondLst>
                                    <p:cond delay="500"/>
                                  </p:stCondLst>
                                  <p:childTnLst>
                                    <p:set>
                                      <p:cBhvr>
                                        <p:cTn dur="1" fill="hold" id="150">
                                          <p:stCondLst>
                                            <p:cond delay="0"/>
                                          </p:stCondLst>
                                        </p:cTn>
                                        <p:tgtEl>
                                          <p:spTgt spid="27"/>
                                        </p:tgtEl>
                                        <p:attrNameLst>
                                          <p:attrName>style.visibility</p:attrName>
                                        </p:attrNameLst>
                                      </p:cBhvr>
                                      <p:to>
                                        <p:strVal val="visible"/>
                                      </p:to>
                                    </p:set>
                                    <p:anim calcmode="lin" valueType="num">
                                      <p:cBhvr>
                                        <p:cTn dur="1000" fill="hold" id="151"/>
                                        <p:tgtEl>
                                          <p:spTgt spid="27"/>
                                        </p:tgtEl>
                                        <p:attrNameLst>
                                          <p:attrName>ppt_w</p:attrName>
                                        </p:attrNameLst>
                                      </p:cBhvr>
                                      <p:tavLst>
                                        <p:tav tm="0">
                                          <p:val>
                                            <p:fltVal val="0"/>
                                          </p:val>
                                        </p:tav>
                                        <p:tav tm="100000">
                                          <p:val>
                                            <p:strVal val="#ppt_w"/>
                                          </p:val>
                                        </p:tav>
                                      </p:tavLst>
                                    </p:anim>
                                    <p:anim calcmode="lin" valueType="num">
                                      <p:cBhvr>
                                        <p:cTn dur="1000" fill="hold" id="152"/>
                                        <p:tgtEl>
                                          <p:spTgt spid="27"/>
                                        </p:tgtEl>
                                        <p:attrNameLst>
                                          <p:attrName>ppt_h</p:attrName>
                                        </p:attrNameLst>
                                      </p:cBhvr>
                                      <p:tavLst>
                                        <p:tav tm="0">
                                          <p:val>
                                            <p:fltVal val="0"/>
                                          </p:val>
                                        </p:tav>
                                        <p:tav tm="100000">
                                          <p:val>
                                            <p:strVal val="#ppt_h"/>
                                          </p:val>
                                        </p:tav>
                                      </p:tavLst>
                                    </p:anim>
                                    <p:anim calcmode="lin" valueType="num">
                                      <p:cBhvr>
                                        <p:cTn dur="1000" fill="hold" id="153"/>
                                        <p:tgtEl>
                                          <p:spTgt spid="27"/>
                                        </p:tgtEl>
                                        <p:attrNameLst>
                                          <p:attrName>style.rotation</p:attrName>
                                        </p:attrNameLst>
                                      </p:cBhvr>
                                      <p:tavLst>
                                        <p:tav tm="0">
                                          <p:val>
                                            <p:fltVal val="90"/>
                                          </p:val>
                                        </p:tav>
                                        <p:tav tm="100000">
                                          <p:val>
                                            <p:fltVal val="0"/>
                                          </p:val>
                                        </p:tav>
                                      </p:tavLst>
                                    </p:anim>
                                    <p:animEffect filter="fade" transition="in">
                                      <p:cBhvr>
                                        <p:cTn dur="1000" id="154"/>
                                        <p:tgtEl>
                                          <p:spTgt spid="27"/>
                                        </p:tgtEl>
                                      </p:cBhvr>
                                    </p:animEffect>
                                  </p:childTnLst>
                                </p:cTn>
                              </p:par>
                              <p:par>
                                <p:cTn fill="hold" grpId="0" id="155" nodeType="withEffect" presetClass="entr" presetID="31" presetSubtype="0">
                                  <p:stCondLst>
                                    <p:cond delay="500"/>
                                  </p:stCondLst>
                                  <p:childTnLst>
                                    <p:set>
                                      <p:cBhvr>
                                        <p:cTn dur="1" fill="hold" id="156">
                                          <p:stCondLst>
                                            <p:cond delay="0"/>
                                          </p:stCondLst>
                                        </p:cTn>
                                        <p:tgtEl>
                                          <p:spTgt spid="28"/>
                                        </p:tgtEl>
                                        <p:attrNameLst>
                                          <p:attrName>style.visibility</p:attrName>
                                        </p:attrNameLst>
                                      </p:cBhvr>
                                      <p:to>
                                        <p:strVal val="visible"/>
                                      </p:to>
                                    </p:set>
                                    <p:anim calcmode="lin" valueType="num">
                                      <p:cBhvr>
                                        <p:cTn dur="1000" fill="hold" id="157"/>
                                        <p:tgtEl>
                                          <p:spTgt spid="28"/>
                                        </p:tgtEl>
                                        <p:attrNameLst>
                                          <p:attrName>ppt_w</p:attrName>
                                        </p:attrNameLst>
                                      </p:cBhvr>
                                      <p:tavLst>
                                        <p:tav tm="0">
                                          <p:val>
                                            <p:fltVal val="0"/>
                                          </p:val>
                                        </p:tav>
                                        <p:tav tm="100000">
                                          <p:val>
                                            <p:strVal val="#ppt_w"/>
                                          </p:val>
                                        </p:tav>
                                      </p:tavLst>
                                    </p:anim>
                                    <p:anim calcmode="lin" valueType="num">
                                      <p:cBhvr>
                                        <p:cTn dur="1000" fill="hold" id="158"/>
                                        <p:tgtEl>
                                          <p:spTgt spid="28"/>
                                        </p:tgtEl>
                                        <p:attrNameLst>
                                          <p:attrName>ppt_h</p:attrName>
                                        </p:attrNameLst>
                                      </p:cBhvr>
                                      <p:tavLst>
                                        <p:tav tm="0">
                                          <p:val>
                                            <p:fltVal val="0"/>
                                          </p:val>
                                        </p:tav>
                                        <p:tav tm="100000">
                                          <p:val>
                                            <p:strVal val="#ppt_h"/>
                                          </p:val>
                                        </p:tav>
                                      </p:tavLst>
                                    </p:anim>
                                    <p:anim calcmode="lin" valueType="num">
                                      <p:cBhvr>
                                        <p:cTn dur="1000" fill="hold" id="159"/>
                                        <p:tgtEl>
                                          <p:spTgt spid="28"/>
                                        </p:tgtEl>
                                        <p:attrNameLst>
                                          <p:attrName>style.rotation</p:attrName>
                                        </p:attrNameLst>
                                      </p:cBhvr>
                                      <p:tavLst>
                                        <p:tav tm="0">
                                          <p:val>
                                            <p:fltVal val="90"/>
                                          </p:val>
                                        </p:tav>
                                        <p:tav tm="100000">
                                          <p:val>
                                            <p:fltVal val="0"/>
                                          </p:val>
                                        </p:tav>
                                      </p:tavLst>
                                    </p:anim>
                                    <p:animEffect filter="fade" transition="in">
                                      <p:cBhvr>
                                        <p:cTn dur="1000" id="160"/>
                                        <p:tgtEl>
                                          <p:spTgt spid="28"/>
                                        </p:tgtEl>
                                      </p:cBhvr>
                                    </p:animEffect>
                                  </p:childTnLst>
                                </p:cTn>
                              </p:par>
                              <p:par>
                                <p:cTn fill="hold" grpId="0" id="161" nodeType="withEffect" presetClass="entr" presetID="31" presetSubtype="0">
                                  <p:stCondLst>
                                    <p:cond delay="500"/>
                                  </p:stCondLst>
                                  <p:childTnLst>
                                    <p:set>
                                      <p:cBhvr>
                                        <p:cTn dur="1" fill="hold" id="162">
                                          <p:stCondLst>
                                            <p:cond delay="0"/>
                                          </p:stCondLst>
                                        </p:cTn>
                                        <p:tgtEl>
                                          <p:spTgt spid="29"/>
                                        </p:tgtEl>
                                        <p:attrNameLst>
                                          <p:attrName>style.visibility</p:attrName>
                                        </p:attrNameLst>
                                      </p:cBhvr>
                                      <p:to>
                                        <p:strVal val="visible"/>
                                      </p:to>
                                    </p:set>
                                    <p:anim calcmode="lin" valueType="num">
                                      <p:cBhvr>
                                        <p:cTn dur="1000" fill="hold" id="163"/>
                                        <p:tgtEl>
                                          <p:spTgt spid="29"/>
                                        </p:tgtEl>
                                        <p:attrNameLst>
                                          <p:attrName>ppt_w</p:attrName>
                                        </p:attrNameLst>
                                      </p:cBhvr>
                                      <p:tavLst>
                                        <p:tav tm="0">
                                          <p:val>
                                            <p:fltVal val="0"/>
                                          </p:val>
                                        </p:tav>
                                        <p:tav tm="100000">
                                          <p:val>
                                            <p:strVal val="#ppt_w"/>
                                          </p:val>
                                        </p:tav>
                                      </p:tavLst>
                                    </p:anim>
                                    <p:anim calcmode="lin" valueType="num">
                                      <p:cBhvr>
                                        <p:cTn dur="1000" fill="hold" id="164"/>
                                        <p:tgtEl>
                                          <p:spTgt spid="29"/>
                                        </p:tgtEl>
                                        <p:attrNameLst>
                                          <p:attrName>ppt_h</p:attrName>
                                        </p:attrNameLst>
                                      </p:cBhvr>
                                      <p:tavLst>
                                        <p:tav tm="0">
                                          <p:val>
                                            <p:fltVal val="0"/>
                                          </p:val>
                                        </p:tav>
                                        <p:tav tm="100000">
                                          <p:val>
                                            <p:strVal val="#ppt_h"/>
                                          </p:val>
                                        </p:tav>
                                      </p:tavLst>
                                    </p:anim>
                                    <p:anim calcmode="lin" valueType="num">
                                      <p:cBhvr>
                                        <p:cTn dur="1000" fill="hold" id="165"/>
                                        <p:tgtEl>
                                          <p:spTgt spid="29"/>
                                        </p:tgtEl>
                                        <p:attrNameLst>
                                          <p:attrName>style.rotation</p:attrName>
                                        </p:attrNameLst>
                                      </p:cBhvr>
                                      <p:tavLst>
                                        <p:tav tm="0">
                                          <p:val>
                                            <p:fltVal val="90"/>
                                          </p:val>
                                        </p:tav>
                                        <p:tav tm="100000">
                                          <p:val>
                                            <p:fltVal val="0"/>
                                          </p:val>
                                        </p:tav>
                                      </p:tavLst>
                                    </p:anim>
                                    <p:animEffect filter="fade" transition="in">
                                      <p:cBhvr>
                                        <p:cTn dur="1000" id="166"/>
                                        <p:tgtEl>
                                          <p:spTgt spid="29"/>
                                        </p:tgtEl>
                                      </p:cBhvr>
                                    </p:animEffect>
                                  </p:childTnLst>
                                </p:cTn>
                              </p:par>
                              <p:par>
                                <p:cTn fill="hold" grpId="0" id="167" nodeType="withEffect" presetClass="entr" presetID="31" presetSubtype="0">
                                  <p:stCondLst>
                                    <p:cond delay="500"/>
                                  </p:stCondLst>
                                  <p:childTnLst>
                                    <p:set>
                                      <p:cBhvr>
                                        <p:cTn dur="1" fill="hold" id="168">
                                          <p:stCondLst>
                                            <p:cond delay="0"/>
                                          </p:stCondLst>
                                        </p:cTn>
                                        <p:tgtEl>
                                          <p:spTgt spid="30"/>
                                        </p:tgtEl>
                                        <p:attrNameLst>
                                          <p:attrName>style.visibility</p:attrName>
                                        </p:attrNameLst>
                                      </p:cBhvr>
                                      <p:to>
                                        <p:strVal val="visible"/>
                                      </p:to>
                                    </p:set>
                                    <p:anim calcmode="lin" valueType="num">
                                      <p:cBhvr>
                                        <p:cTn dur="1000" fill="hold" id="169"/>
                                        <p:tgtEl>
                                          <p:spTgt spid="30"/>
                                        </p:tgtEl>
                                        <p:attrNameLst>
                                          <p:attrName>ppt_w</p:attrName>
                                        </p:attrNameLst>
                                      </p:cBhvr>
                                      <p:tavLst>
                                        <p:tav tm="0">
                                          <p:val>
                                            <p:fltVal val="0"/>
                                          </p:val>
                                        </p:tav>
                                        <p:tav tm="100000">
                                          <p:val>
                                            <p:strVal val="#ppt_w"/>
                                          </p:val>
                                        </p:tav>
                                      </p:tavLst>
                                    </p:anim>
                                    <p:anim calcmode="lin" valueType="num">
                                      <p:cBhvr>
                                        <p:cTn dur="1000" fill="hold" id="170"/>
                                        <p:tgtEl>
                                          <p:spTgt spid="30"/>
                                        </p:tgtEl>
                                        <p:attrNameLst>
                                          <p:attrName>ppt_h</p:attrName>
                                        </p:attrNameLst>
                                      </p:cBhvr>
                                      <p:tavLst>
                                        <p:tav tm="0">
                                          <p:val>
                                            <p:fltVal val="0"/>
                                          </p:val>
                                        </p:tav>
                                        <p:tav tm="100000">
                                          <p:val>
                                            <p:strVal val="#ppt_h"/>
                                          </p:val>
                                        </p:tav>
                                      </p:tavLst>
                                    </p:anim>
                                    <p:anim calcmode="lin" valueType="num">
                                      <p:cBhvr>
                                        <p:cTn dur="1000" fill="hold" id="171"/>
                                        <p:tgtEl>
                                          <p:spTgt spid="30"/>
                                        </p:tgtEl>
                                        <p:attrNameLst>
                                          <p:attrName>style.rotation</p:attrName>
                                        </p:attrNameLst>
                                      </p:cBhvr>
                                      <p:tavLst>
                                        <p:tav tm="0">
                                          <p:val>
                                            <p:fltVal val="90"/>
                                          </p:val>
                                        </p:tav>
                                        <p:tav tm="100000">
                                          <p:val>
                                            <p:fltVal val="0"/>
                                          </p:val>
                                        </p:tav>
                                      </p:tavLst>
                                    </p:anim>
                                    <p:animEffect filter="fade" transition="in">
                                      <p:cBhvr>
                                        <p:cTn dur="1000" id="172"/>
                                        <p:tgtEl>
                                          <p:spTgt spid="30"/>
                                        </p:tgtEl>
                                      </p:cBhvr>
                                    </p:animEffect>
                                  </p:childTnLst>
                                </p:cTn>
                              </p:par>
                              <p:par>
                                <p:cTn fill="hold" grpId="0" id="173" nodeType="withEffect" presetClass="entr" presetID="31" presetSubtype="0">
                                  <p:stCondLst>
                                    <p:cond delay="500"/>
                                  </p:stCondLst>
                                  <p:childTnLst>
                                    <p:set>
                                      <p:cBhvr>
                                        <p:cTn dur="1" fill="hold" id="174">
                                          <p:stCondLst>
                                            <p:cond delay="0"/>
                                          </p:stCondLst>
                                        </p:cTn>
                                        <p:tgtEl>
                                          <p:spTgt spid="31"/>
                                        </p:tgtEl>
                                        <p:attrNameLst>
                                          <p:attrName>style.visibility</p:attrName>
                                        </p:attrNameLst>
                                      </p:cBhvr>
                                      <p:to>
                                        <p:strVal val="visible"/>
                                      </p:to>
                                    </p:set>
                                    <p:anim calcmode="lin" valueType="num">
                                      <p:cBhvr>
                                        <p:cTn dur="1000" fill="hold" id="175"/>
                                        <p:tgtEl>
                                          <p:spTgt spid="31"/>
                                        </p:tgtEl>
                                        <p:attrNameLst>
                                          <p:attrName>ppt_w</p:attrName>
                                        </p:attrNameLst>
                                      </p:cBhvr>
                                      <p:tavLst>
                                        <p:tav tm="0">
                                          <p:val>
                                            <p:fltVal val="0"/>
                                          </p:val>
                                        </p:tav>
                                        <p:tav tm="100000">
                                          <p:val>
                                            <p:strVal val="#ppt_w"/>
                                          </p:val>
                                        </p:tav>
                                      </p:tavLst>
                                    </p:anim>
                                    <p:anim calcmode="lin" valueType="num">
                                      <p:cBhvr>
                                        <p:cTn dur="1000" fill="hold" id="176"/>
                                        <p:tgtEl>
                                          <p:spTgt spid="31"/>
                                        </p:tgtEl>
                                        <p:attrNameLst>
                                          <p:attrName>ppt_h</p:attrName>
                                        </p:attrNameLst>
                                      </p:cBhvr>
                                      <p:tavLst>
                                        <p:tav tm="0">
                                          <p:val>
                                            <p:fltVal val="0"/>
                                          </p:val>
                                        </p:tav>
                                        <p:tav tm="100000">
                                          <p:val>
                                            <p:strVal val="#ppt_h"/>
                                          </p:val>
                                        </p:tav>
                                      </p:tavLst>
                                    </p:anim>
                                    <p:anim calcmode="lin" valueType="num">
                                      <p:cBhvr>
                                        <p:cTn dur="1000" fill="hold" id="177"/>
                                        <p:tgtEl>
                                          <p:spTgt spid="31"/>
                                        </p:tgtEl>
                                        <p:attrNameLst>
                                          <p:attrName>style.rotation</p:attrName>
                                        </p:attrNameLst>
                                      </p:cBhvr>
                                      <p:tavLst>
                                        <p:tav tm="0">
                                          <p:val>
                                            <p:fltVal val="90"/>
                                          </p:val>
                                        </p:tav>
                                        <p:tav tm="100000">
                                          <p:val>
                                            <p:fltVal val="0"/>
                                          </p:val>
                                        </p:tav>
                                      </p:tavLst>
                                    </p:anim>
                                    <p:animEffect filter="fade" transition="in">
                                      <p:cBhvr>
                                        <p:cTn dur="1000" id="178"/>
                                        <p:tgtEl>
                                          <p:spTgt spid="31"/>
                                        </p:tgtEl>
                                      </p:cBhvr>
                                    </p:animEffect>
                                  </p:childTnLst>
                                </p:cTn>
                              </p:par>
                              <p:par>
                                <p:cTn fill="hold" grpId="0" id="179" nodeType="withEffect" presetClass="entr" presetID="31" presetSubtype="0">
                                  <p:stCondLst>
                                    <p:cond delay="500"/>
                                  </p:stCondLst>
                                  <p:childTnLst>
                                    <p:set>
                                      <p:cBhvr>
                                        <p:cTn dur="1" fill="hold" id="180">
                                          <p:stCondLst>
                                            <p:cond delay="0"/>
                                          </p:stCondLst>
                                        </p:cTn>
                                        <p:tgtEl>
                                          <p:spTgt spid="32"/>
                                        </p:tgtEl>
                                        <p:attrNameLst>
                                          <p:attrName>style.visibility</p:attrName>
                                        </p:attrNameLst>
                                      </p:cBhvr>
                                      <p:to>
                                        <p:strVal val="visible"/>
                                      </p:to>
                                    </p:set>
                                    <p:anim calcmode="lin" valueType="num">
                                      <p:cBhvr>
                                        <p:cTn dur="1000" fill="hold" id="181"/>
                                        <p:tgtEl>
                                          <p:spTgt spid="32"/>
                                        </p:tgtEl>
                                        <p:attrNameLst>
                                          <p:attrName>ppt_w</p:attrName>
                                        </p:attrNameLst>
                                      </p:cBhvr>
                                      <p:tavLst>
                                        <p:tav tm="0">
                                          <p:val>
                                            <p:fltVal val="0"/>
                                          </p:val>
                                        </p:tav>
                                        <p:tav tm="100000">
                                          <p:val>
                                            <p:strVal val="#ppt_w"/>
                                          </p:val>
                                        </p:tav>
                                      </p:tavLst>
                                    </p:anim>
                                    <p:anim calcmode="lin" valueType="num">
                                      <p:cBhvr>
                                        <p:cTn dur="1000" fill="hold" id="182"/>
                                        <p:tgtEl>
                                          <p:spTgt spid="32"/>
                                        </p:tgtEl>
                                        <p:attrNameLst>
                                          <p:attrName>ppt_h</p:attrName>
                                        </p:attrNameLst>
                                      </p:cBhvr>
                                      <p:tavLst>
                                        <p:tav tm="0">
                                          <p:val>
                                            <p:fltVal val="0"/>
                                          </p:val>
                                        </p:tav>
                                        <p:tav tm="100000">
                                          <p:val>
                                            <p:strVal val="#ppt_h"/>
                                          </p:val>
                                        </p:tav>
                                      </p:tavLst>
                                    </p:anim>
                                    <p:anim calcmode="lin" valueType="num">
                                      <p:cBhvr>
                                        <p:cTn dur="1000" fill="hold" id="183"/>
                                        <p:tgtEl>
                                          <p:spTgt spid="32"/>
                                        </p:tgtEl>
                                        <p:attrNameLst>
                                          <p:attrName>style.rotation</p:attrName>
                                        </p:attrNameLst>
                                      </p:cBhvr>
                                      <p:tavLst>
                                        <p:tav tm="0">
                                          <p:val>
                                            <p:fltVal val="90"/>
                                          </p:val>
                                        </p:tav>
                                        <p:tav tm="100000">
                                          <p:val>
                                            <p:fltVal val="0"/>
                                          </p:val>
                                        </p:tav>
                                      </p:tavLst>
                                    </p:anim>
                                    <p:animEffect filter="fade" transition="in">
                                      <p:cBhvr>
                                        <p:cTn dur="1000" id="184"/>
                                        <p:tgtEl>
                                          <p:spTgt spid="32"/>
                                        </p:tgtEl>
                                      </p:cBhvr>
                                    </p:animEffect>
                                  </p:childTnLst>
                                </p:cTn>
                              </p:par>
                              <p:par>
                                <p:cTn fill="hold" grpId="0" id="185" nodeType="withEffect" presetClass="entr" presetID="31" presetSubtype="0">
                                  <p:stCondLst>
                                    <p:cond delay="500"/>
                                  </p:stCondLst>
                                  <p:childTnLst>
                                    <p:set>
                                      <p:cBhvr>
                                        <p:cTn dur="1" fill="hold" id="186">
                                          <p:stCondLst>
                                            <p:cond delay="0"/>
                                          </p:stCondLst>
                                        </p:cTn>
                                        <p:tgtEl>
                                          <p:spTgt spid="33"/>
                                        </p:tgtEl>
                                        <p:attrNameLst>
                                          <p:attrName>style.visibility</p:attrName>
                                        </p:attrNameLst>
                                      </p:cBhvr>
                                      <p:to>
                                        <p:strVal val="visible"/>
                                      </p:to>
                                    </p:set>
                                    <p:anim calcmode="lin" valueType="num">
                                      <p:cBhvr>
                                        <p:cTn dur="1000" fill="hold" id="187"/>
                                        <p:tgtEl>
                                          <p:spTgt spid="33"/>
                                        </p:tgtEl>
                                        <p:attrNameLst>
                                          <p:attrName>ppt_w</p:attrName>
                                        </p:attrNameLst>
                                      </p:cBhvr>
                                      <p:tavLst>
                                        <p:tav tm="0">
                                          <p:val>
                                            <p:fltVal val="0"/>
                                          </p:val>
                                        </p:tav>
                                        <p:tav tm="100000">
                                          <p:val>
                                            <p:strVal val="#ppt_w"/>
                                          </p:val>
                                        </p:tav>
                                      </p:tavLst>
                                    </p:anim>
                                    <p:anim calcmode="lin" valueType="num">
                                      <p:cBhvr>
                                        <p:cTn dur="1000" fill="hold" id="188"/>
                                        <p:tgtEl>
                                          <p:spTgt spid="33"/>
                                        </p:tgtEl>
                                        <p:attrNameLst>
                                          <p:attrName>ppt_h</p:attrName>
                                        </p:attrNameLst>
                                      </p:cBhvr>
                                      <p:tavLst>
                                        <p:tav tm="0">
                                          <p:val>
                                            <p:fltVal val="0"/>
                                          </p:val>
                                        </p:tav>
                                        <p:tav tm="100000">
                                          <p:val>
                                            <p:strVal val="#ppt_h"/>
                                          </p:val>
                                        </p:tav>
                                      </p:tavLst>
                                    </p:anim>
                                    <p:anim calcmode="lin" valueType="num">
                                      <p:cBhvr>
                                        <p:cTn dur="1000" fill="hold" id="189"/>
                                        <p:tgtEl>
                                          <p:spTgt spid="33"/>
                                        </p:tgtEl>
                                        <p:attrNameLst>
                                          <p:attrName>style.rotation</p:attrName>
                                        </p:attrNameLst>
                                      </p:cBhvr>
                                      <p:tavLst>
                                        <p:tav tm="0">
                                          <p:val>
                                            <p:fltVal val="90"/>
                                          </p:val>
                                        </p:tav>
                                        <p:tav tm="100000">
                                          <p:val>
                                            <p:fltVal val="0"/>
                                          </p:val>
                                        </p:tav>
                                      </p:tavLst>
                                    </p:anim>
                                    <p:animEffect filter="fade" transition="in">
                                      <p:cBhvr>
                                        <p:cTn dur="1000" id="190"/>
                                        <p:tgtEl>
                                          <p:spTgt spid="33"/>
                                        </p:tgtEl>
                                      </p:cBhvr>
                                    </p:animEffect>
                                  </p:childTnLst>
                                </p:cTn>
                              </p:par>
                              <p:par>
                                <p:cTn fill="hold" grpId="0" id="191" nodeType="withEffect" presetClass="entr" presetID="31" presetSubtype="0">
                                  <p:stCondLst>
                                    <p:cond delay="500"/>
                                  </p:stCondLst>
                                  <p:childTnLst>
                                    <p:set>
                                      <p:cBhvr>
                                        <p:cTn dur="1" fill="hold" id="192">
                                          <p:stCondLst>
                                            <p:cond delay="0"/>
                                          </p:stCondLst>
                                        </p:cTn>
                                        <p:tgtEl>
                                          <p:spTgt spid="34"/>
                                        </p:tgtEl>
                                        <p:attrNameLst>
                                          <p:attrName>style.visibility</p:attrName>
                                        </p:attrNameLst>
                                      </p:cBhvr>
                                      <p:to>
                                        <p:strVal val="visible"/>
                                      </p:to>
                                    </p:set>
                                    <p:anim calcmode="lin" valueType="num">
                                      <p:cBhvr>
                                        <p:cTn dur="1000" fill="hold" id="193"/>
                                        <p:tgtEl>
                                          <p:spTgt spid="34"/>
                                        </p:tgtEl>
                                        <p:attrNameLst>
                                          <p:attrName>ppt_w</p:attrName>
                                        </p:attrNameLst>
                                      </p:cBhvr>
                                      <p:tavLst>
                                        <p:tav tm="0">
                                          <p:val>
                                            <p:fltVal val="0"/>
                                          </p:val>
                                        </p:tav>
                                        <p:tav tm="100000">
                                          <p:val>
                                            <p:strVal val="#ppt_w"/>
                                          </p:val>
                                        </p:tav>
                                      </p:tavLst>
                                    </p:anim>
                                    <p:anim calcmode="lin" valueType="num">
                                      <p:cBhvr>
                                        <p:cTn dur="1000" fill="hold" id="194"/>
                                        <p:tgtEl>
                                          <p:spTgt spid="34"/>
                                        </p:tgtEl>
                                        <p:attrNameLst>
                                          <p:attrName>ppt_h</p:attrName>
                                        </p:attrNameLst>
                                      </p:cBhvr>
                                      <p:tavLst>
                                        <p:tav tm="0">
                                          <p:val>
                                            <p:fltVal val="0"/>
                                          </p:val>
                                        </p:tav>
                                        <p:tav tm="100000">
                                          <p:val>
                                            <p:strVal val="#ppt_h"/>
                                          </p:val>
                                        </p:tav>
                                      </p:tavLst>
                                    </p:anim>
                                    <p:anim calcmode="lin" valueType="num">
                                      <p:cBhvr>
                                        <p:cTn dur="1000" fill="hold" id="195"/>
                                        <p:tgtEl>
                                          <p:spTgt spid="34"/>
                                        </p:tgtEl>
                                        <p:attrNameLst>
                                          <p:attrName>style.rotation</p:attrName>
                                        </p:attrNameLst>
                                      </p:cBhvr>
                                      <p:tavLst>
                                        <p:tav tm="0">
                                          <p:val>
                                            <p:fltVal val="90"/>
                                          </p:val>
                                        </p:tav>
                                        <p:tav tm="100000">
                                          <p:val>
                                            <p:fltVal val="0"/>
                                          </p:val>
                                        </p:tav>
                                      </p:tavLst>
                                    </p:anim>
                                    <p:animEffect filter="fade" transition="in">
                                      <p:cBhvr>
                                        <p:cTn dur="1000" id="196"/>
                                        <p:tgtEl>
                                          <p:spTgt spid="34"/>
                                        </p:tgtEl>
                                      </p:cBhvr>
                                    </p:animEffect>
                                  </p:childTnLst>
                                </p:cTn>
                              </p:par>
                              <p:par>
                                <p:cTn fill="hold" grpId="0" id="197" nodeType="withEffect" presetClass="entr" presetID="31" presetSubtype="0">
                                  <p:stCondLst>
                                    <p:cond delay="500"/>
                                  </p:stCondLst>
                                  <p:childTnLst>
                                    <p:set>
                                      <p:cBhvr>
                                        <p:cTn dur="1" fill="hold" id="198">
                                          <p:stCondLst>
                                            <p:cond delay="0"/>
                                          </p:stCondLst>
                                        </p:cTn>
                                        <p:tgtEl>
                                          <p:spTgt spid="35"/>
                                        </p:tgtEl>
                                        <p:attrNameLst>
                                          <p:attrName>style.visibility</p:attrName>
                                        </p:attrNameLst>
                                      </p:cBhvr>
                                      <p:to>
                                        <p:strVal val="visible"/>
                                      </p:to>
                                    </p:set>
                                    <p:anim calcmode="lin" valueType="num">
                                      <p:cBhvr>
                                        <p:cTn dur="1000" fill="hold" id="199"/>
                                        <p:tgtEl>
                                          <p:spTgt spid="35"/>
                                        </p:tgtEl>
                                        <p:attrNameLst>
                                          <p:attrName>ppt_w</p:attrName>
                                        </p:attrNameLst>
                                      </p:cBhvr>
                                      <p:tavLst>
                                        <p:tav tm="0">
                                          <p:val>
                                            <p:fltVal val="0"/>
                                          </p:val>
                                        </p:tav>
                                        <p:tav tm="100000">
                                          <p:val>
                                            <p:strVal val="#ppt_w"/>
                                          </p:val>
                                        </p:tav>
                                      </p:tavLst>
                                    </p:anim>
                                    <p:anim calcmode="lin" valueType="num">
                                      <p:cBhvr>
                                        <p:cTn dur="1000" fill="hold" id="200"/>
                                        <p:tgtEl>
                                          <p:spTgt spid="35"/>
                                        </p:tgtEl>
                                        <p:attrNameLst>
                                          <p:attrName>ppt_h</p:attrName>
                                        </p:attrNameLst>
                                      </p:cBhvr>
                                      <p:tavLst>
                                        <p:tav tm="0">
                                          <p:val>
                                            <p:fltVal val="0"/>
                                          </p:val>
                                        </p:tav>
                                        <p:tav tm="100000">
                                          <p:val>
                                            <p:strVal val="#ppt_h"/>
                                          </p:val>
                                        </p:tav>
                                      </p:tavLst>
                                    </p:anim>
                                    <p:anim calcmode="lin" valueType="num">
                                      <p:cBhvr>
                                        <p:cTn dur="1000" fill="hold" id="201"/>
                                        <p:tgtEl>
                                          <p:spTgt spid="35"/>
                                        </p:tgtEl>
                                        <p:attrNameLst>
                                          <p:attrName>style.rotation</p:attrName>
                                        </p:attrNameLst>
                                      </p:cBhvr>
                                      <p:tavLst>
                                        <p:tav tm="0">
                                          <p:val>
                                            <p:fltVal val="90"/>
                                          </p:val>
                                        </p:tav>
                                        <p:tav tm="100000">
                                          <p:val>
                                            <p:fltVal val="0"/>
                                          </p:val>
                                        </p:tav>
                                      </p:tavLst>
                                    </p:anim>
                                    <p:animEffect filter="fade" transition="in">
                                      <p:cBhvr>
                                        <p:cTn dur="1000" id="202"/>
                                        <p:tgtEl>
                                          <p:spTgt spid="35"/>
                                        </p:tgtEl>
                                      </p:cBhvr>
                                    </p:animEffect>
                                  </p:childTnLst>
                                </p:cTn>
                              </p:par>
                              <p:par>
                                <p:cTn fill="hold" grpId="0" id="203" nodeType="withEffect" presetClass="entr" presetID="31" presetSubtype="0">
                                  <p:stCondLst>
                                    <p:cond delay="500"/>
                                  </p:stCondLst>
                                  <p:childTnLst>
                                    <p:set>
                                      <p:cBhvr>
                                        <p:cTn dur="1" fill="hold" id="204">
                                          <p:stCondLst>
                                            <p:cond delay="0"/>
                                          </p:stCondLst>
                                        </p:cTn>
                                        <p:tgtEl>
                                          <p:spTgt spid="36"/>
                                        </p:tgtEl>
                                        <p:attrNameLst>
                                          <p:attrName>style.visibility</p:attrName>
                                        </p:attrNameLst>
                                      </p:cBhvr>
                                      <p:to>
                                        <p:strVal val="visible"/>
                                      </p:to>
                                    </p:set>
                                    <p:anim calcmode="lin" valueType="num">
                                      <p:cBhvr>
                                        <p:cTn dur="1000" fill="hold" id="205"/>
                                        <p:tgtEl>
                                          <p:spTgt spid="36"/>
                                        </p:tgtEl>
                                        <p:attrNameLst>
                                          <p:attrName>ppt_w</p:attrName>
                                        </p:attrNameLst>
                                      </p:cBhvr>
                                      <p:tavLst>
                                        <p:tav tm="0">
                                          <p:val>
                                            <p:fltVal val="0"/>
                                          </p:val>
                                        </p:tav>
                                        <p:tav tm="100000">
                                          <p:val>
                                            <p:strVal val="#ppt_w"/>
                                          </p:val>
                                        </p:tav>
                                      </p:tavLst>
                                    </p:anim>
                                    <p:anim calcmode="lin" valueType="num">
                                      <p:cBhvr>
                                        <p:cTn dur="1000" fill="hold" id="206"/>
                                        <p:tgtEl>
                                          <p:spTgt spid="36"/>
                                        </p:tgtEl>
                                        <p:attrNameLst>
                                          <p:attrName>ppt_h</p:attrName>
                                        </p:attrNameLst>
                                      </p:cBhvr>
                                      <p:tavLst>
                                        <p:tav tm="0">
                                          <p:val>
                                            <p:fltVal val="0"/>
                                          </p:val>
                                        </p:tav>
                                        <p:tav tm="100000">
                                          <p:val>
                                            <p:strVal val="#ppt_h"/>
                                          </p:val>
                                        </p:tav>
                                      </p:tavLst>
                                    </p:anim>
                                    <p:anim calcmode="lin" valueType="num">
                                      <p:cBhvr>
                                        <p:cTn dur="1000" fill="hold" id="207"/>
                                        <p:tgtEl>
                                          <p:spTgt spid="36"/>
                                        </p:tgtEl>
                                        <p:attrNameLst>
                                          <p:attrName>style.rotation</p:attrName>
                                        </p:attrNameLst>
                                      </p:cBhvr>
                                      <p:tavLst>
                                        <p:tav tm="0">
                                          <p:val>
                                            <p:fltVal val="90"/>
                                          </p:val>
                                        </p:tav>
                                        <p:tav tm="100000">
                                          <p:val>
                                            <p:fltVal val="0"/>
                                          </p:val>
                                        </p:tav>
                                      </p:tavLst>
                                    </p:anim>
                                    <p:animEffect filter="fade" transition="in">
                                      <p:cBhvr>
                                        <p:cTn dur="1000" id="208"/>
                                        <p:tgtEl>
                                          <p:spTgt spid="36"/>
                                        </p:tgtEl>
                                      </p:cBhvr>
                                    </p:animEffect>
                                  </p:childTnLst>
                                </p:cTn>
                              </p:par>
                              <p:par>
                                <p:cTn fill="hold" grpId="0" id="209" nodeType="withEffect" presetClass="entr" presetID="31" presetSubtype="0">
                                  <p:stCondLst>
                                    <p:cond delay="500"/>
                                  </p:stCondLst>
                                  <p:childTnLst>
                                    <p:set>
                                      <p:cBhvr>
                                        <p:cTn dur="1" fill="hold" id="210">
                                          <p:stCondLst>
                                            <p:cond delay="0"/>
                                          </p:stCondLst>
                                        </p:cTn>
                                        <p:tgtEl>
                                          <p:spTgt spid="37"/>
                                        </p:tgtEl>
                                        <p:attrNameLst>
                                          <p:attrName>style.visibility</p:attrName>
                                        </p:attrNameLst>
                                      </p:cBhvr>
                                      <p:to>
                                        <p:strVal val="visible"/>
                                      </p:to>
                                    </p:set>
                                    <p:anim calcmode="lin" valueType="num">
                                      <p:cBhvr>
                                        <p:cTn dur="1000" fill="hold" id="211"/>
                                        <p:tgtEl>
                                          <p:spTgt spid="37"/>
                                        </p:tgtEl>
                                        <p:attrNameLst>
                                          <p:attrName>ppt_w</p:attrName>
                                        </p:attrNameLst>
                                      </p:cBhvr>
                                      <p:tavLst>
                                        <p:tav tm="0">
                                          <p:val>
                                            <p:fltVal val="0"/>
                                          </p:val>
                                        </p:tav>
                                        <p:tav tm="100000">
                                          <p:val>
                                            <p:strVal val="#ppt_w"/>
                                          </p:val>
                                        </p:tav>
                                      </p:tavLst>
                                    </p:anim>
                                    <p:anim calcmode="lin" valueType="num">
                                      <p:cBhvr>
                                        <p:cTn dur="1000" fill="hold" id="212"/>
                                        <p:tgtEl>
                                          <p:spTgt spid="37"/>
                                        </p:tgtEl>
                                        <p:attrNameLst>
                                          <p:attrName>ppt_h</p:attrName>
                                        </p:attrNameLst>
                                      </p:cBhvr>
                                      <p:tavLst>
                                        <p:tav tm="0">
                                          <p:val>
                                            <p:fltVal val="0"/>
                                          </p:val>
                                        </p:tav>
                                        <p:tav tm="100000">
                                          <p:val>
                                            <p:strVal val="#ppt_h"/>
                                          </p:val>
                                        </p:tav>
                                      </p:tavLst>
                                    </p:anim>
                                    <p:anim calcmode="lin" valueType="num">
                                      <p:cBhvr>
                                        <p:cTn dur="1000" fill="hold" id="213"/>
                                        <p:tgtEl>
                                          <p:spTgt spid="37"/>
                                        </p:tgtEl>
                                        <p:attrNameLst>
                                          <p:attrName>style.rotation</p:attrName>
                                        </p:attrNameLst>
                                      </p:cBhvr>
                                      <p:tavLst>
                                        <p:tav tm="0">
                                          <p:val>
                                            <p:fltVal val="90"/>
                                          </p:val>
                                        </p:tav>
                                        <p:tav tm="100000">
                                          <p:val>
                                            <p:fltVal val="0"/>
                                          </p:val>
                                        </p:tav>
                                      </p:tavLst>
                                    </p:anim>
                                    <p:animEffect filter="fade" transition="in">
                                      <p:cBhvr>
                                        <p:cTn dur="1000" id="214"/>
                                        <p:tgtEl>
                                          <p:spTgt spid="37"/>
                                        </p:tgtEl>
                                      </p:cBhvr>
                                    </p:animEffect>
                                  </p:childTnLst>
                                </p:cTn>
                              </p:par>
                              <p:par>
                                <p:cTn fill="hold" grpId="0" id="215" nodeType="withEffect" presetClass="entr" presetID="31" presetSubtype="0">
                                  <p:stCondLst>
                                    <p:cond delay="500"/>
                                  </p:stCondLst>
                                  <p:childTnLst>
                                    <p:set>
                                      <p:cBhvr>
                                        <p:cTn dur="1" fill="hold" id="216">
                                          <p:stCondLst>
                                            <p:cond delay="0"/>
                                          </p:stCondLst>
                                        </p:cTn>
                                        <p:tgtEl>
                                          <p:spTgt spid="38"/>
                                        </p:tgtEl>
                                        <p:attrNameLst>
                                          <p:attrName>style.visibility</p:attrName>
                                        </p:attrNameLst>
                                      </p:cBhvr>
                                      <p:to>
                                        <p:strVal val="visible"/>
                                      </p:to>
                                    </p:set>
                                    <p:anim calcmode="lin" valueType="num">
                                      <p:cBhvr>
                                        <p:cTn dur="1000" fill="hold" id="217"/>
                                        <p:tgtEl>
                                          <p:spTgt spid="38"/>
                                        </p:tgtEl>
                                        <p:attrNameLst>
                                          <p:attrName>ppt_w</p:attrName>
                                        </p:attrNameLst>
                                      </p:cBhvr>
                                      <p:tavLst>
                                        <p:tav tm="0">
                                          <p:val>
                                            <p:fltVal val="0"/>
                                          </p:val>
                                        </p:tav>
                                        <p:tav tm="100000">
                                          <p:val>
                                            <p:strVal val="#ppt_w"/>
                                          </p:val>
                                        </p:tav>
                                      </p:tavLst>
                                    </p:anim>
                                    <p:anim calcmode="lin" valueType="num">
                                      <p:cBhvr>
                                        <p:cTn dur="1000" fill="hold" id="218"/>
                                        <p:tgtEl>
                                          <p:spTgt spid="38"/>
                                        </p:tgtEl>
                                        <p:attrNameLst>
                                          <p:attrName>ppt_h</p:attrName>
                                        </p:attrNameLst>
                                      </p:cBhvr>
                                      <p:tavLst>
                                        <p:tav tm="0">
                                          <p:val>
                                            <p:fltVal val="0"/>
                                          </p:val>
                                        </p:tav>
                                        <p:tav tm="100000">
                                          <p:val>
                                            <p:strVal val="#ppt_h"/>
                                          </p:val>
                                        </p:tav>
                                      </p:tavLst>
                                    </p:anim>
                                    <p:anim calcmode="lin" valueType="num">
                                      <p:cBhvr>
                                        <p:cTn dur="1000" fill="hold" id="219"/>
                                        <p:tgtEl>
                                          <p:spTgt spid="38"/>
                                        </p:tgtEl>
                                        <p:attrNameLst>
                                          <p:attrName>style.rotation</p:attrName>
                                        </p:attrNameLst>
                                      </p:cBhvr>
                                      <p:tavLst>
                                        <p:tav tm="0">
                                          <p:val>
                                            <p:fltVal val="90"/>
                                          </p:val>
                                        </p:tav>
                                        <p:tav tm="100000">
                                          <p:val>
                                            <p:fltVal val="0"/>
                                          </p:val>
                                        </p:tav>
                                      </p:tavLst>
                                    </p:anim>
                                    <p:animEffect filter="fade" transition="in">
                                      <p:cBhvr>
                                        <p:cTn dur="1000" id="220"/>
                                        <p:tgtEl>
                                          <p:spTgt spid="38"/>
                                        </p:tgtEl>
                                      </p:cBhvr>
                                    </p:animEffect>
                                  </p:childTnLst>
                                </p:cTn>
                              </p:par>
                              <p:par>
                                <p:cTn fill="hold" grpId="0" id="221" nodeType="withEffect" presetClass="entr" presetID="31" presetSubtype="0">
                                  <p:stCondLst>
                                    <p:cond delay="500"/>
                                  </p:stCondLst>
                                  <p:childTnLst>
                                    <p:set>
                                      <p:cBhvr>
                                        <p:cTn dur="1" fill="hold" id="222">
                                          <p:stCondLst>
                                            <p:cond delay="0"/>
                                          </p:stCondLst>
                                        </p:cTn>
                                        <p:tgtEl>
                                          <p:spTgt spid="39"/>
                                        </p:tgtEl>
                                        <p:attrNameLst>
                                          <p:attrName>style.visibility</p:attrName>
                                        </p:attrNameLst>
                                      </p:cBhvr>
                                      <p:to>
                                        <p:strVal val="visible"/>
                                      </p:to>
                                    </p:set>
                                    <p:anim calcmode="lin" valueType="num">
                                      <p:cBhvr>
                                        <p:cTn dur="1000" fill="hold" id="223"/>
                                        <p:tgtEl>
                                          <p:spTgt spid="39"/>
                                        </p:tgtEl>
                                        <p:attrNameLst>
                                          <p:attrName>ppt_w</p:attrName>
                                        </p:attrNameLst>
                                      </p:cBhvr>
                                      <p:tavLst>
                                        <p:tav tm="0">
                                          <p:val>
                                            <p:fltVal val="0"/>
                                          </p:val>
                                        </p:tav>
                                        <p:tav tm="100000">
                                          <p:val>
                                            <p:strVal val="#ppt_w"/>
                                          </p:val>
                                        </p:tav>
                                      </p:tavLst>
                                    </p:anim>
                                    <p:anim calcmode="lin" valueType="num">
                                      <p:cBhvr>
                                        <p:cTn dur="1000" fill="hold" id="224"/>
                                        <p:tgtEl>
                                          <p:spTgt spid="39"/>
                                        </p:tgtEl>
                                        <p:attrNameLst>
                                          <p:attrName>ppt_h</p:attrName>
                                        </p:attrNameLst>
                                      </p:cBhvr>
                                      <p:tavLst>
                                        <p:tav tm="0">
                                          <p:val>
                                            <p:fltVal val="0"/>
                                          </p:val>
                                        </p:tav>
                                        <p:tav tm="100000">
                                          <p:val>
                                            <p:strVal val="#ppt_h"/>
                                          </p:val>
                                        </p:tav>
                                      </p:tavLst>
                                    </p:anim>
                                    <p:anim calcmode="lin" valueType="num">
                                      <p:cBhvr>
                                        <p:cTn dur="1000" fill="hold" id="225"/>
                                        <p:tgtEl>
                                          <p:spTgt spid="39"/>
                                        </p:tgtEl>
                                        <p:attrNameLst>
                                          <p:attrName>style.rotation</p:attrName>
                                        </p:attrNameLst>
                                      </p:cBhvr>
                                      <p:tavLst>
                                        <p:tav tm="0">
                                          <p:val>
                                            <p:fltVal val="90"/>
                                          </p:val>
                                        </p:tav>
                                        <p:tav tm="100000">
                                          <p:val>
                                            <p:fltVal val="0"/>
                                          </p:val>
                                        </p:tav>
                                      </p:tavLst>
                                    </p:anim>
                                    <p:animEffect filter="fade" transition="in">
                                      <p:cBhvr>
                                        <p:cTn dur="1000" id="226"/>
                                        <p:tgtEl>
                                          <p:spTgt spid="39"/>
                                        </p:tgtEl>
                                      </p:cBhvr>
                                    </p:animEffect>
                                  </p:childTnLst>
                                </p:cTn>
                              </p:par>
                              <p:par>
                                <p:cTn fill="hold" grpId="0" id="227" nodeType="withEffect" presetClass="entr" presetID="31" presetSubtype="0">
                                  <p:stCondLst>
                                    <p:cond delay="500"/>
                                  </p:stCondLst>
                                  <p:childTnLst>
                                    <p:set>
                                      <p:cBhvr>
                                        <p:cTn dur="1" fill="hold" id="228">
                                          <p:stCondLst>
                                            <p:cond delay="0"/>
                                          </p:stCondLst>
                                        </p:cTn>
                                        <p:tgtEl>
                                          <p:spTgt spid="40"/>
                                        </p:tgtEl>
                                        <p:attrNameLst>
                                          <p:attrName>style.visibility</p:attrName>
                                        </p:attrNameLst>
                                      </p:cBhvr>
                                      <p:to>
                                        <p:strVal val="visible"/>
                                      </p:to>
                                    </p:set>
                                    <p:anim calcmode="lin" valueType="num">
                                      <p:cBhvr>
                                        <p:cTn dur="1000" fill="hold" id="229"/>
                                        <p:tgtEl>
                                          <p:spTgt spid="40"/>
                                        </p:tgtEl>
                                        <p:attrNameLst>
                                          <p:attrName>ppt_w</p:attrName>
                                        </p:attrNameLst>
                                      </p:cBhvr>
                                      <p:tavLst>
                                        <p:tav tm="0">
                                          <p:val>
                                            <p:fltVal val="0"/>
                                          </p:val>
                                        </p:tav>
                                        <p:tav tm="100000">
                                          <p:val>
                                            <p:strVal val="#ppt_w"/>
                                          </p:val>
                                        </p:tav>
                                      </p:tavLst>
                                    </p:anim>
                                    <p:anim calcmode="lin" valueType="num">
                                      <p:cBhvr>
                                        <p:cTn dur="1000" fill="hold" id="230"/>
                                        <p:tgtEl>
                                          <p:spTgt spid="40"/>
                                        </p:tgtEl>
                                        <p:attrNameLst>
                                          <p:attrName>ppt_h</p:attrName>
                                        </p:attrNameLst>
                                      </p:cBhvr>
                                      <p:tavLst>
                                        <p:tav tm="0">
                                          <p:val>
                                            <p:fltVal val="0"/>
                                          </p:val>
                                        </p:tav>
                                        <p:tav tm="100000">
                                          <p:val>
                                            <p:strVal val="#ppt_h"/>
                                          </p:val>
                                        </p:tav>
                                      </p:tavLst>
                                    </p:anim>
                                    <p:anim calcmode="lin" valueType="num">
                                      <p:cBhvr>
                                        <p:cTn dur="1000" fill="hold" id="231"/>
                                        <p:tgtEl>
                                          <p:spTgt spid="40"/>
                                        </p:tgtEl>
                                        <p:attrNameLst>
                                          <p:attrName>style.rotation</p:attrName>
                                        </p:attrNameLst>
                                      </p:cBhvr>
                                      <p:tavLst>
                                        <p:tav tm="0">
                                          <p:val>
                                            <p:fltVal val="90"/>
                                          </p:val>
                                        </p:tav>
                                        <p:tav tm="100000">
                                          <p:val>
                                            <p:fltVal val="0"/>
                                          </p:val>
                                        </p:tav>
                                      </p:tavLst>
                                    </p:anim>
                                    <p:animEffect filter="fade" transition="in">
                                      <p:cBhvr>
                                        <p:cTn dur="1000" id="232"/>
                                        <p:tgtEl>
                                          <p:spTgt spid="40"/>
                                        </p:tgtEl>
                                      </p:cBhvr>
                                    </p:animEffect>
                                  </p:childTnLst>
                                </p:cTn>
                              </p:par>
                              <p:par>
                                <p:cTn fill="hold" grpId="0" id="233" nodeType="withEffect" presetClass="entr" presetID="31" presetSubtype="0">
                                  <p:stCondLst>
                                    <p:cond delay="500"/>
                                  </p:stCondLst>
                                  <p:childTnLst>
                                    <p:set>
                                      <p:cBhvr>
                                        <p:cTn dur="1" fill="hold" id="234">
                                          <p:stCondLst>
                                            <p:cond delay="0"/>
                                          </p:stCondLst>
                                        </p:cTn>
                                        <p:tgtEl>
                                          <p:spTgt spid="41"/>
                                        </p:tgtEl>
                                        <p:attrNameLst>
                                          <p:attrName>style.visibility</p:attrName>
                                        </p:attrNameLst>
                                      </p:cBhvr>
                                      <p:to>
                                        <p:strVal val="visible"/>
                                      </p:to>
                                    </p:set>
                                    <p:anim calcmode="lin" valueType="num">
                                      <p:cBhvr>
                                        <p:cTn dur="1000" fill="hold" id="235"/>
                                        <p:tgtEl>
                                          <p:spTgt spid="41"/>
                                        </p:tgtEl>
                                        <p:attrNameLst>
                                          <p:attrName>ppt_w</p:attrName>
                                        </p:attrNameLst>
                                      </p:cBhvr>
                                      <p:tavLst>
                                        <p:tav tm="0">
                                          <p:val>
                                            <p:fltVal val="0"/>
                                          </p:val>
                                        </p:tav>
                                        <p:tav tm="100000">
                                          <p:val>
                                            <p:strVal val="#ppt_w"/>
                                          </p:val>
                                        </p:tav>
                                      </p:tavLst>
                                    </p:anim>
                                    <p:anim calcmode="lin" valueType="num">
                                      <p:cBhvr>
                                        <p:cTn dur="1000" fill="hold" id="236"/>
                                        <p:tgtEl>
                                          <p:spTgt spid="41"/>
                                        </p:tgtEl>
                                        <p:attrNameLst>
                                          <p:attrName>ppt_h</p:attrName>
                                        </p:attrNameLst>
                                      </p:cBhvr>
                                      <p:tavLst>
                                        <p:tav tm="0">
                                          <p:val>
                                            <p:fltVal val="0"/>
                                          </p:val>
                                        </p:tav>
                                        <p:tav tm="100000">
                                          <p:val>
                                            <p:strVal val="#ppt_h"/>
                                          </p:val>
                                        </p:tav>
                                      </p:tavLst>
                                    </p:anim>
                                    <p:anim calcmode="lin" valueType="num">
                                      <p:cBhvr>
                                        <p:cTn dur="1000" fill="hold" id="237"/>
                                        <p:tgtEl>
                                          <p:spTgt spid="41"/>
                                        </p:tgtEl>
                                        <p:attrNameLst>
                                          <p:attrName>style.rotation</p:attrName>
                                        </p:attrNameLst>
                                      </p:cBhvr>
                                      <p:tavLst>
                                        <p:tav tm="0">
                                          <p:val>
                                            <p:fltVal val="90"/>
                                          </p:val>
                                        </p:tav>
                                        <p:tav tm="100000">
                                          <p:val>
                                            <p:fltVal val="0"/>
                                          </p:val>
                                        </p:tav>
                                      </p:tavLst>
                                    </p:anim>
                                    <p:animEffect filter="fade" transition="in">
                                      <p:cBhvr>
                                        <p:cTn dur="1000" id="238"/>
                                        <p:tgtEl>
                                          <p:spTgt spid="41"/>
                                        </p:tgtEl>
                                      </p:cBhvr>
                                    </p:animEffect>
                                  </p:childTnLst>
                                </p:cTn>
                              </p:par>
                              <p:par>
                                <p:cTn fill="hold" grpId="0" id="239" nodeType="withEffect" presetClass="entr" presetID="31" presetSubtype="0">
                                  <p:stCondLst>
                                    <p:cond delay="500"/>
                                  </p:stCondLst>
                                  <p:childTnLst>
                                    <p:set>
                                      <p:cBhvr>
                                        <p:cTn dur="1" fill="hold" id="240">
                                          <p:stCondLst>
                                            <p:cond delay="0"/>
                                          </p:stCondLst>
                                        </p:cTn>
                                        <p:tgtEl>
                                          <p:spTgt spid="42"/>
                                        </p:tgtEl>
                                        <p:attrNameLst>
                                          <p:attrName>style.visibility</p:attrName>
                                        </p:attrNameLst>
                                      </p:cBhvr>
                                      <p:to>
                                        <p:strVal val="visible"/>
                                      </p:to>
                                    </p:set>
                                    <p:anim calcmode="lin" valueType="num">
                                      <p:cBhvr>
                                        <p:cTn dur="1000" fill="hold" id="241"/>
                                        <p:tgtEl>
                                          <p:spTgt spid="42"/>
                                        </p:tgtEl>
                                        <p:attrNameLst>
                                          <p:attrName>ppt_w</p:attrName>
                                        </p:attrNameLst>
                                      </p:cBhvr>
                                      <p:tavLst>
                                        <p:tav tm="0">
                                          <p:val>
                                            <p:fltVal val="0"/>
                                          </p:val>
                                        </p:tav>
                                        <p:tav tm="100000">
                                          <p:val>
                                            <p:strVal val="#ppt_w"/>
                                          </p:val>
                                        </p:tav>
                                      </p:tavLst>
                                    </p:anim>
                                    <p:anim calcmode="lin" valueType="num">
                                      <p:cBhvr>
                                        <p:cTn dur="1000" fill="hold" id="242"/>
                                        <p:tgtEl>
                                          <p:spTgt spid="42"/>
                                        </p:tgtEl>
                                        <p:attrNameLst>
                                          <p:attrName>ppt_h</p:attrName>
                                        </p:attrNameLst>
                                      </p:cBhvr>
                                      <p:tavLst>
                                        <p:tav tm="0">
                                          <p:val>
                                            <p:fltVal val="0"/>
                                          </p:val>
                                        </p:tav>
                                        <p:tav tm="100000">
                                          <p:val>
                                            <p:strVal val="#ppt_h"/>
                                          </p:val>
                                        </p:tav>
                                      </p:tavLst>
                                    </p:anim>
                                    <p:anim calcmode="lin" valueType="num">
                                      <p:cBhvr>
                                        <p:cTn dur="1000" fill="hold" id="243"/>
                                        <p:tgtEl>
                                          <p:spTgt spid="42"/>
                                        </p:tgtEl>
                                        <p:attrNameLst>
                                          <p:attrName>style.rotation</p:attrName>
                                        </p:attrNameLst>
                                      </p:cBhvr>
                                      <p:tavLst>
                                        <p:tav tm="0">
                                          <p:val>
                                            <p:fltVal val="90"/>
                                          </p:val>
                                        </p:tav>
                                        <p:tav tm="100000">
                                          <p:val>
                                            <p:fltVal val="0"/>
                                          </p:val>
                                        </p:tav>
                                      </p:tavLst>
                                    </p:anim>
                                    <p:animEffect filter="fade" transition="in">
                                      <p:cBhvr>
                                        <p:cTn dur="1000" id="244"/>
                                        <p:tgtEl>
                                          <p:spTgt spid="42"/>
                                        </p:tgtEl>
                                      </p:cBhvr>
                                    </p:animEffect>
                                  </p:childTnLst>
                                </p:cTn>
                              </p:par>
                              <p:par>
                                <p:cTn fill="hold" grpId="0" id="245" nodeType="withEffect" presetClass="entr" presetID="31" presetSubtype="0">
                                  <p:stCondLst>
                                    <p:cond delay="500"/>
                                  </p:stCondLst>
                                  <p:childTnLst>
                                    <p:set>
                                      <p:cBhvr>
                                        <p:cTn dur="1" fill="hold" id="246">
                                          <p:stCondLst>
                                            <p:cond delay="0"/>
                                          </p:stCondLst>
                                        </p:cTn>
                                        <p:tgtEl>
                                          <p:spTgt spid="43"/>
                                        </p:tgtEl>
                                        <p:attrNameLst>
                                          <p:attrName>style.visibility</p:attrName>
                                        </p:attrNameLst>
                                      </p:cBhvr>
                                      <p:to>
                                        <p:strVal val="visible"/>
                                      </p:to>
                                    </p:set>
                                    <p:anim calcmode="lin" valueType="num">
                                      <p:cBhvr>
                                        <p:cTn dur="1000" fill="hold" id="247"/>
                                        <p:tgtEl>
                                          <p:spTgt spid="43"/>
                                        </p:tgtEl>
                                        <p:attrNameLst>
                                          <p:attrName>ppt_w</p:attrName>
                                        </p:attrNameLst>
                                      </p:cBhvr>
                                      <p:tavLst>
                                        <p:tav tm="0">
                                          <p:val>
                                            <p:fltVal val="0"/>
                                          </p:val>
                                        </p:tav>
                                        <p:tav tm="100000">
                                          <p:val>
                                            <p:strVal val="#ppt_w"/>
                                          </p:val>
                                        </p:tav>
                                      </p:tavLst>
                                    </p:anim>
                                    <p:anim calcmode="lin" valueType="num">
                                      <p:cBhvr>
                                        <p:cTn dur="1000" fill="hold" id="248"/>
                                        <p:tgtEl>
                                          <p:spTgt spid="43"/>
                                        </p:tgtEl>
                                        <p:attrNameLst>
                                          <p:attrName>ppt_h</p:attrName>
                                        </p:attrNameLst>
                                      </p:cBhvr>
                                      <p:tavLst>
                                        <p:tav tm="0">
                                          <p:val>
                                            <p:fltVal val="0"/>
                                          </p:val>
                                        </p:tav>
                                        <p:tav tm="100000">
                                          <p:val>
                                            <p:strVal val="#ppt_h"/>
                                          </p:val>
                                        </p:tav>
                                      </p:tavLst>
                                    </p:anim>
                                    <p:anim calcmode="lin" valueType="num">
                                      <p:cBhvr>
                                        <p:cTn dur="1000" fill="hold" id="249"/>
                                        <p:tgtEl>
                                          <p:spTgt spid="43"/>
                                        </p:tgtEl>
                                        <p:attrNameLst>
                                          <p:attrName>style.rotation</p:attrName>
                                        </p:attrNameLst>
                                      </p:cBhvr>
                                      <p:tavLst>
                                        <p:tav tm="0">
                                          <p:val>
                                            <p:fltVal val="90"/>
                                          </p:val>
                                        </p:tav>
                                        <p:tav tm="100000">
                                          <p:val>
                                            <p:fltVal val="0"/>
                                          </p:val>
                                        </p:tav>
                                      </p:tavLst>
                                    </p:anim>
                                    <p:animEffect filter="fade" transition="in">
                                      <p:cBhvr>
                                        <p:cTn dur="1000" id="250"/>
                                        <p:tgtEl>
                                          <p:spTgt spid="43"/>
                                        </p:tgtEl>
                                      </p:cBhvr>
                                    </p:animEffect>
                                  </p:childTnLst>
                                </p:cTn>
                              </p:par>
                              <p:par>
                                <p:cTn fill="hold" grpId="0" id="251" nodeType="withEffect" presetClass="entr" presetID="31" presetSubtype="0">
                                  <p:stCondLst>
                                    <p:cond delay="500"/>
                                  </p:stCondLst>
                                  <p:childTnLst>
                                    <p:set>
                                      <p:cBhvr>
                                        <p:cTn dur="1" fill="hold" id="252">
                                          <p:stCondLst>
                                            <p:cond delay="0"/>
                                          </p:stCondLst>
                                        </p:cTn>
                                        <p:tgtEl>
                                          <p:spTgt spid="44"/>
                                        </p:tgtEl>
                                        <p:attrNameLst>
                                          <p:attrName>style.visibility</p:attrName>
                                        </p:attrNameLst>
                                      </p:cBhvr>
                                      <p:to>
                                        <p:strVal val="visible"/>
                                      </p:to>
                                    </p:set>
                                    <p:anim calcmode="lin" valueType="num">
                                      <p:cBhvr>
                                        <p:cTn dur="1000" fill="hold" id="253"/>
                                        <p:tgtEl>
                                          <p:spTgt spid="44"/>
                                        </p:tgtEl>
                                        <p:attrNameLst>
                                          <p:attrName>ppt_w</p:attrName>
                                        </p:attrNameLst>
                                      </p:cBhvr>
                                      <p:tavLst>
                                        <p:tav tm="0">
                                          <p:val>
                                            <p:fltVal val="0"/>
                                          </p:val>
                                        </p:tav>
                                        <p:tav tm="100000">
                                          <p:val>
                                            <p:strVal val="#ppt_w"/>
                                          </p:val>
                                        </p:tav>
                                      </p:tavLst>
                                    </p:anim>
                                    <p:anim calcmode="lin" valueType="num">
                                      <p:cBhvr>
                                        <p:cTn dur="1000" fill="hold" id="254"/>
                                        <p:tgtEl>
                                          <p:spTgt spid="44"/>
                                        </p:tgtEl>
                                        <p:attrNameLst>
                                          <p:attrName>ppt_h</p:attrName>
                                        </p:attrNameLst>
                                      </p:cBhvr>
                                      <p:tavLst>
                                        <p:tav tm="0">
                                          <p:val>
                                            <p:fltVal val="0"/>
                                          </p:val>
                                        </p:tav>
                                        <p:tav tm="100000">
                                          <p:val>
                                            <p:strVal val="#ppt_h"/>
                                          </p:val>
                                        </p:tav>
                                      </p:tavLst>
                                    </p:anim>
                                    <p:anim calcmode="lin" valueType="num">
                                      <p:cBhvr>
                                        <p:cTn dur="1000" fill="hold" id="255"/>
                                        <p:tgtEl>
                                          <p:spTgt spid="44"/>
                                        </p:tgtEl>
                                        <p:attrNameLst>
                                          <p:attrName>style.rotation</p:attrName>
                                        </p:attrNameLst>
                                      </p:cBhvr>
                                      <p:tavLst>
                                        <p:tav tm="0">
                                          <p:val>
                                            <p:fltVal val="90"/>
                                          </p:val>
                                        </p:tav>
                                        <p:tav tm="100000">
                                          <p:val>
                                            <p:fltVal val="0"/>
                                          </p:val>
                                        </p:tav>
                                      </p:tavLst>
                                    </p:anim>
                                    <p:animEffect filter="fade" transition="in">
                                      <p:cBhvr>
                                        <p:cTn dur="1000" id="256"/>
                                        <p:tgtEl>
                                          <p:spTgt spid="44"/>
                                        </p:tgtEl>
                                      </p:cBhvr>
                                    </p:animEffect>
                                  </p:childTnLst>
                                </p:cTn>
                              </p:par>
                              <p:par>
                                <p:cTn fill="hold" grpId="0" id="257" nodeType="withEffect" presetClass="entr" presetID="31" presetSubtype="0">
                                  <p:stCondLst>
                                    <p:cond delay="500"/>
                                  </p:stCondLst>
                                  <p:childTnLst>
                                    <p:set>
                                      <p:cBhvr>
                                        <p:cTn dur="1" fill="hold" id="258">
                                          <p:stCondLst>
                                            <p:cond delay="0"/>
                                          </p:stCondLst>
                                        </p:cTn>
                                        <p:tgtEl>
                                          <p:spTgt spid="45"/>
                                        </p:tgtEl>
                                        <p:attrNameLst>
                                          <p:attrName>style.visibility</p:attrName>
                                        </p:attrNameLst>
                                      </p:cBhvr>
                                      <p:to>
                                        <p:strVal val="visible"/>
                                      </p:to>
                                    </p:set>
                                    <p:anim calcmode="lin" valueType="num">
                                      <p:cBhvr>
                                        <p:cTn dur="1000" fill="hold" id="259"/>
                                        <p:tgtEl>
                                          <p:spTgt spid="45"/>
                                        </p:tgtEl>
                                        <p:attrNameLst>
                                          <p:attrName>ppt_w</p:attrName>
                                        </p:attrNameLst>
                                      </p:cBhvr>
                                      <p:tavLst>
                                        <p:tav tm="0">
                                          <p:val>
                                            <p:fltVal val="0"/>
                                          </p:val>
                                        </p:tav>
                                        <p:tav tm="100000">
                                          <p:val>
                                            <p:strVal val="#ppt_w"/>
                                          </p:val>
                                        </p:tav>
                                      </p:tavLst>
                                    </p:anim>
                                    <p:anim calcmode="lin" valueType="num">
                                      <p:cBhvr>
                                        <p:cTn dur="1000" fill="hold" id="260"/>
                                        <p:tgtEl>
                                          <p:spTgt spid="45"/>
                                        </p:tgtEl>
                                        <p:attrNameLst>
                                          <p:attrName>ppt_h</p:attrName>
                                        </p:attrNameLst>
                                      </p:cBhvr>
                                      <p:tavLst>
                                        <p:tav tm="0">
                                          <p:val>
                                            <p:fltVal val="0"/>
                                          </p:val>
                                        </p:tav>
                                        <p:tav tm="100000">
                                          <p:val>
                                            <p:strVal val="#ppt_h"/>
                                          </p:val>
                                        </p:tav>
                                      </p:tavLst>
                                    </p:anim>
                                    <p:anim calcmode="lin" valueType="num">
                                      <p:cBhvr>
                                        <p:cTn dur="1000" fill="hold" id="261"/>
                                        <p:tgtEl>
                                          <p:spTgt spid="45"/>
                                        </p:tgtEl>
                                        <p:attrNameLst>
                                          <p:attrName>style.rotation</p:attrName>
                                        </p:attrNameLst>
                                      </p:cBhvr>
                                      <p:tavLst>
                                        <p:tav tm="0">
                                          <p:val>
                                            <p:fltVal val="90"/>
                                          </p:val>
                                        </p:tav>
                                        <p:tav tm="100000">
                                          <p:val>
                                            <p:fltVal val="0"/>
                                          </p:val>
                                        </p:tav>
                                      </p:tavLst>
                                    </p:anim>
                                    <p:animEffect filter="fade" transition="in">
                                      <p:cBhvr>
                                        <p:cTn dur="1000" id="262"/>
                                        <p:tgtEl>
                                          <p:spTgt spid="45"/>
                                        </p:tgtEl>
                                      </p:cBhvr>
                                    </p:animEffect>
                                  </p:childTnLst>
                                </p:cTn>
                              </p:par>
                              <p:par>
                                <p:cTn fill="hold" grpId="0" id="263" nodeType="withEffect" presetClass="entr" presetID="31" presetSubtype="0">
                                  <p:stCondLst>
                                    <p:cond delay="500"/>
                                  </p:stCondLst>
                                  <p:childTnLst>
                                    <p:set>
                                      <p:cBhvr>
                                        <p:cTn dur="1" fill="hold" id="264">
                                          <p:stCondLst>
                                            <p:cond delay="0"/>
                                          </p:stCondLst>
                                        </p:cTn>
                                        <p:tgtEl>
                                          <p:spTgt spid="46"/>
                                        </p:tgtEl>
                                        <p:attrNameLst>
                                          <p:attrName>style.visibility</p:attrName>
                                        </p:attrNameLst>
                                      </p:cBhvr>
                                      <p:to>
                                        <p:strVal val="visible"/>
                                      </p:to>
                                    </p:set>
                                    <p:anim calcmode="lin" valueType="num">
                                      <p:cBhvr>
                                        <p:cTn dur="1000" fill="hold" id="265"/>
                                        <p:tgtEl>
                                          <p:spTgt spid="46"/>
                                        </p:tgtEl>
                                        <p:attrNameLst>
                                          <p:attrName>ppt_w</p:attrName>
                                        </p:attrNameLst>
                                      </p:cBhvr>
                                      <p:tavLst>
                                        <p:tav tm="0">
                                          <p:val>
                                            <p:fltVal val="0"/>
                                          </p:val>
                                        </p:tav>
                                        <p:tav tm="100000">
                                          <p:val>
                                            <p:strVal val="#ppt_w"/>
                                          </p:val>
                                        </p:tav>
                                      </p:tavLst>
                                    </p:anim>
                                    <p:anim calcmode="lin" valueType="num">
                                      <p:cBhvr>
                                        <p:cTn dur="1000" fill="hold" id="266"/>
                                        <p:tgtEl>
                                          <p:spTgt spid="46"/>
                                        </p:tgtEl>
                                        <p:attrNameLst>
                                          <p:attrName>ppt_h</p:attrName>
                                        </p:attrNameLst>
                                      </p:cBhvr>
                                      <p:tavLst>
                                        <p:tav tm="0">
                                          <p:val>
                                            <p:fltVal val="0"/>
                                          </p:val>
                                        </p:tav>
                                        <p:tav tm="100000">
                                          <p:val>
                                            <p:strVal val="#ppt_h"/>
                                          </p:val>
                                        </p:tav>
                                      </p:tavLst>
                                    </p:anim>
                                    <p:anim calcmode="lin" valueType="num">
                                      <p:cBhvr>
                                        <p:cTn dur="1000" fill="hold" id="267"/>
                                        <p:tgtEl>
                                          <p:spTgt spid="46"/>
                                        </p:tgtEl>
                                        <p:attrNameLst>
                                          <p:attrName>style.rotation</p:attrName>
                                        </p:attrNameLst>
                                      </p:cBhvr>
                                      <p:tavLst>
                                        <p:tav tm="0">
                                          <p:val>
                                            <p:fltVal val="90"/>
                                          </p:val>
                                        </p:tav>
                                        <p:tav tm="100000">
                                          <p:val>
                                            <p:fltVal val="0"/>
                                          </p:val>
                                        </p:tav>
                                      </p:tavLst>
                                    </p:anim>
                                    <p:animEffect filter="fade" transition="in">
                                      <p:cBhvr>
                                        <p:cTn dur="1000" id="268"/>
                                        <p:tgtEl>
                                          <p:spTgt spid="46"/>
                                        </p:tgtEl>
                                      </p:cBhvr>
                                    </p:animEffect>
                                  </p:childTnLst>
                                </p:cTn>
                              </p:par>
                              <p:par>
                                <p:cTn fill="hold" grpId="0" id="269" nodeType="withEffect" presetClass="entr" presetID="31" presetSubtype="0">
                                  <p:stCondLst>
                                    <p:cond delay="500"/>
                                  </p:stCondLst>
                                  <p:childTnLst>
                                    <p:set>
                                      <p:cBhvr>
                                        <p:cTn dur="1" fill="hold" id="270">
                                          <p:stCondLst>
                                            <p:cond delay="0"/>
                                          </p:stCondLst>
                                        </p:cTn>
                                        <p:tgtEl>
                                          <p:spTgt spid="47"/>
                                        </p:tgtEl>
                                        <p:attrNameLst>
                                          <p:attrName>style.visibility</p:attrName>
                                        </p:attrNameLst>
                                      </p:cBhvr>
                                      <p:to>
                                        <p:strVal val="visible"/>
                                      </p:to>
                                    </p:set>
                                    <p:anim calcmode="lin" valueType="num">
                                      <p:cBhvr>
                                        <p:cTn dur="1000" fill="hold" id="271"/>
                                        <p:tgtEl>
                                          <p:spTgt spid="47"/>
                                        </p:tgtEl>
                                        <p:attrNameLst>
                                          <p:attrName>ppt_w</p:attrName>
                                        </p:attrNameLst>
                                      </p:cBhvr>
                                      <p:tavLst>
                                        <p:tav tm="0">
                                          <p:val>
                                            <p:fltVal val="0"/>
                                          </p:val>
                                        </p:tav>
                                        <p:tav tm="100000">
                                          <p:val>
                                            <p:strVal val="#ppt_w"/>
                                          </p:val>
                                        </p:tav>
                                      </p:tavLst>
                                    </p:anim>
                                    <p:anim calcmode="lin" valueType="num">
                                      <p:cBhvr>
                                        <p:cTn dur="1000" fill="hold" id="272"/>
                                        <p:tgtEl>
                                          <p:spTgt spid="47"/>
                                        </p:tgtEl>
                                        <p:attrNameLst>
                                          <p:attrName>ppt_h</p:attrName>
                                        </p:attrNameLst>
                                      </p:cBhvr>
                                      <p:tavLst>
                                        <p:tav tm="0">
                                          <p:val>
                                            <p:fltVal val="0"/>
                                          </p:val>
                                        </p:tav>
                                        <p:tav tm="100000">
                                          <p:val>
                                            <p:strVal val="#ppt_h"/>
                                          </p:val>
                                        </p:tav>
                                      </p:tavLst>
                                    </p:anim>
                                    <p:anim calcmode="lin" valueType="num">
                                      <p:cBhvr>
                                        <p:cTn dur="1000" fill="hold" id="273"/>
                                        <p:tgtEl>
                                          <p:spTgt spid="47"/>
                                        </p:tgtEl>
                                        <p:attrNameLst>
                                          <p:attrName>style.rotation</p:attrName>
                                        </p:attrNameLst>
                                      </p:cBhvr>
                                      <p:tavLst>
                                        <p:tav tm="0">
                                          <p:val>
                                            <p:fltVal val="90"/>
                                          </p:val>
                                        </p:tav>
                                        <p:tav tm="100000">
                                          <p:val>
                                            <p:fltVal val="0"/>
                                          </p:val>
                                        </p:tav>
                                      </p:tavLst>
                                    </p:anim>
                                    <p:animEffect filter="fade" transition="in">
                                      <p:cBhvr>
                                        <p:cTn dur="1000" id="274"/>
                                        <p:tgtEl>
                                          <p:spTgt spid="47"/>
                                        </p:tgtEl>
                                      </p:cBhvr>
                                    </p:animEffect>
                                  </p:childTnLst>
                                </p:cTn>
                              </p:par>
                              <p:par>
                                <p:cTn fill="hold" grpId="0" id="275" nodeType="withEffect" presetClass="entr" presetID="31" presetSubtype="0">
                                  <p:stCondLst>
                                    <p:cond delay="500"/>
                                  </p:stCondLst>
                                  <p:childTnLst>
                                    <p:set>
                                      <p:cBhvr>
                                        <p:cTn dur="1" fill="hold" id="276">
                                          <p:stCondLst>
                                            <p:cond delay="0"/>
                                          </p:stCondLst>
                                        </p:cTn>
                                        <p:tgtEl>
                                          <p:spTgt spid="48"/>
                                        </p:tgtEl>
                                        <p:attrNameLst>
                                          <p:attrName>style.visibility</p:attrName>
                                        </p:attrNameLst>
                                      </p:cBhvr>
                                      <p:to>
                                        <p:strVal val="visible"/>
                                      </p:to>
                                    </p:set>
                                    <p:anim calcmode="lin" valueType="num">
                                      <p:cBhvr>
                                        <p:cTn dur="1000" fill="hold" id="277"/>
                                        <p:tgtEl>
                                          <p:spTgt spid="48"/>
                                        </p:tgtEl>
                                        <p:attrNameLst>
                                          <p:attrName>ppt_w</p:attrName>
                                        </p:attrNameLst>
                                      </p:cBhvr>
                                      <p:tavLst>
                                        <p:tav tm="0">
                                          <p:val>
                                            <p:fltVal val="0"/>
                                          </p:val>
                                        </p:tav>
                                        <p:tav tm="100000">
                                          <p:val>
                                            <p:strVal val="#ppt_w"/>
                                          </p:val>
                                        </p:tav>
                                      </p:tavLst>
                                    </p:anim>
                                    <p:anim calcmode="lin" valueType="num">
                                      <p:cBhvr>
                                        <p:cTn dur="1000" fill="hold" id="278"/>
                                        <p:tgtEl>
                                          <p:spTgt spid="48"/>
                                        </p:tgtEl>
                                        <p:attrNameLst>
                                          <p:attrName>ppt_h</p:attrName>
                                        </p:attrNameLst>
                                      </p:cBhvr>
                                      <p:tavLst>
                                        <p:tav tm="0">
                                          <p:val>
                                            <p:fltVal val="0"/>
                                          </p:val>
                                        </p:tav>
                                        <p:tav tm="100000">
                                          <p:val>
                                            <p:strVal val="#ppt_h"/>
                                          </p:val>
                                        </p:tav>
                                      </p:tavLst>
                                    </p:anim>
                                    <p:anim calcmode="lin" valueType="num">
                                      <p:cBhvr>
                                        <p:cTn dur="1000" fill="hold" id="279"/>
                                        <p:tgtEl>
                                          <p:spTgt spid="48"/>
                                        </p:tgtEl>
                                        <p:attrNameLst>
                                          <p:attrName>style.rotation</p:attrName>
                                        </p:attrNameLst>
                                      </p:cBhvr>
                                      <p:tavLst>
                                        <p:tav tm="0">
                                          <p:val>
                                            <p:fltVal val="90"/>
                                          </p:val>
                                        </p:tav>
                                        <p:tav tm="100000">
                                          <p:val>
                                            <p:fltVal val="0"/>
                                          </p:val>
                                        </p:tav>
                                      </p:tavLst>
                                    </p:anim>
                                    <p:animEffect filter="fade" transition="in">
                                      <p:cBhvr>
                                        <p:cTn dur="1000" id="280"/>
                                        <p:tgtEl>
                                          <p:spTgt spid="48"/>
                                        </p:tgtEl>
                                      </p:cBhvr>
                                    </p:animEffect>
                                  </p:childTnLst>
                                </p:cTn>
                              </p:par>
                              <p:par>
                                <p:cTn fill="hold" grpId="0" id="281" nodeType="withEffect" presetClass="entr" presetID="31" presetSubtype="0">
                                  <p:stCondLst>
                                    <p:cond delay="500"/>
                                  </p:stCondLst>
                                  <p:childTnLst>
                                    <p:set>
                                      <p:cBhvr>
                                        <p:cTn dur="1" fill="hold" id="282">
                                          <p:stCondLst>
                                            <p:cond delay="0"/>
                                          </p:stCondLst>
                                        </p:cTn>
                                        <p:tgtEl>
                                          <p:spTgt spid="49"/>
                                        </p:tgtEl>
                                        <p:attrNameLst>
                                          <p:attrName>style.visibility</p:attrName>
                                        </p:attrNameLst>
                                      </p:cBhvr>
                                      <p:to>
                                        <p:strVal val="visible"/>
                                      </p:to>
                                    </p:set>
                                    <p:anim calcmode="lin" valueType="num">
                                      <p:cBhvr>
                                        <p:cTn dur="1000" fill="hold" id="283"/>
                                        <p:tgtEl>
                                          <p:spTgt spid="49"/>
                                        </p:tgtEl>
                                        <p:attrNameLst>
                                          <p:attrName>ppt_w</p:attrName>
                                        </p:attrNameLst>
                                      </p:cBhvr>
                                      <p:tavLst>
                                        <p:tav tm="0">
                                          <p:val>
                                            <p:fltVal val="0"/>
                                          </p:val>
                                        </p:tav>
                                        <p:tav tm="100000">
                                          <p:val>
                                            <p:strVal val="#ppt_w"/>
                                          </p:val>
                                        </p:tav>
                                      </p:tavLst>
                                    </p:anim>
                                    <p:anim calcmode="lin" valueType="num">
                                      <p:cBhvr>
                                        <p:cTn dur="1000" fill="hold" id="284"/>
                                        <p:tgtEl>
                                          <p:spTgt spid="49"/>
                                        </p:tgtEl>
                                        <p:attrNameLst>
                                          <p:attrName>ppt_h</p:attrName>
                                        </p:attrNameLst>
                                      </p:cBhvr>
                                      <p:tavLst>
                                        <p:tav tm="0">
                                          <p:val>
                                            <p:fltVal val="0"/>
                                          </p:val>
                                        </p:tav>
                                        <p:tav tm="100000">
                                          <p:val>
                                            <p:strVal val="#ppt_h"/>
                                          </p:val>
                                        </p:tav>
                                      </p:tavLst>
                                    </p:anim>
                                    <p:anim calcmode="lin" valueType="num">
                                      <p:cBhvr>
                                        <p:cTn dur="1000" fill="hold" id="285"/>
                                        <p:tgtEl>
                                          <p:spTgt spid="49"/>
                                        </p:tgtEl>
                                        <p:attrNameLst>
                                          <p:attrName>style.rotation</p:attrName>
                                        </p:attrNameLst>
                                      </p:cBhvr>
                                      <p:tavLst>
                                        <p:tav tm="0">
                                          <p:val>
                                            <p:fltVal val="90"/>
                                          </p:val>
                                        </p:tav>
                                        <p:tav tm="100000">
                                          <p:val>
                                            <p:fltVal val="0"/>
                                          </p:val>
                                        </p:tav>
                                      </p:tavLst>
                                    </p:anim>
                                    <p:animEffect filter="fade" transition="in">
                                      <p:cBhvr>
                                        <p:cTn dur="1000" id="286"/>
                                        <p:tgtEl>
                                          <p:spTgt spid="49"/>
                                        </p:tgtEl>
                                      </p:cBhvr>
                                    </p:animEffect>
                                  </p:childTnLst>
                                </p:cTn>
                              </p:par>
                              <p:par>
                                <p:cTn fill="hold" grpId="0" id="287" nodeType="withEffect" presetClass="entr" presetID="31" presetSubtype="0">
                                  <p:stCondLst>
                                    <p:cond delay="500"/>
                                  </p:stCondLst>
                                  <p:childTnLst>
                                    <p:set>
                                      <p:cBhvr>
                                        <p:cTn dur="1" fill="hold" id="288">
                                          <p:stCondLst>
                                            <p:cond delay="0"/>
                                          </p:stCondLst>
                                        </p:cTn>
                                        <p:tgtEl>
                                          <p:spTgt spid="50"/>
                                        </p:tgtEl>
                                        <p:attrNameLst>
                                          <p:attrName>style.visibility</p:attrName>
                                        </p:attrNameLst>
                                      </p:cBhvr>
                                      <p:to>
                                        <p:strVal val="visible"/>
                                      </p:to>
                                    </p:set>
                                    <p:anim calcmode="lin" valueType="num">
                                      <p:cBhvr>
                                        <p:cTn dur="1000" fill="hold" id="289"/>
                                        <p:tgtEl>
                                          <p:spTgt spid="50"/>
                                        </p:tgtEl>
                                        <p:attrNameLst>
                                          <p:attrName>ppt_w</p:attrName>
                                        </p:attrNameLst>
                                      </p:cBhvr>
                                      <p:tavLst>
                                        <p:tav tm="0">
                                          <p:val>
                                            <p:fltVal val="0"/>
                                          </p:val>
                                        </p:tav>
                                        <p:tav tm="100000">
                                          <p:val>
                                            <p:strVal val="#ppt_w"/>
                                          </p:val>
                                        </p:tav>
                                      </p:tavLst>
                                    </p:anim>
                                    <p:anim calcmode="lin" valueType="num">
                                      <p:cBhvr>
                                        <p:cTn dur="1000" fill="hold" id="290"/>
                                        <p:tgtEl>
                                          <p:spTgt spid="50"/>
                                        </p:tgtEl>
                                        <p:attrNameLst>
                                          <p:attrName>ppt_h</p:attrName>
                                        </p:attrNameLst>
                                      </p:cBhvr>
                                      <p:tavLst>
                                        <p:tav tm="0">
                                          <p:val>
                                            <p:fltVal val="0"/>
                                          </p:val>
                                        </p:tav>
                                        <p:tav tm="100000">
                                          <p:val>
                                            <p:strVal val="#ppt_h"/>
                                          </p:val>
                                        </p:tav>
                                      </p:tavLst>
                                    </p:anim>
                                    <p:anim calcmode="lin" valueType="num">
                                      <p:cBhvr>
                                        <p:cTn dur="1000" fill="hold" id="291"/>
                                        <p:tgtEl>
                                          <p:spTgt spid="50"/>
                                        </p:tgtEl>
                                        <p:attrNameLst>
                                          <p:attrName>style.rotation</p:attrName>
                                        </p:attrNameLst>
                                      </p:cBhvr>
                                      <p:tavLst>
                                        <p:tav tm="0">
                                          <p:val>
                                            <p:fltVal val="90"/>
                                          </p:val>
                                        </p:tav>
                                        <p:tav tm="100000">
                                          <p:val>
                                            <p:fltVal val="0"/>
                                          </p:val>
                                        </p:tav>
                                      </p:tavLst>
                                    </p:anim>
                                    <p:animEffect filter="fade" transition="in">
                                      <p:cBhvr>
                                        <p:cTn dur="1000" id="292"/>
                                        <p:tgtEl>
                                          <p:spTgt spid="50"/>
                                        </p:tgtEl>
                                      </p:cBhvr>
                                    </p:animEffect>
                                  </p:childTnLst>
                                </p:cTn>
                              </p:par>
                              <p:par>
                                <p:cTn fill="hold" grpId="0" id="293" nodeType="withEffect" presetClass="entr" presetID="31" presetSubtype="0">
                                  <p:stCondLst>
                                    <p:cond delay="500"/>
                                  </p:stCondLst>
                                  <p:childTnLst>
                                    <p:set>
                                      <p:cBhvr>
                                        <p:cTn dur="1" fill="hold" id="294">
                                          <p:stCondLst>
                                            <p:cond delay="0"/>
                                          </p:stCondLst>
                                        </p:cTn>
                                        <p:tgtEl>
                                          <p:spTgt spid="51"/>
                                        </p:tgtEl>
                                        <p:attrNameLst>
                                          <p:attrName>style.visibility</p:attrName>
                                        </p:attrNameLst>
                                      </p:cBhvr>
                                      <p:to>
                                        <p:strVal val="visible"/>
                                      </p:to>
                                    </p:set>
                                    <p:anim calcmode="lin" valueType="num">
                                      <p:cBhvr>
                                        <p:cTn dur="1000" fill="hold" id="295"/>
                                        <p:tgtEl>
                                          <p:spTgt spid="51"/>
                                        </p:tgtEl>
                                        <p:attrNameLst>
                                          <p:attrName>ppt_w</p:attrName>
                                        </p:attrNameLst>
                                      </p:cBhvr>
                                      <p:tavLst>
                                        <p:tav tm="0">
                                          <p:val>
                                            <p:fltVal val="0"/>
                                          </p:val>
                                        </p:tav>
                                        <p:tav tm="100000">
                                          <p:val>
                                            <p:strVal val="#ppt_w"/>
                                          </p:val>
                                        </p:tav>
                                      </p:tavLst>
                                    </p:anim>
                                    <p:anim calcmode="lin" valueType="num">
                                      <p:cBhvr>
                                        <p:cTn dur="1000" fill="hold" id="296"/>
                                        <p:tgtEl>
                                          <p:spTgt spid="51"/>
                                        </p:tgtEl>
                                        <p:attrNameLst>
                                          <p:attrName>ppt_h</p:attrName>
                                        </p:attrNameLst>
                                      </p:cBhvr>
                                      <p:tavLst>
                                        <p:tav tm="0">
                                          <p:val>
                                            <p:fltVal val="0"/>
                                          </p:val>
                                        </p:tav>
                                        <p:tav tm="100000">
                                          <p:val>
                                            <p:strVal val="#ppt_h"/>
                                          </p:val>
                                        </p:tav>
                                      </p:tavLst>
                                    </p:anim>
                                    <p:anim calcmode="lin" valueType="num">
                                      <p:cBhvr>
                                        <p:cTn dur="1000" fill="hold" id="297"/>
                                        <p:tgtEl>
                                          <p:spTgt spid="51"/>
                                        </p:tgtEl>
                                        <p:attrNameLst>
                                          <p:attrName>style.rotation</p:attrName>
                                        </p:attrNameLst>
                                      </p:cBhvr>
                                      <p:tavLst>
                                        <p:tav tm="0">
                                          <p:val>
                                            <p:fltVal val="90"/>
                                          </p:val>
                                        </p:tav>
                                        <p:tav tm="100000">
                                          <p:val>
                                            <p:fltVal val="0"/>
                                          </p:val>
                                        </p:tav>
                                      </p:tavLst>
                                    </p:anim>
                                    <p:animEffect filter="fade" transition="in">
                                      <p:cBhvr>
                                        <p:cTn dur="1000" id="298"/>
                                        <p:tgtEl>
                                          <p:spTgt spid="51"/>
                                        </p:tgtEl>
                                      </p:cBhvr>
                                    </p:animEffect>
                                  </p:childTnLst>
                                </p:cTn>
                              </p:par>
                              <p:par>
                                <p:cTn fill="hold" grpId="0" id="299" nodeType="withEffect" presetClass="entr" presetID="31" presetSubtype="0">
                                  <p:stCondLst>
                                    <p:cond delay="500"/>
                                  </p:stCondLst>
                                  <p:childTnLst>
                                    <p:set>
                                      <p:cBhvr>
                                        <p:cTn dur="1" fill="hold" id="300">
                                          <p:stCondLst>
                                            <p:cond delay="0"/>
                                          </p:stCondLst>
                                        </p:cTn>
                                        <p:tgtEl>
                                          <p:spTgt spid="52"/>
                                        </p:tgtEl>
                                        <p:attrNameLst>
                                          <p:attrName>style.visibility</p:attrName>
                                        </p:attrNameLst>
                                      </p:cBhvr>
                                      <p:to>
                                        <p:strVal val="visible"/>
                                      </p:to>
                                    </p:set>
                                    <p:anim calcmode="lin" valueType="num">
                                      <p:cBhvr>
                                        <p:cTn dur="1000" fill="hold" id="301"/>
                                        <p:tgtEl>
                                          <p:spTgt spid="52"/>
                                        </p:tgtEl>
                                        <p:attrNameLst>
                                          <p:attrName>ppt_w</p:attrName>
                                        </p:attrNameLst>
                                      </p:cBhvr>
                                      <p:tavLst>
                                        <p:tav tm="0">
                                          <p:val>
                                            <p:fltVal val="0"/>
                                          </p:val>
                                        </p:tav>
                                        <p:tav tm="100000">
                                          <p:val>
                                            <p:strVal val="#ppt_w"/>
                                          </p:val>
                                        </p:tav>
                                      </p:tavLst>
                                    </p:anim>
                                    <p:anim calcmode="lin" valueType="num">
                                      <p:cBhvr>
                                        <p:cTn dur="1000" fill="hold" id="302"/>
                                        <p:tgtEl>
                                          <p:spTgt spid="52"/>
                                        </p:tgtEl>
                                        <p:attrNameLst>
                                          <p:attrName>ppt_h</p:attrName>
                                        </p:attrNameLst>
                                      </p:cBhvr>
                                      <p:tavLst>
                                        <p:tav tm="0">
                                          <p:val>
                                            <p:fltVal val="0"/>
                                          </p:val>
                                        </p:tav>
                                        <p:tav tm="100000">
                                          <p:val>
                                            <p:strVal val="#ppt_h"/>
                                          </p:val>
                                        </p:tav>
                                      </p:tavLst>
                                    </p:anim>
                                    <p:anim calcmode="lin" valueType="num">
                                      <p:cBhvr>
                                        <p:cTn dur="1000" fill="hold" id="303"/>
                                        <p:tgtEl>
                                          <p:spTgt spid="52"/>
                                        </p:tgtEl>
                                        <p:attrNameLst>
                                          <p:attrName>style.rotation</p:attrName>
                                        </p:attrNameLst>
                                      </p:cBhvr>
                                      <p:tavLst>
                                        <p:tav tm="0">
                                          <p:val>
                                            <p:fltVal val="90"/>
                                          </p:val>
                                        </p:tav>
                                        <p:tav tm="100000">
                                          <p:val>
                                            <p:fltVal val="0"/>
                                          </p:val>
                                        </p:tav>
                                      </p:tavLst>
                                    </p:anim>
                                    <p:animEffect filter="fade" transition="in">
                                      <p:cBhvr>
                                        <p:cTn dur="1000" id="304"/>
                                        <p:tgtEl>
                                          <p:spTgt spid="52"/>
                                        </p:tgtEl>
                                      </p:cBhvr>
                                    </p:animEffect>
                                  </p:childTnLst>
                                </p:cTn>
                              </p:par>
                              <p:par>
                                <p:cTn fill="hold" id="305" nodeType="withEffect" presetClass="entr" presetID="31" presetSubtype="0">
                                  <p:stCondLst>
                                    <p:cond delay="500"/>
                                  </p:stCondLst>
                                  <p:childTnLst>
                                    <p:set>
                                      <p:cBhvr>
                                        <p:cTn dur="1" fill="hold" id="306">
                                          <p:stCondLst>
                                            <p:cond delay="0"/>
                                          </p:stCondLst>
                                        </p:cTn>
                                        <p:tgtEl>
                                          <p:spTgt spid="53"/>
                                        </p:tgtEl>
                                        <p:attrNameLst>
                                          <p:attrName>style.visibility</p:attrName>
                                        </p:attrNameLst>
                                      </p:cBhvr>
                                      <p:to>
                                        <p:strVal val="visible"/>
                                      </p:to>
                                    </p:set>
                                    <p:anim calcmode="lin" valueType="num">
                                      <p:cBhvr>
                                        <p:cTn dur="1000" fill="hold" id="307"/>
                                        <p:tgtEl>
                                          <p:spTgt spid="53"/>
                                        </p:tgtEl>
                                        <p:attrNameLst>
                                          <p:attrName>ppt_w</p:attrName>
                                        </p:attrNameLst>
                                      </p:cBhvr>
                                      <p:tavLst>
                                        <p:tav tm="0">
                                          <p:val>
                                            <p:fltVal val="0"/>
                                          </p:val>
                                        </p:tav>
                                        <p:tav tm="100000">
                                          <p:val>
                                            <p:strVal val="#ppt_w"/>
                                          </p:val>
                                        </p:tav>
                                      </p:tavLst>
                                    </p:anim>
                                    <p:anim calcmode="lin" valueType="num">
                                      <p:cBhvr>
                                        <p:cTn dur="1000" fill="hold" id="308"/>
                                        <p:tgtEl>
                                          <p:spTgt spid="53"/>
                                        </p:tgtEl>
                                        <p:attrNameLst>
                                          <p:attrName>ppt_h</p:attrName>
                                        </p:attrNameLst>
                                      </p:cBhvr>
                                      <p:tavLst>
                                        <p:tav tm="0">
                                          <p:val>
                                            <p:fltVal val="0"/>
                                          </p:val>
                                        </p:tav>
                                        <p:tav tm="100000">
                                          <p:val>
                                            <p:strVal val="#ppt_h"/>
                                          </p:val>
                                        </p:tav>
                                      </p:tavLst>
                                    </p:anim>
                                    <p:anim calcmode="lin" valueType="num">
                                      <p:cBhvr>
                                        <p:cTn dur="1000" fill="hold" id="309"/>
                                        <p:tgtEl>
                                          <p:spTgt spid="53"/>
                                        </p:tgtEl>
                                        <p:attrNameLst>
                                          <p:attrName>style.rotation</p:attrName>
                                        </p:attrNameLst>
                                      </p:cBhvr>
                                      <p:tavLst>
                                        <p:tav tm="0">
                                          <p:val>
                                            <p:fltVal val="90"/>
                                          </p:val>
                                        </p:tav>
                                        <p:tav tm="100000">
                                          <p:val>
                                            <p:fltVal val="0"/>
                                          </p:val>
                                        </p:tav>
                                      </p:tavLst>
                                    </p:anim>
                                    <p:animEffect filter="fade" transition="in">
                                      <p:cBhvr>
                                        <p:cTn dur="1000" id="310"/>
                                        <p:tgtEl>
                                          <p:spTgt spid="53"/>
                                        </p:tgtEl>
                                      </p:cBhvr>
                                    </p:animEffect>
                                  </p:childTnLst>
                                </p:cTn>
                              </p:par>
                              <p:par>
                                <p:cTn fill="hold" id="311" nodeType="withEffect" presetClass="entr" presetID="31" presetSubtype="0">
                                  <p:stCondLst>
                                    <p:cond delay="500"/>
                                  </p:stCondLst>
                                  <p:childTnLst>
                                    <p:set>
                                      <p:cBhvr>
                                        <p:cTn dur="1" fill="hold" id="312">
                                          <p:stCondLst>
                                            <p:cond delay="0"/>
                                          </p:stCondLst>
                                        </p:cTn>
                                        <p:tgtEl>
                                          <p:spTgt spid="59"/>
                                        </p:tgtEl>
                                        <p:attrNameLst>
                                          <p:attrName>style.visibility</p:attrName>
                                        </p:attrNameLst>
                                      </p:cBhvr>
                                      <p:to>
                                        <p:strVal val="visible"/>
                                      </p:to>
                                    </p:set>
                                    <p:anim calcmode="lin" valueType="num">
                                      <p:cBhvr>
                                        <p:cTn dur="1000" fill="hold" id="313"/>
                                        <p:tgtEl>
                                          <p:spTgt spid="59"/>
                                        </p:tgtEl>
                                        <p:attrNameLst>
                                          <p:attrName>ppt_w</p:attrName>
                                        </p:attrNameLst>
                                      </p:cBhvr>
                                      <p:tavLst>
                                        <p:tav tm="0">
                                          <p:val>
                                            <p:fltVal val="0"/>
                                          </p:val>
                                        </p:tav>
                                        <p:tav tm="100000">
                                          <p:val>
                                            <p:strVal val="#ppt_w"/>
                                          </p:val>
                                        </p:tav>
                                      </p:tavLst>
                                    </p:anim>
                                    <p:anim calcmode="lin" valueType="num">
                                      <p:cBhvr>
                                        <p:cTn dur="1000" fill="hold" id="314"/>
                                        <p:tgtEl>
                                          <p:spTgt spid="59"/>
                                        </p:tgtEl>
                                        <p:attrNameLst>
                                          <p:attrName>ppt_h</p:attrName>
                                        </p:attrNameLst>
                                      </p:cBhvr>
                                      <p:tavLst>
                                        <p:tav tm="0">
                                          <p:val>
                                            <p:fltVal val="0"/>
                                          </p:val>
                                        </p:tav>
                                        <p:tav tm="100000">
                                          <p:val>
                                            <p:strVal val="#ppt_h"/>
                                          </p:val>
                                        </p:tav>
                                      </p:tavLst>
                                    </p:anim>
                                    <p:anim calcmode="lin" valueType="num">
                                      <p:cBhvr>
                                        <p:cTn dur="1000" fill="hold" id="315"/>
                                        <p:tgtEl>
                                          <p:spTgt spid="59"/>
                                        </p:tgtEl>
                                        <p:attrNameLst>
                                          <p:attrName>style.rotation</p:attrName>
                                        </p:attrNameLst>
                                      </p:cBhvr>
                                      <p:tavLst>
                                        <p:tav tm="0">
                                          <p:val>
                                            <p:fltVal val="90"/>
                                          </p:val>
                                        </p:tav>
                                        <p:tav tm="100000">
                                          <p:val>
                                            <p:fltVal val="0"/>
                                          </p:val>
                                        </p:tav>
                                      </p:tavLst>
                                    </p:anim>
                                    <p:animEffect filter="fade" transition="in">
                                      <p:cBhvr>
                                        <p:cTn dur="1000" id="316"/>
                                        <p:tgtEl>
                                          <p:spTgt spid="59"/>
                                        </p:tgtEl>
                                      </p:cBhvr>
                                    </p:animEffect>
                                  </p:childTnLst>
                                </p:cTn>
                              </p:par>
                              <p:par>
                                <p:cTn fill="hold" id="317" nodeType="withEffect" presetClass="entr" presetID="31" presetSubtype="0">
                                  <p:stCondLst>
                                    <p:cond delay="500"/>
                                  </p:stCondLst>
                                  <p:childTnLst>
                                    <p:set>
                                      <p:cBhvr>
                                        <p:cTn dur="1" fill="hold" id="318">
                                          <p:stCondLst>
                                            <p:cond delay="0"/>
                                          </p:stCondLst>
                                        </p:cTn>
                                        <p:tgtEl>
                                          <p:spTgt spid="60"/>
                                        </p:tgtEl>
                                        <p:attrNameLst>
                                          <p:attrName>style.visibility</p:attrName>
                                        </p:attrNameLst>
                                      </p:cBhvr>
                                      <p:to>
                                        <p:strVal val="visible"/>
                                      </p:to>
                                    </p:set>
                                    <p:anim calcmode="lin" valueType="num">
                                      <p:cBhvr>
                                        <p:cTn dur="1000" fill="hold" id="319"/>
                                        <p:tgtEl>
                                          <p:spTgt spid="60"/>
                                        </p:tgtEl>
                                        <p:attrNameLst>
                                          <p:attrName>ppt_w</p:attrName>
                                        </p:attrNameLst>
                                      </p:cBhvr>
                                      <p:tavLst>
                                        <p:tav tm="0">
                                          <p:val>
                                            <p:fltVal val="0"/>
                                          </p:val>
                                        </p:tav>
                                        <p:tav tm="100000">
                                          <p:val>
                                            <p:strVal val="#ppt_w"/>
                                          </p:val>
                                        </p:tav>
                                      </p:tavLst>
                                    </p:anim>
                                    <p:anim calcmode="lin" valueType="num">
                                      <p:cBhvr>
                                        <p:cTn dur="1000" fill="hold" id="320"/>
                                        <p:tgtEl>
                                          <p:spTgt spid="60"/>
                                        </p:tgtEl>
                                        <p:attrNameLst>
                                          <p:attrName>ppt_h</p:attrName>
                                        </p:attrNameLst>
                                      </p:cBhvr>
                                      <p:tavLst>
                                        <p:tav tm="0">
                                          <p:val>
                                            <p:fltVal val="0"/>
                                          </p:val>
                                        </p:tav>
                                        <p:tav tm="100000">
                                          <p:val>
                                            <p:strVal val="#ppt_h"/>
                                          </p:val>
                                        </p:tav>
                                      </p:tavLst>
                                    </p:anim>
                                    <p:anim calcmode="lin" valueType="num">
                                      <p:cBhvr>
                                        <p:cTn dur="1000" fill="hold" id="321"/>
                                        <p:tgtEl>
                                          <p:spTgt spid="60"/>
                                        </p:tgtEl>
                                        <p:attrNameLst>
                                          <p:attrName>style.rotation</p:attrName>
                                        </p:attrNameLst>
                                      </p:cBhvr>
                                      <p:tavLst>
                                        <p:tav tm="0">
                                          <p:val>
                                            <p:fltVal val="90"/>
                                          </p:val>
                                        </p:tav>
                                        <p:tav tm="100000">
                                          <p:val>
                                            <p:fltVal val="0"/>
                                          </p:val>
                                        </p:tav>
                                      </p:tavLst>
                                    </p:anim>
                                    <p:animEffect filter="fade" transition="in">
                                      <p:cBhvr>
                                        <p:cTn dur="1000" id="322"/>
                                        <p:tgtEl>
                                          <p:spTgt spid="60"/>
                                        </p:tgtEl>
                                      </p:cBhvr>
                                    </p:animEffect>
                                  </p:childTnLst>
                                </p:cTn>
                              </p:par>
                              <p:par>
                                <p:cTn fill="hold" grpId="0" id="323" nodeType="withEffect" presetClass="entr" presetID="31" presetSubtype="0">
                                  <p:stCondLst>
                                    <p:cond delay="500"/>
                                  </p:stCondLst>
                                  <p:childTnLst>
                                    <p:set>
                                      <p:cBhvr>
                                        <p:cTn dur="1" fill="hold" id="324">
                                          <p:stCondLst>
                                            <p:cond delay="0"/>
                                          </p:stCondLst>
                                        </p:cTn>
                                        <p:tgtEl>
                                          <p:spTgt spid="61"/>
                                        </p:tgtEl>
                                        <p:attrNameLst>
                                          <p:attrName>style.visibility</p:attrName>
                                        </p:attrNameLst>
                                      </p:cBhvr>
                                      <p:to>
                                        <p:strVal val="visible"/>
                                      </p:to>
                                    </p:set>
                                    <p:anim calcmode="lin" valueType="num">
                                      <p:cBhvr>
                                        <p:cTn dur="1000" fill="hold" id="325"/>
                                        <p:tgtEl>
                                          <p:spTgt spid="61"/>
                                        </p:tgtEl>
                                        <p:attrNameLst>
                                          <p:attrName>ppt_w</p:attrName>
                                        </p:attrNameLst>
                                      </p:cBhvr>
                                      <p:tavLst>
                                        <p:tav tm="0">
                                          <p:val>
                                            <p:fltVal val="0"/>
                                          </p:val>
                                        </p:tav>
                                        <p:tav tm="100000">
                                          <p:val>
                                            <p:strVal val="#ppt_w"/>
                                          </p:val>
                                        </p:tav>
                                      </p:tavLst>
                                    </p:anim>
                                    <p:anim calcmode="lin" valueType="num">
                                      <p:cBhvr>
                                        <p:cTn dur="1000" fill="hold" id="326"/>
                                        <p:tgtEl>
                                          <p:spTgt spid="61"/>
                                        </p:tgtEl>
                                        <p:attrNameLst>
                                          <p:attrName>ppt_h</p:attrName>
                                        </p:attrNameLst>
                                      </p:cBhvr>
                                      <p:tavLst>
                                        <p:tav tm="0">
                                          <p:val>
                                            <p:fltVal val="0"/>
                                          </p:val>
                                        </p:tav>
                                        <p:tav tm="100000">
                                          <p:val>
                                            <p:strVal val="#ppt_h"/>
                                          </p:val>
                                        </p:tav>
                                      </p:tavLst>
                                    </p:anim>
                                    <p:anim calcmode="lin" valueType="num">
                                      <p:cBhvr>
                                        <p:cTn dur="1000" fill="hold" id="327"/>
                                        <p:tgtEl>
                                          <p:spTgt spid="61"/>
                                        </p:tgtEl>
                                        <p:attrNameLst>
                                          <p:attrName>style.rotation</p:attrName>
                                        </p:attrNameLst>
                                      </p:cBhvr>
                                      <p:tavLst>
                                        <p:tav tm="0">
                                          <p:val>
                                            <p:fltVal val="90"/>
                                          </p:val>
                                        </p:tav>
                                        <p:tav tm="100000">
                                          <p:val>
                                            <p:fltVal val="0"/>
                                          </p:val>
                                        </p:tav>
                                      </p:tavLst>
                                    </p:anim>
                                    <p:animEffect filter="fade" transition="in">
                                      <p:cBhvr>
                                        <p:cTn dur="1000" id="328"/>
                                        <p:tgtEl>
                                          <p:spTgt spid="61"/>
                                        </p:tgtEl>
                                      </p:cBhvr>
                                    </p:animEffect>
                                  </p:childTnLst>
                                </p:cTn>
                              </p:par>
                              <p:par>
                                <p:cTn fill="hold" grpId="0" id="329" nodeType="withEffect" presetClass="entr" presetID="31" presetSubtype="0">
                                  <p:stCondLst>
                                    <p:cond delay="500"/>
                                  </p:stCondLst>
                                  <p:childTnLst>
                                    <p:set>
                                      <p:cBhvr>
                                        <p:cTn dur="1" fill="hold" id="330">
                                          <p:stCondLst>
                                            <p:cond delay="0"/>
                                          </p:stCondLst>
                                        </p:cTn>
                                        <p:tgtEl>
                                          <p:spTgt spid="62"/>
                                        </p:tgtEl>
                                        <p:attrNameLst>
                                          <p:attrName>style.visibility</p:attrName>
                                        </p:attrNameLst>
                                      </p:cBhvr>
                                      <p:to>
                                        <p:strVal val="visible"/>
                                      </p:to>
                                    </p:set>
                                    <p:anim calcmode="lin" valueType="num">
                                      <p:cBhvr>
                                        <p:cTn dur="1000" fill="hold" id="331"/>
                                        <p:tgtEl>
                                          <p:spTgt spid="62"/>
                                        </p:tgtEl>
                                        <p:attrNameLst>
                                          <p:attrName>ppt_w</p:attrName>
                                        </p:attrNameLst>
                                      </p:cBhvr>
                                      <p:tavLst>
                                        <p:tav tm="0">
                                          <p:val>
                                            <p:fltVal val="0"/>
                                          </p:val>
                                        </p:tav>
                                        <p:tav tm="100000">
                                          <p:val>
                                            <p:strVal val="#ppt_w"/>
                                          </p:val>
                                        </p:tav>
                                      </p:tavLst>
                                    </p:anim>
                                    <p:anim calcmode="lin" valueType="num">
                                      <p:cBhvr>
                                        <p:cTn dur="1000" fill="hold" id="332"/>
                                        <p:tgtEl>
                                          <p:spTgt spid="62"/>
                                        </p:tgtEl>
                                        <p:attrNameLst>
                                          <p:attrName>ppt_h</p:attrName>
                                        </p:attrNameLst>
                                      </p:cBhvr>
                                      <p:tavLst>
                                        <p:tav tm="0">
                                          <p:val>
                                            <p:fltVal val="0"/>
                                          </p:val>
                                        </p:tav>
                                        <p:tav tm="100000">
                                          <p:val>
                                            <p:strVal val="#ppt_h"/>
                                          </p:val>
                                        </p:tav>
                                      </p:tavLst>
                                    </p:anim>
                                    <p:anim calcmode="lin" valueType="num">
                                      <p:cBhvr>
                                        <p:cTn dur="1000" fill="hold" id="333"/>
                                        <p:tgtEl>
                                          <p:spTgt spid="62"/>
                                        </p:tgtEl>
                                        <p:attrNameLst>
                                          <p:attrName>style.rotation</p:attrName>
                                        </p:attrNameLst>
                                      </p:cBhvr>
                                      <p:tavLst>
                                        <p:tav tm="0">
                                          <p:val>
                                            <p:fltVal val="90"/>
                                          </p:val>
                                        </p:tav>
                                        <p:tav tm="100000">
                                          <p:val>
                                            <p:fltVal val="0"/>
                                          </p:val>
                                        </p:tav>
                                      </p:tavLst>
                                    </p:anim>
                                    <p:animEffect filter="fade" transition="in">
                                      <p:cBhvr>
                                        <p:cTn dur="1000" id="334"/>
                                        <p:tgtEl>
                                          <p:spTgt spid="62"/>
                                        </p:tgtEl>
                                      </p:cBhvr>
                                    </p:animEffect>
                                  </p:childTnLst>
                                </p:cTn>
                              </p:par>
                              <p:par>
                                <p:cTn fill="hold" grpId="0" id="335" nodeType="withEffect" presetClass="entr" presetID="31" presetSubtype="0">
                                  <p:stCondLst>
                                    <p:cond delay="500"/>
                                  </p:stCondLst>
                                  <p:childTnLst>
                                    <p:set>
                                      <p:cBhvr>
                                        <p:cTn dur="1" fill="hold" id="336">
                                          <p:stCondLst>
                                            <p:cond delay="0"/>
                                          </p:stCondLst>
                                        </p:cTn>
                                        <p:tgtEl>
                                          <p:spTgt spid="63"/>
                                        </p:tgtEl>
                                        <p:attrNameLst>
                                          <p:attrName>style.visibility</p:attrName>
                                        </p:attrNameLst>
                                      </p:cBhvr>
                                      <p:to>
                                        <p:strVal val="visible"/>
                                      </p:to>
                                    </p:set>
                                    <p:anim calcmode="lin" valueType="num">
                                      <p:cBhvr>
                                        <p:cTn dur="1000" fill="hold" id="337"/>
                                        <p:tgtEl>
                                          <p:spTgt spid="63"/>
                                        </p:tgtEl>
                                        <p:attrNameLst>
                                          <p:attrName>ppt_w</p:attrName>
                                        </p:attrNameLst>
                                      </p:cBhvr>
                                      <p:tavLst>
                                        <p:tav tm="0">
                                          <p:val>
                                            <p:fltVal val="0"/>
                                          </p:val>
                                        </p:tav>
                                        <p:tav tm="100000">
                                          <p:val>
                                            <p:strVal val="#ppt_w"/>
                                          </p:val>
                                        </p:tav>
                                      </p:tavLst>
                                    </p:anim>
                                    <p:anim calcmode="lin" valueType="num">
                                      <p:cBhvr>
                                        <p:cTn dur="1000" fill="hold" id="338"/>
                                        <p:tgtEl>
                                          <p:spTgt spid="63"/>
                                        </p:tgtEl>
                                        <p:attrNameLst>
                                          <p:attrName>ppt_h</p:attrName>
                                        </p:attrNameLst>
                                      </p:cBhvr>
                                      <p:tavLst>
                                        <p:tav tm="0">
                                          <p:val>
                                            <p:fltVal val="0"/>
                                          </p:val>
                                        </p:tav>
                                        <p:tav tm="100000">
                                          <p:val>
                                            <p:strVal val="#ppt_h"/>
                                          </p:val>
                                        </p:tav>
                                      </p:tavLst>
                                    </p:anim>
                                    <p:anim calcmode="lin" valueType="num">
                                      <p:cBhvr>
                                        <p:cTn dur="1000" fill="hold" id="339"/>
                                        <p:tgtEl>
                                          <p:spTgt spid="63"/>
                                        </p:tgtEl>
                                        <p:attrNameLst>
                                          <p:attrName>style.rotation</p:attrName>
                                        </p:attrNameLst>
                                      </p:cBhvr>
                                      <p:tavLst>
                                        <p:tav tm="0">
                                          <p:val>
                                            <p:fltVal val="90"/>
                                          </p:val>
                                        </p:tav>
                                        <p:tav tm="100000">
                                          <p:val>
                                            <p:fltVal val="0"/>
                                          </p:val>
                                        </p:tav>
                                      </p:tavLst>
                                    </p:anim>
                                    <p:animEffect filter="fade" transition="in">
                                      <p:cBhvr>
                                        <p:cTn dur="1000" id="340"/>
                                        <p:tgtEl>
                                          <p:spTgt spid="63"/>
                                        </p:tgtEl>
                                      </p:cBhvr>
                                    </p:animEffect>
                                  </p:childTnLst>
                                </p:cTn>
                              </p:par>
                              <p:par>
                                <p:cTn fill="hold" id="341" nodeType="withEffect" presetClass="entr" presetID="31" presetSubtype="0">
                                  <p:stCondLst>
                                    <p:cond delay="500"/>
                                  </p:stCondLst>
                                  <p:childTnLst>
                                    <p:set>
                                      <p:cBhvr>
                                        <p:cTn dur="1" fill="hold" id="342">
                                          <p:stCondLst>
                                            <p:cond delay="0"/>
                                          </p:stCondLst>
                                        </p:cTn>
                                        <p:tgtEl>
                                          <p:spTgt spid="64"/>
                                        </p:tgtEl>
                                        <p:attrNameLst>
                                          <p:attrName>style.visibility</p:attrName>
                                        </p:attrNameLst>
                                      </p:cBhvr>
                                      <p:to>
                                        <p:strVal val="visible"/>
                                      </p:to>
                                    </p:set>
                                    <p:anim calcmode="lin" valueType="num">
                                      <p:cBhvr>
                                        <p:cTn dur="1000" fill="hold" id="343"/>
                                        <p:tgtEl>
                                          <p:spTgt spid="64"/>
                                        </p:tgtEl>
                                        <p:attrNameLst>
                                          <p:attrName>ppt_w</p:attrName>
                                        </p:attrNameLst>
                                      </p:cBhvr>
                                      <p:tavLst>
                                        <p:tav tm="0">
                                          <p:val>
                                            <p:fltVal val="0"/>
                                          </p:val>
                                        </p:tav>
                                        <p:tav tm="100000">
                                          <p:val>
                                            <p:strVal val="#ppt_w"/>
                                          </p:val>
                                        </p:tav>
                                      </p:tavLst>
                                    </p:anim>
                                    <p:anim calcmode="lin" valueType="num">
                                      <p:cBhvr>
                                        <p:cTn dur="1000" fill="hold" id="344"/>
                                        <p:tgtEl>
                                          <p:spTgt spid="64"/>
                                        </p:tgtEl>
                                        <p:attrNameLst>
                                          <p:attrName>ppt_h</p:attrName>
                                        </p:attrNameLst>
                                      </p:cBhvr>
                                      <p:tavLst>
                                        <p:tav tm="0">
                                          <p:val>
                                            <p:fltVal val="0"/>
                                          </p:val>
                                        </p:tav>
                                        <p:tav tm="100000">
                                          <p:val>
                                            <p:strVal val="#ppt_h"/>
                                          </p:val>
                                        </p:tav>
                                      </p:tavLst>
                                    </p:anim>
                                    <p:anim calcmode="lin" valueType="num">
                                      <p:cBhvr>
                                        <p:cTn dur="1000" fill="hold" id="345"/>
                                        <p:tgtEl>
                                          <p:spTgt spid="64"/>
                                        </p:tgtEl>
                                        <p:attrNameLst>
                                          <p:attrName>style.rotation</p:attrName>
                                        </p:attrNameLst>
                                      </p:cBhvr>
                                      <p:tavLst>
                                        <p:tav tm="0">
                                          <p:val>
                                            <p:fltVal val="90"/>
                                          </p:val>
                                        </p:tav>
                                        <p:tav tm="100000">
                                          <p:val>
                                            <p:fltVal val="0"/>
                                          </p:val>
                                        </p:tav>
                                      </p:tavLst>
                                    </p:anim>
                                    <p:animEffect filter="fade" transition="in">
                                      <p:cBhvr>
                                        <p:cTn dur="1000" id="346"/>
                                        <p:tgtEl>
                                          <p:spTgt spid="64"/>
                                        </p:tgtEl>
                                      </p:cBhvr>
                                    </p:animEffect>
                                  </p:childTnLst>
                                </p:cTn>
                              </p:par>
                              <p:par>
                                <p:cTn fill="hold" id="347" nodeType="withEffect" presetClass="entr" presetID="31" presetSubtype="0">
                                  <p:stCondLst>
                                    <p:cond delay="500"/>
                                  </p:stCondLst>
                                  <p:childTnLst>
                                    <p:set>
                                      <p:cBhvr>
                                        <p:cTn dur="1" fill="hold" id="348">
                                          <p:stCondLst>
                                            <p:cond delay="0"/>
                                          </p:stCondLst>
                                        </p:cTn>
                                        <p:tgtEl>
                                          <p:spTgt spid="65"/>
                                        </p:tgtEl>
                                        <p:attrNameLst>
                                          <p:attrName>style.visibility</p:attrName>
                                        </p:attrNameLst>
                                      </p:cBhvr>
                                      <p:to>
                                        <p:strVal val="visible"/>
                                      </p:to>
                                    </p:set>
                                    <p:anim calcmode="lin" valueType="num">
                                      <p:cBhvr>
                                        <p:cTn dur="1000" fill="hold" id="349"/>
                                        <p:tgtEl>
                                          <p:spTgt spid="65"/>
                                        </p:tgtEl>
                                        <p:attrNameLst>
                                          <p:attrName>ppt_w</p:attrName>
                                        </p:attrNameLst>
                                      </p:cBhvr>
                                      <p:tavLst>
                                        <p:tav tm="0">
                                          <p:val>
                                            <p:fltVal val="0"/>
                                          </p:val>
                                        </p:tav>
                                        <p:tav tm="100000">
                                          <p:val>
                                            <p:strVal val="#ppt_w"/>
                                          </p:val>
                                        </p:tav>
                                      </p:tavLst>
                                    </p:anim>
                                    <p:anim calcmode="lin" valueType="num">
                                      <p:cBhvr>
                                        <p:cTn dur="1000" fill="hold" id="350"/>
                                        <p:tgtEl>
                                          <p:spTgt spid="65"/>
                                        </p:tgtEl>
                                        <p:attrNameLst>
                                          <p:attrName>ppt_h</p:attrName>
                                        </p:attrNameLst>
                                      </p:cBhvr>
                                      <p:tavLst>
                                        <p:tav tm="0">
                                          <p:val>
                                            <p:fltVal val="0"/>
                                          </p:val>
                                        </p:tav>
                                        <p:tav tm="100000">
                                          <p:val>
                                            <p:strVal val="#ppt_h"/>
                                          </p:val>
                                        </p:tav>
                                      </p:tavLst>
                                    </p:anim>
                                    <p:anim calcmode="lin" valueType="num">
                                      <p:cBhvr>
                                        <p:cTn dur="1000" fill="hold" id="351"/>
                                        <p:tgtEl>
                                          <p:spTgt spid="65"/>
                                        </p:tgtEl>
                                        <p:attrNameLst>
                                          <p:attrName>style.rotation</p:attrName>
                                        </p:attrNameLst>
                                      </p:cBhvr>
                                      <p:tavLst>
                                        <p:tav tm="0">
                                          <p:val>
                                            <p:fltVal val="90"/>
                                          </p:val>
                                        </p:tav>
                                        <p:tav tm="100000">
                                          <p:val>
                                            <p:fltVal val="0"/>
                                          </p:val>
                                        </p:tav>
                                      </p:tavLst>
                                    </p:anim>
                                    <p:animEffect filter="fade" transition="in">
                                      <p:cBhvr>
                                        <p:cTn dur="1000" id="352"/>
                                        <p:tgtEl>
                                          <p:spTgt spid="65"/>
                                        </p:tgtEl>
                                      </p:cBhvr>
                                    </p:animEffect>
                                  </p:childTnLst>
                                </p:cTn>
                              </p:par>
                              <p:par>
                                <p:cTn fill="hold" id="353" nodeType="withEffect" presetClass="entr" presetID="31" presetSubtype="0">
                                  <p:stCondLst>
                                    <p:cond delay="500"/>
                                  </p:stCondLst>
                                  <p:childTnLst>
                                    <p:set>
                                      <p:cBhvr>
                                        <p:cTn dur="1" fill="hold" id="354">
                                          <p:stCondLst>
                                            <p:cond delay="0"/>
                                          </p:stCondLst>
                                        </p:cTn>
                                        <p:tgtEl>
                                          <p:spTgt spid="66"/>
                                        </p:tgtEl>
                                        <p:attrNameLst>
                                          <p:attrName>style.visibility</p:attrName>
                                        </p:attrNameLst>
                                      </p:cBhvr>
                                      <p:to>
                                        <p:strVal val="visible"/>
                                      </p:to>
                                    </p:set>
                                    <p:anim calcmode="lin" valueType="num">
                                      <p:cBhvr>
                                        <p:cTn dur="1000" fill="hold" id="355"/>
                                        <p:tgtEl>
                                          <p:spTgt spid="66"/>
                                        </p:tgtEl>
                                        <p:attrNameLst>
                                          <p:attrName>ppt_w</p:attrName>
                                        </p:attrNameLst>
                                      </p:cBhvr>
                                      <p:tavLst>
                                        <p:tav tm="0">
                                          <p:val>
                                            <p:fltVal val="0"/>
                                          </p:val>
                                        </p:tav>
                                        <p:tav tm="100000">
                                          <p:val>
                                            <p:strVal val="#ppt_w"/>
                                          </p:val>
                                        </p:tav>
                                      </p:tavLst>
                                    </p:anim>
                                    <p:anim calcmode="lin" valueType="num">
                                      <p:cBhvr>
                                        <p:cTn dur="1000" fill="hold" id="356"/>
                                        <p:tgtEl>
                                          <p:spTgt spid="66"/>
                                        </p:tgtEl>
                                        <p:attrNameLst>
                                          <p:attrName>ppt_h</p:attrName>
                                        </p:attrNameLst>
                                      </p:cBhvr>
                                      <p:tavLst>
                                        <p:tav tm="0">
                                          <p:val>
                                            <p:fltVal val="0"/>
                                          </p:val>
                                        </p:tav>
                                        <p:tav tm="100000">
                                          <p:val>
                                            <p:strVal val="#ppt_h"/>
                                          </p:val>
                                        </p:tav>
                                      </p:tavLst>
                                    </p:anim>
                                    <p:anim calcmode="lin" valueType="num">
                                      <p:cBhvr>
                                        <p:cTn dur="1000" fill="hold" id="357"/>
                                        <p:tgtEl>
                                          <p:spTgt spid="66"/>
                                        </p:tgtEl>
                                        <p:attrNameLst>
                                          <p:attrName>style.rotation</p:attrName>
                                        </p:attrNameLst>
                                      </p:cBhvr>
                                      <p:tavLst>
                                        <p:tav tm="0">
                                          <p:val>
                                            <p:fltVal val="90"/>
                                          </p:val>
                                        </p:tav>
                                        <p:tav tm="100000">
                                          <p:val>
                                            <p:fltVal val="0"/>
                                          </p:val>
                                        </p:tav>
                                      </p:tavLst>
                                    </p:anim>
                                    <p:animEffect filter="fade" transition="in">
                                      <p:cBhvr>
                                        <p:cTn dur="1000" id="358"/>
                                        <p:tgtEl>
                                          <p:spTgt spid="66"/>
                                        </p:tgtEl>
                                      </p:cBhvr>
                                    </p:animEffect>
                                  </p:childTnLst>
                                </p:cTn>
                              </p:par>
                              <p:par>
                                <p:cTn fill="hold" id="359" nodeType="withEffect" presetClass="entr" presetID="31" presetSubtype="0">
                                  <p:stCondLst>
                                    <p:cond delay="500"/>
                                  </p:stCondLst>
                                  <p:childTnLst>
                                    <p:set>
                                      <p:cBhvr>
                                        <p:cTn dur="1" fill="hold" id="360">
                                          <p:stCondLst>
                                            <p:cond delay="0"/>
                                          </p:stCondLst>
                                        </p:cTn>
                                        <p:tgtEl>
                                          <p:spTgt spid="67"/>
                                        </p:tgtEl>
                                        <p:attrNameLst>
                                          <p:attrName>style.visibility</p:attrName>
                                        </p:attrNameLst>
                                      </p:cBhvr>
                                      <p:to>
                                        <p:strVal val="visible"/>
                                      </p:to>
                                    </p:set>
                                    <p:anim calcmode="lin" valueType="num">
                                      <p:cBhvr>
                                        <p:cTn dur="1000" fill="hold" id="361"/>
                                        <p:tgtEl>
                                          <p:spTgt spid="67"/>
                                        </p:tgtEl>
                                        <p:attrNameLst>
                                          <p:attrName>ppt_w</p:attrName>
                                        </p:attrNameLst>
                                      </p:cBhvr>
                                      <p:tavLst>
                                        <p:tav tm="0">
                                          <p:val>
                                            <p:fltVal val="0"/>
                                          </p:val>
                                        </p:tav>
                                        <p:tav tm="100000">
                                          <p:val>
                                            <p:strVal val="#ppt_w"/>
                                          </p:val>
                                        </p:tav>
                                      </p:tavLst>
                                    </p:anim>
                                    <p:anim calcmode="lin" valueType="num">
                                      <p:cBhvr>
                                        <p:cTn dur="1000" fill="hold" id="362"/>
                                        <p:tgtEl>
                                          <p:spTgt spid="67"/>
                                        </p:tgtEl>
                                        <p:attrNameLst>
                                          <p:attrName>ppt_h</p:attrName>
                                        </p:attrNameLst>
                                      </p:cBhvr>
                                      <p:tavLst>
                                        <p:tav tm="0">
                                          <p:val>
                                            <p:fltVal val="0"/>
                                          </p:val>
                                        </p:tav>
                                        <p:tav tm="100000">
                                          <p:val>
                                            <p:strVal val="#ppt_h"/>
                                          </p:val>
                                        </p:tav>
                                      </p:tavLst>
                                    </p:anim>
                                    <p:anim calcmode="lin" valueType="num">
                                      <p:cBhvr>
                                        <p:cTn dur="1000" fill="hold" id="363"/>
                                        <p:tgtEl>
                                          <p:spTgt spid="67"/>
                                        </p:tgtEl>
                                        <p:attrNameLst>
                                          <p:attrName>style.rotation</p:attrName>
                                        </p:attrNameLst>
                                      </p:cBhvr>
                                      <p:tavLst>
                                        <p:tav tm="0">
                                          <p:val>
                                            <p:fltVal val="90"/>
                                          </p:val>
                                        </p:tav>
                                        <p:tav tm="100000">
                                          <p:val>
                                            <p:fltVal val="0"/>
                                          </p:val>
                                        </p:tav>
                                      </p:tavLst>
                                    </p:anim>
                                    <p:animEffect filter="fade" transition="in">
                                      <p:cBhvr>
                                        <p:cTn dur="1000" id="364"/>
                                        <p:tgtEl>
                                          <p:spTgt spid="67"/>
                                        </p:tgtEl>
                                      </p:cBhvr>
                                    </p:animEffect>
                                  </p:childTnLst>
                                </p:cTn>
                              </p:par>
                              <p:par>
                                <p:cTn fill="hold" id="365" nodeType="withEffect" presetClass="entr" presetID="31" presetSubtype="0">
                                  <p:stCondLst>
                                    <p:cond delay="500"/>
                                  </p:stCondLst>
                                  <p:childTnLst>
                                    <p:set>
                                      <p:cBhvr>
                                        <p:cTn dur="1" fill="hold" id="366">
                                          <p:stCondLst>
                                            <p:cond delay="0"/>
                                          </p:stCondLst>
                                        </p:cTn>
                                        <p:tgtEl>
                                          <p:spTgt spid="68"/>
                                        </p:tgtEl>
                                        <p:attrNameLst>
                                          <p:attrName>style.visibility</p:attrName>
                                        </p:attrNameLst>
                                      </p:cBhvr>
                                      <p:to>
                                        <p:strVal val="visible"/>
                                      </p:to>
                                    </p:set>
                                    <p:anim calcmode="lin" valueType="num">
                                      <p:cBhvr>
                                        <p:cTn dur="1000" fill="hold" id="367"/>
                                        <p:tgtEl>
                                          <p:spTgt spid="68"/>
                                        </p:tgtEl>
                                        <p:attrNameLst>
                                          <p:attrName>ppt_w</p:attrName>
                                        </p:attrNameLst>
                                      </p:cBhvr>
                                      <p:tavLst>
                                        <p:tav tm="0">
                                          <p:val>
                                            <p:fltVal val="0"/>
                                          </p:val>
                                        </p:tav>
                                        <p:tav tm="100000">
                                          <p:val>
                                            <p:strVal val="#ppt_w"/>
                                          </p:val>
                                        </p:tav>
                                      </p:tavLst>
                                    </p:anim>
                                    <p:anim calcmode="lin" valueType="num">
                                      <p:cBhvr>
                                        <p:cTn dur="1000" fill="hold" id="368"/>
                                        <p:tgtEl>
                                          <p:spTgt spid="68"/>
                                        </p:tgtEl>
                                        <p:attrNameLst>
                                          <p:attrName>ppt_h</p:attrName>
                                        </p:attrNameLst>
                                      </p:cBhvr>
                                      <p:tavLst>
                                        <p:tav tm="0">
                                          <p:val>
                                            <p:fltVal val="0"/>
                                          </p:val>
                                        </p:tav>
                                        <p:tav tm="100000">
                                          <p:val>
                                            <p:strVal val="#ppt_h"/>
                                          </p:val>
                                        </p:tav>
                                      </p:tavLst>
                                    </p:anim>
                                    <p:anim calcmode="lin" valueType="num">
                                      <p:cBhvr>
                                        <p:cTn dur="1000" fill="hold" id="369"/>
                                        <p:tgtEl>
                                          <p:spTgt spid="68"/>
                                        </p:tgtEl>
                                        <p:attrNameLst>
                                          <p:attrName>style.rotation</p:attrName>
                                        </p:attrNameLst>
                                      </p:cBhvr>
                                      <p:tavLst>
                                        <p:tav tm="0">
                                          <p:val>
                                            <p:fltVal val="90"/>
                                          </p:val>
                                        </p:tav>
                                        <p:tav tm="100000">
                                          <p:val>
                                            <p:fltVal val="0"/>
                                          </p:val>
                                        </p:tav>
                                      </p:tavLst>
                                    </p:anim>
                                    <p:animEffect filter="fade" transition="in">
                                      <p:cBhvr>
                                        <p:cTn dur="1000" id="370"/>
                                        <p:tgtEl>
                                          <p:spTgt spid="68"/>
                                        </p:tgtEl>
                                      </p:cBhvr>
                                    </p:animEffect>
                                  </p:childTnLst>
                                </p:cTn>
                              </p:par>
                              <p:par>
                                <p:cTn fill="hold" id="371" nodeType="withEffect" presetClass="entr" presetID="31" presetSubtype="0">
                                  <p:stCondLst>
                                    <p:cond delay="500"/>
                                  </p:stCondLst>
                                  <p:childTnLst>
                                    <p:set>
                                      <p:cBhvr>
                                        <p:cTn dur="1" fill="hold" id="372">
                                          <p:stCondLst>
                                            <p:cond delay="0"/>
                                          </p:stCondLst>
                                        </p:cTn>
                                        <p:tgtEl>
                                          <p:spTgt spid="69"/>
                                        </p:tgtEl>
                                        <p:attrNameLst>
                                          <p:attrName>style.visibility</p:attrName>
                                        </p:attrNameLst>
                                      </p:cBhvr>
                                      <p:to>
                                        <p:strVal val="visible"/>
                                      </p:to>
                                    </p:set>
                                    <p:anim calcmode="lin" valueType="num">
                                      <p:cBhvr>
                                        <p:cTn dur="1000" fill="hold" id="373"/>
                                        <p:tgtEl>
                                          <p:spTgt spid="69"/>
                                        </p:tgtEl>
                                        <p:attrNameLst>
                                          <p:attrName>ppt_w</p:attrName>
                                        </p:attrNameLst>
                                      </p:cBhvr>
                                      <p:tavLst>
                                        <p:tav tm="0">
                                          <p:val>
                                            <p:fltVal val="0"/>
                                          </p:val>
                                        </p:tav>
                                        <p:tav tm="100000">
                                          <p:val>
                                            <p:strVal val="#ppt_w"/>
                                          </p:val>
                                        </p:tav>
                                      </p:tavLst>
                                    </p:anim>
                                    <p:anim calcmode="lin" valueType="num">
                                      <p:cBhvr>
                                        <p:cTn dur="1000" fill="hold" id="374"/>
                                        <p:tgtEl>
                                          <p:spTgt spid="69"/>
                                        </p:tgtEl>
                                        <p:attrNameLst>
                                          <p:attrName>ppt_h</p:attrName>
                                        </p:attrNameLst>
                                      </p:cBhvr>
                                      <p:tavLst>
                                        <p:tav tm="0">
                                          <p:val>
                                            <p:fltVal val="0"/>
                                          </p:val>
                                        </p:tav>
                                        <p:tav tm="100000">
                                          <p:val>
                                            <p:strVal val="#ppt_h"/>
                                          </p:val>
                                        </p:tav>
                                      </p:tavLst>
                                    </p:anim>
                                    <p:anim calcmode="lin" valueType="num">
                                      <p:cBhvr>
                                        <p:cTn dur="1000" fill="hold" id="375"/>
                                        <p:tgtEl>
                                          <p:spTgt spid="69"/>
                                        </p:tgtEl>
                                        <p:attrNameLst>
                                          <p:attrName>style.rotation</p:attrName>
                                        </p:attrNameLst>
                                      </p:cBhvr>
                                      <p:tavLst>
                                        <p:tav tm="0">
                                          <p:val>
                                            <p:fltVal val="90"/>
                                          </p:val>
                                        </p:tav>
                                        <p:tav tm="100000">
                                          <p:val>
                                            <p:fltVal val="0"/>
                                          </p:val>
                                        </p:tav>
                                      </p:tavLst>
                                    </p:anim>
                                    <p:animEffect filter="fade" transition="in">
                                      <p:cBhvr>
                                        <p:cTn dur="1000" id="376"/>
                                        <p:tgtEl>
                                          <p:spTgt spid="69"/>
                                        </p:tgtEl>
                                      </p:cBhvr>
                                    </p:animEffect>
                                  </p:childTnLst>
                                </p:cTn>
                              </p:par>
                              <p:par>
                                <p:cTn fill="hold" id="377" nodeType="withEffect" presetClass="entr" presetID="31" presetSubtype="0">
                                  <p:stCondLst>
                                    <p:cond delay="500"/>
                                  </p:stCondLst>
                                  <p:childTnLst>
                                    <p:set>
                                      <p:cBhvr>
                                        <p:cTn dur="1" fill="hold" id="378">
                                          <p:stCondLst>
                                            <p:cond delay="0"/>
                                          </p:stCondLst>
                                        </p:cTn>
                                        <p:tgtEl>
                                          <p:spTgt spid="70"/>
                                        </p:tgtEl>
                                        <p:attrNameLst>
                                          <p:attrName>style.visibility</p:attrName>
                                        </p:attrNameLst>
                                      </p:cBhvr>
                                      <p:to>
                                        <p:strVal val="visible"/>
                                      </p:to>
                                    </p:set>
                                    <p:anim calcmode="lin" valueType="num">
                                      <p:cBhvr>
                                        <p:cTn dur="1000" fill="hold" id="379"/>
                                        <p:tgtEl>
                                          <p:spTgt spid="70"/>
                                        </p:tgtEl>
                                        <p:attrNameLst>
                                          <p:attrName>ppt_w</p:attrName>
                                        </p:attrNameLst>
                                      </p:cBhvr>
                                      <p:tavLst>
                                        <p:tav tm="0">
                                          <p:val>
                                            <p:fltVal val="0"/>
                                          </p:val>
                                        </p:tav>
                                        <p:tav tm="100000">
                                          <p:val>
                                            <p:strVal val="#ppt_w"/>
                                          </p:val>
                                        </p:tav>
                                      </p:tavLst>
                                    </p:anim>
                                    <p:anim calcmode="lin" valueType="num">
                                      <p:cBhvr>
                                        <p:cTn dur="1000" fill="hold" id="380"/>
                                        <p:tgtEl>
                                          <p:spTgt spid="70"/>
                                        </p:tgtEl>
                                        <p:attrNameLst>
                                          <p:attrName>ppt_h</p:attrName>
                                        </p:attrNameLst>
                                      </p:cBhvr>
                                      <p:tavLst>
                                        <p:tav tm="0">
                                          <p:val>
                                            <p:fltVal val="0"/>
                                          </p:val>
                                        </p:tav>
                                        <p:tav tm="100000">
                                          <p:val>
                                            <p:strVal val="#ppt_h"/>
                                          </p:val>
                                        </p:tav>
                                      </p:tavLst>
                                    </p:anim>
                                    <p:anim calcmode="lin" valueType="num">
                                      <p:cBhvr>
                                        <p:cTn dur="1000" fill="hold" id="381"/>
                                        <p:tgtEl>
                                          <p:spTgt spid="70"/>
                                        </p:tgtEl>
                                        <p:attrNameLst>
                                          <p:attrName>style.rotation</p:attrName>
                                        </p:attrNameLst>
                                      </p:cBhvr>
                                      <p:tavLst>
                                        <p:tav tm="0">
                                          <p:val>
                                            <p:fltVal val="90"/>
                                          </p:val>
                                        </p:tav>
                                        <p:tav tm="100000">
                                          <p:val>
                                            <p:fltVal val="0"/>
                                          </p:val>
                                        </p:tav>
                                      </p:tavLst>
                                    </p:anim>
                                    <p:animEffect filter="fade" transition="in">
                                      <p:cBhvr>
                                        <p:cTn dur="1000" id="382"/>
                                        <p:tgtEl>
                                          <p:spTgt spid="70"/>
                                        </p:tgtEl>
                                      </p:cBhvr>
                                    </p:animEffect>
                                  </p:childTnLst>
                                </p:cTn>
                              </p:par>
                              <p:par>
                                <p:cTn fill="hold" id="383" nodeType="withEffect" presetClass="entr" presetID="31" presetSubtype="0">
                                  <p:stCondLst>
                                    <p:cond delay="500"/>
                                  </p:stCondLst>
                                  <p:childTnLst>
                                    <p:set>
                                      <p:cBhvr>
                                        <p:cTn dur="1" fill="hold" id="384">
                                          <p:stCondLst>
                                            <p:cond delay="0"/>
                                          </p:stCondLst>
                                        </p:cTn>
                                        <p:tgtEl>
                                          <p:spTgt spid="71"/>
                                        </p:tgtEl>
                                        <p:attrNameLst>
                                          <p:attrName>style.visibility</p:attrName>
                                        </p:attrNameLst>
                                      </p:cBhvr>
                                      <p:to>
                                        <p:strVal val="visible"/>
                                      </p:to>
                                    </p:set>
                                    <p:anim calcmode="lin" valueType="num">
                                      <p:cBhvr>
                                        <p:cTn dur="1000" fill="hold" id="385"/>
                                        <p:tgtEl>
                                          <p:spTgt spid="71"/>
                                        </p:tgtEl>
                                        <p:attrNameLst>
                                          <p:attrName>ppt_w</p:attrName>
                                        </p:attrNameLst>
                                      </p:cBhvr>
                                      <p:tavLst>
                                        <p:tav tm="0">
                                          <p:val>
                                            <p:fltVal val="0"/>
                                          </p:val>
                                        </p:tav>
                                        <p:tav tm="100000">
                                          <p:val>
                                            <p:strVal val="#ppt_w"/>
                                          </p:val>
                                        </p:tav>
                                      </p:tavLst>
                                    </p:anim>
                                    <p:anim calcmode="lin" valueType="num">
                                      <p:cBhvr>
                                        <p:cTn dur="1000" fill="hold" id="386"/>
                                        <p:tgtEl>
                                          <p:spTgt spid="71"/>
                                        </p:tgtEl>
                                        <p:attrNameLst>
                                          <p:attrName>ppt_h</p:attrName>
                                        </p:attrNameLst>
                                      </p:cBhvr>
                                      <p:tavLst>
                                        <p:tav tm="0">
                                          <p:val>
                                            <p:fltVal val="0"/>
                                          </p:val>
                                        </p:tav>
                                        <p:tav tm="100000">
                                          <p:val>
                                            <p:strVal val="#ppt_h"/>
                                          </p:val>
                                        </p:tav>
                                      </p:tavLst>
                                    </p:anim>
                                    <p:anim calcmode="lin" valueType="num">
                                      <p:cBhvr>
                                        <p:cTn dur="1000" fill="hold" id="387"/>
                                        <p:tgtEl>
                                          <p:spTgt spid="71"/>
                                        </p:tgtEl>
                                        <p:attrNameLst>
                                          <p:attrName>style.rotation</p:attrName>
                                        </p:attrNameLst>
                                      </p:cBhvr>
                                      <p:tavLst>
                                        <p:tav tm="0">
                                          <p:val>
                                            <p:fltVal val="90"/>
                                          </p:val>
                                        </p:tav>
                                        <p:tav tm="100000">
                                          <p:val>
                                            <p:fltVal val="0"/>
                                          </p:val>
                                        </p:tav>
                                      </p:tavLst>
                                    </p:anim>
                                    <p:animEffect filter="fade" transition="in">
                                      <p:cBhvr>
                                        <p:cTn dur="1000" id="388"/>
                                        <p:tgtEl>
                                          <p:spTgt spid="71"/>
                                        </p:tgtEl>
                                      </p:cBhvr>
                                    </p:animEffect>
                                  </p:childTnLst>
                                </p:cTn>
                              </p:par>
                              <p:par>
                                <p:cTn fill="hold" id="389" nodeType="withEffect" presetClass="entr" presetID="31" presetSubtype="0">
                                  <p:stCondLst>
                                    <p:cond delay="500"/>
                                  </p:stCondLst>
                                  <p:childTnLst>
                                    <p:set>
                                      <p:cBhvr>
                                        <p:cTn dur="1" fill="hold" id="390">
                                          <p:stCondLst>
                                            <p:cond delay="0"/>
                                          </p:stCondLst>
                                        </p:cTn>
                                        <p:tgtEl>
                                          <p:spTgt spid="72"/>
                                        </p:tgtEl>
                                        <p:attrNameLst>
                                          <p:attrName>style.visibility</p:attrName>
                                        </p:attrNameLst>
                                      </p:cBhvr>
                                      <p:to>
                                        <p:strVal val="visible"/>
                                      </p:to>
                                    </p:set>
                                    <p:anim calcmode="lin" valueType="num">
                                      <p:cBhvr>
                                        <p:cTn dur="1000" fill="hold" id="391"/>
                                        <p:tgtEl>
                                          <p:spTgt spid="72"/>
                                        </p:tgtEl>
                                        <p:attrNameLst>
                                          <p:attrName>ppt_w</p:attrName>
                                        </p:attrNameLst>
                                      </p:cBhvr>
                                      <p:tavLst>
                                        <p:tav tm="0">
                                          <p:val>
                                            <p:fltVal val="0"/>
                                          </p:val>
                                        </p:tav>
                                        <p:tav tm="100000">
                                          <p:val>
                                            <p:strVal val="#ppt_w"/>
                                          </p:val>
                                        </p:tav>
                                      </p:tavLst>
                                    </p:anim>
                                    <p:anim calcmode="lin" valueType="num">
                                      <p:cBhvr>
                                        <p:cTn dur="1000" fill="hold" id="392"/>
                                        <p:tgtEl>
                                          <p:spTgt spid="72"/>
                                        </p:tgtEl>
                                        <p:attrNameLst>
                                          <p:attrName>ppt_h</p:attrName>
                                        </p:attrNameLst>
                                      </p:cBhvr>
                                      <p:tavLst>
                                        <p:tav tm="0">
                                          <p:val>
                                            <p:fltVal val="0"/>
                                          </p:val>
                                        </p:tav>
                                        <p:tav tm="100000">
                                          <p:val>
                                            <p:strVal val="#ppt_h"/>
                                          </p:val>
                                        </p:tav>
                                      </p:tavLst>
                                    </p:anim>
                                    <p:anim calcmode="lin" valueType="num">
                                      <p:cBhvr>
                                        <p:cTn dur="1000" fill="hold" id="393"/>
                                        <p:tgtEl>
                                          <p:spTgt spid="72"/>
                                        </p:tgtEl>
                                        <p:attrNameLst>
                                          <p:attrName>style.rotation</p:attrName>
                                        </p:attrNameLst>
                                      </p:cBhvr>
                                      <p:tavLst>
                                        <p:tav tm="0">
                                          <p:val>
                                            <p:fltVal val="90"/>
                                          </p:val>
                                        </p:tav>
                                        <p:tav tm="100000">
                                          <p:val>
                                            <p:fltVal val="0"/>
                                          </p:val>
                                        </p:tav>
                                      </p:tavLst>
                                    </p:anim>
                                    <p:animEffect filter="fade" transition="in">
                                      <p:cBhvr>
                                        <p:cTn dur="1000" id="394"/>
                                        <p:tgtEl>
                                          <p:spTgt spid="72"/>
                                        </p:tgtEl>
                                      </p:cBhvr>
                                    </p:animEffect>
                                  </p:childTnLst>
                                </p:cTn>
                              </p:par>
                              <p:par>
                                <p:cTn fill="hold" id="395" nodeType="withEffect" presetClass="entr" presetID="31" presetSubtype="0">
                                  <p:stCondLst>
                                    <p:cond delay="500"/>
                                  </p:stCondLst>
                                  <p:childTnLst>
                                    <p:set>
                                      <p:cBhvr>
                                        <p:cTn dur="1" fill="hold" id="396">
                                          <p:stCondLst>
                                            <p:cond delay="0"/>
                                          </p:stCondLst>
                                        </p:cTn>
                                        <p:tgtEl>
                                          <p:spTgt spid="73"/>
                                        </p:tgtEl>
                                        <p:attrNameLst>
                                          <p:attrName>style.visibility</p:attrName>
                                        </p:attrNameLst>
                                      </p:cBhvr>
                                      <p:to>
                                        <p:strVal val="visible"/>
                                      </p:to>
                                    </p:set>
                                    <p:anim calcmode="lin" valueType="num">
                                      <p:cBhvr>
                                        <p:cTn dur="1000" fill="hold" id="397"/>
                                        <p:tgtEl>
                                          <p:spTgt spid="73"/>
                                        </p:tgtEl>
                                        <p:attrNameLst>
                                          <p:attrName>ppt_w</p:attrName>
                                        </p:attrNameLst>
                                      </p:cBhvr>
                                      <p:tavLst>
                                        <p:tav tm="0">
                                          <p:val>
                                            <p:fltVal val="0"/>
                                          </p:val>
                                        </p:tav>
                                        <p:tav tm="100000">
                                          <p:val>
                                            <p:strVal val="#ppt_w"/>
                                          </p:val>
                                        </p:tav>
                                      </p:tavLst>
                                    </p:anim>
                                    <p:anim calcmode="lin" valueType="num">
                                      <p:cBhvr>
                                        <p:cTn dur="1000" fill="hold" id="398"/>
                                        <p:tgtEl>
                                          <p:spTgt spid="73"/>
                                        </p:tgtEl>
                                        <p:attrNameLst>
                                          <p:attrName>ppt_h</p:attrName>
                                        </p:attrNameLst>
                                      </p:cBhvr>
                                      <p:tavLst>
                                        <p:tav tm="0">
                                          <p:val>
                                            <p:fltVal val="0"/>
                                          </p:val>
                                        </p:tav>
                                        <p:tav tm="100000">
                                          <p:val>
                                            <p:strVal val="#ppt_h"/>
                                          </p:val>
                                        </p:tav>
                                      </p:tavLst>
                                    </p:anim>
                                    <p:anim calcmode="lin" valueType="num">
                                      <p:cBhvr>
                                        <p:cTn dur="1000" fill="hold" id="399"/>
                                        <p:tgtEl>
                                          <p:spTgt spid="73"/>
                                        </p:tgtEl>
                                        <p:attrNameLst>
                                          <p:attrName>style.rotation</p:attrName>
                                        </p:attrNameLst>
                                      </p:cBhvr>
                                      <p:tavLst>
                                        <p:tav tm="0">
                                          <p:val>
                                            <p:fltVal val="90"/>
                                          </p:val>
                                        </p:tav>
                                        <p:tav tm="100000">
                                          <p:val>
                                            <p:fltVal val="0"/>
                                          </p:val>
                                        </p:tav>
                                      </p:tavLst>
                                    </p:anim>
                                    <p:animEffect filter="fade" transition="in">
                                      <p:cBhvr>
                                        <p:cTn dur="1000" id="400"/>
                                        <p:tgtEl>
                                          <p:spTgt spid="73"/>
                                        </p:tgtEl>
                                      </p:cBhvr>
                                    </p:animEffect>
                                  </p:childTnLst>
                                </p:cTn>
                              </p:par>
                              <p:par>
                                <p:cTn fill="hold" id="401" nodeType="withEffect" presetClass="entr" presetID="31" presetSubtype="0">
                                  <p:stCondLst>
                                    <p:cond delay="500"/>
                                  </p:stCondLst>
                                  <p:childTnLst>
                                    <p:set>
                                      <p:cBhvr>
                                        <p:cTn dur="1" fill="hold" id="402">
                                          <p:stCondLst>
                                            <p:cond delay="0"/>
                                          </p:stCondLst>
                                        </p:cTn>
                                        <p:tgtEl>
                                          <p:spTgt spid="74"/>
                                        </p:tgtEl>
                                        <p:attrNameLst>
                                          <p:attrName>style.visibility</p:attrName>
                                        </p:attrNameLst>
                                      </p:cBhvr>
                                      <p:to>
                                        <p:strVal val="visible"/>
                                      </p:to>
                                    </p:set>
                                    <p:anim calcmode="lin" valueType="num">
                                      <p:cBhvr>
                                        <p:cTn dur="1000" fill="hold" id="403"/>
                                        <p:tgtEl>
                                          <p:spTgt spid="74"/>
                                        </p:tgtEl>
                                        <p:attrNameLst>
                                          <p:attrName>ppt_w</p:attrName>
                                        </p:attrNameLst>
                                      </p:cBhvr>
                                      <p:tavLst>
                                        <p:tav tm="0">
                                          <p:val>
                                            <p:fltVal val="0"/>
                                          </p:val>
                                        </p:tav>
                                        <p:tav tm="100000">
                                          <p:val>
                                            <p:strVal val="#ppt_w"/>
                                          </p:val>
                                        </p:tav>
                                      </p:tavLst>
                                    </p:anim>
                                    <p:anim calcmode="lin" valueType="num">
                                      <p:cBhvr>
                                        <p:cTn dur="1000" fill="hold" id="404"/>
                                        <p:tgtEl>
                                          <p:spTgt spid="74"/>
                                        </p:tgtEl>
                                        <p:attrNameLst>
                                          <p:attrName>ppt_h</p:attrName>
                                        </p:attrNameLst>
                                      </p:cBhvr>
                                      <p:tavLst>
                                        <p:tav tm="0">
                                          <p:val>
                                            <p:fltVal val="0"/>
                                          </p:val>
                                        </p:tav>
                                        <p:tav tm="100000">
                                          <p:val>
                                            <p:strVal val="#ppt_h"/>
                                          </p:val>
                                        </p:tav>
                                      </p:tavLst>
                                    </p:anim>
                                    <p:anim calcmode="lin" valueType="num">
                                      <p:cBhvr>
                                        <p:cTn dur="1000" fill="hold" id="405"/>
                                        <p:tgtEl>
                                          <p:spTgt spid="74"/>
                                        </p:tgtEl>
                                        <p:attrNameLst>
                                          <p:attrName>style.rotation</p:attrName>
                                        </p:attrNameLst>
                                      </p:cBhvr>
                                      <p:tavLst>
                                        <p:tav tm="0">
                                          <p:val>
                                            <p:fltVal val="90"/>
                                          </p:val>
                                        </p:tav>
                                        <p:tav tm="100000">
                                          <p:val>
                                            <p:fltVal val="0"/>
                                          </p:val>
                                        </p:tav>
                                      </p:tavLst>
                                    </p:anim>
                                    <p:animEffect filter="fade" transition="in">
                                      <p:cBhvr>
                                        <p:cTn dur="1000" id="406"/>
                                        <p:tgtEl>
                                          <p:spTgt spid="74"/>
                                        </p:tgtEl>
                                      </p:cBhvr>
                                    </p:animEffect>
                                  </p:childTnLst>
                                </p:cTn>
                              </p:par>
                              <p:par>
                                <p:cTn fill="hold" id="407" nodeType="withEffect" presetClass="entr" presetID="31" presetSubtype="0">
                                  <p:stCondLst>
                                    <p:cond delay="500"/>
                                  </p:stCondLst>
                                  <p:childTnLst>
                                    <p:set>
                                      <p:cBhvr>
                                        <p:cTn dur="1" fill="hold" id="408">
                                          <p:stCondLst>
                                            <p:cond delay="0"/>
                                          </p:stCondLst>
                                        </p:cTn>
                                        <p:tgtEl>
                                          <p:spTgt spid="75"/>
                                        </p:tgtEl>
                                        <p:attrNameLst>
                                          <p:attrName>style.visibility</p:attrName>
                                        </p:attrNameLst>
                                      </p:cBhvr>
                                      <p:to>
                                        <p:strVal val="visible"/>
                                      </p:to>
                                    </p:set>
                                    <p:anim calcmode="lin" valueType="num">
                                      <p:cBhvr>
                                        <p:cTn dur="1000" fill="hold" id="409"/>
                                        <p:tgtEl>
                                          <p:spTgt spid="75"/>
                                        </p:tgtEl>
                                        <p:attrNameLst>
                                          <p:attrName>ppt_w</p:attrName>
                                        </p:attrNameLst>
                                      </p:cBhvr>
                                      <p:tavLst>
                                        <p:tav tm="0">
                                          <p:val>
                                            <p:fltVal val="0"/>
                                          </p:val>
                                        </p:tav>
                                        <p:tav tm="100000">
                                          <p:val>
                                            <p:strVal val="#ppt_w"/>
                                          </p:val>
                                        </p:tav>
                                      </p:tavLst>
                                    </p:anim>
                                    <p:anim calcmode="lin" valueType="num">
                                      <p:cBhvr>
                                        <p:cTn dur="1000" fill="hold" id="410"/>
                                        <p:tgtEl>
                                          <p:spTgt spid="75"/>
                                        </p:tgtEl>
                                        <p:attrNameLst>
                                          <p:attrName>ppt_h</p:attrName>
                                        </p:attrNameLst>
                                      </p:cBhvr>
                                      <p:tavLst>
                                        <p:tav tm="0">
                                          <p:val>
                                            <p:fltVal val="0"/>
                                          </p:val>
                                        </p:tav>
                                        <p:tav tm="100000">
                                          <p:val>
                                            <p:strVal val="#ppt_h"/>
                                          </p:val>
                                        </p:tav>
                                      </p:tavLst>
                                    </p:anim>
                                    <p:anim calcmode="lin" valueType="num">
                                      <p:cBhvr>
                                        <p:cTn dur="1000" fill="hold" id="411"/>
                                        <p:tgtEl>
                                          <p:spTgt spid="75"/>
                                        </p:tgtEl>
                                        <p:attrNameLst>
                                          <p:attrName>style.rotation</p:attrName>
                                        </p:attrNameLst>
                                      </p:cBhvr>
                                      <p:tavLst>
                                        <p:tav tm="0">
                                          <p:val>
                                            <p:fltVal val="90"/>
                                          </p:val>
                                        </p:tav>
                                        <p:tav tm="100000">
                                          <p:val>
                                            <p:fltVal val="0"/>
                                          </p:val>
                                        </p:tav>
                                      </p:tavLst>
                                    </p:anim>
                                    <p:animEffect filter="fade" transition="in">
                                      <p:cBhvr>
                                        <p:cTn dur="1000" id="412"/>
                                        <p:tgtEl>
                                          <p:spTgt spid="75"/>
                                        </p:tgtEl>
                                      </p:cBhvr>
                                    </p:animEffect>
                                  </p:childTnLst>
                                </p:cTn>
                              </p:par>
                              <p:par>
                                <p:cTn fill="hold" id="413" nodeType="withEffect" presetClass="entr" presetID="31" presetSubtype="0">
                                  <p:stCondLst>
                                    <p:cond delay="500"/>
                                  </p:stCondLst>
                                  <p:childTnLst>
                                    <p:set>
                                      <p:cBhvr>
                                        <p:cTn dur="1" fill="hold" id="414">
                                          <p:stCondLst>
                                            <p:cond delay="0"/>
                                          </p:stCondLst>
                                        </p:cTn>
                                        <p:tgtEl>
                                          <p:spTgt spid="76"/>
                                        </p:tgtEl>
                                        <p:attrNameLst>
                                          <p:attrName>style.visibility</p:attrName>
                                        </p:attrNameLst>
                                      </p:cBhvr>
                                      <p:to>
                                        <p:strVal val="visible"/>
                                      </p:to>
                                    </p:set>
                                    <p:anim calcmode="lin" valueType="num">
                                      <p:cBhvr>
                                        <p:cTn dur="1000" fill="hold" id="415"/>
                                        <p:tgtEl>
                                          <p:spTgt spid="76"/>
                                        </p:tgtEl>
                                        <p:attrNameLst>
                                          <p:attrName>ppt_w</p:attrName>
                                        </p:attrNameLst>
                                      </p:cBhvr>
                                      <p:tavLst>
                                        <p:tav tm="0">
                                          <p:val>
                                            <p:fltVal val="0"/>
                                          </p:val>
                                        </p:tav>
                                        <p:tav tm="100000">
                                          <p:val>
                                            <p:strVal val="#ppt_w"/>
                                          </p:val>
                                        </p:tav>
                                      </p:tavLst>
                                    </p:anim>
                                    <p:anim calcmode="lin" valueType="num">
                                      <p:cBhvr>
                                        <p:cTn dur="1000" fill="hold" id="416"/>
                                        <p:tgtEl>
                                          <p:spTgt spid="76"/>
                                        </p:tgtEl>
                                        <p:attrNameLst>
                                          <p:attrName>ppt_h</p:attrName>
                                        </p:attrNameLst>
                                      </p:cBhvr>
                                      <p:tavLst>
                                        <p:tav tm="0">
                                          <p:val>
                                            <p:fltVal val="0"/>
                                          </p:val>
                                        </p:tav>
                                        <p:tav tm="100000">
                                          <p:val>
                                            <p:strVal val="#ppt_h"/>
                                          </p:val>
                                        </p:tav>
                                      </p:tavLst>
                                    </p:anim>
                                    <p:anim calcmode="lin" valueType="num">
                                      <p:cBhvr>
                                        <p:cTn dur="1000" fill="hold" id="417"/>
                                        <p:tgtEl>
                                          <p:spTgt spid="76"/>
                                        </p:tgtEl>
                                        <p:attrNameLst>
                                          <p:attrName>style.rotation</p:attrName>
                                        </p:attrNameLst>
                                      </p:cBhvr>
                                      <p:tavLst>
                                        <p:tav tm="0">
                                          <p:val>
                                            <p:fltVal val="90"/>
                                          </p:val>
                                        </p:tav>
                                        <p:tav tm="100000">
                                          <p:val>
                                            <p:fltVal val="0"/>
                                          </p:val>
                                        </p:tav>
                                      </p:tavLst>
                                    </p:anim>
                                    <p:animEffect filter="fade" transition="in">
                                      <p:cBhvr>
                                        <p:cTn dur="1000" id="418"/>
                                        <p:tgtEl>
                                          <p:spTgt spid="76"/>
                                        </p:tgtEl>
                                      </p:cBhvr>
                                    </p:animEffect>
                                  </p:childTnLst>
                                </p:cTn>
                              </p:par>
                              <p:par>
                                <p:cTn fill="hold" id="419" nodeType="withEffect" presetClass="entr" presetID="31" presetSubtype="0">
                                  <p:stCondLst>
                                    <p:cond delay="500"/>
                                  </p:stCondLst>
                                  <p:childTnLst>
                                    <p:set>
                                      <p:cBhvr>
                                        <p:cTn dur="1" fill="hold" id="420">
                                          <p:stCondLst>
                                            <p:cond delay="0"/>
                                          </p:stCondLst>
                                        </p:cTn>
                                        <p:tgtEl>
                                          <p:spTgt spid="77"/>
                                        </p:tgtEl>
                                        <p:attrNameLst>
                                          <p:attrName>style.visibility</p:attrName>
                                        </p:attrNameLst>
                                      </p:cBhvr>
                                      <p:to>
                                        <p:strVal val="visible"/>
                                      </p:to>
                                    </p:set>
                                    <p:anim calcmode="lin" valueType="num">
                                      <p:cBhvr>
                                        <p:cTn dur="1000" fill="hold" id="421"/>
                                        <p:tgtEl>
                                          <p:spTgt spid="77"/>
                                        </p:tgtEl>
                                        <p:attrNameLst>
                                          <p:attrName>ppt_w</p:attrName>
                                        </p:attrNameLst>
                                      </p:cBhvr>
                                      <p:tavLst>
                                        <p:tav tm="0">
                                          <p:val>
                                            <p:fltVal val="0"/>
                                          </p:val>
                                        </p:tav>
                                        <p:tav tm="100000">
                                          <p:val>
                                            <p:strVal val="#ppt_w"/>
                                          </p:val>
                                        </p:tav>
                                      </p:tavLst>
                                    </p:anim>
                                    <p:anim calcmode="lin" valueType="num">
                                      <p:cBhvr>
                                        <p:cTn dur="1000" fill="hold" id="422"/>
                                        <p:tgtEl>
                                          <p:spTgt spid="77"/>
                                        </p:tgtEl>
                                        <p:attrNameLst>
                                          <p:attrName>ppt_h</p:attrName>
                                        </p:attrNameLst>
                                      </p:cBhvr>
                                      <p:tavLst>
                                        <p:tav tm="0">
                                          <p:val>
                                            <p:fltVal val="0"/>
                                          </p:val>
                                        </p:tav>
                                        <p:tav tm="100000">
                                          <p:val>
                                            <p:strVal val="#ppt_h"/>
                                          </p:val>
                                        </p:tav>
                                      </p:tavLst>
                                    </p:anim>
                                    <p:anim calcmode="lin" valueType="num">
                                      <p:cBhvr>
                                        <p:cTn dur="1000" fill="hold" id="423"/>
                                        <p:tgtEl>
                                          <p:spTgt spid="77"/>
                                        </p:tgtEl>
                                        <p:attrNameLst>
                                          <p:attrName>style.rotation</p:attrName>
                                        </p:attrNameLst>
                                      </p:cBhvr>
                                      <p:tavLst>
                                        <p:tav tm="0">
                                          <p:val>
                                            <p:fltVal val="90"/>
                                          </p:val>
                                        </p:tav>
                                        <p:tav tm="100000">
                                          <p:val>
                                            <p:fltVal val="0"/>
                                          </p:val>
                                        </p:tav>
                                      </p:tavLst>
                                    </p:anim>
                                    <p:animEffect filter="fade" transition="in">
                                      <p:cBhvr>
                                        <p:cTn dur="1000" id="424"/>
                                        <p:tgtEl>
                                          <p:spTgt spid="77"/>
                                        </p:tgtEl>
                                      </p:cBhvr>
                                    </p:animEffect>
                                  </p:childTnLst>
                                </p:cTn>
                              </p:par>
                              <p:par>
                                <p:cTn fill="hold" id="425" nodeType="withEffect" presetClass="entr" presetID="31" presetSubtype="0">
                                  <p:stCondLst>
                                    <p:cond delay="500"/>
                                  </p:stCondLst>
                                  <p:childTnLst>
                                    <p:set>
                                      <p:cBhvr>
                                        <p:cTn dur="1" fill="hold" id="426">
                                          <p:stCondLst>
                                            <p:cond delay="0"/>
                                          </p:stCondLst>
                                        </p:cTn>
                                        <p:tgtEl>
                                          <p:spTgt spid="78"/>
                                        </p:tgtEl>
                                        <p:attrNameLst>
                                          <p:attrName>style.visibility</p:attrName>
                                        </p:attrNameLst>
                                      </p:cBhvr>
                                      <p:to>
                                        <p:strVal val="visible"/>
                                      </p:to>
                                    </p:set>
                                    <p:anim calcmode="lin" valueType="num">
                                      <p:cBhvr>
                                        <p:cTn dur="1000" fill="hold" id="427"/>
                                        <p:tgtEl>
                                          <p:spTgt spid="78"/>
                                        </p:tgtEl>
                                        <p:attrNameLst>
                                          <p:attrName>ppt_w</p:attrName>
                                        </p:attrNameLst>
                                      </p:cBhvr>
                                      <p:tavLst>
                                        <p:tav tm="0">
                                          <p:val>
                                            <p:fltVal val="0"/>
                                          </p:val>
                                        </p:tav>
                                        <p:tav tm="100000">
                                          <p:val>
                                            <p:strVal val="#ppt_w"/>
                                          </p:val>
                                        </p:tav>
                                      </p:tavLst>
                                    </p:anim>
                                    <p:anim calcmode="lin" valueType="num">
                                      <p:cBhvr>
                                        <p:cTn dur="1000" fill="hold" id="428"/>
                                        <p:tgtEl>
                                          <p:spTgt spid="78"/>
                                        </p:tgtEl>
                                        <p:attrNameLst>
                                          <p:attrName>ppt_h</p:attrName>
                                        </p:attrNameLst>
                                      </p:cBhvr>
                                      <p:tavLst>
                                        <p:tav tm="0">
                                          <p:val>
                                            <p:fltVal val="0"/>
                                          </p:val>
                                        </p:tav>
                                        <p:tav tm="100000">
                                          <p:val>
                                            <p:strVal val="#ppt_h"/>
                                          </p:val>
                                        </p:tav>
                                      </p:tavLst>
                                    </p:anim>
                                    <p:anim calcmode="lin" valueType="num">
                                      <p:cBhvr>
                                        <p:cTn dur="1000" fill="hold" id="429"/>
                                        <p:tgtEl>
                                          <p:spTgt spid="78"/>
                                        </p:tgtEl>
                                        <p:attrNameLst>
                                          <p:attrName>style.rotation</p:attrName>
                                        </p:attrNameLst>
                                      </p:cBhvr>
                                      <p:tavLst>
                                        <p:tav tm="0">
                                          <p:val>
                                            <p:fltVal val="90"/>
                                          </p:val>
                                        </p:tav>
                                        <p:tav tm="100000">
                                          <p:val>
                                            <p:fltVal val="0"/>
                                          </p:val>
                                        </p:tav>
                                      </p:tavLst>
                                    </p:anim>
                                    <p:animEffect filter="fade" transition="in">
                                      <p:cBhvr>
                                        <p:cTn dur="1000" id="430"/>
                                        <p:tgtEl>
                                          <p:spTgt spid="78"/>
                                        </p:tgtEl>
                                      </p:cBhvr>
                                    </p:animEffect>
                                  </p:childTnLst>
                                </p:cTn>
                              </p:par>
                              <p:par>
                                <p:cTn fill="hold" id="431" nodeType="withEffect" presetClass="entr" presetID="31" presetSubtype="0">
                                  <p:stCondLst>
                                    <p:cond delay="500"/>
                                  </p:stCondLst>
                                  <p:childTnLst>
                                    <p:set>
                                      <p:cBhvr>
                                        <p:cTn dur="1" fill="hold" id="432">
                                          <p:stCondLst>
                                            <p:cond delay="0"/>
                                          </p:stCondLst>
                                        </p:cTn>
                                        <p:tgtEl>
                                          <p:spTgt spid="79"/>
                                        </p:tgtEl>
                                        <p:attrNameLst>
                                          <p:attrName>style.visibility</p:attrName>
                                        </p:attrNameLst>
                                      </p:cBhvr>
                                      <p:to>
                                        <p:strVal val="visible"/>
                                      </p:to>
                                    </p:set>
                                    <p:anim calcmode="lin" valueType="num">
                                      <p:cBhvr>
                                        <p:cTn dur="1000" fill="hold" id="433"/>
                                        <p:tgtEl>
                                          <p:spTgt spid="79"/>
                                        </p:tgtEl>
                                        <p:attrNameLst>
                                          <p:attrName>ppt_w</p:attrName>
                                        </p:attrNameLst>
                                      </p:cBhvr>
                                      <p:tavLst>
                                        <p:tav tm="0">
                                          <p:val>
                                            <p:fltVal val="0"/>
                                          </p:val>
                                        </p:tav>
                                        <p:tav tm="100000">
                                          <p:val>
                                            <p:strVal val="#ppt_w"/>
                                          </p:val>
                                        </p:tav>
                                      </p:tavLst>
                                    </p:anim>
                                    <p:anim calcmode="lin" valueType="num">
                                      <p:cBhvr>
                                        <p:cTn dur="1000" fill="hold" id="434"/>
                                        <p:tgtEl>
                                          <p:spTgt spid="79"/>
                                        </p:tgtEl>
                                        <p:attrNameLst>
                                          <p:attrName>ppt_h</p:attrName>
                                        </p:attrNameLst>
                                      </p:cBhvr>
                                      <p:tavLst>
                                        <p:tav tm="0">
                                          <p:val>
                                            <p:fltVal val="0"/>
                                          </p:val>
                                        </p:tav>
                                        <p:tav tm="100000">
                                          <p:val>
                                            <p:strVal val="#ppt_h"/>
                                          </p:val>
                                        </p:tav>
                                      </p:tavLst>
                                    </p:anim>
                                    <p:anim calcmode="lin" valueType="num">
                                      <p:cBhvr>
                                        <p:cTn dur="1000" fill="hold" id="435"/>
                                        <p:tgtEl>
                                          <p:spTgt spid="79"/>
                                        </p:tgtEl>
                                        <p:attrNameLst>
                                          <p:attrName>style.rotation</p:attrName>
                                        </p:attrNameLst>
                                      </p:cBhvr>
                                      <p:tavLst>
                                        <p:tav tm="0">
                                          <p:val>
                                            <p:fltVal val="90"/>
                                          </p:val>
                                        </p:tav>
                                        <p:tav tm="100000">
                                          <p:val>
                                            <p:fltVal val="0"/>
                                          </p:val>
                                        </p:tav>
                                      </p:tavLst>
                                    </p:anim>
                                    <p:animEffect filter="fade" transition="in">
                                      <p:cBhvr>
                                        <p:cTn dur="1000" id="436"/>
                                        <p:tgtEl>
                                          <p:spTgt spid="79"/>
                                        </p:tgtEl>
                                      </p:cBhvr>
                                    </p:animEffect>
                                  </p:childTnLst>
                                </p:cTn>
                              </p:par>
                              <p:par>
                                <p:cTn fill="hold" id="437" nodeType="withEffect" presetClass="entr" presetID="31" presetSubtype="0">
                                  <p:stCondLst>
                                    <p:cond delay="500"/>
                                  </p:stCondLst>
                                  <p:childTnLst>
                                    <p:set>
                                      <p:cBhvr>
                                        <p:cTn dur="1" fill="hold" id="438">
                                          <p:stCondLst>
                                            <p:cond delay="0"/>
                                          </p:stCondLst>
                                        </p:cTn>
                                        <p:tgtEl>
                                          <p:spTgt spid="80"/>
                                        </p:tgtEl>
                                        <p:attrNameLst>
                                          <p:attrName>style.visibility</p:attrName>
                                        </p:attrNameLst>
                                      </p:cBhvr>
                                      <p:to>
                                        <p:strVal val="visible"/>
                                      </p:to>
                                    </p:set>
                                    <p:anim calcmode="lin" valueType="num">
                                      <p:cBhvr>
                                        <p:cTn dur="1000" fill="hold" id="439"/>
                                        <p:tgtEl>
                                          <p:spTgt spid="80"/>
                                        </p:tgtEl>
                                        <p:attrNameLst>
                                          <p:attrName>ppt_w</p:attrName>
                                        </p:attrNameLst>
                                      </p:cBhvr>
                                      <p:tavLst>
                                        <p:tav tm="0">
                                          <p:val>
                                            <p:fltVal val="0"/>
                                          </p:val>
                                        </p:tav>
                                        <p:tav tm="100000">
                                          <p:val>
                                            <p:strVal val="#ppt_w"/>
                                          </p:val>
                                        </p:tav>
                                      </p:tavLst>
                                    </p:anim>
                                    <p:anim calcmode="lin" valueType="num">
                                      <p:cBhvr>
                                        <p:cTn dur="1000" fill="hold" id="440"/>
                                        <p:tgtEl>
                                          <p:spTgt spid="80"/>
                                        </p:tgtEl>
                                        <p:attrNameLst>
                                          <p:attrName>ppt_h</p:attrName>
                                        </p:attrNameLst>
                                      </p:cBhvr>
                                      <p:tavLst>
                                        <p:tav tm="0">
                                          <p:val>
                                            <p:fltVal val="0"/>
                                          </p:val>
                                        </p:tav>
                                        <p:tav tm="100000">
                                          <p:val>
                                            <p:strVal val="#ppt_h"/>
                                          </p:val>
                                        </p:tav>
                                      </p:tavLst>
                                    </p:anim>
                                    <p:anim calcmode="lin" valueType="num">
                                      <p:cBhvr>
                                        <p:cTn dur="1000" fill="hold" id="441"/>
                                        <p:tgtEl>
                                          <p:spTgt spid="80"/>
                                        </p:tgtEl>
                                        <p:attrNameLst>
                                          <p:attrName>style.rotation</p:attrName>
                                        </p:attrNameLst>
                                      </p:cBhvr>
                                      <p:tavLst>
                                        <p:tav tm="0">
                                          <p:val>
                                            <p:fltVal val="90"/>
                                          </p:val>
                                        </p:tav>
                                        <p:tav tm="100000">
                                          <p:val>
                                            <p:fltVal val="0"/>
                                          </p:val>
                                        </p:tav>
                                      </p:tavLst>
                                    </p:anim>
                                    <p:animEffect filter="fade" transition="in">
                                      <p:cBhvr>
                                        <p:cTn dur="1000" id="442"/>
                                        <p:tgtEl>
                                          <p:spTgt spid="80"/>
                                        </p:tgtEl>
                                      </p:cBhvr>
                                    </p:animEffect>
                                  </p:childTnLst>
                                </p:cTn>
                              </p:par>
                              <p:par>
                                <p:cTn fill="hold" grpId="0" id="443" nodeType="withEffect" presetClass="entr" presetID="31" presetSubtype="0">
                                  <p:stCondLst>
                                    <p:cond delay="500"/>
                                  </p:stCondLst>
                                  <p:childTnLst>
                                    <p:set>
                                      <p:cBhvr>
                                        <p:cTn dur="1" fill="hold" id="444">
                                          <p:stCondLst>
                                            <p:cond delay="0"/>
                                          </p:stCondLst>
                                        </p:cTn>
                                        <p:tgtEl>
                                          <p:spTgt spid="81"/>
                                        </p:tgtEl>
                                        <p:attrNameLst>
                                          <p:attrName>style.visibility</p:attrName>
                                        </p:attrNameLst>
                                      </p:cBhvr>
                                      <p:to>
                                        <p:strVal val="visible"/>
                                      </p:to>
                                    </p:set>
                                    <p:anim calcmode="lin" valueType="num">
                                      <p:cBhvr>
                                        <p:cTn dur="1000" fill="hold" id="445"/>
                                        <p:tgtEl>
                                          <p:spTgt spid="81"/>
                                        </p:tgtEl>
                                        <p:attrNameLst>
                                          <p:attrName>ppt_w</p:attrName>
                                        </p:attrNameLst>
                                      </p:cBhvr>
                                      <p:tavLst>
                                        <p:tav tm="0">
                                          <p:val>
                                            <p:fltVal val="0"/>
                                          </p:val>
                                        </p:tav>
                                        <p:tav tm="100000">
                                          <p:val>
                                            <p:strVal val="#ppt_w"/>
                                          </p:val>
                                        </p:tav>
                                      </p:tavLst>
                                    </p:anim>
                                    <p:anim calcmode="lin" valueType="num">
                                      <p:cBhvr>
                                        <p:cTn dur="1000" fill="hold" id="446"/>
                                        <p:tgtEl>
                                          <p:spTgt spid="81"/>
                                        </p:tgtEl>
                                        <p:attrNameLst>
                                          <p:attrName>ppt_h</p:attrName>
                                        </p:attrNameLst>
                                      </p:cBhvr>
                                      <p:tavLst>
                                        <p:tav tm="0">
                                          <p:val>
                                            <p:fltVal val="0"/>
                                          </p:val>
                                        </p:tav>
                                        <p:tav tm="100000">
                                          <p:val>
                                            <p:strVal val="#ppt_h"/>
                                          </p:val>
                                        </p:tav>
                                      </p:tavLst>
                                    </p:anim>
                                    <p:anim calcmode="lin" valueType="num">
                                      <p:cBhvr>
                                        <p:cTn dur="1000" fill="hold" id="447"/>
                                        <p:tgtEl>
                                          <p:spTgt spid="81"/>
                                        </p:tgtEl>
                                        <p:attrNameLst>
                                          <p:attrName>style.rotation</p:attrName>
                                        </p:attrNameLst>
                                      </p:cBhvr>
                                      <p:tavLst>
                                        <p:tav tm="0">
                                          <p:val>
                                            <p:fltVal val="90"/>
                                          </p:val>
                                        </p:tav>
                                        <p:tav tm="100000">
                                          <p:val>
                                            <p:fltVal val="0"/>
                                          </p:val>
                                        </p:tav>
                                      </p:tavLst>
                                    </p:anim>
                                    <p:animEffect filter="fade" transition="in">
                                      <p:cBhvr>
                                        <p:cTn dur="1000" id="448"/>
                                        <p:tgtEl>
                                          <p:spTgt spid="81"/>
                                        </p:tgtEl>
                                      </p:cBhvr>
                                    </p:animEffect>
                                  </p:childTnLst>
                                </p:cTn>
                              </p:par>
                              <p:par>
                                <p:cTn fill="hold" grpId="0" id="449" nodeType="withEffect" presetClass="entr" presetID="31" presetSubtype="0">
                                  <p:stCondLst>
                                    <p:cond delay="500"/>
                                  </p:stCondLst>
                                  <p:childTnLst>
                                    <p:set>
                                      <p:cBhvr>
                                        <p:cTn dur="1" fill="hold" id="450">
                                          <p:stCondLst>
                                            <p:cond delay="0"/>
                                          </p:stCondLst>
                                        </p:cTn>
                                        <p:tgtEl>
                                          <p:spTgt spid="82"/>
                                        </p:tgtEl>
                                        <p:attrNameLst>
                                          <p:attrName>style.visibility</p:attrName>
                                        </p:attrNameLst>
                                      </p:cBhvr>
                                      <p:to>
                                        <p:strVal val="visible"/>
                                      </p:to>
                                    </p:set>
                                    <p:anim calcmode="lin" valueType="num">
                                      <p:cBhvr>
                                        <p:cTn dur="1000" fill="hold" id="451"/>
                                        <p:tgtEl>
                                          <p:spTgt spid="82"/>
                                        </p:tgtEl>
                                        <p:attrNameLst>
                                          <p:attrName>ppt_w</p:attrName>
                                        </p:attrNameLst>
                                      </p:cBhvr>
                                      <p:tavLst>
                                        <p:tav tm="0">
                                          <p:val>
                                            <p:fltVal val="0"/>
                                          </p:val>
                                        </p:tav>
                                        <p:tav tm="100000">
                                          <p:val>
                                            <p:strVal val="#ppt_w"/>
                                          </p:val>
                                        </p:tav>
                                      </p:tavLst>
                                    </p:anim>
                                    <p:anim calcmode="lin" valueType="num">
                                      <p:cBhvr>
                                        <p:cTn dur="1000" fill="hold" id="452"/>
                                        <p:tgtEl>
                                          <p:spTgt spid="82"/>
                                        </p:tgtEl>
                                        <p:attrNameLst>
                                          <p:attrName>ppt_h</p:attrName>
                                        </p:attrNameLst>
                                      </p:cBhvr>
                                      <p:tavLst>
                                        <p:tav tm="0">
                                          <p:val>
                                            <p:fltVal val="0"/>
                                          </p:val>
                                        </p:tav>
                                        <p:tav tm="100000">
                                          <p:val>
                                            <p:strVal val="#ppt_h"/>
                                          </p:val>
                                        </p:tav>
                                      </p:tavLst>
                                    </p:anim>
                                    <p:anim calcmode="lin" valueType="num">
                                      <p:cBhvr>
                                        <p:cTn dur="1000" fill="hold" id="453"/>
                                        <p:tgtEl>
                                          <p:spTgt spid="82"/>
                                        </p:tgtEl>
                                        <p:attrNameLst>
                                          <p:attrName>style.rotation</p:attrName>
                                        </p:attrNameLst>
                                      </p:cBhvr>
                                      <p:tavLst>
                                        <p:tav tm="0">
                                          <p:val>
                                            <p:fltVal val="90"/>
                                          </p:val>
                                        </p:tav>
                                        <p:tav tm="100000">
                                          <p:val>
                                            <p:fltVal val="0"/>
                                          </p:val>
                                        </p:tav>
                                      </p:tavLst>
                                    </p:anim>
                                    <p:animEffect filter="fade" transition="in">
                                      <p:cBhvr>
                                        <p:cTn dur="1000" id="454"/>
                                        <p:tgtEl>
                                          <p:spTgt spid="82"/>
                                        </p:tgtEl>
                                      </p:cBhvr>
                                    </p:animEffect>
                                  </p:childTnLst>
                                </p:cTn>
                              </p:par>
                              <p:par>
                                <p:cTn fill="hold" grpId="0" id="455" nodeType="withEffect" presetClass="entr" presetID="31" presetSubtype="0">
                                  <p:stCondLst>
                                    <p:cond delay="500"/>
                                  </p:stCondLst>
                                  <p:childTnLst>
                                    <p:set>
                                      <p:cBhvr>
                                        <p:cTn dur="1" fill="hold" id="456">
                                          <p:stCondLst>
                                            <p:cond delay="0"/>
                                          </p:stCondLst>
                                        </p:cTn>
                                        <p:tgtEl>
                                          <p:spTgt spid="83"/>
                                        </p:tgtEl>
                                        <p:attrNameLst>
                                          <p:attrName>style.visibility</p:attrName>
                                        </p:attrNameLst>
                                      </p:cBhvr>
                                      <p:to>
                                        <p:strVal val="visible"/>
                                      </p:to>
                                    </p:set>
                                    <p:anim calcmode="lin" valueType="num">
                                      <p:cBhvr>
                                        <p:cTn dur="1000" fill="hold" id="457"/>
                                        <p:tgtEl>
                                          <p:spTgt spid="83"/>
                                        </p:tgtEl>
                                        <p:attrNameLst>
                                          <p:attrName>ppt_w</p:attrName>
                                        </p:attrNameLst>
                                      </p:cBhvr>
                                      <p:tavLst>
                                        <p:tav tm="0">
                                          <p:val>
                                            <p:fltVal val="0"/>
                                          </p:val>
                                        </p:tav>
                                        <p:tav tm="100000">
                                          <p:val>
                                            <p:strVal val="#ppt_w"/>
                                          </p:val>
                                        </p:tav>
                                      </p:tavLst>
                                    </p:anim>
                                    <p:anim calcmode="lin" valueType="num">
                                      <p:cBhvr>
                                        <p:cTn dur="1000" fill="hold" id="458"/>
                                        <p:tgtEl>
                                          <p:spTgt spid="83"/>
                                        </p:tgtEl>
                                        <p:attrNameLst>
                                          <p:attrName>ppt_h</p:attrName>
                                        </p:attrNameLst>
                                      </p:cBhvr>
                                      <p:tavLst>
                                        <p:tav tm="0">
                                          <p:val>
                                            <p:fltVal val="0"/>
                                          </p:val>
                                        </p:tav>
                                        <p:tav tm="100000">
                                          <p:val>
                                            <p:strVal val="#ppt_h"/>
                                          </p:val>
                                        </p:tav>
                                      </p:tavLst>
                                    </p:anim>
                                    <p:anim calcmode="lin" valueType="num">
                                      <p:cBhvr>
                                        <p:cTn dur="1000" fill="hold" id="459"/>
                                        <p:tgtEl>
                                          <p:spTgt spid="83"/>
                                        </p:tgtEl>
                                        <p:attrNameLst>
                                          <p:attrName>style.rotation</p:attrName>
                                        </p:attrNameLst>
                                      </p:cBhvr>
                                      <p:tavLst>
                                        <p:tav tm="0">
                                          <p:val>
                                            <p:fltVal val="90"/>
                                          </p:val>
                                        </p:tav>
                                        <p:tav tm="100000">
                                          <p:val>
                                            <p:fltVal val="0"/>
                                          </p:val>
                                        </p:tav>
                                      </p:tavLst>
                                    </p:anim>
                                    <p:animEffect filter="fade" transition="in">
                                      <p:cBhvr>
                                        <p:cTn dur="1000" id="460"/>
                                        <p:tgtEl>
                                          <p:spTgt spid="83"/>
                                        </p:tgtEl>
                                      </p:cBhvr>
                                    </p:animEffect>
                                  </p:childTnLst>
                                </p:cTn>
                              </p:par>
                              <p:par>
                                <p:cTn fill="hold" grpId="0" id="461" nodeType="withEffect" presetClass="entr" presetID="31" presetSubtype="0">
                                  <p:stCondLst>
                                    <p:cond delay="500"/>
                                  </p:stCondLst>
                                  <p:childTnLst>
                                    <p:set>
                                      <p:cBhvr>
                                        <p:cTn dur="1" fill="hold" id="462">
                                          <p:stCondLst>
                                            <p:cond delay="0"/>
                                          </p:stCondLst>
                                        </p:cTn>
                                        <p:tgtEl>
                                          <p:spTgt spid="84"/>
                                        </p:tgtEl>
                                        <p:attrNameLst>
                                          <p:attrName>style.visibility</p:attrName>
                                        </p:attrNameLst>
                                      </p:cBhvr>
                                      <p:to>
                                        <p:strVal val="visible"/>
                                      </p:to>
                                    </p:set>
                                    <p:anim calcmode="lin" valueType="num">
                                      <p:cBhvr>
                                        <p:cTn dur="1000" fill="hold" id="463"/>
                                        <p:tgtEl>
                                          <p:spTgt spid="84"/>
                                        </p:tgtEl>
                                        <p:attrNameLst>
                                          <p:attrName>ppt_w</p:attrName>
                                        </p:attrNameLst>
                                      </p:cBhvr>
                                      <p:tavLst>
                                        <p:tav tm="0">
                                          <p:val>
                                            <p:fltVal val="0"/>
                                          </p:val>
                                        </p:tav>
                                        <p:tav tm="100000">
                                          <p:val>
                                            <p:strVal val="#ppt_w"/>
                                          </p:val>
                                        </p:tav>
                                      </p:tavLst>
                                    </p:anim>
                                    <p:anim calcmode="lin" valueType="num">
                                      <p:cBhvr>
                                        <p:cTn dur="1000" fill="hold" id="464"/>
                                        <p:tgtEl>
                                          <p:spTgt spid="84"/>
                                        </p:tgtEl>
                                        <p:attrNameLst>
                                          <p:attrName>ppt_h</p:attrName>
                                        </p:attrNameLst>
                                      </p:cBhvr>
                                      <p:tavLst>
                                        <p:tav tm="0">
                                          <p:val>
                                            <p:fltVal val="0"/>
                                          </p:val>
                                        </p:tav>
                                        <p:tav tm="100000">
                                          <p:val>
                                            <p:strVal val="#ppt_h"/>
                                          </p:val>
                                        </p:tav>
                                      </p:tavLst>
                                    </p:anim>
                                    <p:anim calcmode="lin" valueType="num">
                                      <p:cBhvr>
                                        <p:cTn dur="1000" fill="hold" id="465"/>
                                        <p:tgtEl>
                                          <p:spTgt spid="84"/>
                                        </p:tgtEl>
                                        <p:attrNameLst>
                                          <p:attrName>style.rotation</p:attrName>
                                        </p:attrNameLst>
                                      </p:cBhvr>
                                      <p:tavLst>
                                        <p:tav tm="0">
                                          <p:val>
                                            <p:fltVal val="90"/>
                                          </p:val>
                                        </p:tav>
                                        <p:tav tm="100000">
                                          <p:val>
                                            <p:fltVal val="0"/>
                                          </p:val>
                                        </p:tav>
                                      </p:tavLst>
                                    </p:anim>
                                    <p:animEffect filter="fade" transition="in">
                                      <p:cBhvr>
                                        <p:cTn dur="1000" id="466"/>
                                        <p:tgtEl>
                                          <p:spTgt spid="84"/>
                                        </p:tgtEl>
                                      </p:cBhvr>
                                    </p:animEffect>
                                  </p:childTnLst>
                                </p:cTn>
                              </p:par>
                              <p:par>
                                <p:cTn fill="hold" grpId="0" id="467" nodeType="withEffect" presetClass="entr" presetID="31" presetSubtype="0">
                                  <p:stCondLst>
                                    <p:cond delay="500"/>
                                  </p:stCondLst>
                                  <p:childTnLst>
                                    <p:set>
                                      <p:cBhvr>
                                        <p:cTn dur="1" fill="hold" id="468">
                                          <p:stCondLst>
                                            <p:cond delay="0"/>
                                          </p:stCondLst>
                                        </p:cTn>
                                        <p:tgtEl>
                                          <p:spTgt spid="85"/>
                                        </p:tgtEl>
                                        <p:attrNameLst>
                                          <p:attrName>style.visibility</p:attrName>
                                        </p:attrNameLst>
                                      </p:cBhvr>
                                      <p:to>
                                        <p:strVal val="visible"/>
                                      </p:to>
                                    </p:set>
                                    <p:anim calcmode="lin" valueType="num">
                                      <p:cBhvr>
                                        <p:cTn dur="1000" fill="hold" id="469"/>
                                        <p:tgtEl>
                                          <p:spTgt spid="85"/>
                                        </p:tgtEl>
                                        <p:attrNameLst>
                                          <p:attrName>ppt_w</p:attrName>
                                        </p:attrNameLst>
                                      </p:cBhvr>
                                      <p:tavLst>
                                        <p:tav tm="0">
                                          <p:val>
                                            <p:fltVal val="0"/>
                                          </p:val>
                                        </p:tav>
                                        <p:tav tm="100000">
                                          <p:val>
                                            <p:strVal val="#ppt_w"/>
                                          </p:val>
                                        </p:tav>
                                      </p:tavLst>
                                    </p:anim>
                                    <p:anim calcmode="lin" valueType="num">
                                      <p:cBhvr>
                                        <p:cTn dur="1000" fill="hold" id="470"/>
                                        <p:tgtEl>
                                          <p:spTgt spid="85"/>
                                        </p:tgtEl>
                                        <p:attrNameLst>
                                          <p:attrName>ppt_h</p:attrName>
                                        </p:attrNameLst>
                                      </p:cBhvr>
                                      <p:tavLst>
                                        <p:tav tm="0">
                                          <p:val>
                                            <p:fltVal val="0"/>
                                          </p:val>
                                        </p:tav>
                                        <p:tav tm="100000">
                                          <p:val>
                                            <p:strVal val="#ppt_h"/>
                                          </p:val>
                                        </p:tav>
                                      </p:tavLst>
                                    </p:anim>
                                    <p:anim calcmode="lin" valueType="num">
                                      <p:cBhvr>
                                        <p:cTn dur="1000" fill="hold" id="471"/>
                                        <p:tgtEl>
                                          <p:spTgt spid="85"/>
                                        </p:tgtEl>
                                        <p:attrNameLst>
                                          <p:attrName>style.rotation</p:attrName>
                                        </p:attrNameLst>
                                      </p:cBhvr>
                                      <p:tavLst>
                                        <p:tav tm="0">
                                          <p:val>
                                            <p:fltVal val="90"/>
                                          </p:val>
                                        </p:tav>
                                        <p:tav tm="100000">
                                          <p:val>
                                            <p:fltVal val="0"/>
                                          </p:val>
                                        </p:tav>
                                      </p:tavLst>
                                    </p:anim>
                                    <p:animEffect filter="fade" transition="in">
                                      <p:cBhvr>
                                        <p:cTn dur="1000" id="472"/>
                                        <p:tgtEl>
                                          <p:spTgt spid="85"/>
                                        </p:tgtEl>
                                      </p:cBhvr>
                                    </p:animEffect>
                                  </p:childTnLst>
                                </p:cTn>
                              </p:par>
                              <p:par>
                                <p:cTn fill="hold" grpId="0" id="473" nodeType="withEffect" presetClass="entr" presetID="31" presetSubtype="0">
                                  <p:stCondLst>
                                    <p:cond delay="500"/>
                                  </p:stCondLst>
                                  <p:childTnLst>
                                    <p:set>
                                      <p:cBhvr>
                                        <p:cTn dur="1" fill="hold" id="474">
                                          <p:stCondLst>
                                            <p:cond delay="0"/>
                                          </p:stCondLst>
                                        </p:cTn>
                                        <p:tgtEl>
                                          <p:spTgt spid="86"/>
                                        </p:tgtEl>
                                        <p:attrNameLst>
                                          <p:attrName>style.visibility</p:attrName>
                                        </p:attrNameLst>
                                      </p:cBhvr>
                                      <p:to>
                                        <p:strVal val="visible"/>
                                      </p:to>
                                    </p:set>
                                    <p:anim calcmode="lin" valueType="num">
                                      <p:cBhvr>
                                        <p:cTn dur="1000" fill="hold" id="475"/>
                                        <p:tgtEl>
                                          <p:spTgt spid="86"/>
                                        </p:tgtEl>
                                        <p:attrNameLst>
                                          <p:attrName>ppt_w</p:attrName>
                                        </p:attrNameLst>
                                      </p:cBhvr>
                                      <p:tavLst>
                                        <p:tav tm="0">
                                          <p:val>
                                            <p:fltVal val="0"/>
                                          </p:val>
                                        </p:tav>
                                        <p:tav tm="100000">
                                          <p:val>
                                            <p:strVal val="#ppt_w"/>
                                          </p:val>
                                        </p:tav>
                                      </p:tavLst>
                                    </p:anim>
                                    <p:anim calcmode="lin" valueType="num">
                                      <p:cBhvr>
                                        <p:cTn dur="1000" fill="hold" id="476"/>
                                        <p:tgtEl>
                                          <p:spTgt spid="86"/>
                                        </p:tgtEl>
                                        <p:attrNameLst>
                                          <p:attrName>ppt_h</p:attrName>
                                        </p:attrNameLst>
                                      </p:cBhvr>
                                      <p:tavLst>
                                        <p:tav tm="0">
                                          <p:val>
                                            <p:fltVal val="0"/>
                                          </p:val>
                                        </p:tav>
                                        <p:tav tm="100000">
                                          <p:val>
                                            <p:strVal val="#ppt_h"/>
                                          </p:val>
                                        </p:tav>
                                      </p:tavLst>
                                    </p:anim>
                                    <p:anim calcmode="lin" valueType="num">
                                      <p:cBhvr>
                                        <p:cTn dur="1000" fill="hold" id="477"/>
                                        <p:tgtEl>
                                          <p:spTgt spid="86"/>
                                        </p:tgtEl>
                                        <p:attrNameLst>
                                          <p:attrName>style.rotation</p:attrName>
                                        </p:attrNameLst>
                                      </p:cBhvr>
                                      <p:tavLst>
                                        <p:tav tm="0">
                                          <p:val>
                                            <p:fltVal val="90"/>
                                          </p:val>
                                        </p:tav>
                                        <p:tav tm="100000">
                                          <p:val>
                                            <p:fltVal val="0"/>
                                          </p:val>
                                        </p:tav>
                                      </p:tavLst>
                                    </p:anim>
                                    <p:animEffect filter="fade" transition="in">
                                      <p:cBhvr>
                                        <p:cTn dur="1000" id="478"/>
                                        <p:tgtEl>
                                          <p:spTgt spid="86"/>
                                        </p:tgtEl>
                                      </p:cBhvr>
                                    </p:animEffect>
                                  </p:childTnLst>
                                </p:cTn>
                              </p:par>
                              <p:par>
                                <p:cTn fill="hold" grpId="0" id="479" nodeType="withEffect" presetClass="entr" presetID="31" presetSubtype="0">
                                  <p:stCondLst>
                                    <p:cond delay="500"/>
                                  </p:stCondLst>
                                  <p:childTnLst>
                                    <p:set>
                                      <p:cBhvr>
                                        <p:cTn dur="1" fill="hold" id="480">
                                          <p:stCondLst>
                                            <p:cond delay="0"/>
                                          </p:stCondLst>
                                        </p:cTn>
                                        <p:tgtEl>
                                          <p:spTgt spid="87"/>
                                        </p:tgtEl>
                                        <p:attrNameLst>
                                          <p:attrName>style.visibility</p:attrName>
                                        </p:attrNameLst>
                                      </p:cBhvr>
                                      <p:to>
                                        <p:strVal val="visible"/>
                                      </p:to>
                                    </p:set>
                                    <p:anim calcmode="lin" valueType="num">
                                      <p:cBhvr>
                                        <p:cTn dur="1000" fill="hold" id="481"/>
                                        <p:tgtEl>
                                          <p:spTgt spid="87"/>
                                        </p:tgtEl>
                                        <p:attrNameLst>
                                          <p:attrName>ppt_w</p:attrName>
                                        </p:attrNameLst>
                                      </p:cBhvr>
                                      <p:tavLst>
                                        <p:tav tm="0">
                                          <p:val>
                                            <p:fltVal val="0"/>
                                          </p:val>
                                        </p:tav>
                                        <p:tav tm="100000">
                                          <p:val>
                                            <p:strVal val="#ppt_w"/>
                                          </p:val>
                                        </p:tav>
                                      </p:tavLst>
                                    </p:anim>
                                    <p:anim calcmode="lin" valueType="num">
                                      <p:cBhvr>
                                        <p:cTn dur="1000" fill="hold" id="482"/>
                                        <p:tgtEl>
                                          <p:spTgt spid="87"/>
                                        </p:tgtEl>
                                        <p:attrNameLst>
                                          <p:attrName>ppt_h</p:attrName>
                                        </p:attrNameLst>
                                      </p:cBhvr>
                                      <p:tavLst>
                                        <p:tav tm="0">
                                          <p:val>
                                            <p:fltVal val="0"/>
                                          </p:val>
                                        </p:tav>
                                        <p:tav tm="100000">
                                          <p:val>
                                            <p:strVal val="#ppt_h"/>
                                          </p:val>
                                        </p:tav>
                                      </p:tavLst>
                                    </p:anim>
                                    <p:anim calcmode="lin" valueType="num">
                                      <p:cBhvr>
                                        <p:cTn dur="1000" fill="hold" id="483"/>
                                        <p:tgtEl>
                                          <p:spTgt spid="87"/>
                                        </p:tgtEl>
                                        <p:attrNameLst>
                                          <p:attrName>style.rotation</p:attrName>
                                        </p:attrNameLst>
                                      </p:cBhvr>
                                      <p:tavLst>
                                        <p:tav tm="0">
                                          <p:val>
                                            <p:fltVal val="90"/>
                                          </p:val>
                                        </p:tav>
                                        <p:tav tm="100000">
                                          <p:val>
                                            <p:fltVal val="0"/>
                                          </p:val>
                                        </p:tav>
                                      </p:tavLst>
                                    </p:anim>
                                    <p:animEffect filter="fade" transition="in">
                                      <p:cBhvr>
                                        <p:cTn dur="1000" id="484"/>
                                        <p:tgtEl>
                                          <p:spTgt spid="87"/>
                                        </p:tgtEl>
                                      </p:cBhvr>
                                    </p:animEffect>
                                  </p:childTnLst>
                                </p:cTn>
                              </p:par>
                              <p:par>
                                <p:cTn fill="hold" grpId="0" id="485" nodeType="withEffect" presetClass="entr" presetID="31" presetSubtype="0">
                                  <p:stCondLst>
                                    <p:cond delay="500"/>
                                  </p:stCondLst>
                                  <p:childTnLst>
                                    <p:set>
                                      <p:cBhvr>
                                        <p:cTn dur="1" fill="hold" id="486">
                                          <p:stCondLst>
                                            <p:cond delay="0"/>
                                          </p:stCondLst>
                                        </p:cTn>
                                        <p:tgtEl>
                                          <p:spTgt spid="88"/>
                                        </p:tgtEl>
                                        <p:attrNameLst>
                                          <p:attrName>style.visibility</p:attrName>
                                        </p:attrNameLst>
                                      </p:cBhvr>
                                      <p:to>
                                        <p:strVal val="visible"/>
                                      </p:to>
                                    </p:set>
                                    <p:anim calcmode="lin" valueType="num">
                                      <p:cBhvr>
                                        <p:cTn dur="1000" fill="hold" id="487"/>
                                        <p:tgtEl>
                                          <p:spTgt spid="88"/>
                                        </p:tgtEl>
                                        <p:attrNameLst>
                                          <p:attrName>ppt_w</p:attrName>
                                        </p:attrNameLst>
                                      </p:cBhvr>
                                      <p:tavLst>
                                        <p:tav tm="0">
                                          <p:val>
                                            <p:fltVal val="0"/>
                                          </p:val>
                                        </p:tav>
                                        <p:tav tm="100000">
                                          <p:val>
                                            <p:strVal val="#ppt_w"/>
                                          </p:val>
                                        </p:tav>
                                      </p:tavLst>
                                    </p:anim>
                                    <p:anim calcmode="lin" valueType="num">
                                      <p:cBhvr>
                                        <p:cTn dur="1000" fill="hold" id="488"/>
                                        <p:tgtEl>
                                          <p:spTgt spid="88"/>
                                        </p:tgtEl>
                                        <p:attrNameLst>
                                          <p:attrName>ppt_h</p:attrName>
                                        </p:attrNameLst>
                                      </p:cBhvr>
                                      <p:tavLst>
                                        <p:tav tm="0">
                                          <p:val>
                                            <p:fltVal val="0"/>
                                          </p:val>
                                        </p:tav>
                                        <p:tav tm="100000">
                                          <p:val>
                                            <p:strVal val="#ppt_h"/>
                                          </p:val>
                                        </p:tav>
                                      </p:tavLst>
                                    </p:anim>
                                    <p:anim calcmode="lin" valueType="num">
                                      <p:cBhvr>
                                        <p:cTn dur="1000" fill="hold" id="489"/>
                                        <p:tgtEl>
                                          <p:spTgt spid="88"/>
                                        </p:tgtEl>
                                        <p:attrNameLst>
                                          <p:attrName>style.rotation</p:attrName>
                                        </p:attrNameLst>
                                      </p:cBhvr>
                                      <p:tavLst>
                                        <p:tav tm="0">
                                          <p:val>
                                            <p:fltVal val="90"/>
                                          </p:val>
                                        </p:tav>
                                        <p:tav tm="100000">
                                          <p:val>
                                            <p:fltVal val="0"/>
                                          </p:val>
                                        </p:tav>
                                      </p:tavLst>
                                    </p:anim>
                                    <p:animEffect filter="fade" transition="in">
                                      <p:cBhvr>
                                        <p:cTn dur="1000" id="490"/>
                                        <p:tgtEl>
                                          <p:spTgt spid="88"/>
                                        </p:tgtEl>
                                      </p:cBhvr>
                                    </p:animEffect>
                                  </p:childTnLst>
                                </p:cTn>
                              </p:par>
                              <p:par>
                                <p:cTn fill="hold" grpId="0" id="491" nodeType="withEffect" presetClass="entr" presetID="31" presetSubtype="0">
                                  <p:stCondLst>
                                    <p:cond delay="500"/>
                                  </p:stCondLst>
                                  <p:childTnLst>
                                    <p:set>
                                      <p:cBhvr>
                                        <p:cTn dur="1" fill="hold" id="492">
                                          <p:stCondLst>
                                            <p:cond delay="0"/>
                                          </p:stCondLst>
                                        </p:cTn>
                                        <p:tgtEl>
                                          <p:spTgt spid="89"/>
                                        </p:tgtEl>
                                        <p:attrNameLst>
                                          <p:attrName>style.visibility</p:attrName>
                                        </p:attrNameLst>
                                      </p:cBhvr>
                                      <p:to>
                                        <p:strVal val="visible"/>
                                      </p:to>
                                    </p:set>
                                    <p:anim calcmode="lin" valueType="num">
                                      <p:cBhvr>
                                        <p:cTn dur="1000" fill="hold" id="493"/>
                                        <p:tgtEl>
                                          <p:spTgt spid="89"/>
                                        </p:tgtEl>
                                        <p:attrNameLst>
                                          <p:attrName>ppt_w</p:attrName>
                                        </p:attrNameLst>
                                      </p:cBhvr>
                                      <p:tavLst>
                                        <p:tav tm="0">
                                          <p:val>
                                            <p:fltVal val="0"/>
                                          </p:val>
                                        </p:tav>
                                        <p:tav tm="100000">
                                          <p:val>
                                            <p:strVal val="#ppt_w"/>
                                          </p:val>
                                        </p:tav>
                                      </p:tavLst>
                                    </p:anim>
                                    <p:anim calcmode="lin" valueType="num">
                                      <p:cBhvr>
                                        <p:cTn dur="1000" fill="hold" id="494"/>
                                        <p:tgtEl>
                                          <p:spTgt spid="89"/>
                                        </p:tgtEl>
                                        <p:attrNameLst>
                                          <p:attrName>ppt_h</p:attrName>
                                        </p:attrNameLst>
                                      </p:cBhvr>
                                      <p:tavLst>
                                        <p:tav tm="0">
                                          <p:val>
                                            <p:fltVal val="0"/>
                                          </p:val>
                                        </p:tav>
                                        <p:tav tm="100000">
                                          <p:val>
                                            <p:strVal val="#ppt_h"/>
                                          </p:val>
                                        </p:tav>
                                      </p:tavLst>
                                    </p:anim>
                                    <p:anim calcmode="lin" valueType="num">
                                      <p:cBhvr>
                                        <p:cTn dur="1000" fill="hold" id="495"/>
                                        <p:tgtEl>
                                          <p:spTgt spid="89"/>
                                        </p:tgtEl>
                                        <p:attrNameLst>
                                          <p:attrName>style.rotation</p:attrName>
                                        </p:attrNameLst>
                                      </p:cBhvr>
                                      <p:tavLst>
                                        <p:tav tm="0">
                                          <p:val>
                                            <p:fltVal val="90"/>
                                          </p:val>
                                        </p:tav>
                                        <p:tav tm="100000">
                                          <p:val>
                                            <p:fltVal val="0"/>
                                          </p:val>
                                        </p:tav>
                                      </p:tavLst>
                                    </p:anim>
                                    <p:animEffect filter="fade" transition="in">
                                      <p:cBhvr>
                                        <p:cTn dur="1000" id="496"/>
                                        <p:tgtEl>
                                          <p:spTgt spid="89"/>
                                        </p:tgtEl>
                                      </p:cBhvr>
                                    </p:animEffect>
                                  </p:childTnLst>
                                </p:cTn>
                              </p:par>
                              <p:par>
                                <p:cTn fill="hold" grpId="0" id="497" nodeType="withEffect" presetClass="entr" presetID="31" presetSubtype="0">
                                  <p:stCondLst>
                                    <p:cond delay="500"/>
                                  </p:stCondLst>
                                  <p:childTnLst>
                                    <p:set>
                                      <p:cBhvr>
                                        <p:cTn dur="1" fill="hold" id="498">
                                          <p:stCondLst>
                                            <p:cond delay="0"/>
                                          </p:stCondLst>
                                        </p:cTn>
                                        <p:tgtEl>
                                          <p:spTgt spid="90"/>
                                        </p:tgtEl>
                                        <p:attrNameLst>
                                          <p:attrName>style.visibility</p:attrName>
                                        </p:attrNameLst>
                                      </p:cBhvr>
                                      <p:to>
                                        <p:strVal val="visible"/>
                                      </p:to>
                                    </p:set>
                                    <p:anim calcmode="lin" valueType="num">
                                      <p:cBhvr>
                                        <p:cTn dur="1000" fill="hold" id="499"/>
                                        <p:tgtEl>
                                          <p:spTgt spid="90"/>
                                        </p:tgtEl>
                                        <p:attrNameLst>
                                          <p:attrName>ppt_w</p:attrName>
                                        </p:attrNameLst>
                                      </p:cBhvr>
                                      <p:tavLst>
                                        <p:tav tm="0">
                                          <p:val>
                                            <p:fltVal val="0"/>
                                          </p:val>
                                        </p:tav>
                                        <p:tav tm="100000">
                                          <p:val>
                                            <p:strVal val="#ppt_w"/>
                                          </p:val>
                                        </p:tav>
                                      </p:tavLst>
                                    </p:anim>
                                    <p:anim calcmode="lin" valueType="num">
                                      <p:cBhvr>
                                        <p:cTn dur="1000" fill="hold" id="500"/>
                                        <p:tgtEl>
                                          <p:spTgt spid="90"/>
                                        </p:tgtEl>
                                        <p:attrNameLst>
                                          <p:attrName>ppt_h</p:attrName>
                                        </p:attrNameLst>
                                      </p:cBhvr>
                                      <p:tavLst>
                                        <p:tav tm="0">
                                          <p:val>
                                            <p:fltVal val="0"/>
                                          </p:val>
                                        </p:tav>
                                        <p:tav tm="100000">
                                          <p:val>
                                            <p:strVal val="#ppt_h"/>
                                          </p:val>
                                        </p:tav>
                                      </p:tavLst>
                                    </p:anim>
                                    <p:anim calcmode="lin" valueType="num">
                                      <p:cBhvr>
                                        <p:cTn dur="1000" fill="hold" id="501"/>
                                        <p:tgtEl>
                                          <p:spTgt spid="90"/>
                                        </p:tgtEl>
                                        <p:attrNameLst>
                                          <p:attrName>style.rotation</p:attrName>
                                        </p:attrNameLst>
                                      </p:cBhvr>
                                      <p:tavLst>
                                        <p:tav tm="0">
                                          <p:val>
                                            <p:fltVal val="90"/>
                                          </p:val>
                                        </p:tav>
                                        <p:tav tm="100000">
                                          <p:val>
                                            <p:fltVal val="0"/>
                                          </p:val>
                                        </p:tav>
                                      </p:tavLst>
                                    </p:anim>
                                    <p:animEffect filter="fade" transition="in">
                                      <p:cBhvr>
                                        <p:cTn dur="1000" id="502"/>
                                        <p:tgtEl>
                                          <p:spTgt spid="90"/>
                                        </p:tgtEl>
                                      </p:cBhvr>
                                    </p:animEffect>
                                  </p:childTnLst>
                                </p:cTn>
                              </p:par>
                              <p:par>
                                <p:cTn fill="hold" grpId="0" id="503" nodeType="withEffect" presetClass="entr" presetID="31" presetSubtype="0">
                                  <p:stCondLst>
                                    <p:cond delay="500"/>
                                  </p:stCondLst>
                                  <p:childTnLst>
                                    <p:set>
                                      <p:cBhvr>
                                        <p:cTn dur="1" fill="hold" id="504">
                                          <p:stCondLst>
                                            <p:cond delay="0"/>
                                          </p:stCondLst>
                                        </p:cTn>
                                        <p:tgtEl>
                                          <p:spTgt spid="91"/>
                                        </p:tgtEl>
                                        <p:attrNameLst>
                                          <p:attrName>style.visibility</p:attrName>
                                        </p:attrNameLst>
                                      </p:cBhvr>
                                      <p:to>
                                        <p:strVal val="visible"/>
                                      </p:to>
                                    </p:set>
                                    <p:anim calcmode="lin" valueType="num">
                                      <p:cBhvr>
                                        <p:cTn dur="1000" fill="hold" id="505"/>
                                        <p:tgtEl>
                                          <p:spTgt spid="91"/>
                                        </p:tgtEl>
                                        <p:attrNameLst>
                                          <p:attrName>ppt_w</p:attrName>
                                        </p:attrNameLst>
                                      </p:cBhvr>
                                      <p:tavLst>
                                        <p:tav tm="0">
                                          <p:val>
                                            <p:fltVal val="0"/>
                                          </p:val>
                                        </p:tav>
                                        <p:tav tm="100000">
                                          <p:val>
                                            <p:strVal val="#ppt_w"/>
                                          </p:val>
                                        </p:tav>
                                      </p:tavLst>
                                    </p:anim>
                                    <p:anim calcmode="lin" valueType="num">
                                      <p:cBhvr>
                                        <p:cTn dur="1000" fill="hold" id="506"/>
                                        <p:tgtEl>
                                          <p:spTgt spid="91"/>
                                        </p:tgtEl>
                                        <p:attrNameLst>
                                          <p:attrName>ppt_h</p:attrName>
                                        </p:attrNameLst>
                                      </p:cBhvr>
                                      <p:tavLst>
                                        <p:tav tm="0">
                                          <p:val>
                                            <p:fltVal val="0"/>
                                          </p:val>
                                        </p:tav>
                                        <p:tav tm="100000">
                                          <p:val>
                                            <p:strVal val="#ppt_h"/>
                                          </p:val>
                                        </p:tav>
                                      </p:tavLst>
                                    </p:anim>
                                    <p:anim calcmode="lin" valueType="num">
                                      <p:cBhvr>
                                        <p:cTn dur="1000" fill="hold" id="507"/>
                                        <p:tgtEl>
                                          <p:spTgt spid="91"/>
                                        </p:tgtEl>
                                        <p:attrNameLst>
                                          <p:attrName>style.rotation</p:attrName>
                                        </p:attrNameLst>
                                      </p:cBhvr>
                                      <p:tavLst>
                                        <p:tav tm="0">
                                          <p:val>
                                            <p:fltVal val="90"/>
                                          </p:val>
                                        </p:tav>
                                        <p:tav tm="100000">
                                          <p:val>
                                            <p:fltVal val="0"/>
                                          </p:val>
                                        </p:tav>
                                      </p:tavLst>
                                    </p:anim>
                                    <p:animEffect filter="fade" transition="in">
                                      <p:cBhvr>
                                        <p:cTn dur="1000" id="508"/>
                                        <p:tgtEl>
                                          <p:spTgt spid="91"/>
                                        </p:tgtEl>
                                      </p:cBhvr>
                                    </p:animEffect>
                                  </p:childTnLst>
                                </p:cTn>
                              </p:par>
                              <p:par>
                                <p:cTn fill="hold" grpId="0" id="509" nodeType="withEffect" presetClass="entr" presetID="31" presetSubtype="0">
                                  <p:stCondLst>
                                    <p:cond delay="500"/>
                                  </p:stCondLst>
                                  <p:childTnLst>
                                    <p:set>
                                      <p:cBhvr>
                                        <p:cTn dur="1" fill="hold" id="510">
                                          <p:stCondLst>
                                            <p:cond delay="0"/>
                                          </p:stCondLst>
                                        </p:cTn>
                                        <p:tgtEl>
                                          <p:spTgt spid="92"/>
                                        </p:tgtEl>
                                        <p:attrNameLst>
                                          <p:attrName>style.visibility</p:attrName>
                                        </p:attrNameLst>
                                      </p:cBhvr>
                                      <p:to>
                                        <p:strVal val="visible"/>
                                      </p:to>
                                    </p:set>
                                    <p:anim calcmode="lin" valueType="num">
                                      <p:cBhvr>
                                        <p:cTn dur="1000" fill="hold" id="511"/>
                                        <p:tgtEl>
                                          <p:spTgt spid="92"/>
                                        </p:tgtEl>
                                        <p:attrNameLst>
                                          <p:attrName>ppt_w</p:attrName>
                                        </p:attrNameLst>
                                      </p:cBhvr>
                                      <p:tavLst>
                                        <p:tav tm="0">
                                          <p:val>
                                            <p:fltVal val="0"/>
                                          </p:val>
                                        </p:tav>
                                        <p:tav tm="100000">
                                          <p:val>
                                            <p:strVal val="#ppt_w"/>
                                          </p:val>
                                        </p:tav>
                                      </p:tavLst>
                                    </p:anim>
                                    <p:anim calcmode="lin" valueType="num">
                                      <p:cBhvr>
                                        <p:cTn dur="1000" fill="hold" id="512"/>
                                        <p:tgtEl>
                                          <p:spTgt spid="92"/>
                                        </p:tgtEl>
                                        <p:attrNameLst>
                                          <p:attrName>ppt_h</p:attrName>
                                        </p:attrNameLst>
                                      </p:cBhvr>
                                      <p:tavLst>
                                        <p:tav tm="0">
                                          <p:val>
                                            <p:fltVal val="0"/>
                                          </p:val>
                                        </p:tav>
                                        <p:tav tm="100000">
                                          <p:val>
                                            <p:strVal val="#ppt_h"/>
                                          </p:val>
                                        </p:tav>
                                      </p:tavLst>
                                    </p:anim>
                                    <p:anim calcmode="lin" valueType="num">
                                      <p:cBhvr>
                                        <p:cTn dur="1000" fill="hold" id="513"/>
                                        <p:tgtEl>
                                          <p:spTgt spid="92"/>
                                        </p:tgtEl>
                                        <p:attrNameLst>
                                          <p:attrName>style.rotation</p:attrName>
                                        </p:attrNameLst>
                                      </p:cBhvr>
                                      <p:tavLst>
                                        <p:tav tm="0">
                                          <p:val>
                                            <p:fltVal val="90"/>
                                          </p:val>
                                        </p:tav>
                                        <p:tav tm="100000">
                                          <p:val>
                                            <p:fltVal val="0"/>
                                          </p:val>
                                        </p:tav>
                                      </p:tavLst>
                                    </p:anim>
                                    <p:animEffect filter="fade" transition="in">
                                      <p:cBhvr>
                                        <p:cTn dur="1000" id="514"/>
                                        <p:tgtEl>
                                          <p:spTgt spid="92"/>
                                        </p:tgtEl>
                                      </p:cBhvr>
                                    </p:animEffect>
                                  </p:childTnLst>
                                </p:cTn>
                              </p:par>
                              <p:par>
                                <p:cTn fill="hold" grpId="0" id="515" nodeType="withEffect" presetClass="entr" presetID="31" presetSubtype="0">
                                  <p:stCondLst>
                                    <p:cond delay="500"/>
                                  </p:stCondLst>
                                  <p:childTnLst>
                                    <p:set>
                                      <p:cBhvr>
                                        <p:cTn dur="1" fill="hold" id="516">
                                          <p:stCondLst>
                                            <p:cond delay="0"/>
                                          </p:stCondLst>
                                        </p:cTn>
                                        <p:tgtEl>
                                          <p:spTgt spid="93"/>
                                        </p:tgtEl>
                                        <p:attrNameLst>
                                          <p:attrName>style.visibility</p:attrName>
                                        </p:attrNameLst>
                                      </p:cBhvr>
                                      <p:to>
                                        <p:strVal val="visible"/>
                                      </p:to>
                                    </p:set>
                                    <p:anim calcmode="lin" valueType="num">
                                      <p:cBhvr>
                                        <p:cTn dur="1000" fill="hold" id="517"/>
                                        <p:tgtEl>
                                          <p:spTgt spid="93"/>
                                        </p:tgtEl>
                                        <p:attrNameLst>
                                          <p:attrName>ppt_w</p:attrName>
                                        </p:attrNameLst>
                                      </p:cBhvr>
                                      <p:tavLst>
                                        <p:tav tm="0">
                                          <p:val>
                                            <p:fltVal val="0"/>
                                          </p:val>
                                        </p:tav>
                                        <p:tav tm="100000">
                                          <p:val>
                                            <p:strVal val="#ppt_w"/>
                                          </p:val>
                                        </p:tav>
                                      </p:tavLst>
                                    </p:anim>
                                    <p:anim calcmode="lin" valueType="num">
                                      <p:cBhvr>
                                        <p:cTn dur="1000" fill="hold" id="518"/>
                                        <p:tgtEl>
                                          <p:spTgt spid="93"/>
                                        </p:tgtEl>
                                        <p:attrNameLst>
                                          <p:attrName>ppt_h</p:attrName>
                                        </p:attrNameLst>
                                      </p:cBhvr>
                                      <p:tavLst>
                                        <p:tav tm="0">
                                          <p:val>
                                            <p:fltVal val="0"/>
                                          </p:val>
                                        </p:tav>
                                        <p:tav tm="100000">
                                          <p:val>
                                            <p:strVal val="#ppt_h"/>
                                          </p:val>
                                        </p:tav>
                                      </p:tavLst>
                                    </p:anim>
                                    <p:anim calcmode="lin" valueType="num">
                                      <p:cBhvr>
                                        <p:cTn dur="1000" fill="hold" id="519"/>
                                        <p:tgtEl>
                                          <p:spTgt spid="93"/>
                                        </p:tgtEl>
                                        <p:attrNameLst>
                                          <p:attrName>style.rotation</p:attrName>
                                        </p:attrNameLst>
                                      </p:cBhvr>
                                      <p:tavLst>
                                        <p:tav tm="0">
                                          <p:val>
                                            <p:fltVal val="90"/>
                                          </p:val>
                                        </p:tav>
                                        <p:tav tm="100000">
                                          <p:val>
                                            <p:fltVal val="0"/>
                                          </p:val>
                                        </p:tav>
                                      </p:tavLst>
                                    </p:anim>
                                    <p:animEffect filter="fade" transition="in">
                                      <p:cBhvr>
                                        <p:cTn dur="1000" id="520"/>
                                        <p:tgtEl>
                                          <p:spTgt spid="93"/>
                                        </p:tgtEl>
                                      </p:cBhvr>
                                    </p:animEffect>
                                  </p:childTnLst>
                                </p:cTn>
                              </p:par>
                              <p:par>
                                <p:cTn fill="hold" grpId="0" id="521" nodeType="withEffect" presetClass="entr" presetID="31" presetSubtype="0">
                                  <p:stCondLst>
                                    <p:cond delay="500"/>
                                  </p:stCondLst>
                                  <p:childTnLst>
                                    <p:set>
                                      <p:cBhvr>
                                        <p:cTn dur="1" fill="hold" id="522">
                                          <p:stCondLst>
                                            <p:cond delay="0"/>
                                          </p:stCondLst>
                                        </p:cTn>
                                        <p:tgtEl>
                                          <p:spTgt spid="94"/>
                                        </p:tgtEl>
                                        <p:attrNameLst>
                                          <p:attrName>style.visibility</p:attrName>
                                        </p:attrNameLst>
                                      </p:cBhvr>
                                      <p:to>
                                        <p:strVal val="visible"/>
                                      </p:to>
                                    </p:set>
                                    <p:anim calcmode="lin" valueType="num">
                                      <p:cBhvr>
                                        <p:cTn dur="1000" fill="hold" id="523"/>
                                        <p:tgtEl>
                                          <p:spTgt spid="94"/>
                                        </p:tgtEl>
                                        <p:attrNameLst>
                                          <p:attrName>ppt_w</p:attrName>
                                        </p:attrNameLst>
                                      </p:cBhvr>
                                      <p:tavLst>
                                        <p:tav tm="0">
                                          <p:val>
                                            <p:fltVal val="0"/>
                                          </p:val>
                                        </p:tav>
                                        <p:tav tm="100000">
                                          <p:val>
                                            <p:strVal val="#ppt_w"/>
                                          </p:val>
                                        </p:tav>
                                      </p:tavLst>
                                    </p:anim>
                                    <p:anim calcmode="lin" valueType="num">
                                      <p:cBhvr>
                                        <p:cTn dur="1000" fill="hold" id="524"/>
                                        <p:tgtEl>
                                          <p:spTgt spid="94"/>
                                        </p:tgtEl>
                                        <p:attrNameLst>
                                          <p:attrName>ppt_h</p:attrName>
                                        </p:attrNameLst>
                                      </p:cBhvr>
                                      <p:tavLst>
                                        <p:tav tm="0">
                                          <p:val>
                                            <p:fltVal val="0"/>
                                          </p:val>
                                        </p:tav>
                                        <p:tav tm="100000">
                                          <p:val>
                                            <p:strVal val="#ppt_h"/>
                                          </p:val>
                                        </p:tav>
                                      </p:tavLst>
                                    </p:anim>
                                    <p:anim calcmode="lin" valueType="num">
                                      <p:cBhvr>
                                        <p:cTn dur="1000" fill="hold" id="525"/>
                                        <p:tgtEl>
                                          <p:spTgt spid="94"/>
                                        </p:tgtEl>
                                        <p:attrNameLst>
                                          <p:attrName>style.rotation</p:attrName>
                                        </p:attrNameLst>
                                      </p:cBhvr>
                                      <p:tavLst>
                                        <p:tav tm="0">
                                          <p:val>
                                            <p:fltVal val="90"/>
                                          </p:val>
                                        </p:tav>
                                        <p:tav tm="100000">
                                          <p:val>
                                            <p:fltVal val="0"/>
                                          </p:val>
                                        </p:tav>
                                      </p:tavLst>
                                    </p:anim>
                                    <p:animEffect filter="fade" transition="in">
                                      <p:cBhvr>
                                        <p:cTn dur="1000" id="526"/>
                                        <p:tgtEl>
                                          <p:spTgt spid="94"/>
                                        </p:tgtEl>
                                      </p:cBhvr>
                                    </p:animEffect>
                                  </p:childTnLst>
                                </p:cTn>
                              </p:par>
                              <p:par>
                                <p:cTn fill="hold" grpId="0" id="527" nodeType="withEffect" presetClass="entr" presetID="31" presetSubtype="0">
                                  <p:stCondLst>
                                    <p:cond delay="500"/>
                                  </p:stCondLst>
                                  <p:childTnLst>
                                    <p:set>
                                      <p:cBhvr>
                                        <p:cTn dur="1" fill="hold" id="528">
                                          <p:stCondLst>
                                            <p:cond delay="0"/>
                                          </p:stCondLst>
                                        </p:cTn>
                                        <p:tgtEl>
                                          <p:spTgt spid="95"/>
                                        </p:tgtEl>
                                        <p:attrNameLst>
                                          <p:attrName>style.visibility</p:attrName>
                                        </p:attrNameLst>
                                      </p:cBhvr>
                                      <p:to>
                                        <p:strVal val="visible"/>
                                      </p:to>
                                    </p:set>
                                    <p:anim calcmode="lin" valueType="num">
                                      <p:cBhvr>
                                        <p:cTn dur="1000" fill="hold" id="529"/>
                                        <p:tgtEl>
                                          <p:spTgt spid="95"/>
                                        </p:tgtEl>
                                        <p:attrNameLst>
                                          <p:attrName>ppt_w</p:attrName>
                                        </p:attrNameLst>
                                      </p:cBhvr>
                                      <p:tavLst>
                                        <p:tav tm="0">
                                          <p:val>
                                            <p:fltVal val="0"/>
                                          </p:val>
                                        </p:tav>
                                        <p:tav tm="100000">
                                          <p:val>
                                            <p:strVal val="#ppt_w"/>
                                          </p:val>
                                        </p:tav>
                                      </p:tavLst>
                                    </p:anim>
                                    <p:anim calcmode="lin" valueType="num">
                                      <p:cBhvr>
                                        <p:cTn dur="1000" fill="hold" id="530"/>
                                        <p:tgtEl>
                                          <p:spTgt spid="95"/>
                                        </p:tgtEl>
                                        <p:attrNameLst>
                                          <p:attrName>ppt_h</p:attrName>
                                        </p:attrNameLst>
                                      </p:cBhvr>
                                      <p:tavLst>
                                        <p:tav tm="0">
                                          <p:val>
                                            <p:fltVal val="0"/>
                                          </p:val>
                                        </p:tav>
                                        <p:tav tm="100000">
                                          <p:val>
                                            <p:strVal val="#ppt_h"/>
                                          </p:val>
                                        </p:tav>
                                      </p:tavLst>
                                    </p:anim>
                                    <p:anim calcmode="lin" valueType="num">
                                      <p:cBhvr>
                                        <p:cTn dur="1000" fill="hold" id="531"/>
                                        <p:tgtEl>
                                          <p:spTgt spid="95"/>
                                        </p:tgtEl>
                                        <p:attrNameLst>
                                          <p:attrName>style.rotation</p:attrName>
                                        </p:attrNameLst>
                                      </p:cBhvr>
                                      <p:tavLst>
                                        <p:tav tm="0">
                                          <p:val>
                                            <p:fltVal val="90"/>
                                          </p:val>
                                        </p:tav>
                                        <p:tav tm="100000">
                                          <p:val>
                                            <p:fltVal val="0"/>
                                          </p:val>
                                        </p:tav>
                                      </p:tavLst>
                                    </p:anim>
                                    <p:animEffect filter="fade" transition="in">
                                      <p:cBhvr>
                                        <p:cTn dur="1000" id="532"/>
                                        <p:tgtEl>
                                          <p:spTgt spid="95"/>
                                        </p:tgtEl>
                                      </p:cBhvr>
                                    </p:animEffect>
                                  </p:childTnLst>
                                </p:cTn>
                              </p:par>
                              <p:par>
                                <p:cTn fill="hold" grpId="0" id="533" nodeType="withEffect" presetClass="entr" presetID="31" presetSubtype="0">
                                  <p:stCondLst>
                                    <p:cond delay="500"/>
                                  </p:stCondLst>
                                  <p:childTnLst>
                                    <p:set>
                                      <p:cBhvr>
                                        <p:cTn dur="1" fill="hold" id="534">
                                          <p:stCondLst>
                                            <p:cond delay="0"/>
                                          </p:stCondLst>
                                        </p:cTn>
                                        <p:tgtEl>
                                          <p:spTgt spid="96"/>
                                        </p:tgtEl>
                                        <p:attrNameLst>
                                          <p:attrName>style.visibility</p:attrName>
                                        </p:attrNameLst>
                                      </p:cBhvr>
                                      <p:to>
                                        <p:strVal val="visible"/>
                                      </p:to>
                                    </p:set>
                                    <p:anim calcmode="lin" valueType="num">
                                      <p:cBhvr>
                                        <p:cTn dur="1000" fill="hold" id="535"/>
                                        <p:tgtEl>
                                          <p:spTgt spid="96"/>
                                        </p:tgtEl>
                                        <p:attrNameLst>
                                          <p:attrName>ppt_w</p:attrName>
                                        </p:attrNameLst>
                                      </p:cBhvr>
                                      <p:tavLst>
                                        <p:tav tm="0">
                                          <p:val>
                                            <p:fltVal val="0"/>
                                          </p:val>
                                        </p:tav>
                                        <p:tav tm="100000">
                                          <p:val>
                                            <p:strVal val="#ppt_w"/>
                                          </p:val>
                                        </p:tav>
                                      </p:tavLst>
                                    </p:anim>
                                    <p:anim calcmode="lin" valueType="num">
                                      <p:cBhvr>
                                        <p:cTn dur="1000" fill="hold" id="536"/>
                                        <p:tgtEl>
                                          <p:spTgt spid="96"/>
                                        </p:tgtEl>
                                        <p:attrNameLst>
                                          <p:attrName>ppt_h</p:attrName>
                                        </p:attrNameLst>
                                      </p:cBhvr>
                                      <p:tavLst>
                                        <p:tav tm="0">
                                          <p:val>
                                            <p:fltVal val="0"/>
                                          </p:val>
                                        </p:tav>
                                        <p:tav tm="100000">
                                          <p:val>
                                            <p:strVal val="#ppt_h"/>
                                          </p:val>
                                        </p:tav>
                                      </p:tavLst>
                                    </p:anim>
                                    <p:anim calcmode="lin" valueType="num">
                                      <p:cBhvr>
                                        <p:cTn dur="1000" fill="hold" id="537"/>
                                        <p:tgtEl>
                                          <p:spTgt spid="96"/>
                                        </p:tgtEl>
                                        <p:attrNameLst>
                                          <p:attrName>style.rotation</p:attrName>
                                        </p:attrNameLst>
                                      </p:cBhvr>
                                      <p:tavLst>
                                        <p:tav tm="0">
                                          <p:val>
                                            <p:fltVal val="90"/>
                                          </p:val>
                                        </p:tav>
                                        <p:tav tm="100000">
                                          <p:val>
                                            <p:fltVal val="0"/>
                                          </p:val>
                                        </p:tav>
                                      </p:tavLst>
                                    </p:anim>
                                    <p:animEffect filter="fade" transition="in">
                                      <p:cBhvr>
                                        <p:cTn dur="1000" id="538"/>
                                        <p:tgtEl>
                                          <p:spTgt spid="96"/>
                                        </p:tgtEl>
                                      </p:cBhvr>
                                    </p:animEffect>
                                  </p:childTnLst>
                                </p:cTn>
                              </p:par>
                              <p:par>
                                <p:cTn fill="hold" grpId="0" id="539" nodeType="withEffect" presetClass="entr" presetID="31" presetSubtype="0">
                                  <p:stCondLst>
                                    <p:cond delay="500"/>
                                  </p:stCondLst>
                                  <p:childTnLst>
                                    <p:set>
                                      <p:cBhvr>
                                        <p:cTn dur="1" fill="hold" id="540">
                                          <p:stCondLst>
                                            <p:cond delay="0"/>
                                          </p:stCondLst>
                                        </p:cTn>
                                        <p:tgtEl>
                                          <p:spTgt spid="97"/>
                                        </p:tgtEl>
                                        <p:attrNameLst>
                                          <p:attrName>style.visibility</p:attrName>
                                        </p:attrNameLst>
                                      </p:cBhvr>
                                      <p:to>
                                        <p:strVal val="visible"/>
                                      </p:to>
                                    </p:set>
                                    <p:anim calcmode="lin" valueType="num">
                                      <p:cBhvr>
                                        <p:cTn dur="1000" fill="hold" id="541"/>
                                        <p:tgtEl>
                                          <p:spTgt spid="97"/>
                                        </p:tgtEl>
                                        <p:attrNameLst>
                                          <p:attrName>ppt_w</p:attrName>
                                        </p:attrNameLst>
                                      </p:cBhvr>
                                      <p:tavLst>
                                        <p:tav tm="0">
                                          <p:val>
                                            <p:fltVal val="0"/>
                                          </p:val>
                                        </p:tav>
                                        <p:tav tm="100000">
                                          <p:val>
                                            <p:strVal val="#ppt_w"/>
                                          </p:val>
                                        </p:tav>
                                      </p:tavLst>
                                    </p:anim>
                                    <p:anim calcmode="lin" valueType="num">
                                      <p:cBhvr>
                                        <p:cTn dur="1000" fill="hold" id="542"/>
                                        <p:tgtEl>
                                          <p:spTgt spid="97"/>
                                        </p:tgtEl>
                                        <p:attrNameLst>
                                          <p:attrName>ppt_h</p:attrName>
                                        </p:attrNameLst>
                                      </p:cBhvr>
                                      <p:tavLst>
                                        <p:tav tm="0">
                                          <p:val>
                                            <p:fltVal val="0"/>
                                          </p:val>
                                        </p:tav>
                                        <p:tav tm="100000">
                                          <p:val>
                                            <p:strVal val="#ppt_h"/>
                                          </p:val>
                                        </p:tav>
                                      </p:tavLst>
                                    </p:anim>
                                    <p:anim calcmode="lin" valueType="num">
                                      <p:cBhvr>
                                        <p:cTn dur="1000" fill="hold" id="543"/>
                                        <p:tgtEl>
                                          <p:spTgt spid="97"/>
                                        </p:tgtEl>
                                        <p:attrNameLst>
                                          <p:attrName>style.rotation</p:attrName>
                                        </p:attrNameLst>
                                      </p:cBhvr>
                                      <p:tavLst>
                                        <p:tav tm="0">
                                          <p:val>
                                            <p:fltVal val="90"/>
                                          </p:val>
                                        </p:tav>
                                        <p:tav tm="100000">
                                          <p:val>
                                            <p:fltVal val="0"/>
                                          </p:val>
                                        </p:tav>
                                      </p:tavLst>
                                    </p:anim>
                                    <p:animEffect filter="fade" transition="in">
                                      <p:cBhvr>
                                        <p:cTn dur="1000" id="544"/>
                                        <p:tgtEl>
                                          <p:spTgt spid="97"/>
                                        </p:tgtEl>
                                      </p:cBhvr>
                                    </p:animEffect>
                                  </p:childTnLst>
                                </p:cTn>
                              </p:par>
                              <p:par>
                                <p:cTn fill="hold" grpId="0" id="545" nodeType="withEffect" presetClass="entr" presetID="31" presetSubtype="0">
                                  <p:stCondLst>
                                    <p:cond delay="500"/>
                                  </p:stCondLst>
                                  <p:childTnLst>
                                    <p:set>
                                      <p:cBhvr>
                                        <p:cTn dur="1" fill="hold" id="546">
                                          <p:stCondLst>
                                            <p:cond delay="0"/>
                                          </p:stCondLst>
                                        </p:cTn>
                                        <p:tgtEl>
                                          <p:spTgt spid="98"/>
                                        </p:tgtEl>
                                        <p:attrNameLst>
                                          <p:attrName>style.visibility</p:attrName>
                                        </p:attrNameLst>
                                      </p:cBhvr>
                                      <p:to>
                                        <p:strVal val="visible"/>
                                      </p:to>
                                    </p:set>
                                    <p:anim calcmode="lin" valueType="num">
                                      <p:cBhvr>
                                        <p:cTn dur="1000" fill="hold" id="547"/>
                                        <p:tgtEl>
                                          <p:spTgt spid="98"/>
                                        </p:tgtEl>
                                        <p:attrNameLst>
                                          <p:attrName>ppt_w</p:attrName>
                                        </p:attrNameLst>
                                      </p:cBhvr>
                                      <p:tavLst>
                                        <p:tav tm="0">
                                          <p:val>
                                            <p:fltVal val="0"/>
                                          </p:val>
                                        </p:tav>
                                        <p:tav tm="100000">
                                          <p:val>
                                            <p:strVal val="#ppt_w"/>
                                          </p:val>
                                        </p:tav>
                                      </p:tavLst>
                                    </p:anim>
                                    <p:anim calcmode="lin" valueType="num">
                                      <p:cBhvr>
                                        <p:cTn dur="1000" fill="hold" id="548"/>
                                        <p:tgtEl>
                                          <p:spTgt spid="98"/>
                                        </p:tgtEl>
                                        <p:attrNameLst>
                                          <p:attrName>ppt_h</p:attrName>
                                        </p:attrNameLst>
                                      </p:cBhvr>
                                      <p:tavLst>
                                        <p:tav tm="0">
                                          <p:val>
                                            <p:fltVal val="0"/>
                                          </p:val>
                                        </p:tav>
                                        <p:tav tm="100000">
                                          <p:val>
                                            <p:strVal val="#ppt_h"/>
                                          </p:val>
                                        </p:tav>
                                      </p:tavLst>
                                    </p:anim>
                                    <p:anim calcmode="lin" valueType="num">
                                      <p:cBhvr>
                                        <p:cTn dur="1000" fill="hold" id="549"/>
                                        <p:tgtEl>
                                          <p:spTgt spid="98"/>
                                        </p:tgtEl>
                                        <p:attrNameLst>
                                          <p:attrName>style.rotation</p:attrName>
                                        </p:attrNameLst>
                                      </p:cBhvr>
                                      <p:tavLst>
                                        <p:tav tm="0">
                                          <p:val>
                                            <p:fltVal val="90"/>
                                          </p:val>
                                        </p:tav>
                                        <p:tav tm="100000">
                                          <p:val>
                                            <p:fltVal val="0"/>
                                          </p:val>
                                        </p:tav>
                                      </p:tavLst>
                                    </p:anim>
                                    <p:animEffect filter="fade" transition="in">
                                      <p:cBhvr>
                                        <p:cTn dur="1000" id="550"/>
                                        <p:tgtEl>
                                          <p:spTgt spid="98"/>
                                        </p:tgtEl>
                                      </p:cBhvr>
                                    </p:animEffect>
                                  </p:childTnLst>
                                </p:cTn>
                              </p:par>
                              <p:par>
                                <p:cTn fill="hold" grpId="0" id="551" nodeType="withEffect" presetClass="entr" presetID="31" presetSubtype="0">
                                  <p:stCondLst>
                                    <p:cond delay="500"/>
                                  </p:stCondLst>
                                  <p:childTnLst>
                                    <p:set>
                                      <p:cBhvr>
                                        <p:cTn dur="1" fill="hold" id="552">
                                          <p:stCondLst>
                                            <p:cond delay="0"/>
                                          </p:stCondLst>
                                        </p:cTn>
                                        <p:tgtEl>
                                          <p:spTgt spid="99"/>
                                        </p:tgtEl>
                                        <p:attrNameLst>
                                          <p:attrName>style.visibility</p:attrName>
                                        </p:attrNameLst>
                                      </p:cBhvr>
                                      <p:to>
                                        <p:strVal val="visible"/>
                                      </p:to>
                                    </p:set>
                                    <p:anim calcmode="lin" valueType="num">
                                      <p:cBhvr>
                                        <p:cTn dur="1000" fill="hold" id="553"/>
                                        <p:tgtEl>
                                          <p:spTgt spid="99"/>
                                        </p:tgtEl>
                                        <p:attrNameLst>
                                          <p:attrName>ppt_w</p:attrName>
                                        </p:attrNameLst>
                                      </p:cBhvr>
                                      <p:tavLst>
                                        <p:tav tm="0">
                                          <p:val>
                                            <p:fltVal val="0"/>
                                          </p:val>
                                        </p:tav>
                                        <p:tav tm="100000">
                                          <p:val>
                                            <p:strVal val="#ppt_w"/>
                                          </p:val>
                                        </p:tav>
                                      </p:tavLst>
                                    </p:anim>
                                    <p:anim calcmode="lin" valueType="num">
                                      <p:cBhvr>
                                        <p:cTn dur="1000" fill="hold" id="554"/>
                                        <p:tgtEl>
                                          <p:spTgt spid="99"/>
                                        </p:tgtEl>
                                        <p:attrNameLst>
                                          <p:attrName>ppt_h</p:attrName>
                                        </p:attrNameLst>
                                      </p:cBhvr>
                                      <p:tavLst>
                                        <p:tav tm="0">
                                          <p:val>
                                            <p:fltVal val="0"/>
                                          </p:val>
                                        </p:tav>
                                        <p:tav tm="100000">
                                          <p:val>
                                            <p:strVal val="#ppt_h"/>
                                          </p:val>
                                        </p:tav>
                                      </p:tavLst>
                                    </p:anim>
                                    <p:anim calcmode="lin" valueType="num">
                                      <p:cBhvr>
                                        <p:cTn dur="1000" fill="hold" id="555"/>
                                        <p:tgtEl>
                                          <p:spTgt spid="99"/>
                                        </p:tgtEl>
                                        <p:attrNameLst>
                                          <p:attrName>style.rotation</p:attrName>
                                        </p:attrNameLst>
                                      </p:cBhvr>
                                      <p:tavLst>
                                        <p:tav tm="0">
                                          <p:val>
                                            <p:fltVal val="90"/>
                                          </p:val>
                                        </p:tav>
                                        <p:tav tm="100000">
                                          <p:val>
                                            <p:fltVal val="0"/>
                                          </p:val>
                                        </p:tav>
                                      </p:tavLst>
                                    </p:anim>
                                    <p:animEffect filter="fade" transition="in">
                                      <p:cBhvr>
                                        <p:cTn dur="1000" id="556"/>
                                        <p:tgtEl>
                                          <p:spTgt spid="99"/>
                                        </p:tgtEl>
                                      </p:cBhvr>
                                    </p:animEffect>
                                  </p:childTnLst>
                                </p:cTn>
                              </p:par>
                              <p:par>
                                <p:cTn fill="hold" grpId="0" id="557" nodeType="withEffect" presetClass="entr" presetID="31" presetSubtype="0">
                                  <p:stCondLst>
                                    <p:cond delay="500"/>
                                  </p:stCondLst>
                                  <p:childTnLst>
                                    <p:set>
                                      <p:cBhvr>
                                        <p:cTn dur="1" fill="hold" id="558">
                                          <p:stCondLst>
                                            <p:cond delay="0"/>
                                          </p:stCondLst>
                                        </p:cTn>
                                        <p:tgtEl>
                                          <p:spTgt spid="100"/>
                                        </p:tgtEl>
                                        <p:attrNameLst>
                                          <p:attrName>style.visibility</p:attrName>
                                        </p:attrNameLst>
                                      </p:cBhvr>
                                      <p:to>
                                        <p:strVal val="visible"/>
                                      </p:to>
                                    </p:set>
                                    <p:anim calcmode="lin" valueType="num">
                                      <p:cBhvr>
                                        <p:cTn dur="1000" fill="hold" id="559"/>
                                        <p:tgtEl>
                                          <p:spTgt spid="100"/>
                                        </p:tgtEl>
                                        <p:attrNameLst>
                                          <p:attrName>ppt_w</p:attrName>
                                        </p:attrNameLst>
                                      </p:cBhvr>
                                      <p:tavLst>
                                        <p:tav tm="0">
                                          <p:val>
                                            <p:fltVal val="0"/>
                                          </p:val>
                                        </p:tav>
                                        <p:tav tm="100000">
                                          <p:val>
                                            <p:strVal val="#ppt_w"/>
                                          </p:val>
                                        </p:tav>
                                      </p:tavLst>
                                    </p:anim>
                                    <p:anim calcmode="lin" valueType="num">
                                      <p:cBhvr>
                                        <p:cTn dur="1000" fill="hold" id="560"/>
                                        <p:tgtEl>
                                          <p:spTgt spid="100"/>
                                        </p:tgtEl>
                                        <p:attrNameLst>
                                          <p:attrName>ppt_h</p:attrName>
                                        </p:attrNameLst>
                                      </p:cBhvr>
                                      <p:tavLst>
                                        <p:tav tm="0">
                                          <p:val>
                                            <p:fltVal val="0"/>
                                          </p:val>
                                        </p:tav>
                                        <p:tav tm="100000">
                                          <p:val>
                                            <p:strVal val="#ppt_h"/>
                                          </p:val>
                                        </p:tav>
                                      </p:tavLst>
                                    </p:anim>
                                    <p:anim calcmode="lin" valueType="num">
                                      <p:cBhvr>
                                        <p:cTn dur="1000" fill="hold" id="561"/>
                                        <p:tgtEl>
                                          <p:spTgt spid="100"/>
                                        </p:tgtEl>
                                        <p:attrNameLst>
                                          <p:attrName>style.rotation</p:attrName>
                                        </p:attrNameLst>
                                      </p:cBhvr>
                                      <p:tavLst>
                                        <p:tav tm="0">
                                          <p:val>
                                            <p:fltVal val="90"/>
                                          </p:val>
                                        </p:tav>
                                        <p:tav tm="100000">
                                          <p:val>
                                            <p:fltVal val="0"/>
                                          </p:val>
                                        </p:tav>
                                      </p:tavLst>
                                    </p:anim>
                                    <p:animEffect filter="fade" transition="in">
                                      <p:cBhvr>
                                        <p:cTn dur="1000" id="562"/>
                                        <p:tgtEl>
                                          <p:spTgt spid="100"/>
                                        </p:tgtEl>
                                      </p:cBhvr>
                                    </p:animEffect>
                                  </p:childTnLst>
                                </p:cTn>
                              </p:par>
                              <p:par>
                                <p:cTn fill="hold" grpId="0" id="563" nodeType="withEffect" presetClass="entr" presetID="31" presetSubtype="0">
                                  <p:stCondLst>
                                    <p:cond delay="500"/>
                                  </p:stCondLst>
                                  <p:childTnLst>
                                    <p:set>
                                      <p:cBhvr>
                                        <p:cTn dur="1" fill="hold" id="564">
                                          <p:stCondLst>
                                            <p:cond delay="0"/>
                                          </p:stCondLst>
                                        </p:cTn>
                                        <p:tgtEl>
                                          <p:spTgt spid="101"/>
                                        </p:tgtEl>
                                        <p:attrNameLst>
                                          <p:attrName>style.visibility</p:attrName>
                                        </p:attrNameLst>
                                      </p:cBhvr>
                                      <p:to>
                                        <p:strVal val="visible"/>
                                      </p:to>
                                    </p:set>
                                    <p:anim calcmode="lin" valueType="num">
                                      <p:cBhvr>
                                        <p:cTn dur="1000" fill="hold" id="565"/>
                                        <p:tgtEl>
                                          <p:spTgt spid="101"/>
                                        </p:tgtEl>
                                        <p:attrNameLst>
                                          <p:attrName>ppt_w</p:attrName>
                                        </p:attrNameLst>
                                      </p:cBhvr>
                                      <p:tavLst>
                                        <p:tav tm="0">
                                          <p:val>
                                            <p:fltVal val="0"/>
                                          </p:val>
                                        </p:tav>
                                        <p:tav tm="100000">
                                          <p:val>
                                            <p:strVal val="#ppt_w"/>
                                          </p:val>
                                        </p:tav>
                                      </p:tavLst>
                                    </p:anim>
                                    <p:anim calcmode="lin" valueType="num">
                                      <p:cBhvr>
                                        <p:cTn dur="1000" fill="hold" id="566"/>
                                        <p:tgtEl>
                                          <p:spTgt spid="101"/>
                                        </p:tgtEl>
                                        <p:attrNameLst>
                                          <p:attrName>ppt_h</p:attrName>
                                        </p:attrNameLst>
                                      </p:cBhvr>
                                      <p:tavLst>
                                        <p:tav tm="0">
                                          <p:val>
                                            <p:fltVal val="0"/>
                                          </p:val>
                                        </p:tav>
                                        <p:tav tm="100000">
                                          <p:val>
                                            <p:strVal val="#ppt_h"/>
                                          </p:val>
                                        </p:tav>
                                      </p:tavLst>
                                    </p:anim>
                                    <p:anim calcmode="lin" valueType="num">
                                      <p:cBhvr>
                                        <p:cTn dur="1000" fill="hold" id="567"/>
                                        <p:tgtEl>
                                          <p:spTgt spid="101"/>
                                        </p:tgtEl>
                                        <p:attrNameLst>
                                          <p:attrName>style.rotation</p:attrName>
                                        </p:attrNameLst>
                                      </p:cBhvr>
                                      <p:tavLst>
                                        <p:tav tm="0">
                                          <p:val>
                                            <p:fltVal val="90"/>
                                          </p:val>
                                        </p:tav>
                                        <p:tav tm="100000">
                                          <p:val>
                                            <p:fltVal val="0"/>
                                          </p:val>
                                        </p:tav>
                                      </p:tavLst>
                                    </p:anim>
                                    <p:animEffect filter="fade" transition="in">
                                      <p:cBhvr>
                                        <p:cTn dur="1000" id="568"/>
                                        <p:tgtEl>
                                          <p:spTgt spid="101"/>
                                        </p:tgtEl>
                                      </p:cBhvr>
                                    </p:animEffect>
                                  </p:childTnLst>
                                </p:cTn>
                              </p:par>
                              <p:par>
                                <p:cTn fill="hold" grpId="0" id="569" nodeType="withEffect" presetClass="entr" presetID="31" presetSubtype="0">
                                  <p:stCondLst>
                                    <p:cond delay="500"/>
                                  </p:stCondLst>
                                  <p:childTnLst>
                                    <p:set>
                                      <p:cBhvr>
                                        <p:cTn dur="1" fill="hold" id="570">
                                          <p:stCondLst>
                                            <p:cond delay="0"/>
                                          </p:stCondLst>
                                        </p:cTn>
                                        <p:tgtEl>
                                          <p:spTgt spid="102"/>
                                        </p:tgtEl>
                                        <p:attrNameLst>
                                          <p:attrName>style.visibility</p:attrName>
                                        </p:attrNameLst>
                                      </p:cBhvr>
                                      <p:to>
                                        <p:strVal val="visible"/>
                                      </p:to>
                                    </p:set>
                                    <p:anim calcmode="lin" valueType="num">
                                      <p:cBhvr>
                                        <p:cTn dur="1000" fill="hold" id="571"/>
                                        <p:tgtEl>
                                          <p:spTgt spid="102"/>
                                        </p:tgtEl>
                                        <p:attrNameLst>
                                          <p:attrName>ppt_w</p:attrName>
                                        </p:attrNameLst>
                                      </p:cBhvr>
                                      <p:tavLst>
                                        <p:tav tm="0">
                                          <p:val>
                                            <p:fltVal val="0"/>
                                          </p:val>
                                        </p:tav>
                                        <p:tav tm="100000">
                                          <p:val>
                                            <p:strVal val="#ppt_w"/>
                                          </p:val>
                                        </p:tav>
                                      </p:tavLst>
                                    </p:anim>
                                    <p:anim calcmode="lin" valueType="num">
                                      <p:cBhvr>
                                        <p:cTn dur="1000" fill="hold" id="572"/>
                                        <p:tgtEl>
                                          <p:spTgt spid="102"/>
                                        </p:tgtEl>
                                        <p:attrNameLst>
                                          <p:attrName>ppt_h</p:attrName>
                                        </p:attrNameLst>
                                      </p:cBhvr>
                                      <p:tavLst>
                                        <p:tav tm="0">
                                          <p:val>
                                            <p:fltVal val="0"/>
                                          </p:val>
                                        </p:tav>
                                        <p:tav tm="100000">
                                          <p:val>
                                            <p:strVal val="#ppt_h"/>
                                          </p:val>
                                        </p:tav>
                                      </p:tavLst>
                                    </p:anim>
                                    <p:anim calcmode="lin" valueType="num">
                                      <p:cBhvr>
                                        <p:cTn dur="1000" fill="hold" id="573"/>
                                        <p:tgtEl>
                                          <p:spTgt spid="102"/>
                                        </p:tgtEl>
                                        <p:attrNameLst>
                                          <p:attrName>style.rotation</p:attrName>
                                        </p:attrNameLst>
                                      </p:cBhvr>
                                      <p:tavLst>
                                        <p:tav tm="0">
                                          <p:val>
                                            <p:fltVal val="90"/>
                                          </p:val>
                                        </p:tav>
                                        <p:tav tm="100000">
                                          <p:val>
                                            <p:fltVal val="0"/>
                                          </p:val>
                                        </p:tav>
                                      </p:tavLst>
                                    </p:anim>
                                    <p:animEffect filter="fade" transition="in">
                                      <p:cBhvr>
                                        <p:cTn dur="1000" id="574"/>
                                        <p:tgtEl>
                                          <p:spTgt spid="102"/>
                                        </p:tgtEl>
                                      </p:cBhvr>
                                    </p:animEffect>
                                  </p:childTnLst>
                                </p:cTn>
                              </p:par>
                              <p:par>
                                <p:cTn fill="hold" grpId="0" id="575" nodeType="withEffect" presetClass="entr" presetID="31" presetSubtype="0">
                                  <p:stCondLst>
                                    <p:cond delay="500"/>
                                  </p:stCondLst>
                                  <p:childTnLst>
                                    <p:set>
                                      <p:cBhvr>
                                        <p:cTn dur="1" fill="hold" id="576">
                                          <p:stCondLst>
                                            <p:cond delay="0"/>
                                          </p:stCondLst>
                                        </p:cTn>
                                        <p:tgtEl>
                                          <p:spTgt spid="103"/>
                                        </p:tgtEl>
                                        <p:attrNameLst>
                                          <p:attrName>style.visibility</p:attrName>
                                        </p:attrNameLst>
                                      </p:cBhvr>
                                      <p:to>
                                        <p:strVal val="visible"/>
                                      </p:to>
                                    </p:set>
                                    <p:anim calcmode="lin" valueType="num">
                                      <p:cBhvr>
                                        <p:cTn dur="1000" fill="hold" id="577"/>
                                        <p:tgtEl>
                                          <p:spTgt spid="103"/>
                                        </p:tgtEl>
                                        <p:attrNameLst>
                                          <p:attrName>ppt_w</p:attrName>
                                        </p:attrNameLst>
                                      </p:cBhvr>
                                      <p:tavLst>
                                        <p:tav tm="0">
                                          <p:val>
                                            <p:fltVal val="0"/>
                                          </p:val>
                                        </p:tav>
                                        <p:tav tm="100000">
                                          <p:val>
                                            <p:strVal val="#ppt_w"/>
                                          </p:val>
                                        </p:tav>
                                      </p:tavLst>
                                    </p:anim>
                                    <p:anim calcmode="lin" valueType="num">
                                      <p:cBhvr>
                                        <p:cTn dur="1000" fill="hold" id="578"/>
                                        <p:tgtEl>
                                          <p:spTgt spid="103"/>
                                        </p:tgtEl>
                                        <p:attrNameLst>
                                          <p:attrName>ppt_h</p:attrName>
                                        </p:attrNameLst>
                                      </p:cBhvr>
                                      <p:tavLst>
                                        <p:tav tm="0">
                                          <p:val>
                                            <p:fltVal val="0"/>
                                          </p:val>
                                        </p:tav>
                                        <p:tav tm="100000">
                                          <p:val>
                                            <p:strVal val="#ppt_h"/>
                                          </p:val>
                                        </p:tav>
                                      </p:tavLst>
                                    </p:anim>
                                    <p:anim calcmode="lin" valueType="num">
                                      <p:cBhvr>
                                        <p:cTn dur="1000" fill="hold" id="579"/>
                                        <p:tgtEl>
                                          <p:spTgt spid="103"/>
                                        </p:tgtEl>
                                        <p:attrNameLst>
                                          <p:attrName>style.rotation</p:attrName>
                                        </p:attrNameLst>
                                      </p:cBhvr>
                                      <p:tavLst>
                                        <p:tav tm="0">
                                          <p:val>
                                            <p:fltVal val="90"/>
                                          </p:val>
                                        </p:tav>
                                        <p:tav tm="100000">
                                          <p:val>
                                            <p:fltVal val="0"/>
                                          </p:val>
                                        </p:tav>
                                      </p:tavLst>
                                    </p:anim>
                                    <p:animEffect filter="fade" transition="in">
                                      <p:cBhvr>
                                        <p:cTn dur="1000" id="580"/>
                                        <p:tgtEl>
                                          <p:spTgt spid="103"/>
                                        </p:tgtEl>
                                      </p:cBhvr>
                                    </p:animEffect>
                                  </p:childTnLst>
                                </p:cTn>
                              </p:par>
                              <p:par>
                                <p:cTn fill="hold" grpId="0" id="581" nodeType="withEffect" presetClass="entr" presetID="31" presetSubtype="0">
                                  <p:stCondLst>
                                    <p:cond delay="500"/>
                                  </p:stCondLst>
                                  <p:childTnLst>
                                    <p:set>
                                      <p:cBhvr>
                                        <p:cTn dur="1" fill="hold" id="582">
                                          <p:stCondLst>
                                            <p:cond delay="0"/>
                                          </p:stCondLst>
                                        </p:cTn>
                                        <p:tgtEl>
                                          <p:spTgt spid="104"/>
                                        </p:tgtEl>
                                        <p:attrNameLst>
                                          <p:attrName>style.visibility</p:attrName>
                                        </p:attrNameLst>
                                      </p:cBhvr>
                                      <p:to>
                                        <p:strVal val="visible"/>
                                      </p:to>
                                    </p:set>
                                    <p:anim calcmode="lin" valueType="num">
                                      <p:cBhvr>
                                        <p:cTn dur="1000" fill="hold" id="583"/>
                                        <p:tgtEl>
                                          <p:spTgt spid="104"/>
                                        </p:tgtEl>
                                        <p:attrNameLst>
                                          <p:attrName>ppt_w</p:attrName>
                                        </p:attrNameLst>
                                      </p:cBhvr>
                                      <p:tavLst>
                                        <p:tav tm="0">
                                          <p:val>
                                            <p:fltVal val="0"/>
                                          </p:val>
                                        </p:tav>
                                        <p:tav tm="100000">
                                          <p:val>
                                            <p:strVal val="#ppt_w"/>
                                          </p:val>
                                        </p:tav>
                                      </p:tavLst>
                                    </p:anim>
                                    <p:anim calcmode="lin" valueType="num">
                                      <p:cBhvr>
                                        <p:cTn dur="1000" fill="hold" id="584"/>
                                        <p:tgtEl>
                                          <p:spTgt spid="104"/>
                                        </p:tgtEl>
                                        <p:attrNameLst>
                                          <p:attrName>ppt_h</p:attrName>
                                        </p:attrNameLst>
                                      </p:cBhvr>
                                      <p:tavLst>
                                        <p:tav tm="0">
                                          <p:val>
                                            <p:fltVal val="0"/>
                                          </p:val>
                                        </p:tav>
                                        <p:tav tm="100000">
                                          <p:val>
                                            <p:strVal val="#ppt_h"/>
                                          </p:val>
                                        </p:tav>
                                      </p:tavLst>
                                    </p:anim>
                                    <p:anim calcmode="lin" valueType="num">
                                      <p:cBhvr>
                                        <p:cTn dur="1000" fill="hold" id="585"/>
                                        <p:tgtEl>
                                          <p:spTgt spid="104"/>
                                        </p:tgtEl>
                                        <p:attrNameLst>
                                          <p:attrName>style.rotation</p:attrName>
                                        </p:attrNameLst>
                                      </p:cBhvr>
                                      <p:tavLst>
                                        <p:tav tm="0">
                                          <p:val>
                                            <p:fltVal val="90"/>
                                          </p:val>
                                        </p:tav>
                                        <p:tav tm="100000">
                                          <p:val>
                                            <p:fltVal val="0"/>
                                          </p:val>
                                        </p:tav>
                                      </p:tavLst>
                                    </p:anim>
                                    <p:animEffect filter="fade" transition="in">
                                      <p:cBhvr>
                                        <p:cTn dur="1000" id="586"/>
                                        <p:tgtEl>
                                          <p:spTgt spid="104"/>
                                        </p:tgtEl>
                                      </p:cBhvr>
                                    </p:animEffect>
                                  </p:childTnLst>
                                </p:cTn>
                              </p:par>
                              <p:par>
                                <p:cTn fill="hold" grpId="0" id="587" nodeType="withEffect" presetClass="entr" presetID="31" presetSubtype="0">
                                  <p:stCondLst>
                                    <p:cond delay="500"/>
                                  </p:stCondLst>
                                  <p:childTnLst>
                                    <p:set>
                                      <p:cBhvr>
                                        <p:cTn dur="1" fill="hold" id="588">
                                          <p:stCondLst>
                                            <p:cond delay="0"/>
                                          </p:stCondLst>
                                        </p:cTn>
                                        <p:tgtEl>
                                          <p:spTgt spid="105"/>
                                        </p:tgtEl>
                                        <p:attrNameLst>
                                          <p:attrName>style.visibility</p:attrName>
                                        </p:attrNameLst>
                                      </p:cBhvr>
                                      <p:to>
                                        <p:strVal val="visible"/>
                                      </p:to>
                                    </p:set>
                                    <p:anim calcmode="lin" valueType="num">
                                      <p:cBhvr>
                                        <p:cTn dur="1000" fill="hold" id="589"/>
                                        <p:tgtEl>
                                          <p:spTgt spid="105"/>
                                        </p:tgtEl>
                                        <p:attrNameLst>
                                          <p:attrName>ppt_w</p:attrName>
                                        </p:attrNameLst>
                                      </p:cBhvr>
                                      <p:tavLst>
                                        <p:tav tm="0">
                                          <p:val>
                                            <p:fltVal val="0"/>
                                          </p:val>
                                        </p:tav>
                                        <p:tav tm="100000">
                                          <p:val>
                                            <p:strVal val="#ppt_w"/>
                                          </p:val>
                                        </p:tav>
                                      </p:tavLst>
                                    </p:anim>
                                    <p:anim calcmode="lin" valueType="num">
                                      <p:cBhvr>
                                        <p:cTn dur="1000" fill="hold" id="590"/>
                                        <p:tgtEl>
                                          <p:spTgt spid="105"/>
                                        </p:tgtEl>
                                        <p:attrNameLst>
                                          <p:attrName>ppt_h</p:attrName>
                                        </p:attrNameLst>
                                      </p:cBhvr>
                                      <p:tavLst>
                                        <p:tav tm="0">
                                          <p:val>
                                            <p:fltVal val="0"/>
                                          </p:val>
                                        </p:tav>
                                        <p:tav tm="100000">
                                          <p:val>
                                            <p:strVal val="#ppt_h"/>
                                          </p:val>
                                        </p:tav>
                                      </p:tavLst>
                                    </p:anim>
                                    <p:anim calcmode="lin" valueType="num">
                                      <p:cBhvr>
                                        <p:cTn dur="1000" fill="hold" id="591"/>
                                        <p:tgtEl>
                                          <p:spTgt spid="105"/>
                                        </p:tgtEl>
                                        <p:attrNameLst>
                                          <p:attrName>style.rotation</p:attrName>
                                        </p:attrNameLst>
                                      </p:cBhvr>
                                      <p:tavLst>
                                        <p:tav tm="0">
                                          <p:val>
                                            <p:fltVal val="90"/>
                                          </p:val>
                                        </p:tav>
                                        <p:tav tm="100000">
                                          <p:val>
                                            <p:fltVal val="0"/>
                                          </p:val>
                                        </p:tav>
                                      </p:tavLst>
                                    </p:anim>
                                    <p:animEffect filter="fade" transition="in">
                                      <p:cBhvr>
                                        <p:cTn dur="1000" id="592"/>
                                        <p:tgtEl>
                                          <p:spTgt spid="105"/>
                                        </p:tgtEl>
                                      </p:cBhvr>
                                    </p:animEffect>
                                  </p:childTnLst>
                                </p:cTn>
                              </p:par>
                              <p:par>
                                <p:cTn fill="hold" grpId="0" id="593" nodeType="withEffect" presetClass="entr" presetID="31" presetSubtype="0">
                                  <p:stCondLst>
                                    <p:cond delay="500"/>
                                  </p:stCondLst>
                                  <p:childTnLst>
                                    <p:set>
                                      <p:cBhvr>
                                        <p:cTn dur="1" fill="hold" id="594">
                                          <p:stCondLst>
                                            <p:cond delay="0"/>
                                          </p:stCondLst>
                                        </p:cTn>
                                        <p:tgtEl>
                                          <p:spTgt spid="106"/>
                                        </p:tgtEl>
                                        <p:attrNameLst>
                                          <p:attrName>style.visibility</p:attrName>
                                        </p:attrNameLst>
                                      </p:cBhvr>
                                      <p:to>
                                        <p:strVal val="visible"/>
                                      </p:to>
                                    </p:set>
                                    <p:anim calcmode="lin" valueType="num">
                                      <p:cBhvr>
                                        <p:cTn dur="1000" fill="hold" id="595"/>
                                        <p:tgtEl>
                                          <p:spTgt spid="106"/>
                                        </p:tgtEl>
                                        <p:attrNameLst>
                                          <p:attrName>ppt_w</p:attrName>
                                        </p:attrNameLst>
                                      </p:cBhvr>
                                      <p:tavLst>
                                        <p:tav tm="0">
                                          <p:val>
                                            <p:fltVal val="0"/>
                                          </p:val>
                                        </p:tav>
                                        <p:tav tm="100000">
                                          <p:val>
                                            <p:strVal val="#ppt_w"/>
                                          </p:val>
                                        </p:tav>
                                      </p:tavLst>
                                    </p:anim>
                                    <p:anim calcmode="lin" valueType="num">
                                      <p:cBhvr>
                                        <p:cTn dur="1000" fill="hold" id="596"/>
                                        <p:tgtEl>
                                          <p:spTgt spid="106"/>
                                        </p:tgtEl>
                                        <p:attrNameLst>
                                          <p:attrName>ppt_h</p:attrName>
                                        </p:attrNameLst>
                                      </p:cBhvr>
                                      <p:tavLst>
                                        <p:tav tm="0">
                                          <p:val>
                                            <p:fltVal val="0"/>
                                          </p:val>
                                        </p:tav>
                                        <p:tav tm="100000">
                                          <p:val>
                                            <p:strVal val="#ppt_h"/>
                                          </p:val>
                                        </p:tav>
                                      </p:tavLst>
                                    </p:anim>
                                    <p:anim calcmode="lin" valueType="num">
                                      <p:cBhvr>
                                        <p:cTn dur="1000" fill="hold" id="597"/>
                                        <p:tgtEl>
                                          <p:spTgt spid="106"/>
                                        </p:tgtEl>
                                        <p:attrNameLst>
                                          <p:attrName>style.rotation</p:attrName>
                                        </p:attrNameLst>
                                      </p:cBhvr>
                                      <p:tavLst>
                                        <p:tav tm="0">
                                          <p:val>
                                            <p:fltVal val="90"/>
                                          </p:val>
                                        </p:tav>
                                        <p:tav tm="100000">
                                          <p:val>
                                            <p:fltVal val="0"/>
                                          </p:val>
                                        </p:tav>
                                      </p:tavLst>
                                    </p:anim>
                                    <p:animEffect filter="fade" transition="in">
                                      <p:cBhvr>
                                        <p:cTn dur="1000" id="598"/>
                                        <p:tgtEl>
                                          <p:spTgt spid="106"/>
                                        </p:tgtEl>
                                      </p:cBhvr>
                                    </p:animEffect>
                                  </p:childTnLst>
                                </p:cTn>
                              </p:par>
                              <p:par>
                                <p:cTn fill="hold" grpId="0" id="599" nodeType="withEffect" presetClass="entr" presetID="31" presetSubtype="0">
                                  <p:stCondLst>
                                    <p:cond delay="500"/>
                                  </p:stCondLst>
                                  <p:childTnLst>
                                    <p:set>
                                      <p:cBhvr>
                                        <p:cTn dur="1" fill="hold" id="600">
                                          <p:stCondLst>
                                            <p:cond delay="0"/>
                                          </p:stCondLst>
                                        </p:cTn>
                                        <p:tgtEl>
                                          <p:spTgt spid="107"/>
                                        </p:tgtEl>
                                        <p:attrNameLst>
                                          <p:attrName>style.visibility</p:attrName>
                                        </p:attrNameLst>
                                      </p:cBhvr>
                                      <p:to>
                                        <p:strVal val="visible"/>
                                      </p:to>
                                    </p:set>
                                    <p:anim calcmode="lin" valueType="num">
                                      <p:cBhvr>
                                        <p:cTn dur="1000" fill="hold" id="601"/>
                                        <p:tgtEl>
                                          <p:spTgt spid="107"/>
                                        </p:tgtEl>
                                        <p:attrNameLst>
                                          <p:attrName>ppt_w</p:attrName>
                                        </p:attrNameLst>
                                      </p:cBhvr>
                                      <p:tavLst>
                                        <p:tav tm="0">
                                          <p:val>
                                            <p:fltVal val="0"/>
                                          </p:val>
                                        </p:tav>
                                        <p:tav tm="100000">
                                          <p:val>
                                            <p:strVal val="#ppt_w"/>
                                          </p:val>
                                        </p:tav>
                                      </p:tavLst>
                                    </p:anim>
                                    <p:anim calcmode="lin" valueType="num">
                                      <p:cBhvr>
                                        <p:cTn dur="1000" fill="hold" id="602"/>
                                        <p:tgtEl>
                                          <p:spTgt spid="107"/>
                                        </p:tgtEl>
                                        <p:attrNameLst>
                                          <p:attrName>ppt_h</p:attrName>
                                        </p:attrNameLst>
                                      </p:cBhvr>
                                      <p:tavLst>
                                        <p:tav tm="0">
                                          <p:val>
                                            <p:fltVal val="0"/>
                                          </p:val>
                                        </p:tav>
                                        <p:tav tm="100000">
                                          <p:val>
                                            <p:strVal val="#ppt_h"/>
                                          </p:val>
                                        </p:tav>
                                      </p:tavLst>
                                    </p:anim>
                                    <p:anim calcmode="lin" valueType="num">
                                      <p:cBhvr>
                                        <p:cTn dur="1000" fill="hold" id="603"/>
                                        <p:tgtEl>
                                          <p:spTgt spid="107"/>
                                        </p:tgtEl>
                                        <p:attrNameLst>
                                          <p:attrName>style.rotation</p:attrName>
                                        </p:attrNameLst>
                                      </p:cBhvr>
                                      <p:tavLst>
                                        <p:tav tm="0">
                                          <p:val>
                                            <p:fltVal val="90"/>
                                          </p:val>
                                        </p:tav>
                                        <p:tav tm="100000">
                                          <p:val>
                                            <p:fltVal val="0"/>
                                          </p:val>
                                        </p:tav>
                                      </p:tavLst>
                                    </p:anim>
                                    <p:animEffect filter="fade" transition="in">
                                      <p:cBhvr>
                                        <p:cTn dur="1000" id="604"/>
                                        <p:tgtEl>
                                          <p:spTgt spid="107"/>
                                        </p:tgtEl>
                                      </p:cBhvr>
                                    </p:animEffect>
                                  </p:childTnLst>
                                </p:cTn>
                              </p:par>
                              <p:par>
                                <p:cTn fill="hold" grpId="0" id="605" nodeType="withEffect" presetClass="entr" presetID="31" presetSubtype="0">
                                  <p:stCondLst>
                                    <p:cond delay="500"/>
                                  </p:stCondLst>
                                  <p:childTnLst>
                                    <p:set>
                                      <p:cBhvr>
                                        <p:cTn dur="1" fill="hold" id="606">
                                          <p:stCondLst>
                                            <p:cond delay="0"/>
                                          </p:stCondLst>
                                        </p:cTn>
                                        <p:tgtEl>
                                          <p:spTgt spid="108"/>
                                        </p:tgtEl>
                                        <p:attrNameLst>
                                          <p:attrName>style.visibility</p:attrName>
                                        </p:attrNameLst>
                                      </p:cBhvr>
                                      <p:to>
                                        <p:strVal val="visible"/>
                                      </p:to>
                                    </p:set>
                                    <p:anim calcmode="lin" valueType="num">
                                      <p:cBhvr>
                                        <p:cTn dur="1000" fill="hold" id="607"/>
                                        <p:tgtEl>
                                          <p:spTgt spid="108"/>
                                        </p:tgtEl>
                                        <p:attrNameLst>
                                          <p:attrName>ppt_w</p:attrName>
                                        </p:attrNameLst>
                                      </p:cBhvr>
                                      <p:tavLst>
                                        <p:tav tm="0">
                                          <p:val>
                                            <p:fltVal val="0"/>
                                          </p:val>
                                        </p:tav>
                                        <p:tav tm="100000">
                                          <p:val>
                                            <p:strVal val="#ppt_w"/>
                                          </p:val>
                                        </p:tav>
                                      </p:tavLst>
                                    </p:anim>
                                    <p:anim calcmode="lin" valueType="num">
                                      <p:cBhvr>
                                        <p:cTn dur="1000" fill="hold" id="608"/>
                                        <p:tgtEl>
                                          <p:spTgt spid="108"/>
                                        </p:tgtEl>
                                        <p:attrNameLst>
                                          <p:attrName>ppt_h</p:attrName>
                                        </p:attrNameLst>
                                      </p:cBhvr>
                                      <p:tavLst>
                                        <p:tav tm="0">
                                          <p:val>
                                            <p:fltVal val="0"/>
                                          </p:val>
                                        </p:tav>
                                        <p:tav tm="100000">
                                          <p:val>
                                            <p:strVal val="#ppt_h"/>
                                          </p:val>
                                        </p:tav>
                                      </p:tavLst>
                                    </p:anim>
                                    <p:anim calcmode="lin" valueType="num">
                                      <p:cBhvr>
                                        <p:cTn dur="1000" fill="hold" id="609"/>
                                        <p:tgtEl>
                                          <p:spTgt spid="108"/>
                                        </p:tgtEl>
                                        <p:attrNameLst>
                                          <p:attrName>style.rotation</p:attrName>
                                        </p:attrNameLst>
                                      </p:cBhvr>
                                      <p:tavLst>
                                        <p:tav tm="0">
                                          <p:val>
                                            <p:fltVal val="90"/>
                                          </p:val>
                                        </p:tav>
                                        <p:tav tm="100000">
                                          <p:val>
                                            <p:fltVal val="0"/>
                                          </p:val>
                                        </p:tav>
                                      </p:tavLst>
                                    </p:anim>
                                    <p:animEffect filter="fade" transition="in">
                                      <p:cBhvr>
                                        <p:cTn dur="1000" id="610"/>
                                        <p:tgtEl>
                                          <p:spTgt spid="108"/>
                                        </p:tgtEl>
                                      </p:cBhvr>
                                    </p:animEffect>
                                  </p:childTnLst>
                                </p:cTn>
                              </p:par>
                              <p:par>
                                <p:cTn fill="hold" grpId="0" id="611" nodeType="withEffect" presetClass="entr" presetID="31" presetSubtype="0">
                                  <p:stCondLst>
                                    <p:cond delay="500"/>
                                  </p:stCondLst>
                                  <p:childTnLst>
                                    <p:set>
                                      <p:cBhvr>
                                        <p:cTn dur="1" fill="hold" id="612">
                                          <p:stCondLst>
                                            <p:cond delay="0"/>
                                          </p:stCondLst>
                                        </p:cTn>
                                        <p:tgtEl>
                                          <p:spTgt spid="109"/>
                                        </p:tgtEl>
                                        <p:attrNameLst>
                                          <p:attrName>style.visibility</p:attrName>
                                        </p:attrNameLst>
                                      </p:cBhvr>
                                      <p:to>
                                        <p:strVal val="visible"/>
                                      </p:to>
                                    </p:set>
                                    <p:anim calcmode="lin" valueType="num">
                                      <p:cBhvr>
                                        <p:cTn dur="1000" fill="hold" id="613"/>
                                        <p:tgtEl>
                                          <p:spTgt spid="109"/>
                                        </p:tgtEl>
                                        <p:attrNameLst>
                                          <p:attrName>ppt_w</p:attrName>
                                        </p:attrNameLst>
                                      </p:cBhvr>
                                      <p:tavLst>
                                        <p:tav tm="0">
                                          <p:val>
                                            <p:fltVal val="0"/>
                                          </p:val>
                                        </p:tav>
                                        <p:tav tm="100000">
                                          <p:val>
                                            <p:strVal val="#ppt_w"/>
                                          </p:val>
                                        </p:tav>
                                      </p:tavLst>
                                    </p:anim>
                                    <p:anim calcmode="lin" valueType="num">
                                      <p:cBhvr>
                                        <p:cTn dur="1000" fill="hold" id="614"/>
                                        <p:tgtEl>
                                          <p:spTgt spid="109"/>
                                        </p:tgtEl>
                                        <p:attrNameLst>
                                          <p:attrName>ppt_h</p:attrName>
                                        </p:attrNameLst>
                                      </p:cBhvr>
                                      <p:tavLst>
                                        <p:tav tm="0">
                                          <p:val>
                                            <p:fltVal val="0"/>
                                          </p:val>
                                        </p:tav>
                                        <p:tav tm="100000">
                                          <p:val>
                                            <p:strVal val="#ppt_h"/>
                                          </p:val>
                                        </p:tav>
                                      </p:tavLst>
                                    </p:anim>
                                    <p:anim calcmode="lin" valueType="num">
                                      <p:cBhvr>
                                        <p:cTn dur="1000" fill="hold" id="615"/>
                                        <p:tgtEl>
                                          <p:spTgt spid="109"/>
                                        </p:tgtEl>
                                        <p:attrNameLst>
                                          <p:attrName>style.rotation</p:attrName>
                                        </p:attrNameLst>
                                      </p:cBhvr>
                                      <p:tavLst>
                                        <p:tav tm="0">
                                          <p:val>
                                            <p:fltVal val="90"/>
                                          </p:val>
                                        </p:tav>
                                        <p:tav tm="100000">
                                          <p:val>
                                            <p:fltVal val="0"/>
                                          </p:val>
                                        </p:tav>
                                      </p:tavLst>
                                    </p:anim>
                                    <p:animEffect filter="fade" transition="in">
                                      <p:cBhvr>
                                        <p:cTn dur="1000" id="616"/>
                                        <p:tgtEl>
                                          <p:spTgt spid="109"/>
                                        </p:tgtEl>
                                      </p:cBhvr>
                                    </p:animEffect>
                                  </p:childTnLst>
                                </p:cTn>
                              </p:par>
                              <p:par>
                                <p:cTn fill="hold" grpId="0" id="617" nodeType="withEffect" presetClass="entr" presetID="31" presetSubtype="0">
                                  <p:stCondLst>
                                    <p:cond delay="500"/>
                                  </p:stCondLst>
                                  <p:childTnLst>
                                    <p:set>
                                      <p:cBhvr>
                                        <p:cTn dur="1" fill="hold" id="618">
                                          <p:stCondLst>
                                            <p:cond delay="0"/>
                                          </p:stCondLst>
                                        </p:cTn>
                                        <p:tgtEl>
                                          <p:spTgt spid="110"/>
                                        </p:tgtEl>
                                        <p:attrNameLst>
                                          <p:attrName>style.visibility</p:attrName>
                                        </p:attrNameLst>
                                      </p:cBhvr>
                                      <p:to>
                                        <p:strVal val="visible"/>
                                      </p:to>
                                    </p:set>
                                    <p:anim calcmode="lin" valueType="num">
                                      <p:cBhvr>
                                        <p:cTn dur="1000" fill="hold" id="619"/>
                                        <p:tgtEl>
                                          <p:spTgt spid="110"/>
                                        </p:tgtEl>
                                        <p:attrNameLst>
                                          <p:attrName>ppt_w</p:attrName>
                                        </p:attrNameLst>
                                      </p:cBhvr>
                                      <p:tavLst>
                                        <p:tav tm="0">
                                          <p:val>
                                            <p:fltVal val="0"/>
                                          </p:val>
                                        </p:tav>
                                        <p:tav tm="100000">
                                          <p:val>
                                            <p:strVal val="#ppt_w"/>
                                          </p:val>
                                        </p:tav>
                                      </p:tavLst>
                                    </p:anim>
                                    <p:anim calcmode="lin" valueType="num">
                                      <p:cBhvr>
                                        <p:cTn dur="1000" fill="hold" id="620"/>
                                        <p:tgtEl>
                                          <p:spTgt spid="110"/>
                                        </p:tgtEl>
                                        <p:attrNameLst>
                                          <p:attrName>ppt_h</p:attrName>
                                        </p:attrNameLst>
                                      </p:cBhvr>
                                      <p:tavLst>
                                        <p:tav tm="0">
                                          <p:val>
                                            <p:fltVal val="0"/>
                                          </p:val>
                                        </p:tav>
                                        <p:tav tm="100000">
                                          <p:val>
                                            <p:strVal val="#ppt_h"/>
                                          </p:val>
                                        </p:tav>
                                      </p:tavLst>
                                    </p:anim>
                                    <p:anim calcmode="lin" valueType="num">
                                      <p:cBhvr>
                                        <p:cTn dur="1000" fill="hold" id="621"/>
                                        <p:tgtEl>
                                          <p:spTgt spid="110"/>
                                        </p:tgtEl>
                                        <p:attrNameLst>
                                          <p:attrName>style.rotation</p:attrName>
                                        </p:attrNameLst>
                                      </p:cBhvr>
                                      <p:tavLst>
                                        <p:tav tm="0">
                                          <p:val>
                                            <p:fltVal val="90"/>
                                          </p:val>
                                        </p:tav>
                                        <p:tav tm="100000">
                                          <p:val>
                                            <p:fltVal val="0"/>
                                          </p:val>
                                        </p:tav>
                                      </p:tavLst>
                                    </p:anim>
                                    <p:animEffect filter="fade" transition="in">
                                      <p:cBhvr>
                                        <p:cTn dur="1000" id="622"/>
                                        <p:tgtEl>
                                          <p:spTgt spid="110"/>
                                        </p:tgtEl>
                                      </p:cBhvr>
                                    </p:animEffect>
                                  </p:childTnLst>
                                </p:cTn>
                              </p:par>
                              <p:par>
                                <p:cTn fill="hold" grpId="0" id="623" nodeType="withEffect" presetClass="entr" presetID="31" presetSubtype="0">
                                  <p:stCondLst>
                                    <p:cond delay="500"/>
                                  </p:stCondLst>
                                  <p:childTnLst>
                                    <p:set>
                                      <p:cBhvr>
                                        <p:cTn dur="1" fill="hold" id="624">
                                          <p:stCondLst>
                                            <p:cond delay="0"/>
                                          </p:stCondLst>
                                        </p:cTn>
                                        <p:tgtEl>
                                          <p:spTgt spid="111"/>
                                        </p:tgtEl>
                                        <p:attrNameLst>
                                          <p:attrName>style.visibility</p:attrName>
                                        </p:attrNameLst>
                                      </p:cBhvr>
                                      <p:to>
                                        <p:strVal val="visible"/>
                                      </p:to>
                                    </p:set>
                                    <p:anim calcmode="lin" valueType="num">
                                      <p:cBhvr>
                                        <p:cTn dur="1000" fill="hold" id="625"/>
                                        <p:tgtEl>
                                          <p:spTgt spid="111"/>
                                        </p:tgtEl>
                                        <p:attrNameLst>
                                          <p:attrName>ppt_w</p:attrName>
                                        </p:attrNameLst>
                                      </p:cBhvr>
                                      <p:tavLst>
                                        <p:tav tm="0">
                                          <p:val>
                                            <p:fltVal val="0"/>
                                          </p:val>
                                        </p:tav>
                                        <p:tav tm="100000">
                                          <p:val>
                                            <p:strVal val="#ppt_w"/>
                                          </p:val>
                                        </p:tav>
                                      </p:tavLst>
                                    </p:anim>
                                    <p:anim calcmode="lin" valueType="num">
                                      <p:cBhvr>
                                        <p:cTn dur="1000" fill="hold" id="626"/>
                                        <p:tgtEl>
                                          <p:spTgt spid="111"/>
                                        </p:tgtEl>
                                        <p:attrNameLst>
                                          <p:attrName>ppt_h</p:attrName>
                                        </p:attrNameLst>
                                      </p:cBhvr>
                                      <p:tavLst>
                                        <p:tav tm="0">
                                          <p:val>
                                            <p:fltVal val="0"/>
                                          </p:val>
                                        </p:tav>
                                        <p:tav tm="100000">
                                          <p:val>
                                            <p:strVal val="#ppt_h"/>
                                          </p:val>
                                        </p:tav>
                                      </p:tavLst>
                                    </p:anim>
                                    <p:anim calcmode="lin" valueType="num">
                                      <p:cBhvr>
                                        <p:cTn dur="1000" fill="hold" id="627"/>
                                        <p:tgtEl>
                                          <p:spTgt spid="111"/>
                                        </p:tgtEl>
                                        <p:attrNameLst>
                                          <p:attrName>style.rotation</p:attrName>
                                        </p:attrNameLst>
                                      </p:cBhvr>
                                      <p:tavLst>
                                        <p:tav tm="0">
                                          <p:val>
                                            <p:fltVal val="90"/>
                                          </p:val>
                                        </p:tav>
                                        <p:tav tm="100000">
                                          <p:val>
                                            <p:fltVal val="0"/>
                                          </p:val>
                                        </p:tav>
                                      </p:tavLst>
                                    </p:anim>
                                    <p:animEffect filter="fade" transition="in">
                                      <p:cBhvr>
                                        <p:cTn dur="1000" id="628"/>
                                        <p:tgtEl>
                                          <p:spTgt spid="111"/>
                                        </p:tgtEl>
                                      </p:cBhvr>
                                    </p:animEffect>
                                  </p:childTnLst>
                                </p:cTn>
                              </p:par>
                              <p:par>
                                <p:cTn fill="hold" grpId="0" id="629" nodeType="withEffect" presetClass="entr" presetID="31" presetSubtype="0">
                                  <p:stCondLst>
                                    <p:cond delay="500"/>
                                  </p:stCondLst>
                                  <p:childTnLst>
                                    <p:set>
                                      <p:cBhvr>
                                        <p:cTn dur="1" fill="hold" id="630">
                                          <p:stCondLst>
                                            <p:cond delay="0"/>
                                          </p:stCondLst>
                                        </p:cTn>
                                        <p:tgtEl>
                                          <p:spTgt spid="112"/>
                                        </p:tgtEl>
                                        <p:attrNameLst>
                                          <p:attrName>style.visibility</p:attrName>
                                        </p:attrNameLst>
                                      </p:cBhvr>
                                      <p:to>
                                        <p:strVal val="visible"/>
                                      </p:to>
                                    </p:set>
                                    <p:anim calcmode="lin" valueType="num">
                                      <p:cBhvr>
                                        <p:cTn dur="1000" fill="hold" id="631"/>
                                        <p:tgtEl>
                                          <p:spTgt spid="112"/>
                                        </p:tgtEl>
                                        <p:attrNameLst>
                                          <p:attrName>ppt_w</p:attrName>
                                        </p:attrNameLst>
                                      </p:cBhvr>
                                      <p:tavLst>
                                        <p:tav tm="0">
                                          <p:val>
                                            <p:fltVal val="0"/>
                                          </p:val>
                                        </p:tav>
                                        <p:tav tm="100000">
                                          <p:val>
                                            <p:strVal val="#ppt_w"/>
                                          </p:val>
                                        </p:tav>
                                      </p:tavLst>
                                    </p:anim>
                                    <p:anim calcmode="lin" valueType="num">
                                      <p:cBhvr>
                                        <p:cTn dur="1000" fill="hold" id="632"/>
                                        <p:tgtEl>
                                          <p:spTgt spid="112"/>
                                        </p:tgtEl>
                                        <p:attrNameLst>
                                          <p:attrName>ppt_h</p:attrName>
                                        </p:attrNameLst>
                                      </p:cBhvr>
                                      <p:tavLst>
                                        <p:tav tm="0">
                                          <p:val>
                                            <p:fltVal val="0"/>
                                          </p:val>
                                        </p:tav>
                                        <p:tav tm="100000">
                                          <p:val>
                                            <p:strVal val="#ppt_h"/>
                                          </p:val>
                                        </p:tav>
                                      </p:tavLst>
                                    </p:anim>
                                    <p:anim calcmode="lin" valueType="num">
                                      <p:cBhvr>
                                        <p:cTn dur="1000" fill="hold" id="633"/>
                                        <p:tgtEl>
                                          <p:spTgt spid="112"/>
                                        </p:tgtEl>
                                        <p:attrNameLst>
                                          <p:attrName>style.rotation</p:attrName>
                                        </p:attrNameLst>
                                      </p:cBhvr>
                                      <p:tavLst>
                                        <p:tav tm="0">
                                          <p:val>
                                            <p:fltVal val="90"/>
                                          </p:val>
                                        </p:tav>
                                        <p:tav tm="100000">
                                          <p:val>
                                            <p:fltVal val="0"/>
                                          </p:val>
                                        </p:tav>
                                      </p:tavLst>
                                    </p:anim>
                                    <p:animEffect filter="fade" transition="in">
                                      <p:cBhvr>
                                        <p:cTn dur="1000" id="634"/>
                                        <p:tgtEl>
                                          <p:spTgt spid="112"/>
                                        </p:tgtEl>
                                      </p:cBhvr>
                                    </p:animEffect>
                                  </p:childTnLst>
                                </p:cTn>
                              </p:par>
                              <p:par>
                                <p:cTn fill="hold" grpId="0" id="635" nodeType="withEffect" presetClass="entr" presetID="31" presetSubtype="0">
                                  <p:stCondLst>
                                    <p:cond delay="500"/>
                                  </p:stCondLst>
                                  <p:childTnLst>
                                    <p:set>
                                      <p:cBhvr>
                                        <p:cTn dur="1" fill="hold" id="636">
                                          <p:stCondLst>
                                            <p:cond delay="0"/>
                                          </p:stCondLst>
                                        </p:cTn>
                                        <p:tgtEl>
                                          <p:spTgt spid="113"/>
                                        </p:tgtEl>
                                        <p:attrNameLst>
                                          <p:attrName>style.visibility</p:attrName>
                                        </p:attrNameLst>
                                      </p:cBhvr>
                                      <p:to>
                                        <p:strVal val="visible"/>
                                      </p:to>
                                    </p:set>
                                    <p:anim calcmode="lin" valueType="num">
                                      <p:cBhvr>
                                        <p:cTn dur="1000" fill="hold" id="637"/>
                                        <p:tgtEl>
                                          <p:spTgt spid="113"/>
                                        </p:tgtEl>
                                        <p:attrNameLst>
                                          <p:attrName>ppt_w</p:attrName>
                                        </p:attrNameLst>
                                      </p:cBhvr>
                                      <p:tavLst>
                                        <p:tav tm="0">
                                          <p:val>
                                            <p:fltVal val="0"/>
                                          </p:val>
                                        </p:tav>
                                        <p:tav tm="100000">
                                          <p:val>
                                            <p:strVal val="#ppt_w"/>
                                          </p:val>
                                        </p:tav>
                                      </p:tavLst>
                                    </p:anim>
                                    <p:anim calcmode="lin" valueType="num">
                                      <p:cBhvr>
                                        <p:cTn dur="1000" fill="hold" id="638"/>
                                        <p:tgtEl>
                                          <p:spTgt spid="113"/>
                                        </p:tgtEl>
                                        <p:attrNameLst>
                                          <p:attrName>ppt_h</p:attrName>
                                        </p:attrNameLst>
                                      </p:cBhvr>
                                      <p:tavLst>
                                        <p:tav tm="0">
                                          <p:val>
                                            <p:fltVal val="0"/>
                                          </p:val>
                                        </p:tav>
                                        <p:tav tm="100000">
                                          <p:val>
                                            <p:strVal val="#ppt_h"/>
                                          </p:val>
                                        </p:tav>
                                      </p:tavLst>
                                    </p:anim>
                                    <p:anim calcmode="lin" valueType="num">
                                      <p:cBhvr>
                                        <p:cTn dur="1000" fill="hold" id="639"/>
                                        <p:tgtEl>
                                          <p:spTgt spid="113"/>
                                        </p:tgtEl>
                                        <p:attrNameLst>
                                          <p:attrName>style.rotation</p:attrName>
                                        </p:attrNameLst>
                                      </p:cBhvr>
                                      <p:tavLst>
                                        <p:tav tm="0">
                                          <p:val>
                                            <p:fltVal val="90"/>
                                          </p:val>
                                        </p:tav>
                                        <p:tav tm="100000">
                                          <p:val>
                                            <p:fltVal val="0"/>
                                          </p:val>
                                        </p:tav>
                                      </p:tavLst>
                                    </p:anim>
                                    <p:animEffect filter="fade" transition="in">
                                      <p:cBhvr>
                                        <p:cTn dur="1000" id="640"/>
                                        <p:tgtEl>
                                          <p:spTgt spid="113"/>
                                        </p:tgtEl>
                                      </p:cBhvr>
                                    </p:animEffect>
                                  </p:childTnLst>
                                </p:cTn>
                              </p:par>
                              <p:par>
                                <p:cTn fill="hold" id="641" nodeType="withEffect" presetClass="entr" presetID="31" presetSubtype="0">
                                  <p:stCondLst>
                                    <p:cond delay="500"/>
                                  </p:stCondLst>
                                  <p:childTnLst>
                                    <p:set>
                                      <p:cBhvr>
                                        <p:cTn dur="1" fill="hold" id="642">
                                          <p:stCondLst>
                                            <p:cond delay="0"/>
                                          </p:stCondLst>
                                        </p:cTn>
                                        <p:tgtEl>
                                          <p:spTgt spid="114"/>
                                        </p:tgtEl>
                                        <p:attrNameLst>
                                          <p:attrName>style.visibility</p:attrName>
                                        </p:attrNameLst>
                                      </p:cBhvr>
                                      <p:to>
                                        <p:strVal val="visible"/>
                                      </p:to>
                                    </p:set>
                                    <p:anim calcmode="lin" valueType="num">
                                      <p:cBhvr>
                                        <p:cTn dur="1000" fill="hold" id="643"/>
                                        <p:tgtEl>
                                          <p:spTgt spid="114"/>
                                        </p:tgtEl>
                                        <p:attrNameLst>
                                          <p:attrName>ppt_w</p:attrName>
                                        </p:attrNameLst>
                                      </p:cBhvr>
                                      <p:tavLst>
                                        <p:tav tm="0">
                                          <p:val>
                                            <p:fltVal val="0"/>
                                          </p:val>
                                        </p:tav>
                                        <p:tav tm="100000">
                                          <p:val>
                                            <p:strVal val="#ppt_w"/>
                                          </p:val>
                                        </p:tav>
                                      </p:tavLst>
                                    </p:anim>
                                    <p:anim calcmode="lin" valueType="num">
                                      <p:cBhvr>
                                        <p:cTn dur="1000" fill="hold" id="644"/>
                                        <p:tgtEl>
                                          <p:spTgt spid="114"/>
                                        </p:tgtEl>
                                        <p:attrNameLst>
                                          <p:attrName>ppt_h</p:attrName>
                                        </p:attrNameLst>
                                      </p:cBhvr>
                                      <p:tavLst>
                                        <p:tav tm="0">
                                          <p:val>
                                            <p:fltVal val="0"/>
                                          </p:val>
                                        </p:tav>
                                        <p:tav tm="100000">
                                          <p:val>
                                            <p:strVal val="#ppt_h"/>
                                          </p:val>
                                        </p:tav>
                                      </p:tavLst>
                                    </p:anim>
                                    <p:anim calcmode="lin" valueType="num">
                                      <p:cBhvr>
                                        <p:cTn dur="1000" fill="hold" id="645"/>
                                        <p:tgtEl>
                                          <p:spTgt spid="114"/>
                                        </p:tgtEl>
                                        <p:attrNameLst>
                                          <p:attrName>style.rotation</p:attrName>
                                        </p:attrNameLst>
                                      </p:cBhvr>
                                      <p:tavLst>
                                        <p:tav tm="0">
                                          <p:val>
                                            <p:fltVal val="90"/>
                                          </p:val>
                                        </p:tav>
                                        <p:tav tm="100000">
                                          <p:val>
                                            <p:fltVal val="0"/>
                                          </p:val>
                                        </p:tav>
                                      </p:tavLst>
                                    </p:anim>
                                    <p:animEffect filter="fade" transition="in">
                                      <p:cBhvr>
                                        <p:cTn dur="1000" id="646"/>
                                        <p:tgtEl>
                                          <p:spTgt spid="114"/>
                                        </p:tgtEl>
                                      </p:cBhvr>
                                    </p:animEffect>
                                  </p:childTnLst>
                                </p:cTn>
                              </p:par>
                              <p:par>
                                <p:cTn fill="hold" id="647" nodeType="withEffect" presetClass="entr" presetID="31" presetSubtype="0">
                                  <p:stCondLst>
                                    <p:cond delay="500"/>
                                  </p:stCondLst>
                                  <p:childTnLst>
                                    <p:set>
                                      <p:cBhvr>
                                        <p:cTn dur="1" fill="hold" id="648">
                                          <p:stCondLst>
                                            <p:cond delay="0"/>
                                          </p:stCondLst>
                                        </p:cTn>
                                        <p:tgtEl>
                                          <p:spTgt spid="120"/>
                                        </p:tgtEl>
                                        <p:attrNameLst>
                                          <p:attrName>style.visibility</p:attrName>
                                        </p:attrNameLst>
                                      </p:cBhvr>
                                      <p:to>
                                        <p:strVal val="visible"/>
                                      </p:to>
                                    </p:set>
                                    <p:anim calcmode="lin" valueType="num">
                                      <p:cBhvr>
                                        <p:cTn dur="1000" fill="hold" id="649"/>
                                        <p:tgtEl>
                                          <p:spTgt spid="120"/>
                                        </p:tgtEl>
                                        <p:attrNameLst>
                                          <p:attrName>ppt_w</p:attrName>
                                        </p:attrNameLst>
                                      </p:cBhvr>
                                      <p:tavLst>
                                        <p:tav tm="0">
                                          <p:val>
                                            <p:fltVal val="0"/>
                                          </p:val>
                                        </p:tav>
                                        <p:tav tm="100000">
                                          <p:val>
                                            <p:strVal val="#ppt_w"/>
                                          </p:val>
                                        </p:tav>
                                      </p:tavLst>
                                    </p:anim>
                                    <p:anim calcmode="lin" valueType="num">
                                      <p:cBhvr>
                                        <p:cTn dur="1000" fill="hold" id="650"/>
                                        <p:tgtEl>
                                          <p:spTgt spid="120"/>
                                        </p:tgtEl>
                                        <p:attrNameLst>
                                          <p:attrName>ppt_h</p:attrName>
                                        </p:attrNameLst>
                                      </p:cBhvr>
                                      <p:tavLst>
                                        <p:tav tm="0">
                                          <p:val>
                                            <p:fltVal val="0"/>
                                          </p:val>
                                        </p:tav>
                                        <p:tav tm="100000">
                                          <p:val>
                                            <p:strVal val="#ppt_h"/>
                                          </p:val>
                                        </p:tav>
                                      </p:tavLst>
                                    </p:anim>
                                    <p:anim calcmode="lin" valueType="num">
                                      <p:cBhvr>
                                        <p:cTn dur="1000" fill="hold" id="651"/>
                                        <p:tgtEl>
                                          <p:spTgt spid="120"/>
                                        </p:tgtEl>
                                        <p:attrNameLst>
                                          <p:attrName>style.rotation</p:attrName>
                                        </p:attrNameLst>
                                      </p:cBhvr>
                                      <p:tavLst>
                                        <p:tav tm="0">
                                          <p:val>
                                            <p:fltVal val="90"/>
                                          </p:val>
                                        </p:tav>
                                        <p:tav tm="100000">
                                          <p:val>
                                            <p:fltVal val="0"/>
                                          </p:val>
                                        </p:tav>
                                      </p:tavLst>
                                    </p:anim>
                                    <p:animEffect filter="fade" transition="in">
                                      <p:cBhvr>
                                        <p:cTn dur="1000" id="652"/>
                                        <p:tgtEl>
                                          <p:spTgt spid="120"/>
                                        </p:tgtEl>
                                      </p:cBhvr>
                                    </p:animEffect>
                                  </p:childTnLst>
                                </p:cTn>
                              </p:par>
                              <p:par>
                                <p:cTn fill="hold" id="653" nodeType="withEffect" presetClass="entr" presetID="31" presetSubtype="0">
                                  <p:stCondLst>
                                    <p:cond delay="500"/>
                                  </p:stCondLst>
                                  <p:childTnLst>
                                    <p:set>
                                      <p:cBhvr>
                                        <p:cTn dur="1" fill="hold" id="654">
                                          <p:stCondLst>
                                            <p:cond delay="0"/>
                                          </p:stCondLst>
                                        </p:cTn>
                                        <p:tgtEl>
                                          <p:spTgt spid="121"/>
                                        </p:tgtEl>
                                        <p:attrNameLst>
                                          <p:attrName>style.visibility</p:attrName>
                                        </p:attrNameLst>
                                      </p:cBhvr>
                                      <p:to>
                                        <p:strVal val="visible"/>
                                      </p:to>
                                    </p:set>
                                    <p:anim calcmode="lin" valueType="num">
                                      <p:cBhvr>
                                        <p:cTn dur="1000" fill="hold" id="655"/>
                                        <p:tgtEl>
                                          <p:spTgt spid="121"/>
                                        </p:tgtEl>
                                        <p:attrNameLst>
                                          <p:attrName>ppt_w</p:attrName>
                                        </p:attrNameLst>
                                      </p:cBhvr>
                                      <p:tavLst>
                                        <p:tav tm="0">
                                          <p:val>
                                            <p:fltVal val="0"/>
                                          </p:val>
                                        </p:tav>
                                        <p:tav tm="100000">
                                          <p:val>
                                            <p:strVal val="#ppt_w"/>
                                          </p:val>
                                        </p:tav>
                                      </p:tavLst>
                                    </p:anim>
                                    <p:anim calcmode="lin" valueType="num">
                                      <p:cBhvr>
                                        <p:cTn dur="1000" fill="hold" id="656"/>
                                        <p:tgtEl>
                                          <p:spTgt spid="121"/>
                                        </p:tgtEl>
                                        <p:attrNameLst>
                                          <p:attrName>ppt_h</p:attrName>
                                        </p:attrNameLst>
                                      </p:cBhvr>
                                      <p:tavLst>
                                        <p:tav tm="0">
                                          <p:val>
                                            <p:fltVal val="0"/>
                                          </p:val>
                                        </p:tav>
                                        <p:tav tm="100000">
                                          <p:val>
                                            <p:strVal val="#ppt_h"/>
                                          </p:val>
                                        </p:tav>
                                      </p:tavLst>
                                    </p:anim>
                                    <p:anim calcmode="lin" valueType="num">
                                      <p:cBhvr>
                                        <p:cTn dur="1000" fill="hold" id="657"/>
                                        <p:tgtEl>
                                          <p:spTgt spid="121"/>
                                        </p:tgtEl>
                                        <p:attrNameLst>
                                          <p:attrName>style.rotation</p:attrName>
                                        </p:attrNameLst>
                                      </p:cBhvr>
                                      <p:tavLst>
                                        <p:tav tm="0">
                                          <p:val>
                                            <p:fltVal val="90"/>
                                          </p:val>
                                        </p:tav>
                                        <p:tav tm="100000">
                                          <p:val>
                                            <p:fltVal val="0"/>
                                          </p:val>
                                        </p:tav>
                                      </p:tavLst>
                                    </p:anim>
                                    <p:animEffect filter="fade" transition="in">
                                      <p:cBhvr>
                                        <p:cTn dur="1000" id="658"/>
                                        <p:tgtEl>
                                          <p:spTgt spid="121"/>
                                        </p:tgtEl>
                                      </p:cBhvr>
                                    </p:animEffect>
                                  </p:childTnLst>
                                </p:cTn>
                              </p:par>
                              <p:par>
                                <p:cTn fill="hold" grpId="0" id="659" nodeType="withEffect" presetClass="entr" presetID="31" presetSubtype="0">
                                  <p:stCondLst>
                                    <p:cond delay="500"/>
                                  </p:stCondLst>
                                  <p:childTnLst>
                                    <p:set>
                                      <p:cBhvr>
                                        <p:cTn dur="1" fill="hold" id="660">
                                          <p:stCondLst>
                                            <p:cond delay="0"/>
                                          </p:stCondLst>
                                        </p:cTn>
                                        <p:tgtEl>
                                          <p:spTgt spid="122"/>
                                        </p:tgtEl>
                                        <p:attrNameLst>
                                          <p:attrName>style.visibility</p:attrName>
                                        </p:attrNameLst>
                                      </p:cBhvr>
                                      <p:to>
                                        <p:strVal val="visible"/>
                                      </p:to>
                                    </p:set>
                                    <p:anim calcmode="lin" valueType="num">
                                      <p:cBhvr>
                                        <p:cTn dur="1000" fill="hold" id="661"/>
                                        <p:tgtEl>
                                          <p:spTgt spid="122"/>
                                        </p:tgtEl>
                                        <p:attrNameLst>
                                          <p:attrName>ppt_w</p:attrName>
                                        </p:attrNameLst>
                                      </p:cBhvr>
                                      <p:tavLst>
                                        <p:tav tm="0">
                                          <p:val>
                                            <p:fltVal val="0"/>
                                          </p:val>
                                        </p:tav>
                                        <p:tav tm="100000">
                                          <p:val>
                                            <p:strVal val="#ppt_w"/>
                                          </p:val>
                                        </p:tav>
                                      </p:tavLst>
                                    </p:anim>
                                    <p:anim calcmode="lin" valueType="num">
                                      <p:cBhvr>
                                        <p:cTn dur="1000" fill="hold" id="662"/>
                                        <p:tgtEl>
                                          <p:spTgt spid="122"/>
                                        </p:tgtEl>
                                        <p:attrNameLst>
                                          <p:attrName>ppt_h</p:attrName>
                                        </p:attrNameLst>
                                      </p:cBhvr>
                                      <p:tavLst>
                                        <p:tav tm="0">
                                          <p:val>
                                            <p:fltVal val="0"/>
                                          </p:val>
                                        </p:tav>
                                        <p:tav tm="100000">
                                          <p:val>
                                            <p:strVal val="#ppt_h"/>
                                          </p:val>
                                        </p:tav>
                                      </p:tavLst>
                                    </p:anim>
                                    <p:anim calcmode="lin" valueType="num">
                                      <p:cBhvr>
                                        <p:cTn dur="1000" fill="hold" id="663"/>
                                        <p:tgtEl>
                                          <p:spTgt spid="122"/>
                                        </p:tgtEl>
                                        <p:attrNameLst>
                                          <p:attrName>style.rotation</p:attrName>
                                        </p:attrNameLst>
                                      </p:cBhvr>
                                      <p:tavLst>
                                        <p:tav tm="0">
                                          <p:val>
                                            <p:fltVal val="90"/>
                                          </p:val>
                                        </p:tav>
                                        <p:tav tm="100000">
                                          <p:val>
                                            <p:fltVal val="0"/>
                                          </p:val>
                                        </p:tav>
                                      </p:tavLst>
                                    </p:anim>
                                    <p:animEffect filter="fade" transition="in">
                                      <p:cBhvr>
                                        <p:cTn dur="1000" id="664"/>
                                        <p:tgtEl>
                                          <p:spTgt spid="122"/>
                                        </p:tgtEl>
                                      </p:cBhvr>
                                    </p:animEffect>
                                  </p:childTnLst>
                                </p:cTn>
                              </p:par>
                              <p:par>
                                <p:cTn fill="hold" grpId="0" id="665" nodeType="withEffect" presetClass="entr" presetID="31" presetSubtype="0">
                                  <p:stCondLst>
                                    <p:cond delay="500"/>
                                  </p:stCondLst>
                                  <p:childTnLst>
                                    <p:set>
                                      <p:cBhvr>
                                        <p:cTn dur="1" fill="hold" id="666">
                                          <p:stCondLst>
                                            <p:cond delay="0"/>
                                          </p:stCondLst>
                                        </p:cTn>
                                        <p:tgtEl>
                                          <p:spTgt spid="123"/>
                                        </p:tgtEl>
                                        <p:attrNameLst>
                                          <p:attrName>style.visibility</p:attrName>
                                        </p:attrNameLst>
                                      </p:cBhvr>
                                      <p:to>
                                        <p:strVal val="visible"/>
                                      </p:to>
                                    </p:set>
                                    <p:anim calcmode="lin" valueType="num">
                                      <p:cBhvr>
                                        <p:cTn dur="1000" fill="hold" id="667"/>
                                        <p:tgtEl>
                                          <p:spTgt spid="123"/>
                                        </p:tgtEl>
                                        <p:attrNameLst>
                                          <p:attrName>ppt_w</p:attrName>
                                        </p:attrNameLst>
                                      </p:cBhvr>
                                      <p:tavLst>
                                        <p:tav tm="0">
                                          <p:val>
                                            <p:fltVal val="0"/>
                                          </p:val>
                                        </p:tav>
                                        <p:tav tm="100000">
                                          <p:val>
                                            <p:strVal val="#ppt_w"/>
                                          </p:val>
                                        </p:tav>
                                      </p:tavLst>
                                    </p:anim>
                                    <p:anim calcmode="lin" valueType="num">
                                      <p:cBhvr>
                                        <p:cTn dur="1000" fill="hold" id="668"/>
                                        <p:tgtEl>
                                          <p:spTgt spid="123"/>
                                        </p:tgtEl>
                                        <p:attrNameLst>
                                          <p:attrName>ppt_h</p:attrName>
                                        </p:attrNameLst>
                                      </p:cBhvr>
                                      <p:tavLst>
                                        <p:tav tm="0">
                                          <p:val>
                                            <p:fltVal val="0"/>
                                          </p:val>
                                        </p:tav>
                                        <p:tav tm="100000">
                                          <p:val>
                                            <p:strVal val="#ppt_h"/>
                                          </p:val>
                                        </p:tav>
                                      </p:tavLst>
                                    </p:anim>
                                    <p:anim calcmode="lin" valueType="num">
                                      <p:cBhvr>
                                        <p:cTn dur="1000" fill="hold" id="669"/>
                                        <p:tgtEl>
                                          <p:spTgt spid="123"/>
                                        </p:tgtEl>
                                        <p:attrNameLst>
                                          <p:attrName>style.rotation</p:attrName>
                                        </p:attrNameLst>
                                      </p:cBhvr>
                                      <p:tavLst>
                                        <p:tav tm="0">
                                          <p:val>
                                            <p:fltVal val="90"/>
                                          </p:val>
                                        </p:tav>
                                        <p:tav tm="100000">
                                          <p:val>
                                            <p:fltVal val="0"/>
                                          </p:val>
                                        </p:tav>
                                      </p:tavLst>
                                    </p:anim>
                                    <p:animEffect filter="fade" transition="in">
                                      <p:cBhvr>
                                        <p:cTn dur="1000" id="670"/>
                                        <p:tgtEl>
                                          <p:spTgt spid="123"/>
                                        </p:tgtEl>
                                      </p:cBhvr>
                                    </p:animEffect>
                                  </p:childTnLst>
                                </p:cTn>
                              </p:par>
                              <p:par>
                                <p:cTn fill="hold" grpId="0" id="671" nodeType="withEffect" presetClass="entr" presetID="31" presetSubtype="0">
                                  <p:stCondLst>
                                    <p:cond delay="500"/>
                                  </p:stCondLst>
                                  <p:childTnLst>
                                    <p:set>
                                      <p:cBhvr>
                                        <p:cTn dur="1" fill="hold" id="672">
                                          <p:stCondLst>
                                            <p:cond delay="0"/>
                                          </p:stCondLst>
                                        </p:cTn>
                                        <p:tgtEl>
                                          <p:spTgt spid="124"/>
                                        </p:tgtEl>
                                        <p:attrNameLst>
                                          <p:attrName>style.visibility</p:attrName>
                                        </p:attrNameLst>
                                      </p:cBhvr>
                                      <p:to>
                                        <p:strVal val="visible"/>
                                      </p:to>
                                    </p:set>
                                    <p:anim calcmode="lin" valueType="num">
                                      <p:cBhvr>
                                        <p:cTn dur="1000" fill="hold" id="673"/>
                                        <p:tgtEl>
                                          <p:spTgt spid="124"/>
                                        </p:tgtEl>
                                        <p:attrNameLst>
                                          <p:attrName>ppt_w</p:attrName>
                                        </p:attrNameLst>
                                      </p:cBhvr>
                                      <p:tavLst>
                                        <p:tav tm="0">
                                          <p:val>
                                            <p:fltVal val="0"/>
                                          </p:val>
                                        </p:tav>
                                        <p:tav tm="100000">
                                          <p:val>
                                            <p:strVal val="#ppt_w"/>
                                          </p:val>
                                        </p:tav>
                                      </p:tavLst>
                                    </p:anim>
                                    <p:anim calcmode="lin" valueType="num">
                                      <p:cBhvr>
                                        <p:cTn dur="1000" fill="hold" id="674"/>
                                        <p:tgtEl>
                                          <p:spTgt spid="124"/>
                                        </p:tgtEl>
                                        <p:attrNameLst>
                                          <p:attrName>ppt_h</p:attrName>
                                        </p:attrNameLst>
                                      </p:cBhvr>
                                      <p:tavLst>
                                        <p:tav tm="0">
                                          <p:val>
                                            <p:fltVal val="0"/>
                                          </p:val>
                                        </p:tav>
                                        <p:tav tm="100000">
                                          <p:val>
                                            <p:strVal val="#ppt_h"/>
                                          </p:val>
                                        </p:tav>
                                      </p:tavLst>
                                    </p:anim>
                                    <p:anim calcmode="lin" valueType="num">
                                      <p:cBhvr>
                                        <p:cTn dur="1000" fill="hold" id="675"/>
                                        <p:tgtEl>
                                          <p:spTgt spid="124"/>
                                        </p:tgtEl>
                                        <p:attrNameLst>
                                          <p:attrName>style.rotation</p:attrName>
                                        </p:attrNameLst>
                                      </p:cBhvr>
                                      <p:tavLst>
                                        <p:tav tm="0">
                                          <p:val>
                                            <p:fltVal val="90"/>
                                          </p:val>
                                        </p:tav>
                                        <p:tav tm="100000">
                                          <p:val>
                                            <p:fltVal val="0"/>
                                          </p:val>
                                        </p:tav>
                                      </p:tavLst>
                                    </p:anim>
                                    <p:animEffect filter="fade" transition="in">
                                      <p:cBhvr>
                                        <p:cTn dur="1000" id="676"/>
                                        <p:tgtEl>
                                          <p:spTgt spid="124"/>
                                        </p:tgtEl>
                                      </p:cBhvr>
                                    </p:animEffect>
                                  </p:childTnLst>
                                </p:cTn>
                              </p:par>
                              <p:par>
                                <p:cTn fill="hold" id="677" nodeType="withEffect" presetClass="entr" presetID="31" presetSubtype="0">
                                  <p:stCondLst>
                                    <p:cond delay="0"/>
                                  </p:stCondLst>
                                  <p:childTnLst>
                                    <p:set>
                                      <p:cBhvr>
                                        <p:cTn dur="1" fill="hold" id="678">
                                          <p:stCondLst>
                                            <p:cond delay="0"/>
                                          </p:stCondLst>
                                        </p:cTn>
                                        <p:tgtEl>
                                          <p:spTgt spid="126"/>
                                        </p:tgtEl>
                                        <p:attrNameLst>
                                          <p:attrName>style.visibility</p:attrName>
                                        </p:attrNameLst>
                                      </p:cBhvr>
                                      <p:to>
                                        <p:strVal val="visible"/>
                                      </p:to>
                                    </p:set>
                                    <p:anim calcmode="lin" valueType="num">
                                      <p:cBhvr>
                                        <p:cTn dur="1000" fill="hold" id="679"/>
                                        <p:tgtEl>
                                          <p:spTgt spid="126"/>
                                        </p:tgtEl>
                                        <p:attrNameLst>
                                          <p:attrName>ppt_w</p:attrName>
                                        </p:attrNameLst>
                                      </p:cBhvr>
                                      <p:tavLst>
                                        <p:tav tm="0">
                                          <p:val>
                                            <p:fltVal val="0"/>
                                          </p:val>
                                        </p:tav>
                                        <p:tav tm="100000">
                                          <p:val>
                                            <p:strVal val="#ppt_w"/>
                                          </p:val>
                                        </p:tav>
                                      </p:tavLst>
                                    </p:anim>
                                    <p:anim calcmode="lin" valueType="num">
                                      <p:cBhvr>
                                        <p:cTn dur="1000" fill="hold" id="680"/>
                                        <p:tgtEl>
                                          <p:spTgt spid="126"/>
                                        </p:tgtEl>
                                        <p:attrNameLst>
                                          <p:attrName>ppt_h</p:attrName>
                                        </p:attrNameLst>
                                      </p:cBhvr>
                                      <p:tavLst>
                                        <p:tav tm="0">
                                          <p:val>
                                            <p:fltVal val="0"/>
                                          </p:val>
                                        </p:tav>
                                        <p:tav tm="100000">
                                          <p:val>
                                            <p:strVal val="#ppt_h"/>
                                          </p:val>
                                        </p:tav>
                                      </p:tavLst>
                                    </p:anim>
                                    <p:anim calcmode="lin" valueType="num">
                                      <p:cBhvr>
                                        <p:cTn dur="1000" fill="hold" id="681"/>
                                        <p:tgtEl>
                                          <p:spTgt spid="126"/>
                                        </p:tgtEl>
                                        <p:attrNameLst>
                                          <p:attrName>style.rotation</p:attrName>
                                        </p:attrNameLst>
                                      </p:cBhvr>
                                      <p:tavLst>
                                        <p:tav tm="0">
                                          <p:val>
                                            <p:fltVal val="90"/>
                                          </p:val>
                                        </p:tav>
                                        <p:tav tm="100000">
                                          <p:val>
                                            <p:fltVal val="0"/>
                                          </p:val>
                                        </p:tav>
                                      </p:tavLst>
                                    </p:anim>
                                    <p:animEffect filter="fade" transition="in">
                                      <p:cBhvr>
                                        <p:cTn dur="1000" id="682"/>
                                        <p:tgtEl>
                                          <p:spTgt spid="126"/>
                                        </p:tgtEl>
                                      </p:cBhvr>
                                    </p:animEffect>
                                  </p:childTnLst>
                                </p:cTn>
                              </p:par>
                              <p:par>
                                <p:cTn fill="hold" grpId="0" id="683" nodeType="withEffect" presetClass="entr" presetID="10" presetSubtype="0">
                                  <p:stCondLst>
                                    <p:cond delay="250"/>
                                  </p:stCondLst>
                                  <p:childTnLst>
                                    <p:set>
                                      <p:cBhvr>
                                        <p:cTn dur="1" fill="hold" id="684">
                                          <p:stCondLst>
                                            <p:cond delay="0"/>
                                          </p:stCondLst>
                                        </p:cTn>
                                        <p:tgtEl>
                                          <p:spTgt spid="125"/>
                                        </p:tgtEl>
                                        <p:attrNameLst>
                                          <p:attrName>style.visibility</p:attrName>
                                        </p:attrNameLst>
                                      </p:cBhvr>
                                      <p:to>
                                        <p:strVal val="visible"/>
                                      </p:to>
                                    </p:set>
                                    <p:animEffect filter="fade" transition="in">
                                      <p:cBhvr>
                                        <p:cTn dur="500" id="685"/>
                                        <p:tgtEl>
                                          <p:spTgt spid="125"/>
                                        </p:tgtEl>
                                      </p:cBhvr>
                                    </p:animEffect>
                                  </p:childTnLst>
                                </p:cTn>
                              </p:par>
                              <p:par>
                                <p:cTn decel="30000" fill="hold" grpId="1" id="686" nodeType="withEffect" presetClass="path" presetID="42" presetSubtype="0">
                                  <p:stCondLst>
                                    <p:cond delay="250"/>
                                  </p:stCondLst>
                                  <p:childTnLst>
                                    <p:animMotion origin="layout" path="M 4.375E-06 -1.11111E-06 L 0.03372 0.04398" pathEditMode="relative" ptsTypes="AA" rAng="0">
                                      <p:cBhvr>
                                        <p:cTn dur="750" fill="hold" id="687" spd="-100000"/>
                                        <p:tgtEl>
                                          <p:spTgt spid="125"/>
                                        </p:tgtEl>
                                        <p:attrNameLst>
                                          <p:attrName>ppt_x</p:attrName>
                                          <p:attrName>ppt_y</p:attrName>
                                        </p:attrNameLst>
                                      </p:cBhvr>
                                      <p:rCtr x="1680" y="2199"/>
                                    </p:animMotion>
                                  </p:childTnLst>
                                </p:cTn>
                              </p:par>
                            </p:childTnLst>
                          </p:cTn>
                        </p:par>
                        <p:par>
                          <p:cTn fill="hold" id="688" nodeType="afterGroup">
                            <p:stCondLst>
                              <p:cond delay="1500"/>
                            </p:stCondLst>
                            <p:childTnLst>
                              <p:par>
                                <p:cTn fill="hold" grpId="0" id="689" nodeType="afterEffect" presetClass="entr" presetID="22" presetSubtype="8">
                                  <p:stCondLst>
                                    <p:cond delay="0"/>
                                  </p:stCondLst>
                                  <p:childTnLst>
                                    <p:set>
                                      <p:cBhvr>
                                        <p:cTn dur="1" fill="hold" id="690">
                                          <p:stCondLst>
                                            <p:cond delay="0"/>
                                          </p:stCondLst>
                                        </p:cTn>
                                        <p:tgtEl>
                                          <p:spTgt spid="127"/>
                                        </p:tgtEl>
                                        <p:attrNameLst>
                                          <p:attrName>style.visibility</p:attrName>
                                        </p:attrNameLst>
                                      </p:cBhvr>
                                      <p:to>
                                        <p:strVal val="visible"/>
                                      </p:to>
                                    </p:set>
                                    <p:animEffect filter="wipe(left)" transition="in">
                                      <p:cBhvr>
                                        <p:cTn dur="500" id="691"/>
                                        <p:tgtEl>
                                          <p:spTgt spid="127"/>
                                        </p:tgtEl>
                                      </p:cBhvr>
                                    </p:animEffect>
                                  </p:childTnLst>
                                </p:cTn>
                              </p:par>
                            </p:childTnLst>
                          </p:cTn>
                        </p:par>
                        <p:par>
                          <p:cTn fill="hold" id="692" nodeType="afterGroup">
                            <p:stCondLst>
                              <p:cond delay="2000"/>
                            </p:stCondLst>
                            <p:childTnLst>
                              <p:par>
                                <p:cTn fill="hold" id="693" nodeType="afterEffect" presetClass="entr" presetID="53" presetSubtype="0">
                                  <p:stCondLst>
                                    <p:cond delay="0"/>
                                  </p:stCondLst>
                                  <p:childTnLst>
                                    <p:set>
                                      <p:cBhvr>
                                        <p:cTn dur="1" fill="hold" id="694">
                                          <p:stCondLst>
                                            <p:cond delay="0"/>
                                          </p:stCondLst>
                                        </p:cTn>
                                        <p:tgtEl>
                                          <p:spTgt spid="142"/>
                                        </p:tgtEl>
                                        <p:attrNameLst>
                                          <p:attrName>style.visibility</p:attrName>
                                        </p:attrNameLst>
                                      </p:cBhvr>
                                      <p:to>
                                        <p:strVal val="visible"/>
                                      </p:to>
                                    </p:set>
                                    <p:anim calcmode="lin" valueType="num">
                                      <p:cBhvr>
                                        <p:cTn dur="500" fill="hold" id="695"/>
                                        <p:tgtEl>
                                          <p:spTgt spid="142"/>
                                        </p:tgtEl>
                                        <p:attrNameLst>
                                          <p:attrName>ppt_w</p:attrName>
                                        </p:attrNameLst>
                                      </p:cBhvr>
                                      <p:tavLst>
                                        <p:tav tm="0">
                                          <p:val>
                                            <p:fltVal val="0"/>
                                          </p:val>
                                        </p:tav>
                                        <p:tav tm="100000">
                                          <p:val>
                                            <p:strVal val="#ppt_w"/>
                                          </p:val>
                                        </p:tav>
                                      </p:tavLst>
                                    </p:anim>
                                    <p:anim calcmode="lin" valueType="num">
                                      <p:cBhvr>
                                        <p:cTn dur="500" fill="hold" id="696"/>
                                        <p:tgtEl>
                                          <p:spTgt spid="142"/>
                                        </p:tgtEl>
                                        <p:attrNameLst>
                                          <p:attrName>ppt_h</p:attrName>
                                        </p:attrNameLst>
                                      </p:cBhvr>
                                      <p:tavLst>
                                        <p:tav tm="0">
                                          <p:val>
                                            <p:fltVal val="0"/>
                                          </p:val>
                                        </p:tav>
                                        <p:tav tm="100000">
                                          <p:val>
                                            <p:strVal val="#ppt_h"/>
                                          </p:val>
                                        </p:tav>
                                      </p:tavLst>
                                    </p:anim>
                                    <p:animEffect filter="fade" transition="in">
                                      <p:cBhvr>
                                        <p:cTn dur="500" id="697"/>
                                        <p:tgtEl>
                                          <p:spTgt spid="142"/>
                                        </p:tgtEl>
                                      </p:cBhvr>
                                    </p:animEffect>
                                  </p:childTnLst>
                                </p:cTn>
                              </p:par>
                            </p:childTnLst>
                          </p:cTn>
                        </p:par>
                        <p:par>
                          <p:cTn fill="hold" id="698" nodeType="afterGroup">
                            <p:stCondLst>
                              <p:cond delay="2500"/>
                            </p:stCondLst>
                            <p:childTnLst>
                              <p:par>
                                <p:cTn fill="hold" id="699" nodeType="afterEffect" presetClass="entr" presetID="12" presetSubtype="8">
                                  <p:stCondLst>
                                    <p:cond delay="0"/>
                                  </p:stCondLst>
                                  <p:childTnLst>
                                    <p:set>
                                      <p:cBhvr>
                                        <p:cTn dur="1" fill="hold" id="700">
                                          <p:stCondLst>
                                            <p:cond delay="0"/>
                                          </p:stCondLst>
                                        </p:cTn>
                                        <p:tgtEl>
                                          <p:spTgt spid="139"/>
                                        </p:tgtEl>
                                        <p:attrNameLst>
                                          <p:attrName>style.visibility</p:attrName>
                                        </p:attrNameLst>
                                      </p:cBhvr>
                                      <p:to>
                                        <p:strVal val="visible"/>
                                      </p:to>
                                    </p:set>
                                    <p:anim calcmode="lin" valueType="num">
                                      <p:cBhvr additive="base">
                                        <p:cTn dur="500" id="701"/>
                                        <p:tgtEl>
                                          <p:spTgt spid="139"/>
                                        </p:tgtEl>
                                        <p:attrNameLst>
                                          <p:attrName>ppt_x</p:attrName>
                                        </p:attrNameLst>
                                      </p:cBhvr>
                                      <p:tavLst>
                                        <p:tav tm="0">
                                          <p:val>
                                            <p:strVal val="#ppt_x-#ppt_w*1.125000"/>
                                          </p:val>
                                        </p:tav>
                                        <p:tav tm="100000">
                                          <p:val>
                                            <p:strVal val="#ppt_x"/>
                                          </p:val>
                                        </p:tav>
                                      </p:tavLst>
                                    </p:anim>
                                    <p:animEffect filter="wipe(right)" transition="in">
                                      <p:cBhvr>
                                        <p:cTn dur="500" id="702"/>
                                        <p:tgtEl>
                                          <p:spTgt spid="139"/>
                                        </p:tgtEl>
                                      </p:cBhvr>
                                    </p:animEffect>
                                  </p:childTnLst>
                                </p:cTn>
                              </p:par>
                            </p:childTnLst>
                          </p:cTn>
                        </p:par>
                        <p:par>
                          <p:cTn fill="hold" id="703" nodeType="afterGroup">
                            <p:stCondLst>
                              <p:cond delay="3000"/>
                            </p:stCondLst>
                            <p:childTnLst>
                              <p:par>
                                <p:cTn fill="hold" grpId="0" id="704" nodeType="afterEffect" presetClass="entr" presetID="53" presetSubtype="0">
                                  <p:stCondLst>
                                    <p:cond delay="0"/>
                                  </p:stCondLst>
                                  <p:childTnLst>
                                    <p:set>
                                      <p:cBhvr>
                                        <p:cTn dur="1" fill="hold" id="705">
                                          <p:stCondLst>
                                            <p:cond delay="0"/>
                                          </p:stCondLst>
                                        </p:cTn>
                                        <p:tgtEl>
                                          <p:spTgt spid="128"/>
                                        </p:tgtEl>
                                        <p:attrNameLst>
                                          <p:attrName>style.visibility</p:attrName>
                                        </p:attrNameLst>
                                      </p:cBhvr>
                                      <p:to>
                                        <p:strVal val="visible"/>
                                      </p:to>
                                    </p:set>
                                    <p:anim calcmode="lin" valueType="num">
                                      <p:cBhvr>
                                        <p:cTn dur="500" fill="hold" id="706"/>
                                        <p:tgtEl>
                                          <p:spTgt spid="128"/>
                                        </p:tgtEl>
                                        <p:attrNameLst>
                                          <p:attrName>ppt_w</p:attrName>
                                        </p:attrNameLst>
                                      </p:cBhvr>
                                      <p:tavLst>
                                        <p:tav tm="0">
                                          <p:val>
                                            <p:fltVal val="0"/>
                                          </p:val>
                                        </p:tav>
                                        <p:tav tm="100000">
                                          <p:val>
                                            <p:strVal val="#ppt_w"/>
                                          </p:val>
                                        </p:tav>
                                      </p:tavLst>
                                    </p:anim>
                                    <p:anim calcmode="lin" valueType="num">
                                      <p:cBhvr>
                                        <p:cTn dur="500" fill="hold" id="707"/>
                                        <p:tgtEl>
                                          <p:spTgt spid="128"/>
                                        </p:tgtEl>
                                        <p:attrNameLst>
                                          <p:attrName>ppt_h</p:attrName>
                                        </p:attrNameLst>
                                      </p:cBhvr>
                                      <p:tavLst>
                                        <p:tav tm="0">
                                          <p:val>
                                            <p:fltVal val="0"/>
                                          </p:val>
                                        </p:tav>
                                        <p:tav tm="100000">
                                          <p:val>
                                            <p:strVal val="#ppt_h"/>
                                          </p:val>
                                        </p:tav>
                                      </p:tavLst>
                                    </p:anim>
                                    <p:animEffect filter="fade" transition="in">
                                      <p:cBhvr>
                                        <p:cTn dur="500" id="708"/>
                                        <p:tgtEl>
                                          <p:spTgt spid="128"/>
                                        </p:tgtEl>
                                      </p:cBhvr>
                                    </p:animEffect>
                                  </p:childTnLst>
                                </p:cTn>
                              </p:par>
                              <p:par>
                                <p:cTn fill="hold" grpId="0" id="709" nodeType="withEffect" presetClass="entr" presetID="53" presetSubtype="0">
                                  <p:stCondLst>
                                    <p:cond delay="0"/>
                                  </p:stCondLst>
                                  <p:childTnLst>
                                    <p:set>
                                      <p:cBhvr>
                                        <p:cTn dur="1" fill="hold" id="710">
                                          <p:stCondLst>
                                            <p:cond delay="0"/>
                                          </p:stCondLst>
                                        </p:cTn>
                                        <p:tgtEl>
                                          <p:spTgt spid="129"/>
                                        </p:tgtEl>
                                        <p:attrNameLst>
                                          <p:attrName>style.visibility</p:attrName>
                                        </p:attrNameLst>
                                      </p:cBhvr>
                                      <p:to>
                                        <p:strVal val="visible"/>
                                      </p:to>
                                    </p:set>
                                    <p:anim calcmode="lin" valueType="num">
                                      <p:cBhvr>
                                        <p:cTn dur="500" fill="hold" id="711"/>
                                        <p:tgtEl>
                                          <p:spTgt spid="129"/>
                                        </p:tgtEl>
                                        <p:attrNameLst>
                                          <p:attrName>ppt_w</p:attrName>
                                        </p:attrNameLst>
                                      </p:cBhvr>
                                      <p:tavLst>
                                        <p:tav tm="0">
                                          <p:val>
                                            <p:fltVal val="0"/>
                                          </p:val>
                                        </p:tav>
                                        <p:tav tm="100000">
                                          <p:val>
                                            <p:strVal val="#ppt_w"/>
                                          </p:val>
                                        </p:tav>
                                      </p:tavLst>
                                    </p:anim>
                                    <p:anim calcmode="lin" valueType="num">
                                      <p:cBhvr>
                                        <p:cTn dur="500" fill="hold" id="712"/>
                                        <p:tgtEl>
                                          <p:spTgt spid="129"/>
                                        </p:tgtEl>
                                        <p:attrNameLst>
                                          <p:attrName>ppt_h</p:attrName>
                                        </p:attrNameLst>
                                      </p:cBhvr>
                                      <p:tavLst>
                                        <p:tav tm="0">
                                          <p:val>
                                            <p:fltVal val="0"/>
                                          </p:val>
                                        </p:tav>
                                        <p:tav tm="100000">
                                          <p:val>
                                            <p:strVal val="#ppt_h"/>
                                          </p:val>
                                        </p:tav>
                                      </p:tavLst>
                                    </p:anim>
                                    <p:animEffect filter="fade" transition="in">
                                      <p:cBhvr>
                                        <p:cTn dur="500" id="713"/>
                                        <p:tgtEl>
                                          <p:spTgt spid="129"/>
                                        </p:tgtEl>
                                      </p:cBhvr>
                                    </p:animEffect>
                                  </p:childTnLst>
                                </p:cTn>
                              </p:par>
                              <p:par>
                                <p:cTn fill="hold" grpId="0" id="714" nodeType="withEffect" presetClass="entr" presetID="53" presetSubtype="0">
                                  <p:stCondLst>
                                    <p:cond delay="0"/>
                                  </p:stCondLst>
                                  <p:childTnLst>
                                    <p:set>
                                      <p:cBhvr>
                                        <p:cTn dur="1" fill="hold" id="715">
                                          <p:stCondLst>
                                            <p:cond delay="0"/>
                                          </p:stCondLst>
                                        </p:cTn>
                                        <p:tgtEl>
                                          <p:spTgt spid="130"/>
                                        </p:tgtEl>
                                        <p:attrNameLst>
                                          <p:attrName>style.visibility</p:attrName>
                                        </p:attrNameLst>
                                      </p:cBhvr>
                                      <p:to>
                                        <p:strVal val="visible"/>
                                      </p:to>
                                    </p:set>
                                    <p:anim calcmode="lin" valueType="num">
                                      <p:cBhvr>
                                        <p:cTn dur="500" fill="hold" id="716"/>
                                        <p:tgtEl>
                                          <p:spTgt spid="130"/>
                                        </p:tgtEl>
                                        <p:attrNameLst>
                                          <p:attrName>ppt_w</p:attrName>
                                        </p:attrNameLst>
                                      </p:cBhvr>
                                      <p:tavLst>
                                        <p:tav tm="0">
                                          <p:val>
                                            <p:fltVal val="0"/>
                                          </p:val>
                                        </p:tav>
                                        <p:tav tm="100000">
                                          <p:val>
                                            <p:strVal val="#ppt_w"/>
                                          </p:val>
                                        </p:tav>
                                      </p:tavLst>
                                    </p:anim>
                                    <p:anim calcmode="lin" valueType="num">
                                      <p:cBhvr>
                                        <p:cTn dur="500" fill="hold" id="717"/>
                                        <p:tgtEl>
                                          <p:spTgt spid="130"/>
                                        </p:tgtEl>
                                        <p:attrNameLst>
                                          <p:attrName>ppt_h</p:attrName>
                                        </p:attrNameLst>
                                      </p:cBhvr>
                                      <p:tavLst>
                                        <p:tav tm="0">
                                          <p:val>
                                            <p:fltVal val="0"/>
                                          </p:val>
                                        </p:tav>
                                        <p:tav tm="100000">
                                          <p:val>
                                            <p:strVal val="#ppt_h"/>
                                          </p:val>
                                        </p:tav>
                                      </p:tavLst>
                                    </p:anim>
                                    <p:animEffect filter="fade" transition="in">
                                      <p:cBhvr>
                                        <p:cTn dur="500" id="718"/>
                                        <p:tgtEl>
                                          <p:spTgt spid="130"/>
                                        </p:tgtEl>
                                      </p:cBhvr>
                                    </p:animEffect>
                                  </p:childTnLst>
                                </p:cTn>
                              </p:par>
                              <p:par>
                                <p:cTn fill="hold" grpId="0" id="719" nodeType="withEffect" presetClass="entr" presetID="53" presetSubtype="0">
                                  <p:stCondLst>
                                    <p:cond delay="0"/>
                                  </p:stCondLst>
                                  <p:childTnLst>
                                    <p:set>
                                      <p:cBhvr>
                                        <p:cTn dur="1" fill="hold" id="720">
                                          <p:stCondLst>
                                            <p:cond delay="0"/>
                                          </p:stCondLst>
                                        </p:cTn>
                                        <p:tgtEl>
                                          <p:spTgt spid="131"/>
                                        </p:tgtEl>
                                        <p:attrNameLst>
                                          <p:attrName>style.visibility</p:attrName>
                                        </p:attrNameLst>
                                      </p:cBhvr>
                                      <p:to>
                                        <p:strVal val="visible"/>
                                      </p:to>
                                    </p:set>
                                    <p:anim calcmode="lin" valueType="num">
                                      <p:cBhvr>
                                        <p:cTn dur="500" fill="hold" id="721"/>
                                        <p:tgtEl>
                                          <p:spTgt spid="131"/>
                                        </p:tgtEl>
                                        <p:attrNameLst>
                                          <p:attrName>ppt_w</p:attrName>
                                        </p:attrNameLst>
                                      </p:cBhvr>
                                      <p:tavLst>
                                        <p:tav tm="0">
                                          <p:val>
                                            <p:fltVal val="0"/>
                                          </p:val>
                                        </p:tav>
                                        <p:tav tm="100000">
                                          <p:val>
                                            <p:strVal val="#ppt_w"/>
                                          </p:val>
                                        </p:tav>
                                      </p:tavLst>
                                    </p:anim>
                                    <p:anim calcmode="lin" valueType="num">
                                      <p:cBhvr>
                                        <p:cTn dur="500" fill="hold" id="722"/>
                                        <p:tgtEl>
                                          <p:spTgt spid="131"/>
                                        </p:tgtEl>
                                        <p:attrNameLst>
                                          <p:attrName>ppt_h</p:attrName>
                                        </p:attrNameLst>
                                      </p:cBhvr>
                                      <p:tavLst>
                                        <p:tav tm="0">
                                          <p:val>
                                            <p:fltVal val="0"/>
                                          </p:val>
                                        </p:tav>
                                        <p:tav tm="100000">
                                          <p:val>
                                            <p:strVal val="#ppt_h"/>
                                          </p:val>
                                        </p:tav>
                                      </p:tavLst>
                                    </p:anim>
                                    <p:animEffect filter="fade" transition="in">
                                      <p:cBhvr>
                                        <p:cTn dur="500" id="723"/>
                                        <p:tgtEl>
                                          <p:spTgt spid="131"/>
                                        </p:tgtEl>
                                      </p:cBhvr>
                                    </p:animEffect>
                                  </p:childTnLst>
                                </p:cTn>
                              </p:par>
                              <p:par>
                                <p:cTn fill="hold" grpId="0" id="724" nodeType="withEffect" presetClass="entr" presetID="53" presetSubtype="0">
                                  <p:stCondLst>
                                    <p:cond delay="0"/>
                                  </p:stCondLst>
                                  <p:childTnLst>
                                    <p:set>
                                      <p:cBhvr>
                                        <p:cTn dur="1" fill="hold" id="725">
                                          <p:stCondLst>
                                            <p:cond delay="0"/>
                                          </p:stCondLst>
                                        </p:cTn>
                                        <p:tgtEl>
                                          <p:spTgt spid="132"/>
                                        </p:tgtEl>
                                        <p:attrNameLst>
                                          <p:attrName>style.visibility</p:attrName>
                                        </p:attrNameLst>
                                      </p:cBhvr>
                                      <p:to>
                                        <p:strVal val="visible"/>
                                      </p:to>
                                    </p:set>
                                    <p:anim calcmode="lin" valueType="num">
                                      <p:cBhvr>
                                        <p:cTn dur="500" fill="hold" id="726"/>
                                        <p:tgtEl>
                                          <p:spTgt spid="132"/>
                                        </p:tgtEl>
                                        <p:attrNameLst>
                                          <p:attrName>ppt_w</p:attrName>
                                        </p:attrNameLst>
                                      </p:cBhvr>
                                      <p:tavLst>
                                        <p:tav tm="0">
                                          <p:val>
                                            <p:fltVal val="0"/>
                                          </p:val>
                                        </p:tav>
                                        <p:tav tm="100000">
                                          <p:val>
                                            <p:strVal val="#ppt_w"/>
                                          </p:val>
                                        </p:tav>
                                      </p:tavLst>
                                    </p:anim>
                                    <p:anim calcmode="lin" valueType="num">
                                      <p:cBhvr>
                                        <p:cTn dur="500" fill="hold" id="727"/>
                                        <p:tgtEl>
                                          <p:spTgt spid="132"/>
                                        </p:tgtEl>
                                        <p:attrNameLst>
                                          <p:attrName>ppt_h</p:attrName>
                                        </p:attrNameLst>
                                      </p:cBhvr>
                                      <p:tavLst>
                                        <p:tav tm="0">
                                          <p:val>
                                            <p:fltVal val="0"/>
                                          </p:val>
                                        </p:tav>
                                        <p:tav tm="100000">
                                          <p:val>
                                            <p:strVal val="#ppt_h"/>
                                          </p:val>
                                        </p:tav>
                                      </p:tavLst>
                                    </p:anim>
                                    <p:animEffect filter="fade" transition="in">
                                      <p:cBhvr>
                                        <p:cTn dur="500" id="728"/>
                                        <p:tgtEl>
                                          <p:spTgt spid="132"/>
                                        </p:tgtEl>
                                      </p:cBhvr>
                                    </p:animEffect>
                                  </p:childTnLst>
                                </p:cTn>
                              </p:par>
                              <p:par>
                                <p:cTn fill="hold" grpId="0" id="729" nodeType="withEffect" presetClass="entr" presetID="53" presetSubtype="0">
                                  <p:stCondLst>
                                    <p:cond delay="0"/>
                                  </p:stCondLst>
                                  <p:childTnLst>
                                    <p:set>
                                      <p:cBhvr>
                                        <p:cTn dur="1" fill="hold" id="730">
                                          <p:stCondLst>
                                            <p:cond delay="0"/>
                                          </p:stCondLst>
                                        </p:cTn>
                                        <p:tgtEl>
                                          <p:spTgt spid="133"/>
                                        </p:tgtEl>
                                        <p:attrNameLst>
                                          <p:attrName>style.visibility</p:attrName>
                                        </p:attrNameLst>
                                      </p:cBhvr>
                                      <p:to>
                                        <p:strVal val="visible"/>
                                      </p:to>
                                    </p:set>
                                    <p:anim calcmode="lin" valueType="num">
                                      <p:cBhvr>
                                        <p:cTn dur="500" fill="hold" id="731"/>
                                        <p:tgtEl>
                                          <p:spTgt spid="133"/>
                                        </p:tgtEl>
                                        <p:attrNameLst>
                                          <p:attrName>ppt_w</p:attrName>
                                        </p:attrNameLst>
                                      </p:cBhvr>
                                      <p:tavLst>
                                        <p:tav tm="0">
                                          <p:val>
                                            <p:fltVal val="0"/>
                                          </p:val>
                                        </p:tav>
                                        <p:tav tm="100000">
                                          <p:val>
                                            <p:strVal val="#ppt_w"/>
                                          </p:val>
                                        </p:tav>
                                      </p:tavLst>
                                    </p:anim>
                                    <p:anim calcmode="lin" valueType="num">
                                      <p:cBhvr>
                                        <p:cTn dur="500" fill="hold" id="732"/>
                                        <p:tgtEl>
                                          <p:spTgt spid="133"/>
                                        </p:tgtEl>
                                        <p:attrNameLst>
                                          <p:attrName>ppt_h</p:attrName>
                                        </p:attrNameLst>
                                      </p:cBhvr>
                                      <p:tavLst>
                                        <p:tav tm="0">
                                          <p:val>
                                            <p:fltVal val="0"/>
                                          </p:val>
                                        </p:tav>
                                        <p:tav tm="100000">
                                          <p:val>
                                            <p:strVal val="#ppt_h"/>
                                          </p:val>
                                        </p:tav>
                                      </p:tavLst>
                                    </p:anim>
                                    <p:animEffect filter="fade" transition="in">
                                      <p:cBhvr>
                                        <p:cTn dur="500" id="733"/>
                                        <p:tgtEl>
                                          <p:spTgt spid="133"/>
                                        </p:tgtEl>
                                      </p:cBhvr>
                                    </p:animEffect>
                                  </p:childTnLst>
                                </p:cTn>
                              </p:par>
                              <p:par>
                                <p:cTn fill="hold" grpId="0" id="734" nodeType="withEffect" presetClass="entr" presetID="53" presetSubtype="0">
                                  <p:stCondLst>
                                    <p:cond delay="0"/>
                                  </p:stCondLst>
                                  <p:childTnLst>
                                    <p:set>
                                      <p:cBhvr>
                                        <p:cTn dur="1" fill="hold" id="735">
                                          <p:stCondLst>
                                            <p:cond delay="0"/>
                                          </p:stCondLst>
                                        </p:cTn>
                                        <p:tgtEl>
                                          <p:spTgt spid="134"/>
                                        </p:tgtEl>
                                        <p:attrNameLst>
                                          <p:attrName>style.visibility</p:attrName>
                                        </p:attrNameLst>
                                      </p:cBhvr>
                                      <p:to>
                                        <p:strVal val="visible"/>
                                      </p:to>
                                    </p:set>
                                    <p:anim calcmode="lin" valueType="num">
                                      <p:cBhvr>
                                        <p:cTn dur="500" fill="hold" id="736"/>
                                        <p:tgtEl>
                                          <p:spTgt spid="134"/>
                                        </p:tgtEl>
                                        <p:attrNameLst>
                                          <p:attrName>ppt_w</p:attrName>
                                        </p:attrNameLst>
                                      </p:cBhvr>
                                      <p:tavLst>
                                        <p:tav tm="0">
                                          <p:val>
                                            <p:fltVal val="0"/>
                                          </p:val>
                                        </p:tav>
                                        <p:tav tm="100000">
                                          <p:val>
                                            <p:strVal val="#ppt_w"/>
                                          </p:val>
                                        </p:tav>
                                      </p:tavLst>
                                    </p:anim>
                                    <p:anim calcmode="lin" valueType="num">
                                      <p:cBhvr>
                                        <p:cTn dur="500" fill="hold" id="737"/>
                                        <p:tgtEl>
                                          <p:spTgt spid="134"/>
                                        </p:tgtEl>
                                        <p:attrNameLst>
                                          <p:attrName>ppt_h</p:attrName>
                                        </p:attrNameLst>
                                      </p:cBhvr>
                                      <p:tavLst>
                                        <p:tav tm="0">
                                          <p:val>
                                            <p:fltVal val="0"/>
                                          </p:val>
                                        </p:tav>
                                        <p:tav tm="100000">
                                          <p:val>
                                            <p:strVal val="#ppt_h"/>
                                          </p:val>
                                        </p:tav>
                                      </p:tavLst>
                                    </p:anim>
                                    <p:animEffect filter="fade" transition="in">
                                      <p:cBhvr>
                                        <p:cTn dur="500" id="738"/>
                                        <p:tgtEl>
                                          <p:spTgt spid="134"/>
                                        </p:tgtEl>
                                      </p:cBhvr>
                                    </p:animEffect>
                                  </p:childTnLst>
                                </p:cTn>
                              </p:par>
                              <p:par>
                                <p:cTn fill="hold" grpId="0" id="739" nodeType="withEffect" presetClass="entr" presetID="53" presetSubtype="0">
                                  <p:stCondLst>
                                    <p:cond delay="0"/>
                                  </p:stCondLst>
                                  <p:childTnLst>
                                    <p:set>
                                      <p:cBhvr>
                                        <p:cTn dur="1" fill="hold" id="740">
                                          <p:stCondLst>
                                            <p:cond delay="0"/>
                                          </p:stCondLst>
                                        </p:cTn>
                                        <p:tgtEl>
                                          <p:spTgt spid="135"/>
                                        </p:tgtEl>
                                        <p:attrNameLst>
                                          <p:attrName>style.visibility</p:attrName>
                                        </p:attrNameLst>
                                      </p:cBhvr>
                                      <p:to>
                                        <p:strVal val="visible"/>
                                      </p:to>
                                    </p:set>
                                    <p:anim calcmode="lin" valueType="num">
                                      <p:cBhvr>
                                        <p:cTn dur="500" fill="hold" id="741"/>
                                        <p:tgtEl>
                                          <p:spTgt spid="135"/>
                                        </p:tgtEl>
                                        <p:attrNameLst>
                                          <p:attrName>ppt_w</p:attrName>
                                        </p:attrNameLst>
                                      </p:cBhvr>
                                      <p:tavLst>
                                        <p:tav tm="0">
                                          <p:val>
                                            <p:fltVal val="0"/>
                                          </p:val>
                                        </p:tav>
                                        <p:tav tm="100000">
                                          <p:val>
                                            <p:strVal val="#ppt_w"/>
                                          </p:val>
                                        </p:tav>
                                      </p:tavLst>
                                    </p:anim>
                                    <p:anim calcmode="lin" valueType="num">
                                      <p:cBhvr>
                                        <p:cTn dur="500" fill="hold" id="742"/>
                                        <p:tgtEl>
                                          <p:spTgt spid="135"/>
                                        </p:tgtEl>
                                        <p:attrNameLst>
                                          <p:attrName>ppt_h</p:attrName>
                                        </p:attrNameLst>
                                      </p:cBhvr>
                                      <p:tavLst>
                                        <p:tav tm="0">
                                          <p:val>
                                            <p:fltVal val="0"/>
                                          </p:val>
                                        </p:tav>
                                        <p:tav tm="100000">
                                          <p:val>
                                            <p:strVal val="#ppt_h"/>
                                          </p:val>
                                        </p:tav>
                                      </p:tavLst>
                                    </p:anim>
                                    <p:animEffect filter="fade" transition="in">
                                      <p:cBhvr>
                                        <p:cTn dur="500" id="743"/>
                                        <p:tgtEl>
                                          <p:spTgt spid="135"/>
                                        </p:tgtEl>
                                      </p:cBhvr>
                                    </p:animEffect>
                                  </p:childTnLst>
                                </p:cTn>
                              </p:par>
                              <p:par>
                                <p:cTn fill="hold" id="744" nodeType="withEffect" presetClass="entr" presetID="53" presetSubtype="0">
                                  <p:stCondLst>
                                    <p:cond delay="0"/>
                                  </p:stCondLst>
                                  <p:childTnLst>
                                    <p:set>
                                      <p:cBhvr>
                                        <p:cTn dur="1" fill="hold" id="745">
                                          <p:stCondLst>
                                            <p:cond delay="0"/>
                                          </p:stCondLst>
                                        </p:cTn>
                                        <p:tgtEl>
                                          <p:spTgt spid="136"/>
                                        </p:tgtEl>
                                        <p:attrNameLst>
                                          <p:attrName>style.visibility</p:attrName>
                                        </p:attrNameLst>
                                      </p:cBhvr>
                                      <p:to>
                                        <p:strVal val="visible"/>
                                      </p:to>
                                    </p:set>
                                    <p:anim calcmode="lin" valueType="num">
                                      <p:cBhvr>
                                        <p:cTn dur="500" fill="hold" id="746"/>
                                        <p:tgtEl>
                                          <p:spTgt spid="136"/>
                                        </p:tgtEl>
                                        <p:attrNameLst>
                                          <p:attrName>ppt_w</p:attrName>
                                        </p:attrNameLst>
                                      </p:cBhvr>
                                      <p:tavLst>
                                        <p:tav tm="0">
                                          <p:val>
                                            <p:fltVal val="0"/>
                                          </p:val>
                                        </p:tav>
                                        <p:tav tm="100000">
                                          <p:val>
                                            <p:strVal val="#ppt_w"/>
                                          </p:val>
                                        </p:tav>
                                      </p:tavLst>
                                    </p:anim>
                                    <p:anim calcmode="lin" valueType="num">
                                      <p:cBhvr>
                                        <p:cTn dur="500" fill="hold" id="747"/>
                                        <p:tgtEl>
                                          <p:spTgt spid="136"/>
                                        </p:tgtEl>
                                        <p:attrNameLst>
                                          <p:attrName>ppt_h</p:attrName>
                                        </p:attrNameLst>
                                      </p:cBhvr>
                                      <p:tavLst>
                                        <p:tav tm="0">
                                          <p:val>
                                            <p:fltVal val="0"/>
                                          </p:val>
                                        </p:tav>
                                        <p:tav tm="100000">
                                          <p:val>
                                            <p:strVal val="#ppt_h"/>
                                          </p:val>
                                        </p:tav>
                                      </p:tavLst>
                                    </p:anim>
                                    <p:animEffect filter="fade" transition="in">
                                      <p:cBhvr>
                                        <p:cTn dur="500" id="748"/>
                                        <p:tgtEl>
                                          <p:spTgt spid="13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P grpId="0" spid="21"/>
      <p:bldP grpId="0" spid="22"/>
      <p:bldP grpId="0" spid="23"/>
      <p:bldP grpId="0" spid="24"/>
      <p:bldP grpId="0" spid="25"/>
      <p:bldP grpId="0" spid="26"/>
      <p:bldP grpId="0" spid="27"/>
      <p:bldP grpId="0" spid="28"/>
      <p:bldP grpId="0" spid="29"/>
      <p:bldP grpId="0" spid="30"/>
      <p:bldP grpId="0" spid="31"/>
      <p:bldP grpId="0" spid="32"/>
      <p:bldP grpId="0" spid="33"/>
      <p:bldP grpId="0" spid="34"/>
      <p:bldP grpId="0" spid="35"/>
      <p:bldP grpId="0" spid="36"/>
      <p:bldP grpId="0" spid="37"/>
      <p:bldP grpId="0" spid="38"/>
      <p:bldP grpId="0" spid="39"/>
      <p:bldP grpId="0" spid="40"/>
      <p:bldP grpId="0" spid="41"/>
      <p:bldP grpId="0" spid="42"/>
      <p:bldP grpId="0" spid="43"/>
      <p:bldP grpId="0" spid="44"/>
      <p:bldP grpId="0" spid="45"/>
      <p:bldP grpId="0" spid="46"/>
      <p:bldP grpId="0" spid="47"/>
      <p:bldP grpId="0" spid="48"/>
      <p:bldP grpId="0" spid="49"/>
      <p:bldP grpId="0" spid="50"/>
      <p:bldP grpId="0" spid="51"/>
      <p:bldP grpId="0" spid="52"/>
      <p:bldP grpId="0" spid="61"/>
      <p:bldP grpId="0" spid="62"/>
      <p:bldP grpId="0" spid="63"/>
      <p:bldP grpId="0" spid="81"/>
      <p:bldP grpId="0" spid="82"/>
      <p:bldP grpId="0" spid="83"/>
      <p:bldP grpId="0" spid="84"/>
      <p:bldP grpId="0" spid="85"/>
      <p:bldP grpId="0" spid="86"/>
      <p:bldP grpId="0" spid="87"/>
      <p:bldP grpId="0" spid="88"/>
      <p:bldP grpId="0" spid="89"/>
      <p:bldP grpId="0" spid="90"/>
      <p:bldP grpId="0" spid="91"/>
      <p:bldP grpId="0" spid="92"/>
      <p:bldP grpId="0" spid="93"/>
      <p:bldP grpId="0" spid="94"/>
      <p:bldP grpId="0" spid="95"/>
      <p:bldP grpId="0" spid="96"/>
      <p:bldP grpId="0" spid="97"/>
      <p:bldP grpId="0" spid="98"/>
      <p:bldP grpId="0" spid="99"/>
      <p:bldP grpId="0" spid="100"/>
      <p:bldP grpId="0" spid="101"/>
      <p:bldP grpId="0" spid="102"/>
      <p:bldP grpId="0" spid="103"/>
      <p:bldP grpId="0" spid="104"/>
      <p:bldP grpId="0" spid="105"/>
      <p:bldP grpId="0" spid="106"/>
      <p:bldP grpId="0" spid="107"/>
      <p:bldP grpId="0" spid="108"/>
      <p:bldP grpId="0" spid="109"/>
      <p:bldP grpId="0" spid="110"/>
      <p:bldP grpId="0" spid="111"/>
      <p:bldP grpId="0" spid="112"/>
      <p:bldP grpId="0" spid="113"/>
      <p:bldP grpId="0" spid="122"/>
      <p:bldP grpId="0" spid="123"/>
      <p:bldP grpId="0" spid="124"/>
      <p:bldP grpId="0" spid="125"/>
      <p:bldP grpId="1" spid="125"/>
      <p:bldP grpId="0" spid="127"/>
      <p:bldP grpId="0" spid="128"/>
      <p:bldP grpId="0" spid="129"/>
      <p:bldP grpId="0" spid="130"/>
      <p:bldP grpId="0" spid="131"/>
      <p:bldP grpId="0" spid="132"/>
      <p:bldP grpId="0" spid="133"/>
      <p:bldP grpId="0" spid="134"/>
      <p:bldP grpId="0" spid="135"/>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 name="PA_库_图片 4"/>
          <p:cNvPicPr>
            <a:picLocks noChangeAspect="1"/>
          </p:cNvPicPr>
          <p:nvPr>
            <p:custDataLst>
              <p:tags r:id="rId4"/>
            </p:custDataLst>
          </p:nvPr>
        </p:nvPicPr>
        <p:blipFill>
          <a:blip r:embed="rId3"/>
          <a:stretch>
            <a:fillRect/>
          </a:stretch>
        </p:blipFill>
        <p:spPr>
          <a:xfrm>
            <a:off x="8754561" y="-8241"/>
            <a:ext cx="6874879" cy="6866241"/>
          </a:xfrm>
          <a:prstGeom prst="rect">
            <a:avLst/>
          </a:prstGeom>
        </p:spPr>
      </p:pic>
      <p:pic>
        <p:nvPicPr>
          <p:cNvPr id="3" name="PA_库_图片 2"/>
          <p:cNvPicPr>
            <a:picLocks noChangeAspect="1"/>
          </p:cNvPicPr>
          <p:nvPr>
            <p:custDataLst>
              <p:tags r:id="rId5"/>
            </p:custDataLst>
          </p:nvPr>
        </p:nvPicPr>
        <p:blipFill>
          <a:blip r:embed="rId3"/>
          <a:stretch>
            <a:fillRect/>
          </a:stretch>
        </p:blipFill>
        <p:spPr>
          <a:xfrm>
            <a:off x="-3437440" y="0"/>
            <a:ext cx="6874879" cy="6866241"/>
          </a:xfrm>
          <a:prstGeom prst="rect">
            <a:avLst/>
          </a:prstGeom>
        </p:spPr>
      </p:pic>
      <p:sp>
        <p:nvSpPr>
          <p:cNvPr id="4" name="PA_库_文本框 3"/>
          <p:cNvSpPr txBox="1"/>
          <p:nvPr>
            <p:custDataLst>
              <p:tags r:id="rId6"/>
            </p:custDataLst>
          </p:nvPr>
        </p:nvSpPr>
        <p:spPr>
          <a:xfrm>
            <a:off x="0" y="3198167"/>
            <a:ext cx="12192000" cy="457200"/>
          </a:xfrm>
          <a:prstGeom prst="rect">
            <a:avLst/>
          </a:prstGeom>
          <a:solidFill>
            <a:schemeClr val="bg1"/>
          </a:solidFill>
        </p:spPr>
        <p:txBody>
          <a:bodyPr rtlCol="0" wrap="square">
            <a:spAutoFit/>
          </a:bodyPr>
          <a:lstStyle/>
          <a:p>
            <a:pPr algn="dist"/>
            <a:r>
              <a:rPr altLang="zh-CN" lang="en-US" smtClean="0" sz="2400">
                <a:latin charset="0" panose="04030905020b02020c02" pitchFamily="82" typeface="Bauhaus 93"/>
              </a:rPr>
              <a:t>PART THREE</a:t>
            </a:r>
          </a:p>
        </p:txBody>
      </p:sp>
      <p:sp>
        <p:nvSpPr>
          <p:cNvPr id="6" name="PA_库_文本框 5"/>
          <p:cNvSpPr txBox="1"/>
          <p:nvPr>
            <p:custDataLst>
              <p:tags r:id="rId7"/>
            </p:custDataLst>
          </p:nvPr>
        </p:nvSpPr>
        <p:spPr>
          <a:xfrm>
            <a:off x="3437439" y="2001959"/>
            <a:ext cx="5317122" cy="2834640"/>
          </a:xfrm>
          <a:prstGeom prst="rect">
            <a:avLst/>
          </a:prstGeom>
          <a:noFill/>
        </p:spPr>
        <p:txBody>
          <a:bodyPr rtlCol="0" wrap="square">
            <a:spAutoFit/>
          </a:bodyPr>
          <a:lstStyle/>
          <a:p>
            <a:pPr algn="dist"/>
            <a:r>
              <a:rPr altLang="en-US" lang="zh-CN" smtClean="0" sz="6000">
                <a:latin charset="-122" pitchFamily="2" typeface="造字工房尚雅（非商用）常规体"/>
                <a:ea charset="-122" pitchFamily="2" typeface="造字工房尚雅（非商用）常规体"/>
              </a:rPr>
              <a:t>未来已来</a:t>
            </a:r>
          </a:p>
          <a:p>
            <a:pPr algn="dist"/>
            <a:endParaRPr altLang="en-US" lang="zh-CN" smtClean="0" sz="6000">
              <a:latin charset="-122" pitchFamily="2" typeface="造字工房尚雅（非商用）常规体"/>
              <a:ea charset="-122" pitchFamily="2" typeface="造字工房尚雅（非商用）常规体"/>
            </a:endParaRPr>
          </a:p>
          <a:p>
            <a:pPr algn="dist"/>
            <a:r>
              <a:rPr altLang="en-US" lang="zh-CN" smtClean="0" sz="6000">
                <a:latin charset="-122" pitchFamily="2" typeface="造字工房尚雅（非商用）常规体"/>
                <a:ea charset="-122" pitchFamily="2" typeface="造字工房尚雅（非商用）常规体"/>
              </a:rPr>
              <a:t>你来不来</a:t>
            </a:r>
          </a:p>
        </p:txBody>
      </p:sp>
    </p:spTree>
    <p:extLst>
      <p:ext uri="{BB962C8B-B14F-4D97-AF65-F5344CB8AC3E}">
        <p14:creationId val="1984112061"/>
      </p:ext>
    </p:extLst>
  </p:cSld>
  <p:clrMapOvr>
    <a:masterClrMapping/>
  </p:clrMapOvr>
  <mc:AlternateContent>
    <mc:Choice Requires="p14">
      <p:transition advClick="0" p14:dur="1600" spd="slow">
        <p:blinds dir="vert"/>
      </p:transition>
    </mc:Choice>
    <mc:Fallback>
      <p:transition advClick="0"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id="5" nodeType="withEffect" presetClass="entr" presetID="2" presetSubtype="8">
                                  <p:stCondLst>
                                    <p:cond delay="25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1500" fill="hold" id="7"/>
                                        <p:tgtEl>
                                          <p:spTgt spid="3"/>
                                        </p:tgtEl>
                                        <p:attrNameLst>
                                          <p:attrName>ppt_x</p:attrName>
                                        </p:attrNameLst>
                                      </p:cBhvr>
                                      <p:tavLst>
                                        <p:tav tm="0">
                                          <p:val>
                                            <p:strVal val="0-#ppt_w/2"/>
                                          </p:val>
                                        </p:tav>
                                        <p:tav tm="100000">
                                          <p:val>
                                            <p:strVal val="#ppt_x"/>
                                          </p:val>
                                        </p:tav>
                                      </p:tavLst>
                                    </p:anim>
                                    <p:anim calcmode="lin" valueType="num">
                                      <p:cBhvr additive="base">
                                        <p:cTn dur="1500" fill="hold" id="8"/>
                                        <p:tgtEl>
                                          <p:spTgt spid="3"/>
                                        </p:tgtEl>
                                        <p:attrNameLst>
                                          <p:attrName>ppt_y</p:attrName>
                                        </p:attrNameLst>
                                      </p:cBhvr>
                                      <p:tavLst>
                                        <p:tav tm="0">
                                          <p:val>
                                            <p:strVal val="#ppt_y"/>
                                          </p:val>
                                        </p:tav>
                                        <p:tav tm="100000">
                                          <p:val>
                                            <p:strVal val="#ppt_y"/>
                                          </p:val>
                                        </p:tav>
                                      </p:tavLst>
                                    </p:anim>
                                    <p:set>
                                      <p:cBhvr>
                                        <p:cTn dur="1" fill="hold" id="9">
                                          <p:stCondLst>
                                            <p:cond delay="0"/>
                                          </p:stCondLst>
                                        </p:cTn>
                                        <p:tgtEl>
                                          <p:spTgt spid="3"/>
                                        </p:tgtEl>
                                        <p:attrNameLst>
                                          <p:attrName>style.visibility</p:attrName>
                                        </p:attrNameLst>
                                      </p:cBhvr>
                                      <p:to>
                                        <p:strVal val="visible"/>
                                      </p:to>
                                    </p:set>
                                    <p:anim calcmode="lin" to="" valueType="num">
                                      <p:cBhvr>
                                        <p:cTn dur="1500" fill="hold" id="10">
                                          <p:stCondLst>
                                            <p:cond delay="0"/>
                                          </p:stCondLst>
                                        </p:cTn>
                                        <p:tgtEl>
                                          <p:spTgt spid="3"/>
                                        </p:tgtEl>
                                        <p:attrNameLst>
                                          <p:attrName>ppt_w</p:attrName>
                                        </p:attrNameLst>
                                      </p:cBhvr>
                                      <p:tavLst>
                                        <p:tav tm="0">
                                          <p:val>
                                            <p:strVal val="0"/>
                                          </p:val>
                                        </p:tav>
                                        <p:tav tm="100000">
                                          <p:val>
                                            <p:strVal val="#ppt_w"/>
                                          </p:val>
                                        </p:tav>
                                      </p:tavLst>
                                    </p:anim>
                                    <p:anim calcmode="lin" to="" valueType="num">
                                      <p:cBhvr>
                                        <p:cTn dur="1500" fill="hold" id="11">
                                          <p:stCondLst>
                                            <p:cond delay="0"/>
                                          </p:stCondLst>
                                        </p:cTn>
                                        <p:tgtEl>
                                          <p:spTgt spid="3"/>
                                        </p:tgtEl>
                                        <p:attrNameLst>
                                          <p:attrName>ppt_h</p:attrName>
                                        </p:attrNameLst>
                                      </p:cBhvr>
                                      <p:tavLst>
                                        <p:tav tm="0">
                                          <p:val>
                                            <p:strVal val="0"/>
                                          </p:val>
                                        </p:tav>
                                        <p:tav tm="100000">
                                          <p:val>
                                            <p:strVal val="#ppt_h"/>
                                          </p:val>
                                        </p:tav>
                                      </p:tavLst>
                                    </p:anim>
                                    <p:animEffect filter="fade">
                                      <p:cBhvr>
                                        <p:cTn dur="1500" id="12">
                                          <p:stCondLst>
                                            <p:cond delay="0"/>
                                          </p:stCondLst>
                                        </p:cTn>
                                        <p:tgtEl>
                                          <p:spTgt spid="3"/>
                                        </p:tgtEl>
                                      </p:cBhvr>
                                    </p:animEffect>
                                  </p:childTnLst>
                                </p:cTn>
                              </p:par>
                              <p:par>
                                <p:cTn decel="100000" fill="hold" id="13" nodeType="withEffect" presetClass="entr" presetID="2" presetSubtype="2">
                                  <p:stCondLst>
                                    <p:cond delay="250"/>
                                  </p:stCondLst>
                                  <p:childTnLst>
                                    <p:set>
                                      <p:cBhvr>
                                        <p:cTn dur="1" fill="hold" id="14">
                                          <p:stCondLst>
                                            <p:cond delay="0"/>
                                          </p:stCondLst>
                                        </p:cTn>
                                        <p:tgtEl>
                                          <p:spTgt spid="5"/>
                                        </p:tgtEl>
                                        <p:attrNameLst>
                                          <p:attrName>style.visibility</p:attrName>
                                        </p:attrNameLst>
                                      </p:cBhvr>
                                      <p:to>
                                        <p:strVal val="visible"/>
                                      </p:to>
                                    </p:set>
                                    <p:anim calcmode="lin" valueType="num">
                                      <p:cBhvr additive="base">
                                        <p:cTn dur="1500" fill="hold" id="15"/>
                                        <p:tgtEl>
                                          <p:spTgt spid="5"/>
                                        </p:tgtEl>
                                        <p:attrNameLst>
                                          <p:attrName>ppt_x</p:attrName>
                                        </p:attrNameLst>
                                      </p:cBhvr>
                                      <p:tavLst>
                                        <p:tav tm="0">
                                          <p:val>
                                            <p:strVal val="1+#ppt_w/2"/>
                                          </p:val>
                                        </p:tav>
                                        <p:tav tm="100000">
                                          <p:val>
                                            <p:strVal val="#ppt_x"/>
                                          </p:val>
                                        </p:tav>
                                      </p:tavLst>
                                    </p:anim>
                                    <p:anim calcmode="lin" valueType="num">
                                      <p:cBhvr additive="base">
                                        <p:cTn dur="1500" fill="hold" id="16"/>
                                        <p:tgtEl>
                                          <p:spTgt spid="5"/>
                                        </p:tgtEl>
                                        <p:attrNameLst>
                                          <p:attrName>ppt_y</p:attrName>
                                        </p:attrNameLst>
                                      </p:cBhvr>
                                      <p:tavLst>
                                        <p:tav tm="0">
                                          <p:val>
                                            <p:strVal val="#ppt_y"/>
                                          </p:val>
                                        </p:tav>
                                        <p:tav tm="100000">
                                          <p:val>
                                            <p:strVal val="#ppt_y"/>
                                          </p:val>
                                        </p:tav>
                                      </p:tavLst>
                                    </p:anim>
                                  </p:childTnLst>
                                </p:cTn>
                              </p:par>
                              <p:par>
                                <p:cTn fill="hold" grpId="0" id="17" nodeType="withEffect" presetClass="entr" presetID="10" presetSubtype="0">
                                  <p:stCondLst>
                                    <p:cond delay="1500"/>
                                  </p:stCondLst>
                                  <p:childTnLst>
                                    <p:set>
                                      <p:cBhvr>
                                        <p:cTn dur="1" fill="hold" id="18">
                                          <p:stCondLst>
                                            <p:cond delay="0"/>
                                          </p:stCondLst>
                                        </p:cTn>
                                        <p:tgtEl>
                                          <p:spTgt spid="6"/>
                                        </p:tgtEl>
                                        <p:attrNameLst>
                                          <p:attrName>style.visibility</p:attrName>
                                        </p:attrNameLst>
                                      </p:cBhvr>
                                      <p:to>
                                        <p:strVal val="visible"/>
                                      </p:to>
                                    </p:set>
                                    <p:animEffect filter="fade" transition="in">
                                      <p:cBhvr>
                                        <p:cTn dur="500" id="19"/>
                                        <p:tgtEl>
                                          <p:spTgt spid="6"/>
                                        </p:tgtEl>
                                      </p:cBhvr>
                                    </p:animEffect>
                                  </p:childTnLst>
                                </p:cTn>
                              </p:par>
                              <p:par>
                                <p:cTn fill="hold" grpId="0" id="20" nodeType="withEffect" presetClass="entr" presetID="10" presetSubtype="0">
                                  <p:stCondLst>
                                    <p:cond delay="1500"/>
                                  </p:stCondLst>
                                  <p:childTnLst>
                                    <p:set>
                                      <p:cBhvr>
                                        <p:cTn dur="1" fill="hold" id="21">
                                          <p:stCondLst>
                                            <p:cond delay="0"/>
                                          </p:stCondLst>
                                        </p:cTn>
                                        <p:tgtEl>
                                          <p:spTgt spid="4"/>
                                        </p:tgtEl>
                                        <p:attrNameLst>
                                          <p:attrName>style.visibility</p:attrName>
                                        </p:attrNameLst>
                                      </p:cBhvr>
                                      <p:to>
                                        <p:strVal val="visible"/>
                                      </p:to>
                                    </p:set>
                                    <p:animEffect filter="fade" transition="in">
                                      <p:cBhvr>
                                        <p:cTn dur="500" id="22"/>
                                        <p:tgtEl>
                                          <p:spTgt spid="4"/>
                                        </p:tgtEl>
                                      </p:cBhvr>
                                    </p:animEffect>
                                  </p:childTnLst>
                                </p:cTn>
                              </p:par>
                              <p:par>
                                <p:cTn fill="hold" grpId="1" id="23" nodeType="withEffect" presetClass="entr" presetID="53" presetSubtype="0">
                                  <p:stCondLst>
                                    <p:cond delay="1500"/>
                                  </p:stCondLst>
                                  <p:childTnLst>
                                    <p:set>
                                      <p:cBhvr>
                                        <p:cTn dur="1" fill="hold" id="24">
                                          <p:stCondLst>
                                            <p:cond delay="0"/>
                                          </p:stCondLst>
                                        </p:cTn>
                                        <p:tgtEl>
                                          <p:spTgt spid="6"/>
                                        </p:tgtEl>
                                        <p:attrNameLst>
                                          <p:attrName>style.visibility</p:attrName>
                                        </p:attrNameLst>
                                      </p:cBhvr>
                                      <p:to>
                                        <p:strVal val="visible"/>
                                      </p:to>
                                    </p:set>
                                    <p:anim calcmode="lin" valueType="num">
                                      <p:cBhvr>
                                        <p:cTn dur="500" fill="hold" id="25"/>
                                        <p:tgtEl>
                                          <p:spTgt spid="6"/>
                                        </p:tgtEl>
                                        <p:attrNameLst>
                                          <p:attrName>ppt_w</p:attrName>
                                        </p:attrNameLst>
                                      </p:cBhvr>
                                      <p:tavLst>
                                        <p:tav tm="0">
                                          <p:val>
                                            <p:fltVal val="0"/>
                                          </p:val>
                                        </p:tav>
                                        <p:tav tm="100000">
                                          <p:val>
                                            <p:strVal val="#ppt_w"/>
                                          </p:val>
                                        </p:tav>
                                      </p:tavLst>
                                    </p:anim>
                                    <p:anim calcmode="lin" valueType="num">
                                      <p:cBhvr>
                                        <p:cTn dur="500" fill="hold" id="26"/>
                                        <p:tgtEl>
                                          <p:spTgt spid="6"/>
                                        </p:tgtEl>
                                        <p:attrNameLst>
                                          <p:attrName>ppt_h</p:attrName>
                                        </p:attrNameLst>
                                      </p:cBhvr>
                                      <p:tavLst>
                                        <p:tav tm="0">
                                          <p:val>
                                            <p:fltVal val="0"/>
                                          </p:val>
                                        </p:tav>
                                        <p:tav tm="100000">
                                          <p:val>
                                            <p:strVal val="#ppt_h"/>
                                          </p:val>
                                        </p:tav>
                                      </p:tavLst>
                                    </p:anim>
                                    <p:animEffect filter="fade" transition="in">
                                      <p:cBhvr>
                                        <p:cTn dur="500" id="27"/>
                                        <p:tgtEl>
                                          <p:spTgt spid="6"/>
                                        </p:tgtEl>
                                      </p:cBhvr>
                                    </p:animEffect>
                                  </p:childTnLst>
                                </p:cTn>
                              </p:par>
                              <p:par>
                                <p:cTn fill="hold" grpId="1" id="28" nodeType="withEffect" presetClass="entr" presetID="53" presetSubtype="0">
                                  <p:stCondLst>
                                    <p:cond delay="1500"/>
                                  </p:stCondLst>
                                  <p:childTnLst>
                                    <p:set>
                                      <p:cBhvr>
                                        <p:cTn dur="1" fill="hold" id="29">
                                          <p:stCondLst>
                                            <p:cond delay="0"/>
                                          </p:stCondLst>
                                        </p:cTn>
                                        <p:tgtEl>
                                          <p:spTgt spid="4"/>
                                        </p:tgtEl>
                                        <p:attrNameLst>
                                          <p:attrName>style.visibility</p:attrName>
                                        </p:attrNameLst>
                                      </p:cBhvr>
                                      <p:to>
                                        <p:strVal val="visible"/>
                                      </p:to>
                                    </p:set>
                                    <p:anim calcmode="lin" valueType="num">
                                      <p:cBhvr>
                                        <p:cTn dur="500" fill="hold" id="30"/>
                                        <p:tgtEl>
                                          <p:spTgt spid="4"/>
                                        </p:tgtEl>
                                        <p:attrNameLst>
                                          <p:attrName>ppt_w</p:attrName>
                                        </p:attrNameLst>
                                      </p:cBhvr>
                                      <p:tavLst>
                                        <p:tav tm="0">
                                          <p:val>
                                            <p:fltVal val="0"/>
                                          </p:val>
                                        </p:tav>
                                        <p:tav tm="100000">
                                          <p:val>
                                            <p:strVal val="#ppt_w"/>
                                          </p:val>
                                        </p:tav>
                                      </p:tavLst>
                                    </p:anim>
                                    <p:anim calcmode="lin" valueType="num">
                                      <p:cBhvr>
                                        <p:cTn dur="500" fill="hold" id="31"/>
                                        <p:tgtEl>
                                          <p:spTgt spid="4"/>
                                        </p:tgtEl>
                                        <p:attrNameLst>
                                          <p:attrName>ppt_h</p:attrName>
                                        </p:attrNameLst>
                                      </p:cBhvr>
                                      <p:tavLst>
                                        <p:tav tm="0">
                                          <p:val>
                                            <p:fltVal val="0"/>
                                          </p:val>
                                        </p:tav>
                                        <p:tav tm="100000">
                                          <p:val>
                                            <p:strVal val="#ppt_h"/>
                                          </p:val>
                                        </p:tav>
                                      </p:tavLst>
                                    </p:anim>
                                    <p:animEffect filter="fade" transition="in">
                                      <p:cBhvr>
                                        <p:cTn dur="500" id="32"/>
                                        <p:tgtEl>
                                          <p:spTgt spid="4"/>
                                        </p:tgtEl>
                                      </p:cBhvr>
                                    </p:animEffect>
                                  </p:childTnLst>
                                </p:cTn>
                              </p:par>
                              <p:par>
                                <p:cTn accel="30000" autoRev="1" decel="26000" fill="hold" grpId="2" id="33" nodeType="withEffect" presetClass="emph" presetID="6" presetSubtype="0">
                                  <p:stCondLst>
                                    <p:cond delay="1900"/>
                                  </p:stCondLst>
                                  <p:childTnLst>
                                    <p:animScale>
                                      <p:cBhvr>
                                        <p:cTn dur="500" fill="hold" id="34"/>
                                        <p:tgtEl>
                                          <p:spTgt spid="6"/>
                                        </p:tgtEl>
                                      </p:cBhvr>
                                      <p:by x="110000" y="110000"/>
                                    </p:animScale>
                                  </p:childTnLst>
                                </p:cTn>
                              </p:par>
                              <p:par>
                                <p:cTn accel="30000" autoRev="1" decel="26000" fill="hold" grpId="2" id="35" nodeType="withEffect" presetClass="emph" presetID="6" presetSubtype="0">
                                  <p:stCondLst>
                                    <p:cond delay="1900"/>
                                  </p:stCondLst>
                                  <p:childTnLst>
                                    <p:animScale>
                                      <p:cBhvr>
                                        <p:cTn dur="500" fill="hold" id="36"/>
                                        <p:tgtEl>
                                          <p:spTgt spid="4"/>
                                        </p:tgtEl>
                                      </p:cBhvr>
                                      <p:by x="110000" y="110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1" spid="4"/>
      <p:bldP grpId="2" spid="4"/>
      <p:bldP grpId="0" spid="6"/>
      <p:bldP grpId="1" spid="6"/>
      <p:bldP grpId="2" spid="6"/>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3" name="直接连接符 2"/>
          <p:cNvCxnSpPr/>
          <p:nvPr/>
        </p:nvCxnSpPr>
        <p:spPr>
          <a:xfrm flipH="1" rot="16741234">
            <a:off x="-427760" y="532144"/>
            <a:ext cx="211002" cy="47805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H="1" rot="16741234">
            <a:off x="-807971" y="343081"/>
            <a:ext cx="425232" cy="243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V="1" rot="16741234">
            <a:off x="-974032" y="-310228"/>
            <a:ext cx="564540" cy="36172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rot="16741234">
            <a:off x="-431625" y="1006295"/>
            <a:ext cx="404755" cy="2665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H="1" rot="16741234">
            <a:off x="-473455" y="1533484"/>
            <a:ext cx="297923" cy="14972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a:stCxn id="30" idx="6"/>
          </p:cNvCxnSpPr>
          <p:nvPr/>
        </p:nvCxnSpPr>
        <p:spPr>
          <a:xfrm flipV="1" rot="16741234">
            <a:off x="-779240" y="3023297"/>
            <a:ext cx="868883" cy="2177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a:stCxn id="34" idx="6"/>
          </p:cNvCxnSpPr>
          <p:nvPr/>
        </p:nvCxnSpPr>
        <p:spPr>
          <a:xfrm rot="16741234">
            <a:off x="-709567" y="3759485"/>
            <a:ext cx="508993" cy="19202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flipV="1" rot="16741234">
            <a:off x="-369298" y="2230762"/>
            <a:ext cx="521979" cy="4500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rot="16741234">
            <a:off x="-202758" y="1752685"/>
            <a:ext cx="270152" cy="4776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rot="16741234">
            <a:off x="-703697" y="1152432"/>
            <a:ext cx="128338" cy="48373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rot="16741234">
            <a:off x="-431625" y="1006295"/>
            <a:ext cx="404755" cy="2665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a:stCxn id="22" idx="2"/>
          </p:cNvCxnSpPr>
          <p:nvPr/>
        </p:nvCxnSpPr>
        <p:spPr>
          <a:xfrm rot="16741234">
            <a:off x="49827" y="-302839"/>
            <a:ext cx="560420" cy="4511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a:endCxn id="22" idx="6"/>
          </p:cNvCxnSpPr>
          <p:nvPr/>
        </p:nvCxnSpPr>
        <p:spPr>
          <a:xfrm flipV="1" rot="16741234">
            <a:off x="270294" y="70328"/>
            <a:ext cx="366063" cy="47270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flipV="1" rot="16741234">
            <a:off x="38597" y="406000"/>
            <a:ext cx="505327" cy="65844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rot="16741234">
            <a:off x="-1492401" y="2075316"/>
            <a:ext cx="486266" cy="308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rot="16741234">
            <a:off x="-1328075" y="2392024"/>
            <a:ext cx="418126" cy="3586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rot="16741234">
            <a:off x="-1190504" y="1561776"/>
            <a:ext cx="347450" cy="14847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椭圆 19"/>
          <p:cNvSpPr/>
          <p:nvPr/>
        </p:nvSpPr>
        <p:spPr>
          <a:xfrm flipH="1" rot="16741234">
            <a:off x="-877571" y="-557765"/>
            <a:ext cx="122016" cy="122016"/>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sp>
        <p:nvSpPr>
          <p:cNvPr id="21" name="椭圆 20"/>
          <p:cNvSpPr/>
          <p:nvPr/>
        </p:nvSpPr>
        <p:spPr>
          <a:xfrm flipH="1" rot="16741234">
            <a:off x="-630900" y="73044"/>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22" name="椭圆 21"/>
          <p:cNvSpPr/>
          <p:nvPr/>
        </p:nvSpPr>
        <p:spPr>
          <a:xfrm flipH="1" rot="16741234">
            <a:off x="207646" y="-7674"/>
            <a:ext cx="97129" cy="97129"/>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sp>
        <p:nvSpPr>
          <p:cNvPr id="23" name="椭圆 22"/>
          <p:cNvSpPr/>
          <p:nvPr/>
        </p:nvSpPr>
        <p:spPr>
          <a:xfrm flipH="1" rot="16741234">
            <a:off x="-638639" y="519120"/>
            <a:ext cx="122016" cy="122016"/>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sp>
        <p:nvSpPr>
          <p:cNvPr id="24" name="椭圆 23"/>
          <p:cNvSpPr/>
          <p:nvPr/>
        </p:nvSpPr>
        <p:spPr>
          <a:xfrm flipH="1" rot="16741234">
            <a:off x="369962" y="-627699"/>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25" name="椭圆 24"/>
          <p:cNvSpPr/>
          <p:nvPr/>
        </p:nvSpPr>
        <p:spPr>
          <a:xfrm flipH="1" rot="16741234">
            <a:off x="-957173" y="1379546"/>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26" name="椭圆 25"/>
          <p:cNvSpPr/>
          <p:nvPr/>
        </p:nvSpPr>
        <p:spPr>
          <a:xfrm flipH="1" rot="16741234">
            <a:off x="607514" y="491659"/>
            <a:ext cx="118686" cy="118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27" name="椭圆 26"/>
          <p:cNvSpPr/>
          <p:nvPr/>
        </p:nvSpPr>
        <p:spPr>
          <a:xfrm flipH="1" rot="16741234">
            <a:off x="-154370" y="883701"/>
            <a:ext cx="170065" cy="1700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28" name="椭圆 27"/>
          <p:cNvSpPr/>
          <p:nvPr/>
        </p:nvSpPr>
        <p:spPr>
          <a:xfrm flipH="1" rot="16741234">
            <a:off x="-854216" y="4373466"/>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29" name="椭圆 28"/>
          <p:cNvSpPr/>
          <p:nvPr/>
        </p:nvSpPr>
        <p:spPr>
          <a:xfrm rot="16741234">
            <a:off x="-1124365" y="3181437"/>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30" name="椭圆 29"/>
          <p:cNvSpPr/>
          <p:nvPr/>
        </p:nvSpPr>
        <p:spPr>
          <a:xfrm rot="16741234">
            <a:off x="-361546" y="3577732"/>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31" name="椭圆 30"/>
          <p:cNvSpPr/>
          <p:nvPr/>
        </p:nvSpPr>
        <p:spPr>
          <a:xfrm rot="16741234">
            <a:off x="-1367918" y="3751326"/>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32" name="椭圆 31"/>
          <p:cNvSpPr/>
          <p:nvPr/>
        </p:nvSpPr>
        <p:spPr>
          <a:xfrm rot="16741234">
            <a:off x="-1765537" y="3000622"/>
            <a:ext cx="97129" cy="97129"/>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sp>
        <p:nvSpPr>
          <p:cNvPr id="33" name="椭圆 32"/>
          <p:cNvSpPr/>
          <p:nvPr/>
        </p:nvSpPr>
        <p:spPr>
          <a:xfrm rot="16741234">
            <a:off x="-999833" y="2794323"/>
            <a:ext cx="122016" cy="12201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34" name="椭圆 33"/>
          <p:cNvSpPr/>
          <p:nvPr/>
        </p:nvSpPr>
        <p:spPr>
          <a:xfrm rot="16741234">
            <a:off x="-660370" y="4091038"/>
            <a:ext cx="122016" cy="122016"/>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sp>
        <p:nvSpPr>
          <p:cNvPr id="35" name="椭圆 34"/>
          <p:cNvSpPr/>
          <p:nvPr/>
        </p:nvSpPr>
        <p:spPr>
          <a:xfrm rot="16741234">
            <a:off x="-1205197" y="1775916"/>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36" name="椭圆 35"/>
          <p:cNvSpPr/>
          <p:nvPr/>
        </p:nvSpPr>
        <p:spPr>
          <a:xfrm rot="16741234">
            <a:off x="-1346895" y="2241562"/>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37" name="椭圆 36"/>
          <p:cNvSpPr/>
          <p:nvPr/>
        </p:nvSpPr>
        <p:spPr>
          <a:xfrm rot="16741234">
            <a:off x="127001" y="2153123"/>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38" name="椭圆 37"/>
          <p:cNvSpPr/>
          <p:nvPr/>
        </p:nvSpPr>
        <p:spPr>
          <a:xfrm rot="16741234">
            <a:off x="-578332" y="2128165"/>
            <a:ext cx="128800" cy="1288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39" name="椭圆 38"/>
          <p:cNvSpPr/>
          <p:nvPr/>
        </p:nvSpPr>
        <p:spPr>
          <a:xfrm rot="16741234">
            <a:off x="-420204" y="2558218"/>
            <a:ext cx="170065" cy="1700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40" name="椭圆 39"/>
          <p:cNvSpPr/>
          <p:nvPr/>
        </p:nvSpPr>
        <p:spPr>
          <a:xfrm flipH="1" rot="16741234">
            <a:off x="-388171" y="1704663"/>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41" name="椭圆 40"/>
          <p:cNvSpPr/>
          <p:nvPr/>
        </p:nvSpPr>
        <p:spPr>
          <a:xfrm flipH="1" rot="16741234">
            <a:off x="-444986" y="1280839"/>
            <a:ext cx="145836" cy="145836"/>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42" name="椭圆 41"/>
          <p:cNvSpPr/>
          <p:nvPr/>
        </p:nvSpPr>
        <p:spPr>
          <a:xfrm flipH="1" rot="16741234">
            <a:off x="855359" y="43051"/>
            <a:ext cx="122016" cy="122016"/>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sp>
        <p:nvSpPr>
          <p:cNvPr id="43" name="椭圆 42"/>
          <p:cNvSpPr/>
          <p:nvPr/>
        </p:nvSpPr>
        <p:spPr>
          <a:xfrm flipH="1" rot="16741234">
            <a:off x="688686" y="1154145"/>
            <a:ext cx="105246" cy="105246"/>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sp>
        <p:nvSpPr>
          <p:cNvPr id="44" name="椭圆 43"/>
          <p:cNvSpPr/>
          <p:nvPr/>
        </p:nvSpPr>
        <p:spPr>
          <a:xfrm flipH="1" rot="16741234">
            <a:off x="230973" y="1498197"/>
            <a:ext cx="97129" cy="97129"/>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sp>
        <p:nvSpPr>
          <p:cNvPr id="45" name="椭圆 44"/>
          <p:cNvSpPr/>
          <p:nvPr/>
        </p:nvSpPr>
        <p:spPr>
          <a:xfrm flipH="1" rot="16741234">
            <a:off x="884704" y="733988"/>
            <a:ext cx="170065" cy="1700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46" name="椭圆 45"/>
          <p:cNvSpPr/>
          <p:nvPr/>
        </p:nvSpPr>
        <p:spPr>
          <a:xfrm rot="16741234">
            <a:off x="456716" y="2615353"/>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47" name="椭圆 46"/>
          <p:cNvSpPr/>
          <p:nvPr/>
        </p:nvSpPr>
        <p:spPr>
          <a:xfrm rot="16741234">
            <a:off x="176114" y="3209099"/>
            <a:ext cx="118686" cy="118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48" name="椭圆 47"/>
          <p:cNvSpPr/>
          <p:nvPr/>
        </p:nvSpPr>
        <p:spPr>
          <a:xfrm rot="16741234">
            <a:off x="-98522" y="3918585"/>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49" name="椭圆 48"/>
          <p:cNvSpPr/>
          <p:nvPr/>
        </p:nvSpPr>
        <p:spPr>
          <a:xfrm rot="16741234">
            <a:off x="-153704" y="3092241"/>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50" name="椭圆 49"/>
          <p:cNvSpPr/>
          <p:nvPr/>
        </p:nvSpPr>
        <p:spPr>
          <a:xfrm flipH="1" rot="16741234">
            <a:off x="700402" y="1700624"/>
            <a:ext cx="148893" cy="148893"/>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51" name="椭圆 50"/>
          <p:cNvSpPr/>
          <p:nvPr/>
        </p:nvSpPr>
        <p:spPr>
          <a:xfrm flipH="1" rot="16741234">
            <a:off x="-1046738" y="343070"/>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52" name="椭圆 51"/>
          <p:cNvSpPr/>
          <p:nvPr/>
        </p:nvSpPr>
        <p:spPr>
          <a:xfrm flipH="1" rot="16741234">
            <a:off x="-1142012" y="950979"/>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grpSp>
        <p:nvGrpSpPr>
          <p:cNvPr id="53" name="组合 52"/>
          <p:cNvGrpSpPr/>
          <p:nvPr/>
        </p:nvGrpSpPr>
        <p:grpSpPr>
          <a:xfrm rot="16741234">
            <a:off x="-2890843" y="1186792"/>
            <a:ext cx="2720838" cy="505942"/>
            <a:chOff x="5233265" y="2334818"/>
            <a:chExt cx="2720838" cy="505942"/>
          </a:xfrm>
        </p:grpSpPr>
        <p:sp>
          <p:nvSpPr>
            <p:cNvPr id="54" name="椭圆 53"/>
            <p:cNvSpPr/>
            <p:nvPr/>
          </p:nvSpPr>
          <p:spPr>
            <a:xfrm flipH="1">
              <a:off x="7856974" y="2607323"/>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55" name="椭圆 54"/>
            <p:cNvSpPr/>
            <p:nvPr/>
          </p:nvSpPr>
          <p:spPr>
            <a:xfrm>
              <a:off x="5233265" y="2735514"/>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56" name="椭圆 55"/>
            <p:cNvSpPr/>
            <p:nvPr/>
          </p:nvSpPr>
          <p:spPr>
            <a:xfrm>
              <a:off x="5596947" y="2508972"/>
              <a:ext cx="122016" cy="12201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57" name="椭圆 56"/>
            <p:cNvSpPr/>
            <p:nvPr/>
          </p:nvSpPr>
          <p:spPr>
            <a:xfrm flipH="1">
              <a:off x="6370598" y="2334818"/>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58" name="椭圆 57"/>
            <p:cNvSpPr/>
            <p:nvPr/>
          </p:nvSpPr>
          <p:spPr>
            <a:xfrm>
              <a:off x="7109056" y="2611432"/>
              <a:ext cx="141849" cy="14184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grpSp>
      <p:cxnSp>
        <p:nvCxnSpPr>
          <p:cNvPr id="59" name="直接连接符 58"/>
          <p:cNvCxnSpPr>
            <a:endCxn id="32" idx="3"/>
          </p:cNvCxnSpPr>
          <p:nvPr/>
        </p:nvCxnSpPr>
        <p:spPr>
          <a:xfrm flipV="1" rot="16741234">
            <a:off x="-1822775" y="3203176"/>
            <a:ext cx="610899" cy="44349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a:stCxn id="33" idx="0"/>
            <a:endCxn id="32" idx="5"/>
          </p:cNvCxnSpPr>
          <p:nvPr/>
        </p:nvCxnSpPr>
        <p:spPr>
          <a:xfrm flipH="1" flipV="1" rot="16741234">
            <a:off x="-1477937" y="2611821"/>
            <a:ext cx="279123" cy="64278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1" name="椭圆 60"/>
          <p:cNvSpPr/>
          <p:nvPr/>
        </p:nvSpPr>
        <p:spPr>
          <a:xfrm flipH="1" rot="16741234">
            <a:off x="-136291" y="-1211906"/>
            <a:ext cx="118686" cy="118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62" name="椭圆 61"/>
          <p:cNvSpPr/>
          <p:nvPr/>
        </p:nvSpPr>
        <p:spPr>
          <a:xfrm flipH="1" rot="16741234">
            <a:off x="-197862" y="-571751"/>
            <a:ext cx="175715" cy="175715"/>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63" name="椭圆 62"/>
          <p:cNvSpPr/>
          <p:nvPr/>
        </p:nvSpPr>
        <p:spPr>
          <a:xfrm rot="16741234">
            <a:off x="-484699" y="-1728560"/>
            <a:ext cx="137160" cy="137160"/>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cxnSp>
        <p:nvCxnSpPr>
          <p:cNvPr id="64" name="直接连接符 63"/>
          <p:cNvCxnSpPr/>
          <p:nvPr/>
        </p:nvCxnSpPr>
        <p:spPr>
          <a:xfrm flipH="1" rot="16741234">
            <a:off x="11830204" y="5030430"/>
            <a:ext cx="211002" cy="47805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flipH="1" rot="16741234">
            <a:off x="11449993" y="4841367"/>
            <a:ext cx="425232" cy="243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flipV="1" rot="16741234">
            <a:off x="11283932" y="4188058"/>
            <a:ext cx="564540" cy="36172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rot="16741234">
            <a:off x="11826339" y="5504581"/>
            <a:ext cx="404755" cy="2665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flipH="1" rot="16741234">
            <a:off x="11784509" y="6031770"/>
            <a:ext cx="297923" cy="14972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a:stCxn id="91" idx="6"/>
          </p:cNvCxnSpPr>
          <p:nvPr/>
        </p:nvCxnSpPr>
        <p:spPr>
          <a:xfrm flipV="1" rot="16741234">
            <a:off x="11478724" y="7521583"/>
            <a:ext cx="868883" cy="2177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a:stCxn id="95" idx="6"/>
          </p:cNvCxnSpPr>
          <p:nvPr/>
        </p:nvCxnSpPr>
        <p:spPr>
          <a:xfrm rot="16741234">
            <a:off x="11548397" y="8257771"/>
            <a:ext cx="508993" cy="19202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flipH="1" flipV="1" rot="16741234">
            <a:off x="11888666" y="6729048"/>
            <a:ext cx="521979" cy="4500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V="1" rot="16741234">
            <a:off x="12055206" y="6250971"/>
            <a:ext cx="270152" cy="4776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rot="16741234">
            <a:off x="11554267" y="5650718"/>
            <a:ext cx="128338" cy="48373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rot="16741234">
            <a:off x="11826339" y="5504581"/>
            <a:ext cx="404755" cy="2665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a:stCxn id="83" idx="2"/>
          </p:cNvCxnSpPr>
          <p:nvPr/>
        </p:nvCxnSpPr>
        <p:spPr>
          <a:xfrm rot="16741234">
            <a:off x="12307791" y="4195447"/>
            <a:ext cx="560420" cy="4511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a:endCxn id="83" idx="6"/>
          </p:cNvCxnSpPr>
          <p:nvPr/>
        </p:nvCxnSpPr>
        <p:spPr>
          <a:xfrm flipV="1" rot="16741234">
            <a:off x="12528258" y="4568614"/>
            <a:ext cx="366063" cy="47270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flipH="1" flipV="1" rot="16741234">
            <a:off x="12296561" y="4904286"/>
            <a:ext cx="505327" cy="65844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rot="16741234">
            <a:off x="10765563" y="6573602"/>
            <a:ext cx="486266" cy="308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flipH="1" rot="16741234">
            <a:off x="10929889" y="6890310"/>
            <a:ext cx="418126" cy="3586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rot="16741234">
            <a:off x="11067460" y="6060062"/>
            <a:ext cx="347450" cy="14847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1" name="椭圆 80"/>
          <p:cNvSpPr/>
          <p:nvPr/>
        </p:nvSpPr>
        <p:spPr>
          <a:xfrm flipH="1" rot="16741234">
            <a:off x="11380393" y="3940521"/>
            <a:ext cx="122016" cy="122016"/>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sp>
        <p:nvSpPr>
          <p:cNvPr id="82" name="椭圆 81"/>
          <p:cNvSpPr/>
          <p:nvPr/>
        </p:nvSpPr>
        <p:spPr>
          <a:xfrm flipH="1" rot="16741234">
            <a:off x="11627064" y="4571330"/>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83" name="椭圆 82"/>
          <p:cNvSpPr/>
          <p:nvPr/>
        </p:nvSpPr>
        <p:spPr>
          <a:xfrm flipH="1" rot="16741234">
            <a:off x="12465610" y="4490612"/>
            <a:ext cx="97129" cy="97129"/>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sp>
        <p:nvSpPr>
          <p:cNvPr id="84" name="椭圆 83"/>
          <p:cNvSpPr/>
          <p:nvPr/>
        </p:nvSpPr>
        <p:spPr>
          <a:xfrm flipH="1" rot="16741234">
            <a:off x="11619325" y="5017406"/>
            <a:ext cx="122016" cy="122016"/>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sp>
        <p:nvSpPr>
          <p:cNvPr id="85" name="椭圆 84"/>
          <p:cNvSpPr/>
          <p:nvPr/>
        </p:nvSpPr>
        <p:spPr>
          <a:xfrm flipH="1" rot="16741234">
            <a:off x="12627926" y="3870587"/>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86" name="椭圆 85"/>
          <p:cNvSpPr/>
          <p:nvPr/>
        </p:nvSpPr>
        <p:spPr>
          <a:xfrm flipH="1" rot="16741234">
            <a:off x="11300791" y="5877832"/>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87" name="椭圆 86"/>
          <p:cNvSpPr/>
          <p:nvPr/>
        </p:nvSpPr>
        <p:spPr>
          <a:xfrm flipH="1" rot="16741234">
            <a:off x="12865478" y="4989945"/>
            <a:ext cx="118686" cy="118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88" name="椭圆 87"/>
          <p:cNvSpPr/>
          <p:nvPr/>
        </p:nvSpPr>
        <p:spPr>
          <a:xfrm flipH="1" rot="16741234">
            <a:off x="12103594" y="5381987"/>
            <a:ext cx="170065" cy="1700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89" name="椭圆 88"/>
          <p:cNvSpPr/>
          <p:nvPr/>
        </p:nvSpPr>
        <p:spPr>
          <a:xfrm flipH="1" rot="16741234">
            <a:off x="11403748" y="8871752"/>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90" name="椭圆 89"/>
          <p:cNvSpPr/>
          <p:nvPr/>
        </p:nvSpPr>
        <p:spPr>
          <a:xfrm rot="16741234">
            <a:off x="11133599" y="7679723"/>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91" name="椭圆 90"/>
          <p:cNvSpPr/>
          <p:nvPr/>
        </p:nvSpPr>
        <p:spPr>
          <a:xfrm rot="16741234">
            <a:off x="11896418" y="8076018"/>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92" name="椭圆 91"/>
          <p:cNvSpPr/>
          <p:nvPr/>
        </p:nvSpPr>
        <p:spPr>
          <a:xfrm rot="16741234">
            <a:off x="10890046" y="8249612"/>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93" name="椭圆 92"/>
          <p:cNvSpPr/>
          <p:nvPr/>
        </p:nvSpPr>
        <p:spPr>
          <a:xfrm rot="16741234">
            <a:off x="10492427" y="7498908"/>
            <a:ext cx="97129" cy="97129"/>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sp>
        <p:nvSpPr>
          <p:cNvPr id="94" name="椭圆 93"/>
          <p:cNvSpPr/>
          <p:nvPr/>
        </p:nvSpPr>
        <p:spPr>
          <a:xfrm rot="16741234">
            <a:off x="11258131" y="7292609"/>
            <a:ext cx="122016" cy="12201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95" name="椭圆 94"/>
          <p:cNvSpPr/>
          <p:nvPr/>
        </p:nvSpPr>
        <p:spPr>
          <a:xfrm rot="16741234">
            <a:off x="11597594" y="8589324"/>
            <a:ext cx="122016" cy="122016"/>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sp>
        <p:nvSpPr>
          <p:cNvPr id="96" name="椭圆 95"/>
          <p:cNvSpPr/>
          <p:nvPr/>
        </p:nvSpPr>
        <p:spPr>
          <a:xfrm rot="16741234">
            <a:off x="11052767" y="6274202"/>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97" name="椭圆 96"/>
          <p:cNvSpPr/>
          <p:nvPr/>
        </p:nvSpPr>
        <p:spPr>
          <a:xfrm rot="16741234">
            <a:off x="10911069" y="6739848"/>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98" name="椭圆 97"/>
          <p:cNvSpPr/>
          <p:nvPr/>
        </p:nvSpPr>
        <p:spPr>
          <a:xfrm rot="16741234">
            <a:off x="12384965" y="6651409"/>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99" name="椭圆 98"/>
          <p:cNvSpPr/>
          <p:nvPr/>
        </p:nvSpPr>
        <p:spPr>
          <a:xfrm rot="16741234">
            <a:off x="11679632" y="6626451"/>
            <a:ext cx="128800" cy="1288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00" name="椭圆 99"/>
          <p:cNvSpPr/>
          <p:nvPr/>
        </p:nvSpPr>
        <p:spPr>
          <a:xfrm rot="16741234">
            <a:off x="11837760" y="7056504"/>
            <a:ext cx="170065" cy="1700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01" name="椭圆 100"/>
          <p:cNvSpPr/>
          <p:nvPr/>
        </p:nvSpPr>
        <p:spPr>
          <a:xfrm flipH="1" rot="16741234">
            <a:off x="11869793" y="6202949"/>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02" name="椭圆 101"/>
          <p:cNvSpPr/>
          <p:nvPr/>
        </p:nvSpPr>
        <p:spPr>
          <a:xfrm flipH="1" rot="16741234">
            <a:off x="11812978" y="5779125"/>
            <a:ext cx="145836" cy="145836"/>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03" name="椭圆 102"/>
          <p:cNvSpPr/>
          <p:nvPr/>
        </p:nvSpPr>
        <p:spPr>
          <a:xfrm flipH="1" rot="16741234">
            <a:off x="13113324" y="4541337"/>
            <a:ext cx="122016" cy="122016"/>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sp>
        <p:nvSpPr>
          <p:cNvPr id="104" name="椭圆 103"/>
          <p:cNvSpPr/>
          <p:nvPr/>
        </p:nvSpPr>
        <p:spPr>
          <a:xfrm flipH="1" rot="16741234">
            <a:off x="12946650" y="5652431"/>
            <a:ext cx="105246" cy="105246"/>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sp>
        <p:nvSpPr>
          <p:cNvPr id="105" name="椭圆 104"/>
          <p:cNvSpPr/>
          <p:nvPr/>
        </p:nvSpPr>
        <p:spPr>
          <a:xfrm flipH="1" rot="16741234">
            <a:off x="12488937" y="5996483"/>
            <a:ext cx="97129" cy="97129"/>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sp>
        <p:nvSpPr>
          <p:cNvPr id="106" name="椭圆 105"/>
          <p:cNvSpPr/>
          <p:nvPr/>
        </p:nvSpPr>
        <p:spPr>
          <a:xfrm flipH="1" rot="16741234">
            <a:off x="13142668" y="5232274"/>
            <a:ext cx="170065" cy="1700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07" name="椭圆 106"/>
          <p:cNvSpPr/>
          <p:nvPr/>
        </p:nvSpPr>
        <p:spPr>
          <a:xfrm rot="16741234">
            <a:off x="12714680" y="7113639"/>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08" name="椭圆 107"/>
          <p:cNvSpPr/>
          <p:nvPr/>
        </p:nvSpPr>
        <p:spPr>
          <a:xfrm rot="16741234">
            <a:off x="12434078" y="7707385"/>
            <a:ext cx="118686" cy="118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09" name="椭圆 108"/>
          <p:cNvSpPr/>
          <p:nvPr/>
        </p:nvSpPr>
        <p:spPr>
          <a:xfrm rot="16741234">
            <a:off x="12159442" y="8416871"/>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10" name="椭圆 109"/>
          <p:cNvSpPr/>
          <p:nvPr/>
        </p:nvSpPr>
        <p:spPr>
          <a:xfrm rot="16741234">
            <a:off x="12104260" y="7590527"/>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11" name="椭圆 110"/>
          <p:cNvSpPr/>
          <p:nvPr/>
        </p:nvSpPr>
        <p:spPr>
          <a:xfrm flipH="1" rot="16741234">
            <a:off x="12958366" y="6198910"/>
            <a:ext cx="148893" cy="148893"/>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12" name="椭圆 111"/>
          <p:cNvSpPr/>
          <p:nvPr/>
        </p:nvSpPr>
        <p:spPr>
          <a:xfrm flipH="1" rot="16741234">
            <a:off x="11211226" y="4841356"/>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13" name="椭圆 112"/>
          <p:cNvSpPr/>
          <p:nvPr/>
        </p:nvSpPr>
        <p:spPr>
          <a:xfrm flipH="1" rot="16741234">
            <a:off x="11115952" y="5449265"/>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grpSp>
        <p:nvGrpSpPr>
          <p:cNvPr id="114" name="组合 113"/>
          <p:cNvGrpSpPr/>
          <p:nvPr/>
        </p:nvGrpSpPr>
        <p:grpSpPr>
          <a:xfrm rot="16741234">
            <a:off x="9367121" y="5685078"/>
            <a:ext cx="2720838" cy="505942"/>
            <a:chOff x="5233265" y="2334818"/>
            <a:chExt cx="2720838" cy="505942"/>
          </a:xfrm>
        </p:grpSpPr>
        <p:sp>
          <p:nvSpPr>
            <p:cNvPr id="115" name="椭圆 114"/>
            <p:cNvSpPr/>
            <p:nvPr/>
          </p:nvSpPr>
          <p:spPr>
            <a:xfrm flipH="1">
              <a:off x="7856974" y="2607323"/>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16" name="椭圆 115"/>
            <p:cNvSpPr/>
            <p:nvPr/>
          </p:nvSpPr>
          <p:spPr>
            <a:xfrm>
              <a:off x="5233265" y="2735514"/>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17" name="椭圆 116"/>
            <p:cNvSpPr/>
            <p:nvPr/>
          </p:nvSpPr>
          <p:spPr>
            <a:xfrm>
              <a:off x="5596947" y="2508972"/>
              <a:ext cx="122016" cy="12201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18" name="椭圆 117"/>
            <p:cNvSpPr/>
            <p:nvPr/>
          </p:nvSpPr>
          <p:spPr>
            <a:xfrm flipH="1">
              <a:off x="6370598" y="2334818"/>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19" name="椭圆 118"/>
            <p:cNvSpPr/>
            <p:nvPr/>
          </p:nvSpPr>
          <p:spPr>
            <a:xfrm>
              <a:off x="7109056" y="2611432"/>
              <a:ext cx="141849" cy="14184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grpSp>
      <p:cxnSp>
        <p:nvCxnSpPr>
          <p:cNvPr id="120" name="直接连接符 119"/>
          <p:cNvCxnSpPr>
            <a:endCxn id="93" idx="3"/>
          </p:cNvCxnSpPr>
          <p:nvPr/>
        </p:nvCxnSpPr>
        <p:spPr>
          <a:xfrm flipV="1" rot="16741234">
            <a:off x="10435189" y="7701462"/>
            <a:ext cx="610899" cy="44349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1" name="直接连接符 120"/>
          <p:cNvCxnSpPr>
            <a:stCxn id="94" idx="0"/>
            <a:endCxn id="93" idx="5"/>
          </p:cNvCxnSpPr>
          <p:nvPr/>
        </p:nvCxnSpPr>
        <p:spPr>
          <a:xfrm flipH="1" flipV="1" rot="16741234">
            <a:off x="10780027" y="7110107"/>
            <a:ext cx="279123" cy="64278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2" name="椭圆 121"/>
          <p:cNvSpPr/>
          <p:nvPr/>
        </p:nvSpPr>
        <p:spPr>
          <a:xfrm flipH="1" rot="16741234">
            <a:off x="12121673" y="3286380"/>
            <a:ext cx="118686" cy="118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23" name="椭圆 122"/>
          <p:cNvSpPr/>
          <p:nvPr/>
        </p:nvSpPr>
        <p:spPr>
          <a:xfrm flipH="1" rot="16741234">
            <a:off x="12060102" y="3926535"/>
            <a:ext cx="175715" cy="175715"/>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24" name="椭圆 123"/>
          <p:cNvSpPr/>
          <p:nvPr/>
        </p:nvSpPr>
        <p:spPr>
          <a:xfrm rot="16741234">
            <a:off x="11773265" y="2769726"/>
            <a:ext cx="137160" cy="137160"/>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sp>
        <p:nvSpPr>
          <p:cNvPr id="125" name="文本框 124"/>
          <p:cNvSpPr txBox="1"/>
          <p:nvPr/>
        </p:nvSpPr>
        <p:spPr>
          <a:xfrm>
            <a:off x="10724437" y="-3061"/>
            <a:ext cx="1040590" cy="1005840"/>
          </a:xfrm>
          <a:prstGeom prst="rect">
            <a:avLst/>
          </a:prstGeom>
          <a:noFill/>
        </p:spPr>
        <p:txBody>
          <a:bodyPr rtlCol="0" wrap="square">
            <a:spAutoFit/>
          </a:bodyPr>
          <a:lstStyle>
            <a:defPPr>
              <a:defRPr lang="zh-CN"/>
            </a:defPPr>
            <a:lvl1pPr algn="just">
              <a:defRPr sz="9600">
                <a:solidFill>
                  <a:schemeClr val="tx1">
                    <a:lumMod val="75000"/>
                    <a:lumOff val="25000"/>
                  </a:schemeClr>
                </a:solidFill>
                <a:latin charset="-79" panose="02010803020104030203" pitchFamily="2" typeface="Aharoni"/>
                <a:ea charset="-122" panose="02010601030101010101" pitchFamily="2" typeface="LiHei Pro"/>
                <a:cs charset="-79" panose="02010803020104030203" pitchFamily="2" typeface="Aharoni"/>
              </a:defRPr>
            </a:lvl1pPr>
          </a:lstStyle>
          <a:p>
            <a:r>
              <a:rPr altLang="zh-CN" lang="en-US" smtClean="0" sz="6000">
                <a:solidFill>
                  <a:schemeClr val="tx1"/>
                </a:solidFill>
                <a:latin charset="-122" pitchFamily="2" typeface="造字工房尚雅（非商用）常规体"/>
                <a:ea charset="-122" pitchFamily="2" typeface="造字工房尚雅（非商用）常规体"/>
              </a:rPr>
              <a:t>03</a:t>
            </a:r>
          </a:p>
        </p:txBody>
      </p:sp>
      <p:cxnSp>
        <p:nvCxnSpPr>
          <p:cNvPr id="126" name="直接连接符 125"/>
          <p:cNvCxnSpPr/>
          <p:nvPr/>
        </p:nvCxnSpPr>
        <p:spPr>
          <a:xfrm flipH="1">
            <a:off x="11439281" y="578463"/>
            <a:ext cx="452746" cy="434139"/>
          </a:xfrm>
          <a:prstGeom prst="line">
            <a:avLst/>
          </a:prstGeom>
          <a:ln cap="rnd" w="15875">
            <a:solidFill>
              <a:schemeClr val="tx2"/>
            </a:solidFill>
          </a:ln>
        </p:spPr>
        <p:style>
          <a:lnRef idx="1">
            <a:schemeClr val="accent1"/>
          </a:lnRef>
          <a:fillRef idx="0">
            <a:schemeClr val="accent1"/>
          </a:fillRef>
          <a:effectRef idx="0">
            <a:schemeClr val="accent1"/>
          </a:effectRef>
          <a:fontRef idx="minor">
            <a:schemeClr val="tx1"/>
          </a:fontRef>
        </p:style>
      </p:cxnSp>
      <p:graphicFrame>
        <p:nvGraphicFramePr>
          <p:cNvPr id="142" name="Chart 622"/>
          <p:cNvGraphicFramePr/>
          <p:nvPr>
            <p:extLst>
              <p:ext uri="{D42A27DB-BD31-4B8C-83A1-F6EECF244321}">
                <p14:modId val="11484912"/>
              </p:ext>
            </p:extLst>
          </p:nvPr>
        </p:nvGraphicFramePr>
        <p:xfrm>
          <a:off x="1505729" y="1293000"/>
          <a:ext cx="2051611" cy="2051610"/>
        </p:xfrm>
        <a:graphic>
          <a:graphicData uri="http://schemas.openxmlformats.org/drawingml/2006/chart">
            <c:chart xmlns:c="http://schemas.openxmlformats.org/drawingml/2006/chart" r:id="rId3"/>
          </a:graphicData>
        </a:graphic>
      </p:graphicFrame>
      <p:sp>
        <p:nvSpPr>
          <p:cNvPr id="143" name="Shape 623"/>
          <p:cNvSpPr/>
          <p:nvPr/>
        </p:nvSpPr>
        <p:spPr>
          <a:xfrm>
            <a:off x="1771441" y="1558712"/>
            <a:ext cx="1520185" cy="1520185"/>
          </a:xfrm>
          <a:prstGeom prst="ellipse">
            <a:avLst/>
          </a:prstGeom>
          <a:gradFill>
            <a:gsLst>
              <a:gs pos="0">
                <a:schemeClr val="bg1"/>
              </a:gs>
              <a:gs pos="60000">
                <a:schemeClr val="bg2"/>
              </a:gs>
              <a:gs pos="100000">
                <a:schemeClr val="bg1">
                  <a:lumMod val="85000"/>
                </a:schemeClr>
              </a:gs>
            </a:gsLst>
            <a:lin ang="5400000" scaled="1"/>
          </a:gradFill>
          <a:ln w="25400">
            <a:noFill/>
          </a:ln>
          <a:effectLst>
            <a:outerShdw algn="t" blurRad="127000" dir="5400000" dist="38100" rotWithShape="0">
              <a:prstClr val="black">
                <a:alpha val="30000"/>
              </a:prstClr>
            </a:outerShdw>
          </a:effectLst>
          <a:extLst>
            <a:ext uri="{C572A759-6A51-4108-AA02-DFA0A04FC94B}">
              <ma14:wrappingTextBoxFlag xmlns:ma14="http://schemas.microsoft.com/office/mac/drawingml/2011/main" val="1"/>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sz="4400">
                <a:solidFill>
                  <a:schemeClr val="tx1">
                    <a:lumMod val="65000"/>
                    <a:lumOff val="35000"/>
                  </a:schemeClr>
                </a:solidFill>
                <a:latin charset="-122" pitchFamily="2" typeface="造字工房尚雅（非商用）常规体"/>
                <a:ea charset="-122" pitchFamily="2" typeface="造字工房尚雅（非商用）常规体"/>
                <a:cs typeface="+mn-ea"/>
                <a:sym typeface="+mn-lt"/>
              </a:rPr>
              <a:t>62%</a:t>
            </a:r>
          </a:p>
        </p:txBody>
      </p:sp>
      <p:sp>
        <p:nvSpPr>
          <p:cNvPr id="144" name="Shape 625"/>
          <p:cNvSpPr/>
          <p:nvPr/>
        </p:nvSpPr>
        <p:spPr>
          <a:xfrm>
            <a:off x="1551171" y="3609723"/>
            <a:ext cx="1960725" cy="325120"/>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25400" lIns="25400" numCol="1" rIns="25400" tIns="25400" wrap="square">
            <a:spAutoFit/>
          </a:bodyPr>
          <a:lstStyle>
            <a:lvl1pPr>
              <a:defRPr b="1" sz="3600">
                <a:latin typeface="+mj-lt"/>
                <a:ea typeface="+mj-ea"/>
                <a:cs typeface="+mj-cs"/>
                <a:sym typeface="Open Sans"/>
              </a:defRPr>
            </a:lvl1pPr>
          </a:lstStyle>
          <a:p>
            <a:pPr algn="ctr"/>
            <a:r>
              <a:rPr altLang="en-US" b="0" lang="zh-CN" sz="1800">
                <a:solidFill>
                  <a:schemeClr val="tx1">
                    <a:lumMod val="65000"/>
                    <a:lumOff val="35000"/>
                  </a:schemeClr>
                </a:solidFill>
                <a:latin charset="-122" pitchFamily="2" typeface="造字工房尚雅（非商用）常规体"/>
                <a:ea charset="-122" pitchFamily="2" typeface="造字工房尚雅（非商用）常规体"/>
                <a:cs typeface="+mn-ea"/>
                <a:sym typeface="+mn-lt"/>
              </a:rPr>
              <a:t>添加您的标题</a:t>
            </a:r>
          </a:p>
        </p:txBody>
      </p:sp>
      <p:sp>
        <p:nvSpPr>
          <p:cNvPr id="145" name="Shape 626"/>
          <p:cNvSpPr/>
          <p:nvPr/>
        </p:nvSpPr>
        <p:spPr>
          <a:xfrm>
            <a:off x="1019177" y="3630249"/>
            <a:ext cx="3024714" cy="1586992"/>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25400" lIns="25400" numCol="1" rIns="25400" tIns="25400" wrap="square">
            <a:spAutoFit/>
          </a:bodyPr>
          <a:lstStyle>
            <a:lvl1pPr>
              <a:lnSpc>
                <a:spcPct val="90000"/>
              </a:lnSpc>
              <a:defRPr sz="2400">
                <a:solidFill>
                  <a:srgbClr val="8DA6C0"/>
                </a:solidFill>
                <a:latin typeface="+mj-lt"/>
                <a:ea typeface="+mj-ea"/>
                <a:cs typeface="+mj-cs"/>
                <a:sym typeface="Open Sans"/>
              </a:defRPr>
            </a:lvl1pPr>
          </a:lstStyle>
          <a:p>
            <a:pPr algn="ctr" lvl="0">
              <a:lnSpc>
                <a:spcPct val="120000"/>
              </a:lnSpc>
            </a:pPr>
            <a:r>
              <a:rPr altLang="zh-CN" lang="id-ID" sz="1400">
                <a:solidFill>
                  <a:prstClr val="white">
                    <a:lumMod val="65000"/>
                  </a:prstClr>
                </a:solidFill>
                <a:latin charset="-122" pitchFamily="2" typeface="造字工房尚雅（非商用）常规体"/>
                <a:ea charset="-122" pitchFamily="2" typeface="造字工房尚雅（非商用）常规体"/>
                <a:cs typeface="+mn-ea"/>
                <a:sym typeface="+mn-lt"/>
              </a:rPr>
              <a:t>Ut wisi enim ad minim veniam, quis nostrud exerci tation ullamcorper suscipit lobortis nisl ut aliquip ex ea commodo consequat. Lorem ipsum dolor sit amet</a:t>
            </a:r>
          </a:p>
        </p:txBody>
      </p:sp>
      <p:sp>
        <p:nvSpPr>
          <p:cNvPr id="146" name="Shape 627"/>
          <p:cNvSpPr/>
          <p:nvPr/>
        </p:nvSpPr>
        <p:spPr>
          <a:xfrm>
            <a:off x="1863337" y="5063526"/>
            <a:ext cx="1336392" cy="345684"/>
          </a:xfrm>
          <a:prstGeom prst="roundRect">
            <a:avLst>
              <a:gd fmla="val 50000" name="adj"/>
            </a:avLst>
          </a:prstGeom>
          <a:solidFill>
            <a:schemeClr val="tx1">
              <a:lumMod val="50000"/>
              <a:lumOff val="50000"/>
            </a:schemeClr>
          </a:solidFill>
          <a:ln>
            <a:noFill/>
          </a:ln>
          <a:effectLst>
            <a:outerShdw algn="t" blurRad="254000" dir="5400000" dist="63500" rotWithShape="0">
              <a:schemeClr val="tx1">
                <a:lumMod val="85000"/>
                <a:lumOff val="15000"/>
                <a:alpha val="20000"/>
              </a:schemeClr>
            </a:outerShdw>
          </a:effectLst>
          <a:extLst>
            <a:ext uri="{C572A759-6A51-4108-AA02-DFA0A04FC94B}">
              <ma14:wrappingTextBoxFlag xmlns:ma14="http://schemas.microsoft.com/office/mac/drawingml/2011/main" val="1"/>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sz="1100">
                <a:solidFill>
                  <a:schemeClr val="lt1"/>
                </a:solidFill>
                <a:latin charset="-122" pitchFamily="2" typeface="造字工房尚雅（非商用）常规体"/>
                <a:ea charset="-122" pitchFamily="2" typeface="造字工房尚雅（非商用）常规体"/>
                <a:cs typeface="+mn-ea"/>
                <a:sym typeface="+mn-lt"/>
              </a:rPr>
              <a:t>More info</a:t>
            </a:r>
          </a:p>
        </p:txBody>
      </p:sp>
      <p:graphicFrame>
        <p:nvGraphicFramePr>
          <p:cNvPr id="147" name="Chart 630"/>
          <p:cNvGraphicFramePr/>
          <p:nvPr>
            <p:extLst>
              <p:ext uri="{D42A27DB-BD31-4B8C-83A1-F6EECF244321}">
                <p14:modId val="753068738"/>
              </p:ext>
            </p:extLst>
          </p:nvPr>
        </p:nvGraphicFramePr>
        <p:xfrm>
          <a:off x="5070196" y="1293000"/>
          <a:ext cx="2051610" cy="2051610"/>
        </p:xfrm>
        <a:graphic>
          <a:graphicData uri="http://schemas.openxmlformats.org/drawingml/2006/chart">
            <c:chart xmlns:c="http://schemas.openxmlformats.org/drawingml/2006/chart" r:id="rId4"/>
          </a:graphicData>
        </a:graphic>
      </p:graphicFrame>
      <p:sp>
        <p:nvSpPr>
          <p:cNvPr id="148" name="Shape 631"/>
          <p:cNvSpPr/>
          <p:nvPr/>
        </p:nvSpPr>
        <p:spPr>
          <a:xfrm>
            <a:off x="5335908" y="1558712"/>
            <a:ext cx="1520185" cy="1520185"/>
          </a:xfrm>
          <a:prstGeom prst="ellipse">
            <a:avLst/>
          </a:prstGeom>
          <a:gradFill>
            <a:gsLst>
              <a:gs pos="0">
                <a:schemeClr val="bg1"/>
              </a:gs>
              <a:gs pos="60000">
                <a:schemeClr val="bg2"/>
              </a:gs>
              <a:gs pos="100000">
                <a:schemeClr val="bg1">
                  <a:lumMod val="85000"/>
                </a:schemeClr>
              </a:gs>
            </a:gsLst>
            <a:lin ang="5400000" scaled="1"/>
          </a:gradFill>
          <a:ln w="25400">
            <a:noFill/>
          </a:ln>
          <a:effectLst>
            <a:outerShdw algn="t" blurRad="127000" dir="5400000" dist="38100" rotWithShape="0">
              <a:prstClr val="black">
                <a:alpha val="30000"/>
              </a:prstClr>
            </a:outerShdw>
          </a:effectLst>
          <a:extLst>
            <a:ext uri="{C572A759-6A51-4108-AA02-DFA0A04FC94B}">
              <ma14:wrappingTextBoxFlag xmlns:ma14="http://schemas.microsoft.com/office/mac/drawingml/2011/main" val="1"/>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sz="4400">
                <a:solidFill>
                  <a:schemeClr val="tx1">
                    <a:lumMod val="65000"/>
                    <a:lumOff val="35000"/>
                  </a:schemeClr>
                </a:solidFill>
                <a:latin charset="-122" pitchFamily="2" typeface="造字工房尚雅（非商用）常规体"/>
                <a:ea charset="-122" pitchFamily="2" typeface="造字工房尚雅（非商用）常规体"/>
                <a:cs typeface="+mn-ea"/>
                <a:sym typeface="+mn-lt"/>
              </a:rPr>
              <a:t>72%</a:t>
            </a:r>
          </a:p>
        </p:txBody>
      </p:sp>
      <p:sp>
        <p:nvSpPr>
          <p:cNvPr id="149" name="Shape 633"/>
          <p:cNvSpPr/>
          <p:nvPr/>
        </p:nvSpPr>
        <p:spPr>
          <a:xfrm>
            <a:off x="5115638" y="3609723"/>
            <a:ext cx="1960724" cy="325120"/>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25400" lIns="25400" numCol="1" rIns="25400" tIns="25400" wrap="square">
            <a:spAutoFit/>
          </a:bodyPr>
          <a:lstStyle>
            <a:lvl1pPr>
              <a:defRPr b="1" sz="3600">
                <a:latin typeface="+mj-lt"/>
                <a:ea typeface="+mj-ea"/>
                <a:cs typeface="+mj-cs"/>
                <a:sym typeface="Open Sans"/>
              </a:defRPr>
            </a:lvl1pPr>
          </a:lstStyle>
          <a:p>
            <a:pPr algn="ctr" lvl="0"/>
            <a:r>
              <a:rPr altLang="en-US" b="0" lang="zh-CN" sz="1800">
                <a:solidFill>
                  <a:srgbClr val="000000">
                    <a:lumMod val="65000"/>
                    <a:lumOff val="35000"/>
                  </a:srgbClr>
                </a:solidFill>
                <a:latin charset="-122" pitchFamily="2" typeface="造字工房尚雅（非商用）常规体"/>
                <a:ea charset="-122" pitchFamily="2" typeface="造字工房尚雅（非商用）常规体"/>
                <a:cs typeface="+mn-ea"/>
                <a:sym typeface="+mn-lt"/>
              </a:rPr>
              <a:t>添加您的标题</a:t>
            </a:r>
          </a:p>
        </p:txBody>
      </p:sp>
      <p:sp>
        <p:nvSpPr>
          <p:cNvPr id="150" name="Shape 634"/>
          <p:cNvSpPr/>
          <p:nvPr/>
        </p:nvSpPr>
        <p:spPr>
          <a:xfrm>
            <a:off x="4583644" y="3630248"/>
            <a:ext cx="3024712" cy="1586992"/>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25400" lIns="25400" numCol="1" rIns="25400" tIns="25400" wrap="square">
            <a:spAutoFit/>
          </a:bodyPr>
          <a:lstStyle/>
          <a:p>
            <a:pPr algn="ctr" lvl="0">
              <a:lnSpc>
                <a:spcPct val="120000"/>
              </a:lnSpc>
            </a:pPr>
            <a:r>
              <a:rPr altLang="zh-CN" lang="id-ID" sz="1400">
                <a:solidFill>
                  <a:prstClr val="white">
                    <a:lumMod val="65000"/>
                  </a:prstClr>
                </a:solidFill>
                <a:latin charset="-122" pitchFamily="2" typeface="造字工房尚雅（非商用）常规体"/>
                <a:ea charset="-122" pitchFamily="2" typeface="造字工房尚雅（非商用）常规体"/>
                <a:cs typeface="+mn-ea"/>
                <a:sym typeface="+mn-lt"/>
              </a:rPr>
              <a:t>Ut wisi enim ad minim veniam, quis nostrud exerci tation ullamcorper suscipit lobortis nisl ut aliquip ex ea commodo consequat. Lorem ipsum dolor sit amet</a:t>
            </a:r>
          </a:p>
        </p:txBody>
      </p:sp>
      <p:sp>
        <p:nvSpPr>
          <p:cNvPr id="151" name="Shape 635"/>
          <p:cNvSpPr/>
          <p:nvPr/>
        </p:nvSpPr>
        <p:spPr>
          <a:xfrm>
            <a:off x="5427804" y="5063525"/>
            <a:ext cx="1336394" cy="345684"/>
          </a:xfrm>
          <a:prstGeom prst="roundRect">
            <a:avLst>
              <a:gd fmla="val 50000" name="adj"/>
            </a:avLst>
          </a:prstGeom>
          <a:solidFill>
            <a:schemeClr val="tx1">
              <a:lumMod val="50000"/>
              <a:lumOff val="50000"/>
            </a:schemeClr>
          </a:solidFill>
          <a:ln>
            <a:noFill/>
          </a:ln>
          <a:effectLst>
            <a:outerShdw algn="t" blurRad="254000" dir="5400000" dist="63500" rotWithShape="0">
              <a:schemeClr val="tx1">
                <a:lumMod val="85000"/>
                <a:lumOff val="15000"/>
                <a:alpha val="20000"/>
              </a:schemeClr>
            </a:outerShdw>
          </a:effectLst>
          <a:extLst>
            <a:ext uri="{C572A759-6A51-4108-AA02-DFA0A04FC94B}">
              <ma14:wrappingTextBoxFlag xmlns:ma14="http://schemas.microsoft.com/office/mac/drawingml/2011/main" val="1"/>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sz="1100">
                <a:solidFill>
                  <a:schemeClr val="lt1"/>
                </a:solidFill>
                <a:latin charset="-122" pitchFamily="2" typeface="造字工房尚雅（非商用）常规体"/>
                <a:ea charset="-122" pitchFamily="2" typeface="造字工房尚雅（非商用）常规体"/>
                <a:cs typeface="+mn-ea"/>
                <a:sym typeface="+mn-lt"/>
              </a:rPr>
              <a:t>More info</a:t>
            </a:r>
          </a:p>
        </p:txBody>
      </p:sp>
      <p:graphicFrame>
        <p:nvGraphicFramePr>
          <p:cNvPr id="152" name="Chart 637"/>
          <p:cNvGraphicFramePr/>
          <p:nvPr>
            <p:extLst>
              <p:ext uri="{D42A27DB-BD31-4B8C-83A1-F6EECF244321}">
                <p14:modId val="2345088593"/>
              </p:ext>
            </p:extLst>
          </p:nvPr>
        </p:nvGraphicFramePr>
        <p:xfrm>
          <a:off x="8634662" y="1293000"/>
          <a:ext cx="2051611" cy="2051610"/>
        </p:xfrm>
        <a:graphic>
          <a:graphicData uri="http://schemas.openxmlformats.org/drawingml/2006/chart">
            <c:chart xmlns:c="http://schemas.openxmlformats.org/drawingml/2006/chart" r:id="rId5"/>
          </a:graphicData>
        </a:graphic>
      </p:graphicFrame>
      <p:sp>
        <p:nvSpPr>
          <p:cNvPr id="153" name="Shape 638"/>
          <p:cNvSpPr/>
          <p:nvPr/>
        </p:nvSpPr>
        <p:spPr>
          <a:xfrm>
            <a:off x="8900374" y="1558712"/>
            <a:ext cx="1520185" cy="1520185"/>
          </a:xfrm>
          <a:prstGeom prst="ellipse">
            <a:avLst/>
          </a:prstGeom>
          <a:gradFill>
            <a:gsLst>
              <a:gs pos="0">
                <a:schemeClr val="bg1"/>
              </a:gs>
              <a:gs pos="60000">
                <a:schemeClr val="bg2"/>
              </a:gs>
              <a:gs pos="100000">
                <a:schemeClr val="bg1">
                  <a:lumMod val="85000"/>
                </a:schemeClr>
              </a:gs>
            </a:gsLst>
            <a:lin ang="5400000" scaled="1"/>
          </a:gradFill>
          <a:ln w="25400">
            <a:noFill/>
          </a:ln>
          <a:effectLst>
            <a:outerShdw algn="t" blurRad="127000" dir="5400000" dist="38100" rotWithShape="0">
              <a:prstClr val="black">
                <a:alpha val="30000"/>
              </a:prstClr>
            </a:outerShdw>
          </a:effectLst>
          <a:extLst>
            <a:ext uri="{C572A759-6A51-4108-AA02-DFA0A04FC94B}">
              <ma14:wrappingTextBoxFlag xmlns:ma14="http://schemas.microsoft.com/office/mac/drawingml/2011/main" val="1"/>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sz="4400">
                <a:solidFill>
                  <a:schemeClr val="tx1">
                    <a:lumMod val="65000"/>
                    <a:lumOff val="35000"/>
                  </a:schemeClr>
                </a:solidFill>
                <a:latin charset="-122" pitchFamily="2" typeface="造字工房尚雅（非商用）常规体"/>
                <a:ea charset="-122" pitchFamily="2" typeface="造字工房尚雅（非商用）常规体"/>
                <a:cs typeface="+mn-ea"/>
                <a:sym typeface="+mn-lt"/>
              </a:rPr>
              <a:t>29%</a:t>
            </a:r>
          </a:p>
        </p:txBody>
      </p:sp>
      <p:sp>
        <p:nvSpPr>
          <p:cNvPr id="154" name="Shape 640"/>
          <p:cNvSpPr/>
          <p:nvPr/>
        </p:nvSpPr>
        <p:spPr>
          <a:xfrm>
            <a:off x="8680106" y="3609723"/>
            <a:ext cx="1960725" cy="325120"/>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25400" lIns="25400" numCol="1" rIns="25400" tIns="25400" wrap="square">
            <a:spAutoFit/>
          </a:bodyPr>
          <a:lstStyle>
            <a:lvl1pPr>
              <a:defRPr b="1" sz="3600">
                <a:latin typeface="+mj-lt"/>
                <a:ea typeface="+mj-ea"/>
                <a:cs typeface="+mj-cs"/>
                <a:sym typeface="Open Sans"/>
              </a:defRPr>
            </a:lvl1pPr>
          </a:lstStyle>
          <a:p>
            <a:pPr algn="ctr" lvl="0"/>
            <a:r>
              <a:rPr altLang="en-US" b="0" lang="zh-CN" sz="1800">
                <a:solidFill>
                  <a:srgbClr val="000000">
                    <a:lumMod val="65000"/>
                    <a:lumOff val="35000"/>
                  </a:srgbClr>
                </a:solidFill>
                <a:latin charset="-122" pitchFamily="2" typeface="造字工房尚雅（非商用）常规体"/>
                <a:ea charset="-122" pitchFamily="2" typeface="造字工房尚雅（非商用）常规体"/>
                <a:cs typeface="+mn-ea"/>
                <a:sym typeface="+mn-lt"/>
              </a:rPr>
              <a:t>添加您的标题</a:t>
            </a:r>
          </a:p>
        </p:txBody>
      </p:sp>
      <p:sp>
        <p:nvSpPr>
          <p:cNvPr id="155" name="Shape 641"/>
          <p:cNvSpPr/>
          <p:nvPr/>
        </p:nvSpPr>
        <p:spPr>
          <a:xfrm>
            <a:off x="8148111" y="3630248"/>
            <a:ext cx="3024714" cy="1586992"/>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25400" lIns="25400" numCol="1" rIns="25400" tIns="25400" wrap="square">
            <a:spAutoFit/>
          </a:bodyPr>
          <a:lstStyle/>
          <a:p>
            <a:pPr algn="ctr" lvl="0">
              <a:lnSpc>
                <a:spcPct val="120000"/>
              </a:lnSpc>
            </a:pPr>
            <a:r>
              <a:rPr altLang="zh-CN" lang="id-ID" sz="1400">
                <a:solidFill>
                  <a:prstClr val="white">
                    <a:lumMod val="65000"/>
                  </a:prstClr>
                </a:solidFill>
                <a:latin charset="-122" pitchFamily="2" typeface="造字工房尚雅（非商用）常规体"/>
                <a:ea charset="-122" pitchFamily="2" typeface="造字工房尚雅（非商用）常规体"/>
                <a:cs typeface="+mn-ea"/>
                <a:sym typeface="+mn-lt"/>
              </a:rPr>
              <a:t>Ut wisi enim ad minim veniam, quis nostrud exerci tation ullamcorper suscipit lobortis nisl ut aliquip ex ea commodo consequat. Lorem ipsum dolor sit amet</a:t>
            </a:r>
          </a:p>
        </p:txBody>
      </p:sp>
      <p:sp>
        <p:nvSpPr>
          <p:cNvPr id="156" name="Shape 642"/>
          <p:cNvSpPr/>
          <p:nvPr/>
        </p:nvSpPr>
        <p:spPr>
          <a:xfrm>
            <a:off x="8992271" y="5063525"/>
            <a:ext cx="1336394" cy="345684"/>
          </a:xfrm>
          <a:prstGeom prst="roundRect">
            <a:avLst>
              <a:gd fmla="val 50000" name="adj"/>
            </a:avLst>
          </a:prstGeom>
          <a:solidFill>
            <a:schemeClr val="tx1">
              <a:lumMod val="50000"/>
              <a:lumOff val="50000"/>
            </a:schemeClr>
          </a:solidFill>
          <a:ln>
            <a:noFill/>
          </a:ln>
          <a:effectLst>
            <a:outerShdw algn="t" blurRad="254000" dir="5400000" dist="63500" rotWithShape="0">
              <a:schemeClr val="tx1">
                <a:lumMod val="85000"/>
                <a:lumOff val="15000"/>
                <a:alpha val="20000"/>
              </a:schemeClr>
            </a:outerShdw>
          </a:effectLst>
          <a:extLst>
            <a:ext uri="{C572A759-6A51-4108-AA02-DFA0A04FC94B}">
              <ma14:wrappingTextBoxFlag xmlns:ma14="http://schemas.microsoft.com/office/mac/drawingml/2011/main" val="1"/>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sz="1100">
                <a:solidFill>
                  <a:schemeClr val="lt1"/>
                </a:solidFill>
                <a:latin charset="-122" pitchFamily="2" typeface="造字工房尚雅（非商用）常规体"/>
                <a:ea charset="-122" pitchFamily="2" typeface="造字工房尚雅（非商用）常规体"/>
                <a:cs typeface="+mn-ea"/>
                <a:sym typeface="+mn-lt"/>
              </a:rPr>
              <a:t>More info</a:t>
            </a:r>
          </a:p>
        </p:txBody>
      </p:sp>
    </p:spTree>
    <p:extLst>
      <p:ext uri="{BB962C8B-B14F-4D97-AF65-F5344CB8AC3E}">
        <p14:creationId val="2396588775"/>
      </p:ext>
    </p:extLst>
  </p:cSld>
  <p:clrMapOvr>
    <a:masterClrMapping/>
  </p:clrMapOvr>
  <mc:AlternateContent>
    <mc:Choice Requires="p14">
      <p:transition advClick="0" p14:dur="1500" spd="slow">
        <p:random/>
      </p:transition>
    </mc:Choice>
    <mc:Fallback>
      <p:transition advClick="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31" presetSubtype="0">
                                  <p:stCondLst>
                                    <p:cond delay="500"/>
                                  </p:stCondLst>
                                  <p:childTnLst>
                                    <p:set>
                                      <p:cBhvr>
                                        <p:cTn dur="1" fill="hold" id="6">
                                          <p:stCondLst>
                                            <p:cond delay="0"/>
                                          </p:stCondLst>
                                        </p:cTn>
                                        <p:tgtEl>
                                          <p:spTgt spid="3"/>
                                        </p:tgtEl>
                                        <p:attrNameLst>
                                          <p:attrName>style.visibility</p:attrName>
                                        </p:attrNameLst>
                                      </p:cBhvr>
                                      <p:to>
                                        <p:strVal val="visible"/>
                                      </p:to>
                                    </p:set>
                                    <p:anim calcmode="lin" valueType="num">
                                      <p:cBhvr>
                                        <p:cTn dur="1000" fill="hold" id="7"/>
                                        <p:tgtEl>
                                          <p:spTgt spid="3"/>
                                        </p:tgtEl>
                                        <p:attrNameLst>
                                          <p:attrName>ppt_w</p:attrName>
                                        </p:attrNameLst>
                                      </p:cBhvr>
                                      <p:tavLst>
                                        <p:tav tm="0">
                                          <p:val>
                                            <p:fltVal val="0"/>
                                          </p:val>
                                        </p:tav>
                                        <p:tav tm="100000">
                                          <p:val>
                                            <p:strVal val="#ppt_w"/>
                                          </p:val>
                                        </p:tav>
                                      </p:tavLst>
                                    </p:anim>
                                    <p:anim calcmode="lin" valueType="num">
                                      <p:cBhvr>
                                        <p:cTn dur="1000" fill="hold" id="8"/>
                                        <p:tgtEl>
                                          <p:spTgt spid="3"/>
                                        </p:tgtEl>
                                        <p:attrNameLst>
                                          <p:attrName>ppt_h</p:attrName>
                                        </p:attrNameLst>
                                      </p:cBhvr>
                                      <p:tavLst>
                                        <p:tav tm="0">
                                          <p:val>
                                            <p:fltVal val="0"/>
                                          </p:val>
                                        </p:tav>
                                        <p:tav tm="100000">
                                          <p:val>
                                            <p:strVal val="#ppt_h"/>
                                          </p:val>
                                        </p:tav>
                                      </p:tavLst>
                                    </p:anim>
                                    <p:anim calcmode="lin" valueType="num">
                                      <p:cBhvr>
                                        <p:cTn dur="1000" fill="hold" id="9"/>
                                        <p:tgtEl>
                                          <p:spTgt spid="3"/>
                                        </p:tgtEl>
                                        <p:attrNameLst>
                                          <p:attrName>style.rotation</p:attrName>
                                        </p:attrNameLst>
                                      </p:cBhvr>
                                      <p:tavLst>
                                        <p:tav tm="0">
                                          <p:val>
                                            <p:fltVal val="90"/>
                                          </p:val>
                                        </p:tav>
                                        <p:tav tm="100000">
                                          <p:val>
                                            <p:fltVal val="0"/>
                                          </p:val>
                                        </p:tav>
                                      </p:tavLst>
                                    </p:anim>
                                    <p:animEffect filter="fade" transition="in">
                                      <p:cBhvr>
                                        <p:cTn dur="1000" id="10"/>
                                        <p:tgtEl>
                                          <p:spTgt spid="3"/>
                                        </p:tgtEl>
                                      </p:cBhvr>
                                    </p:animEffect>
                                  </p:childTnLst>
                                </p:cTn>
                              </p:par>
                              <p:par>
                                <p:cTn fill="hold" id="11" nodeType="withEffect" presetClass="entr" presetID="31" presetSubtype="0">
                                  <p:stCondLst>
                                    <p:cond delay="500"/>
                                  </p:stCondLst>
                                  <p:childTnLst>
                                    <p:set>
                                      <p:cBhvr>
                                        <p:cTn dur="1" fill="hold" id="12">
                                          <p:stCondLst>
                                            <p:cond delay="0"/>
                                          </p:stCondLst>
                                        </p:cTn>
                                        <p:tgtEl>
                                          <p:spTgt spid="4"/>
                                        </p:tgtEl>
                                        <p:attrNameLst>
                                          <p:attrName>style.visibility</p:attrName>
                                        </p:attrNameLst>
                                      </p:cBhvr>
                                      <p:to>
                                        <p:strVal val="visible"/>
                                      </p:to>
                                    </p:set>
                                    <p:anim calcmode="lin" valueType="num">
                                      <p:cBhvr>
                                        <p:cTn dur="1000" fill="hold" id="13"/>
                                        <p:tgtEl>
                                          <p:spTgt spid="4"/>
                                        </p:tgtEl>
                                        <p:attrNameLst>
                                          <p:attrName>ppt_w</p:attrName>
                                        </p:attrNameLst>
                                      </p:cBhvr>
                                      <p:tavLst>
                                        <p:tav tm="0">
                                          <p:val>
                                            <p:fltVal val="0"/>
                                          </p:val>
                                        </p:tav>
                                        <p:tav tm="100000">
                                          <p:val>
                                            <p:strVal val="#ppt_w"/>
                                          </p:val>
                                        </p:tav>
                                      </p:tavLst>
                                    </p:anim>
                                    <p:anim calcmode="lin" valueType="num">
                                      <p:cBhvr>
                                        <p:cTn dur="1000" fill="hold" id="14"/>
                                        <p:tgtEl>
                                          <p:spTgt spid="4"/>
                                        </p:tgtEl>
                                        <p:attrNameLst>
                                          <p:attrName>ppt_h</p:attrName>
                                        </p:attrNameLst>
                                      </p:cBhvr>
                                      <p:tavLst>
                                        <p:tav tm="0">
                                          <p:val>
                                            <p:fltVal val="0"/>
                                          </p:val>
                                        </p:tav>
                                        <p:tav tm="100000">
                                          <p:val>
                                            <p:strVal val="#ppt_h"/>
                                          </p:val>
                                        </p:tav>
                                      </p:tavLst>
                                    </p:anim>
                                    <p:anim calcmode="lin" valueType="num">
                                      <p:cBhvr>
                                        <p:cTn dur="1000" fill="hold" id="15"/>
                                        <p:tgtEl>
                                          <p:spTgt spid="4"/>
                                        </p:tgtEl>
                                        <p:attrNameLst>
                                          <p:attrName>style.rotation</p:attrName>
                                        </p:attrNameLst>
                                      </p:cBhvr>
                                      <p:tavLst>
                                        <p:tav tm="0">
                                          <p:val>
                                            <p:fltVal val="90"/>
                                          </p:val>
                                        </p:tav>
                                        <p:tav tm="100000">
                                          <p:val>
                                            <p:fltVal val="0"/>
                                          </p:val>
                                        </p:tav>
                                      </p:tavLst>
                                    </p:anim>
                                    <p:animEffect filter="fade" transition="in">
                                      <p:cBhvr>
                                        <p:cTn dur="1000" id="16"/>
                                        <p:tgtEl>
                                          <p:spTgt spid="4"/>
                                        </p:tgtEl>
                                      </p:cBhvr>
                                    </p:animEffect>
                                  </p:childTnLst>
                                </p:cTn>
                              </p:par>
                              <p:par>
                                <p:cTn fill="hold" id="17" nodeType="withEffect" presetClass="entr" presetID="31" presetSubtype="0">
                                  <p:stCondLst>
                                    <p:cond delay="500"/>
                                  </p:stCondLst>
                                  <p:childTnLst>
                                    <p:set>
                                      <p:cBhvr>
                                        <p:cTn dur="1" fill="hold" id="18">
                                          <p:stCondLst>
                                            <p:cond delay="0"/>
                                          </p:stCondLst>
                                        </p:cTn>
                                        <p:tgtEl>
                                          <p:spTgt spid="5"/>
                                        </p:tgtEl>
                                        <p:attrNameLst>
                                          <p:attrName>style.visibility</p:attrName>
                                        </p:attrNameLst>
                                      </p:cBhvr>
                                      <p:to>
                                        <p:strVal val="visible"/>
                                      </p:to>
                                    </p:set>
                                    <p:anim calcmode="lin" valueType="num">
                                      <p:cBhvr>
                                        <p:cTn dur="1000" fill="hold" id="19"/>
                                        <p:tgtEl>
                                          <p:spTgt spid="5"/>
                                        </p:tgtEl>
                                        <p:attrNameLst>
                                          <p:attrName>ppt_w</p:attrName>
                                        </p:attrNameLst>
                                      </p:cBhvr>
                                      <p:tavLst>
                                        <p:tav tm="0">
                                          <p:val>
                                            <p:fltVal val="0"/>
                                          </p:val>
                                        </p:tav>
                                        <p:tav tm="100000">
                                          <p:val>
                                            <p:strVal val="#ppt_w"/>
                                          </p:val>
                                        </p:tav>
                                      </p:tavLst>
                                    </p:anim>
                                    <p:anim calcmode="lin" valueType="num">
                                      <p:cBhvr>
                                        <p:cTn dur="1000" fill="hold" id="20"/>
                                        <p:tgtEl>
                                          <p:spTgt spid="5"/>
                                        </p:tgtEl>
                                        <p:attrNameLst>
                                          <p:attrName>ppt_h</p:attrName>
                                        </p:attrNameLst>
                                      </p:cBhvr>
                                      <p:tavLst>
                                        <p:tav tm="0">
                                          <p:val>
                                            <p:fltVal val="0"/>
                                          </p:val>
                                        </p:tav>
                                        <p:tav tm="100000">
                                          <p:val>
                                            <p:strVal val="#ppt_h"/>
                                          </p:val>
                                        </p:tav>
                                      </p:tavLst>
                                    </p:anim>
                                    <p:anim calcmode="lin" valueType="num">
                                      <p:cBhvr>
                                        <p:cTn dur="1000" fill="hold" id="21"/>
                                        <p:tgtEl>
                                          <p:spTgt spid="5"/>
                                        </p:tgtEl>
                                        <p:attrNameLst>
                                          <p:attrName>style.rotation</p:attrName>
                                        </p:attrNameLst>
                                      </p:cBhvr>
                                      <p:tavLst>
                                        <p:tav tm="0">
                                          <p:val>
                                            <p:fltVal val="90"/>
                                          </p:val>
                                        </p:tav>
                                        <p:tav tm="100000">
                                          <p:val>
                                            <p:fltVal val="0"/>
                                          </p:val>
                                        </p:tav>
                                      </p:tavLst>
                                    </p:anim>
                                    <p:animEffect filter="fade" transition="in">
                                      <p:cBhvr>
                                        <p:cTn dur="1000" id="22"/>
                                        <p:tgtEl>
                                          <p:spTgt spid="5"/>
                                        </p:tgtEl>
                                      </p:cBhvr>
                                    </p:animEffect>
                                  </p:childTnLst>
                                </p:cTn>
                              </p:par>
                              <p:par>
                                <p:cTn fill="hold" id="23" nodeType="withEffect" presetClass="entr" presetID="31" presetSubtype="0">
                                  <p:stCondLst>
                                    <p:cond delay="500"/>
                                  </p:stCondLst>
                                  <p:childTnLst>
                                    <p:set>
                                      <p:cBhvr>
                                        <p:cTn dur="1" fill="hold" id="24">
                                          <p:stCondLst>
                                            <p:cond delay="0"/>
                                          </p:stCondLst>
                                        </p:cTn>
                                        <p:tgtEl>
                                          <p:spTgt spid="6"/>
                                        </p:tgtEl>
                                        <p:attrNameLst>
                                          <p:attrName>style.visibility</p:attrName>
                                        </p:attrNameLst>
                                      </p:cBhvr>
                                      <p:to>
                                        <p:strVal val="visible"/>
                                      </p:to>
                                    </p:set>
                                    <p:anim calcmode="lin" valueType="num">
                                      <p:cBhvr>
                                        <p:cTn dur="1000" fill="hold" id="25"/>
                                        <p:tgtEl>
                                          <p:spTgt spid="6"/>
                                        </p:tgtEl>
                                        <p:attrNameLst>
                                          <p:attrName>ppt_w</p:attrName>
                                        </p:attrNameLst>
                                      </p:cBhvr>
                                      <p:tavLst>
                                        <p:tav tm="0">
                                          <p:val>
                                            <p:fltVal val="0"/>
                                          </p:val>
                                        </p:tav>
                                        <p:tav tm="100000">
                                          <p:val>
                                            <p:strVal val="#ppt_w"/>
                                          </p:val>
                                        </p:tav>
                                      </p:tavLst>
                                    </p:anim>
                                    <p:anim calcmode="lin" valueType="num">
                                      <p:cBhvr>
                                        <p:cTn dur="1000" fill="hold" id="26"/>
                                        <p:tgtEl>
                                          <p:spTgt spid="6"/>
                                        </p:tgtEl>
                                        <p:attrNameLst>
                                          <p:attrName>ppt_h</p:attrName>
                                        </p:attrNameLst>
                                      </p:cBhvr>
                                      <p:tavLst>
                                        <p:tav tm="0">
                                          <p:val>
                                            <p:fltVal val="0"/>
                                          </p:val>
                                        </p:tav>
                                        <p:tav tm="100000">
                                          <p:val>
                                            <p:strVal val="#ppt_h"/>
                                          </p:val>
                                        </p:tav>
                                      </p:tavLst>
                                    </p:anim>
                                    <p:anim calcmode="lin" valueType="num">
                                      <p:cBhvr>
                                        <p:cTn dur="1000" fill="hold" id="27"/>
                                        <p:tgtEl>
                                          <p:spTgt spid="6"/>
                                        </p:tgtEl>
                                        <p:attrNameLst>
                                          <p:attrName>style.rotation</p:attrName>
                                        </p:attrNameLst>
                                      </p:cBhvr>
                                      <p:tavLst>
                                        <p:tav tm="0">
                                          <p:val>
                                            <p:fltVal val="90"/>
                                          </p:val>
                                        </p:tav>
                                        <p:tav tm="100000">
                                          <p:val>
                                            <p:fltVal val="0"/>
                                          </p:val>
                                        </p:tav>
                                      </p:tavLst>
                                    </p:anim>
                                    <p:animEffect filter="fade" transition="in">
                                      <p:cBhvr>
                                        <p:cTn dur="1000" id="28"/>
                                        <p:tgtEl>
                                          <p:spTgt spid="6"/>
                                        </p:tgtEl>
                                      </p:cBhvr>
                                    </p:animEffect>
                                  </p:childTnLst>
                                </p:cTn>
                              </p:par>
                              <p:par>
                                <p:cTn fill="hold" id="29" nodeType="withEffect" presetClass="entr" presetID="31" presetSubtype="0">
                                  <p:stCondLst>
                                    <p:cond delay="500"/>
                                  </p:stCondLst>
                                  <p:childTnLst>
                                    <p:set>
                                      <p:cBhvr>
                                        <p:cTn dur="1" fill="hold" id="30">
                                          <p:stCondLst>
                                            <p:cond delay="0"/>
                                          </p:stCondLst>
                                        </p:cTn>
                                        <p:tgtEl>
                                          <p:spTgt spid="7"/>
                                        </p:tgtEl>
                                        <p:attrNameLst>
                                          <p:attrName>style.visibility</p:attrName>
                                        </p:attrNameLst>
                                      </p:cBhvr>
                                      <p:to>
                                        <p:strVal val="visible"/>
                                      </p:to>
                                    </p:set>
                                    <p:anim calcmode="lin" valueType="num">
                                      <p:cBhvr>
                                        <p:cTn dur="1000" fill="hold" id="31"/>
                                        <p:tgtEl>
                                          <p:spTgt spid="7"/>
                                        </p:tgtEl>
                                        <p:attrNameLst>
                                          <p:attrName>ppt_w</p:attrName>
                                        </p:attrNameLst>
                                      </p:cBhvr>
                                      <p:tavLst>
                                        <p:tav tm="0">
                                          <p:val>
                                            <p:fltVal val="0"/>
                                          </p:val>
                                        </p:tav>
                                        <p:tav tm="100000">
                                          <p:val>
                                            <p:strVal val="#ppt_w"/>
                                          </p:val>
                                        </p:tav>
                                      </p:tavLst>
                                    </p:anim>
                                    <p:anim calcmode="lin" valueType="num">
                                      <p:cBhvr>
                                        <p:cTn dur="1000" fill="hold" id="32"/>
                                        <p:tgtEl>
                                          <p:spTgt spid="7"/>
                                        </p:tgtEl>
                                        <p:attrNameLst>
                                          <p:attrName>ppt_h</p:attrName>
                                        </p:attrNameLst>
                                      </p:cBhvr>
                                      <p:tavLst>
                                        <p:tav tm="0">
                                          <p:val>
                                            <p:fltVal val="0"/>
                                          </p:val>
                                        </p:tav>
                                        <p:tav tm="100000">
                                          <p:val>
                                            <p:strVal val="#ppt_h"/>
                                          </p:val>
                                        </p:tav>
                                      </p:tavLst>
                                    </p:anim>
                                    <p:anim calcmode="lin" valueType="num">
                                      <p:cBhvr>
                                        <p:cTn dur="1000" fill="hold" id="33"/>
                                        <p:tgtEl>
                                          <p:spTgt spid="7"/>
                                        </p:tgtEl>
                                        <p:attrNameLst>
                                          <p:attrName>style.rotation</p:attrName>
                                        </p:attrNameLst>
                                      </p:cBhvr>
                                      <p:tavLst>
                                        <p:tav tm="0">
                                          <p:val>
                                            <p:fltVal val="90"/>
                                          </p:val>
                                        </p:tav>
                                        <p:tav tm="100000">
                                          <p:val>
                                            <p:fltVal val="0"/>
                                          </p:val>
                                        </p:tav>
                                      </p:tavLst>
                                    </p:anim>
                                    <p:animEffect filter="fade" transition="in">
                                      <p:cBhvr>
                                        <p:cTn dur="1000" id="34"/>
                                        <p:tgtEl>
                                          <p:spTgt spid="7"/>
                                        </p:tgtEl>
                                      </p:cBhvr>
                                    </p:animEffect>
                                  </p:childTnLst>
                                </p:cTn>
                              </p:par>
                              <p:par>
                                <p:cTn fill="hold" id="35" nodeType="withEffect" presetClass="entr" presetID="31" presetSubtype="0">
                                  <p:stCondLst>
                                    <p:cond delay="500"/>
                                  </p:stCondLst>
                                  <p:childTnLst>
                                    <p:set>
                                      <p:cBhvr>
                                        <p:cTn dur="1" fill="hold" id="36">
                                          <p:stCondLst>
                                            <p:cond delay="0"/>
                                          </p:stCondLst>
                                        </p:cTn>
                                        <p:tgtEl>
                                          <p:spTgt spid="8"/>
                                        </p:tgtEl>
                                        <p:attrNameLst>
                                          <p:attrName>style.visibility</p:attrName>
                                        </p:attrNameLst>
                                      </p:cBhvr>
                                      <p:to>
                                        <p:strVal val="visible"/>
                                      </p:to>
                                    </p:set>
                                    <p:anim calcmode="lin" valueType="num">
                                      <p:cBhvr>
                                        <p:cTn dur="1000" fill="hold" id="37"/>
                                        <p:tgtEl>
                                          <p:spTgt spid="8"/>
                                        </p:tgtEl>
                                        <p:attrNameLst>
                                          <p:attrName>ppt_w</p:attrName>
                                        </p:attrNameLst>
                                      </p:cBhvr>
                                      <p:tavLst>
                                        <p:tav tm="0">
                                          <p:val>
                                            <p:fltVal val="0"/>
                                          </p:val>
                                        </p:tav>
                                        <p:tav tm="100000">
                                          <p:val>
                                            <p:strVal val="#ppt_w"/>
                                          </p:val>
                                        </p:tav>
                                      </p:tavLst>
                                    </p:anim>
                                    <p:anim calcmode="lin" valueType="num">
                                      <p:cBhvr>
                                        <p:cTn dur="1000" fill="hold" id="38"/>
                                        <p:tgtEl>
                                          <p:spTgt spid="8"/>
                                        </p:tgtEl>
                                        <p:attrNameLst>
                                          <p:attrName>ppt_h</p:attrName>
                                        </p:attrNameLst>
                                      </p:cBhvr>
                                      <p:tavLst>
                                        <p:tav tm="0">
                                          <p:val>
                                            <p:fltVal val="0"/>
                                          </p:val>
                                        </p:tav>
                                        <p:tav tm="100000">
                                          <p:val>
                                            <p:strVal val="#ppt_h"/>
                                          </p:val>
                                        </p:tav>
                                      </p:tavLst>
                                    </p:anim>
                                    <p:anim calcmode="lin" valueType="num">
                                      <p:cBhvr>
                                        <p:cTn dur="1000" fill="hold" id="39"/>
                                        <p:tgtEl>
                                          <p:spTgt spid="8"/>
                                        </p:tgtEl>
                                        <p:attrNameLst>
                                          <p:attrName>style.rotation</p:attrName>
                                        </p:attrNameLst>
                                      </p:cBhvr>
                                      <p:tavLst>
                                        <p:tav tm="0">
                                          <p:val>
                                            <p:fltVal val="90"/>
                                          </p:val>
                                        </p:tav>
                                        <p:tav tm="100000">
                                          <p:val>
                                            <p:fltVal val="0"/>
                                          </p:val>
                                        </p:tav>
                                      </p:tavLst>
                                    </p:anim>
                                    <p:animEffect filter="fade" transition="in">
                                      <p:cBhvr>
                                        <p:cTn dur="1000" id="40"/>
                                        <p:tgtEl>
                                          <p:spTgt spid="8"/>
                                        </p:tgtEl>
                                      </p:cBhvr>
                                    </p:animEffect>
                                  </p:childTnLst>
                                </p:cTn>
                              </p:par>
                              <p:par>
                                <p:cTn fill="hold" id="41" nodeType="withEffect" presetClass="entr" presetID="31" presetSubtype="0">
                                  <p:stCondLst>
                                    <p:cond delay="500"/>
                                  </p:stCondLst>
                                  <p:childTnLst>
                                    <p:set>
                                      <p:cBhvr>
                                        <p:cTn dur="1" fill="hold" id="42">
                                          <p:stCondLst>
                                            <p:cond delay="0"/>
                                          </p:stCondLst>
                                        </p:cTn>
                                        <p:tgtEl>
                                          <p:spTgt spid="9"/>
                                        </p:tgtEl>
                                        <p:attrNameLst>
                                          <p:attrName>style.visibility</p:attrName>
                                        </p:attrNameLst>
                                      </p:cBhvr>
                                      <p:to>
                                        <p:strVal val="visible"/>
                                      </p:to>
                                    </p:set>
                                    <p:anim calcmode="lin" valueType="num">
                                      <p:cBhvr>
                                        <p:cTn dur="1000" fill="hold" id="43"/>
                                        <p:tgtEl>
                                          <p:spTgt spid="9"/>
                                        </p:tgtEl>
                                        <p:attrNameLst>
                                          <p:attrName>ppt_w</p:attrName>
                                        </p:attrNameLst>
                                      </p:cBhvr>
                                      <p:tavLst>
                                        <p:tav tm="0">
                                          <p:val>
                                            <p:fltVal val="0"/>
                                          </p:val>
                                        </p:tav>
                                        <p:tav tm="100000">
                                          <p:val>
                                            <p:strVal val="#ppt_w"/>
                                          </p:val>
                                        </p:tav>
                                      </p:tavLst>
                                    </p:anim>
                                    <p:anim calcmode="lin" valueType="num">
                                      <p:cBhvr>
                                        <p:cTn dur="1000" fill="hold" id="44"/>
                                        <p:tgtEl>
                                          <p:spTgt spid="9"/>
                                        </p:tgtEl>
                                        <p:attrNameLst>
                                          <p:attrName>ppt_h</p:attrName>
                                        </p:attrNameLst>
                                      </p:cBhvr>
                                      <p:tavLst>
                                        <p:tav tm="0">
                                          <p:val>
                                            <p:fltVal val="0"/>
                                          </p:val>
                                        </p:tav>
                                        <p:tav tm="100000">
                                          <p:val>
                                            <p:strVal val="#ppt_h"/>
                                          </p:val>
                                        </p:tav>
                                      </p:tavLst>
                                    </p:anim>
                                    <p:anim calcmode="lin" valueType="num">
                                      <p:cBhvr>
                                        <p:cTn dur="1000" fill="hold" id="45"/>
                                        <p:tgtEl>
                                          <p:spTgt spid="9"/>
                                        </p:tgtEl>
                                        <p:attrNameLst>
                                          <p:attrName>style.rotation</p:attrName>
                                        </p:attrNameLst>
                                      </p:cBhvr>
                                      <p:tavLst>
                                        <p:tav tm="0">
                                          <p:val>
                                            <p:fltVal val="90"/>
                                          </p:val>
                                        </p:tav>
                                        <p:tav tm="100000">
                                          <p:val>
                                            <p:fltVal val="0"/>
                                          </p:val>
                                        </p:tav>
                                      </p:tavLst>
                                    </p:anim>
                                    <p:animEffect filter="fade" transition="in">
                                      <p:cBhvr>
                                        <p:cTn dur="1000" id="46"/>
                                        <p:tgtEl>
                                          <p:spTgt spid="9"/>
                                        </p:tgtEl>
                                      </p:cBhvr>
                                    </p:animEffect>
                                  </p:childTnLst>
                                </p:cTn>
                              </p:par>
                              <p:par>
                                <p:cTn fill="hold" id="47" nodeType="withEffect" presetClass="entr" presetID="31" presetSubtype="0">
                                  <p:stCondLst>
                                    <p:cond delay="500"/>
                                  </p:stCondLst>
                                  <p:childTnLst>
                                    <p:set>
                                      <p:cBhvr>
                                        <p:cTn dur="1" fill="hold" id="48">
                                          <p:stCondLst>
                                            <p:cond delay="0"/>
                                          </p:stCondLst>
                                        </p:cTn>
                                        <p:tgtEl>
                                          <p:spTgt spid="10"/>
                                        </p:tgtEl>
                                        <p:attrNameLst>
                                          <p:attrName>style.visibility</p:attrName>
                                        </p:attrNameLst>
                                      </p:cBhvr>
                                      <p:to>
                                        <p:strVal val="visible"/>
                                      </p:to>
                                    </p:set>
                                    <p:anim calcmode="lin" valueType="num">
                                      <p:cBhvr>
                                        <p:cTn dur="1000" fill="hold" id="49"/>
                                        <p:tgtEl>
                                          <p:spTgt spid="10"/>
                                        </p:tgtEl>
                                        <p:attrNameLst>
                                          <p:attrName>ppt_w</p:attrName>
                                        </p:attrNameLst>
                                      </p:cBhvr>
                                      <p:tavLst>
                                        <p:tav tm="0">
                                          <p:val>
                                            <p:fltVal val="0"/>
                                          </p:val>
                                        </p:tav>
                                        <p:tav tm="100000">
                                          <p:val>
                                            <p:strVal val="#ppt_w"/>
                                          </p:val>
                                        </p:tav>
                                      </p:tavLst>
                                    </p:anim>
                                    <p:anim calcmode="lin" valueType="num">
                                      <p:cBhvr>
                                        <p:cTn dur="1000" fill="hold" id="50"/>
                                        <p:tgtEl>
                                          <p:spTgt spid="10"/>
                                        </p:tgtEl>
                                        <p:attrNameLst>
                                          <p:attrName>ppt_h</p:attrName>
                                        </p:attrNameLst>
                                      </p:cBhvr>
                                      <p:tavLst>
                                        <p:tav tm="0">
                                          <p:val>
                                            <p:fltVal val="0"/>
                                          </p:val>
                                        </p:tav>
                                        <p:tav tm="100000">
                                          <p:val>
                                            <p:strVal val="#ppt_h"/>
                                          </p:val>
                                        </p:tav>
                                      </p:tavLst>
                                    </p:anim>
                                    <p:anim calcmode="lin" valueType="num">
                                      <p:cBhvr>
                                        <p:cTn dur="1000" fill="hold" id="51"/>
                                        <p:tgtEl>
                                          <p:spTgt spid="10"/>
                                        </p:tgtEl>
                                        <p:attrNameLst>
                                          <p:attrName>style.rotation</p:attrName>
                                        </p:attrNameLst>
                                      </p:cBhvr>
                                      <p:tavLst>
                                        <p:tav tm="0">
                                          <p:val>
                                            <p:fltVal val="90"/>
                                          </p:val>
                                        </p:tav>
                                        <p:tav tm="100000">
                                          <p:val>
                                            <p:fltVal val="0"/>
                                          </p:val>
                                        </p:tav>
                                      </p:tavLst>
                                    </p:anim>
                                    <p:animEffect filter="fade" transition="in">
                                      <p:cBhvr>
                                        <p:cTn dur="1000" id="52"/>
                                        <p:tgtEl>
                                          <p:spTgt spid="10"/>
                                        </p:tgtEl>
                                      </p:cBhvr>
                                    </p:animEffect>
                                  </p:childTnLst>
                                </p:cTn>
                              </p:par>
                              <p:par>
                                <p:cTn fill="hold" id="53" nodeType="withEffect" presetClass="entr" presetID="31" presetSubtype="0">
                                  <p:stCondLst>
                                    <p:cond delay="500"/>
                                  </p:stCondLst>
                                  <p:childTnLst>
                                    <p:set>
                                      <p:cBhvr>
                                        <p:cTn dur="1" fill="hold" id="54">
                                          <p:stCondLst>
                                            <p:cond delay="0"/>
                                          </p:stCondLst>
                                        </p:cTn>
                                        <p:tgtEl>
                                          <p:spTgt spid="11"/>
                                        </p:tgtEl>
                                        <p:attrNameLst>
                                          <p:attrName>style.visibility</p:attrName>
                                        </p:attrNameLst>
                                      </p:cBhvr>
                                      <p:to>
                                        <p:strVal val="visible"/>
                                      </p:to>
                                    </p:set>
                                    <p:anim calcmode="lin" valueType="num">
                                      <p:cBhvr>
                                        <p:cTn dur="1000" fill="hold" id="55"/>
                                        <p:tgtEl>
                                          <p:spTgt spid="11"/>
                                        </p:tgtEl>
                                        <p:attrNameLst>
                                          <p:attrName>ppt_w</p:attrName>
                                        </p:attrNameLst>
                                      </p:cBhvr>
                                      <p:tavLst>
                                        <p:tav tm="0">
                                          <p:val>
                                            <p:fltVal val="0"/>
                                          </p:val>
                                        </p:tav>
                                        <p:tav tm="100000">
                                          <p:val>
                                            <p:strVal val="#ppt_w"/>
                                          </p:val>
                                        </p:tav>
                                      </p:tavLst>
                                    </p:anim>
                                    <p:anim calcmode="lin" valueType="num">
                                      <p:cBhvr>
                                        <p:cTn dur="1000" fill="hold" id="56"/>
                                        <p:tgtEl>
                                          <p:spTgt spid="11"/>
                                        </p:tgtEl>
                                        <p:attrNameLst>
                                          <p:attrName>ppt_h</p:attrName>
                                        </p:attrNameLst>
                                      </p:cBhvr>
                                      <p:tavLst>
                                        <p:tav tm="0">
                                          <p:val>
                                            <p:fltVal val="0"/>
                                          </p:val>
                                        </p:tav>
                                        <p:tav tm="100000">
                                          <p:val>
                                            <p:strVal val="#ppt_h"/>
                                          </p:val>
                                        </p:tav>
                                      </p:tavLst>
                                    </p:anim>
                                    <p:anim calcmode="lin" valueType="num">
                                      <p:cBhvr>
                                        <p:cTn dur="1000" fill="hold" id="57"/>
                                        <p:tgtEl>
                                          <p:spTgt spid="11"/>
                                        </p:tgtEl>
                                        <p:attrNameLst>
                                          <p:attrName>style.rotation</p:attrName>
                                        </p:attrNameLst>
                                      </p:cBhvr>
                                      <p:tavLst>
                                        <p:tav tm="0">
                                          <p:val>
                                            <p:fltVal val="90"/>
                                          </p:val>
                                        </p:tav>
                                        <p:tav tm="100000">
                                          <p:val>
                                            <p:fltVal val="0"/>
                                          </p:val>
                                        </p:tav>
                                      </p:tavLst>
                                    </p:anim>
                                    <p:animEffect filter="fade" transition="in">
                                      <p:cBhvr>
                                        <p:cTn dur="1000" id="58"/>
                                        <p:tgtEl>
                                          <p:spTgt spid="11"/>
                                        </p:tgtEl>
                                      </p:cBhvr>
                                    </p:animEffect>
                                  </p:childTnLst>
                                </p:cTn>
                              </p:par>
                              <p:par>
                                <p:cTn fill="hold" id="59" nodeType="withEffect" presetClass="entr" presetID="31" presetSubtype="0">
                                  <p:stCondLst>
                                    <p:cond delay="500"/>
                                  </p:stCondLst>
                                  <p:childTnLst>
                                    <p:set>
                                      <p:cBhvr>
                                        <p:cTn dur="1" fill="hold" id="60">
                                          <p:stCondLst>
                                            <p:cond delay="0"/>
                                          </p:stCondLst>
                                        </p:cTn>
                                        <p:tgtEl>
                                          <p:spTgt spid="12"/>
                                        </p:tgtEl>
                                        <p:attrNameLst>
                                          <p:attrName>style.visibility</p:attrName>
                                        </p:attrNameLst>
                                      </p:cBhvr>
                                      <p:to>
                                        <p:strVal val="visible"/>
                                      </p:to>
                                    </p:set>
                                    <p:anim calcmode="lin" valueType="num">
                                      <p:cBhvr>
                                        <p:cTn dur="1000" fill="hold" id="61"/>
                                        <p:tgtEl>
                                          <p:spTgt spid="12"/>
                                        </p:tgtEl>
                                        <p:attrNameLst>
                                          <p:attrName>ppt_w</p:attrName>
                                        </p:attrNameLst>
                                      </p:cBhvr>
                                      <p:tavLst>
                                        <p:tav tm="0">
                                          <p:val>
                                            <p:fltVal val="0"/>
                                          </p:val>
                                        </p:tav>
                                        <p:tav tm="100000">
                                          <p:val>
                                            <p:strVal val="#ppt_w"/>
                                          </p:val>
                                        </p:tav>
                                      </p:tavLst>
                                    </p:anim>
                                    <p:anim calcmode="lin" valueType="num">
                                      <p:cBhvr>
                                        <p:cTn dur="1000" fill="hold" id="62"/>
                                        <p:tgtEl>
                                          <p:spTgt spid="12"/>
                                        </p:tgtEl>
                                        <p:attrNameLst>
                                          <p:attrName>ppt_h</p:attrName>
                                        </p:attrNameLst>
                                      </p:cBhvr>
                                      <p:tavLst>
                                        <p:tav tm="0">
                                          <p:val>
                                            <p:fltVal val="0"/>
                                          </p:val>
                                        </p:tav>
                                        <p:tav tm="100000">
                                          <p:val>
                                            <p:strVal val="#ppt_h"/>
                                          </p:val>
                                        </p:tav>
                                      </p:tavLst>
                                    </p:anim>
                                    <p:anim calcmode="lin" valueType="num">
                                      <p:cBhvr>
                                        <p:cTn dur="1000" fill="hold" id="63"/>
                                        <p:tgtEl>
                                          <p:spTgt spid="12"/>
                                        </p:tgtEl>
                                        <p:attrNameLst>
                                          <p:attrName>style.rotation</p:attrName>
                                        </p:attrNameLst>
                                      </p:cBhvr>
                                      <p:tavLst>
                                        <p:tav tm="0">
                                          <p:val>
                                            <p:fltVal val="90"/>
                                          </p:val>
                                        </p:tav>
                                        <p:tav tm="100000">
                                          <p:val>
                                            <p:fltVal val="0"/>
                                          </p:val>
                                        </p:tav>
                                      </p:tavLst>
                                    </p:anim>
                                    <p:animEffect filter="fade" transition="in">
                                      <p:cBhvr>
                                        <p:cTn dur="1000" id="64"/>
                                        <p:tgtEl>
                                          <p:spTgt spid="12"/>
                                        </p:tgtEl>
                                      </p:cBhvr>
                                    </p:animEffect>
                                  </p:childTnLst>
                                </p:cTn>
                              </p:par>
                              <p:par>
                                <p:cTn fill="hold" id="65" nodeType="withEffect" presetClass="entr" presetID="31" presetSubtype="0">
                                  <p:stCondLst>
                                    <p:cond delay="500"/>
                                  </p:stCondLst>
                                  <p:childTnLst>
                                    <p:set>
                                      <p:cBhvr>
                                        <p:cTn dur="1" fill="hold" id="66">
                                          <p:stCondLst>
                                            <p:cond delay="0"/>
                                          </p:stCondLst>
                                        </p:cTn>
                                        <p:tgtEl>
                                          <p:spTgt spid="13"/>
                                        </p:tgtEl>
                                        <p:attrNameLst>
                                          <p:attrName>style.visibility</p:attrName>
                                        </p:attrNameLst>
                                      </p:cBhvr>
                                      <p:to>
                                        <p:strVal val="visible"/>
                                      </p:to>
                                    </p:set>
                                    <p:anim calcmode="lin" valueType="num">
                                      <p:cBhvr>
                                        <p:cTn dur="1000" fill="hold" id="67"/>
                                        <p:tgtEl>
                                          <p:spTgt spid="13"/>
                                        </p:tgtEl>
                                        <p:attrNameLst>
                                          <p:attrName>ppt_w</p:attrName>
                                        </p:attrNameLst>
                                      </p:cBhvr>
                                      <p:tavLst>
                                        <p:tav tm="0">
                                          <p:val>
                                            <p:fltVal val="0"/>
                                          </p:val>
                                        </p:tav>
                                        <p:tav tm="100000">
                                          <p:val>
                                            <p:strVal val="#ppt_w"/>
                                          </p:val>
                                        </p:tav>
                                      </p:tavLst>
                                    </p:anim>
                                    <p:anim calcmode="lin" valueType="num">
                                      <p:cBhvr>
                                        <p:cTn dur="1000" fill="hold" id="68"/>
                                        <p:tgtEl>
                                          <p:spTgt spid="13"/>
                                        </p:tgtEl>
                                        <p:attrNameLst>
                                          <p:attrName>ppt_h</p:attrName>
                                        </p:attrNameLst>
                                      </p:cBhvr>
                                      <p:tavLst>
                                        <p:tav tm="0">
                                          <p:val>
                                            <p:fltVal val="0"/>
                                          </p:val>
                                        </p:tav>
                                        <p:tav tm="100000">
                                          <p:val>
                                            <p:strVal val="#ppt_h"/>
                                          </p:val>
                                        </p:tav>
                                      </p:tavLst>
                                    </p:anim>
                                    <p:anim calcmode="lin" valueType="num">
                                      <p:cBhvr>
                                        <p:cTn dur="1000" fill="hold" id="69"/>
                                        <p:tgtEl>
                                          <p:spTgt spid="13"/>
                                        </p:tgtEl>
                                        <p:attrNameLst>
                                          <p:attrName>style.rotation</p:attrName>
                                        </p:attrNameLst>
                                      </p:cBhvr>
                                      <p:tavLst>
                                        <p:tav tm="0">
                                          <p:val>
                                            <p:fltVal val="90"/>
                                          </p:val>
                                        </p:tav>
                                        <p:tav tm="100000">
                                          <p:val>
                                            <p:fltVal val="0"/>
                                          </p:val>
                                        </p:tav>
                                      </p:tavLst>
                                    </p:anim>
                                    <p:animEffect filter="fade" transition="in">
                                      <p:cBhvr>
                                        <p:cTn dur="1000" id="70"/>
                                        <p:tgtEl>
                                          <p:spTgt spid="13"/>
                                        </p:tgtEl>
                                      </p:cBhvr>
                                    </p:animEffect>
                                  </p:childTnLst>
                                </p:cTn>
                              </p:par>
                              <p:par>
                                <p:cTn fill="hold" id="71" nodeType="withEffect" presetClass="entr" presetID="31" presetSubtype="0">
                                  <p:stCondLst>
                                    <p:cond delay="500"/>
                                  </p:stCondLst>
                                  <p:childTnLst>
                                    <p:set>
                                      <p:cBhvr>
                                        <p:cTn dur="1" fill="hold" id="72">
                                          <p:stCondLst>
                                            <p:cond delay="0"/>
                                          </p:stCondLst>
                                        </p:cTn>
                                        <p:tgtEl>
                                          <p:spTgt spid="14"/>
                                        </p:tgtEl>
                                        <p:attrNameLst>
                                          <p:attrName>style.visibility</p:attrName>
                                        </p:attrNameLst>
                                      </p:cBhvr>
                                      <p:to>
                                        <p:strVal val="visible"/>
                                      </p:to>
                                    </p:set>
                                    <p:anim calcmode="lin" valueType="num">
                                      <p:cBhvr>
                                        <p:cTn dur="1000" fill="hold" id="73"/>
                                        <p:tgtEl>
                                          <p:spTgt spid="14"/>
                                        </p:tgtEl>
                                        <p:attrNameLst>
                                          <p:attrName>ppt_w</p:attrName>
                                        </p:attrNameLst>
                                      </p:cBhvr>
                                      <p:tavLst>
                                        <p:tav tm="0">
                                          <p:val>
                                            <p:fltVal val="0"/>
                                          </p:val>
                                        </p:tav>
                                        <p:tav tm="100000">
                                          <p:val>
                                            <p:strVal val="#ppt_w"/>
                                          </p:val>
                                        </p:tav>
                                      </p:tavLst>
                                    </p:anim>
                                    <p:anim calcmode="lin" valueType="num">
                                      <p:cBhvr>
                                        <p:cTn dur="1000" fill="hold" id="74"/>
                                        <p:tgtEl>
                                          <p:spTgt spid="14"/>
                                        </p:tgtEl>
                                        <p:attrNameLst>
                                          <p:attrName>ppt_h</p:attrName>
                                        </p:attrNameLst>
                                      </p:cBhvr>
                                      <p:tavLst>
                                        <p:tav tm="0">
                                          <p:val>
                                            <p:fltVal val="0"/>
                                          </p:val>
                                        </p:tav>
                                        <p:tav tm="100000">
                                          <p:val>
                                            <p:strVal val="#ppt_h"/>
                                          </p:val>
                                        </p:tav>
                                      </p:tavLst>
                                    </p:anim>
                                    <p:anim calcmode="lin" valueType="num">
                                      <p:cBhvr>
                                        <p:cTn dur="1000" fill="hold" id="75"/>
                                        <p:tgtEl>
                                          <p:spTgt spid="14"/>
                                        </p:tgtEl>
                                        <p:attrNameLst>
                                          <p:attrName>style.rotation</p:attrName>
                                        </p:attrNameLst>
                                      </p:cBhvr>
                                      <p:tavLst>
                                        <p:tav tm="0">
                                          <p:val>
                                            <p:fltVal val="90"/>
                                          </p:val>
                                        </p:tav>
                                        <p:tav tm="100000">
                                          <p:val>
                                            <p:fltVal val="0"/>
                                          </p:val>
                                        </p:tav>
                                      </p:tavLst>
                                    </p:anim>
                                    <p:animEffect filter="fade" transition="in">
                                      <p:cBhvr>
                                        <p:cTn dur="1000" id="76"/>
                                        <p:tgtEl>
                                          <p:spTgt spid="14"/>
                                        </p:tgtEl>
                                      </p:cBhvr>
                                    </p:animEffect>
                                  </p:childTnLst>
                                </p:cTn>
                              </p:par>
                              <p:par>
                                <p:cTn fill="hold" id="77" nodeType="withEffect" presetClass="entr" presetID="31" presetSubtype="0">
                                  <p:stCondLst>
                                    <p:cond delay="500"/>
                                  </p:stCondLst>
                                  <p:childTnLst>
                                    <p:set>
                                      <p:cBhvr>
                                        <p:cTn dur="1" fill="hold" id="78">
                                          <p:stCondLst>
                                            <p:cond delay="0"/>
                                          </p:stCondLst>
                                        </p:cTn>
                                        <p:tgtEl>
                                          <p:spTgt spid="15"/>
                                        </p:tgtEl>
                                        <p:attrNameLst>
                                          <p:attrName>style.visibility</p:attrName>
                                        </p:attrNameLst>
                                      </p:cBhvr>
                                      <p:to>
                                        <p:strVal val="visible"/>
                                      </p:to>
                                    </p:set>
                                    <p:anim calcmode="lin" valueType="num">
                                      <p:cBhvr>
                                        <p:cTn dur="1000" fill="hold" id="79"/>
                                        <p:tgtEl>
                                          <p:spTgt spid="15"/>
                                        </p:tgtEl>
                                        <p:attrNameLst>
                                          <p:attrName>ppt_w</p:attrName>
                                        </p:attrNameLst>
                                      </p:cBhvr>
                                      <p:tavLst>
                                        <p:tav tm="0">
                                          <p:val>
                                            <p:fltVal val="0"/>
                                          </p:val>
                                        </p:tav>
                                        <p:tav tm="100000">
                                          <p:val>
                                            <p:strVal val="#ppt_w"/>
                                          </p:val>
                                        </p:tav>
                                      </p:tavLst>
                                    </p:anim>
                                    <p:anim calcmode="lin" valueType="num">
                                      <p:cBhvr>
                                        <p:cTn dur="1000" fill="hold" id="80"/>
                                        <p:tgtEl>
                                          <p:spTgt spid="15"/>
                                        </p:tgtEl>
                                        <p:attrNameLst>
                                          <p:attrName>ppt_h</p:attrName>
                                        </p:attrNameLst>
                                      </p:cBhvr>
                                      <p:tavLst>
                                        <p:tav tm="0">
                                          <p:val>
                                            <p:fltVal val="0"/>
                                          </p:val>
                                        </p:tav>
                                        <p:tav tm="100000">
                                          <p:val>
                                            <p:strVal val="#ppt_h"/>
                                          </p:val>
                                        </p:tav>
                                      </p:tavLst>
                                    </p:anim>
                                    <p:anim calcmode="lin" valueType="num">
                                      <p:cBhvr>
                                        <p:cTn dur="1000" fill="hold" id="81"/>
                                        <p:tgtEl>
                                          <p:spTgt spid="15"/>
                                        </p:tgtEl>
                                        <p:attrNameLst>
                                          <p:attrName>style.rotation</p:attrName>
                                        </p:attrNameLst>
                                      </p:cBhvr>
                                      <p:tavLst>
                                        <p:tav tm="0">
                                          <p:val>
                                            <p:fltVal val="90"/>
                                          </p:val>
                                        </p:tav>
                                        <p:tav tm="100000">
                                          <p:val>
                                            <p:fltVal val="0"/>
                                          </p:val>
                                        </p:tav>
                                      </p:tavLst>
                                    </p:anim>
                                    <p:animEffect filter="fade" transition="in">
                                      <p:cBhvr>
                                        <p:cTn dur="1000" id="82"/>
                                        <p:tgtEl>
                                          <p:spTgt spid="15"/>
                                        </p:tgtEl>
                                      </p:cBhvr>
                                    </p:animEffect>
                                  </p:childTnLst>
                                </p:cTn>
                              </p:par>
                              <p:par>
                                <p:cTn fill="hold" id="83" nodeType="withEffect" presetClass="entr" presetID="31" presetSubtype="0">
                                  <p:stCondLst>
                                    <p:cond delay="500"/>
                                  </p:stCondLst>
                                  <p:childTnLst>
                                    <p:set>
                                      <p:cBhvr>
                                        <p:cTn dur="1" fill="hold" id="84">
                                          <p:stCondLst>
                                            <p:cond delay="0"/>
                                          </p:stCondLst>
                                        </p:cTn>
                                        <p:tgtEl>
                                          <p:spTgt spid="16"/>
                                        </p:tgtEl>
                                        <p:attrNameLst>
                                          <p:attrName>style.visibility</p:attrName>
                                        </p:attrNameLst>
                                      </p:cBhvr>
                                      <p:to>
                                        <p:strVal val="visible"/>
                                      </p:to>
                                    </p:set>
                                    <p:anim calcmode="lin" valueType="num">
                                      <p:cBhvr>
                                        <p:cTn dur="1000" fill="hold" id="85"/>
                                        <p:tgtEl>
                                          <p:spTgt spid="16"/>
                                        </p:tgtEl>
                                        <p:attrNameLst>
                                          <p:attrName>ppt_w</p:attrName>
                                        </p:attrNameLst>
                                      </p:cBhvr>
                                      <p:tavLst>
                                        <p:tav tm="0">
                                          <p:val>
                                            <p:fltVal val="0"/>
                                          </p:val>
                                        </p:tav>
                                        <p:tav tm="100000">
                                          <p:val>
                                            <p:strVal val="#ppt_w"/>
                                          </p:val>
                                        </p:tav>
                                      </p:tavLst>
                                    </p:anim>
                                    <p:anim calcmode="lin" valueType="num">
                                      <p:cBhvr>
                                        <p:cTn dur="1000" fill="hold" id="86"/>
                                        <p:tgtEl>
                                          <p:spTgt spid="16"/>
                                        </p:tgtEl>
                                        <p:attrNameLst>
                                          <p:attrName>ppt_h</p:attrName>
                                        </p:attrNameLst>
                                      </p:cBhvr>
                                      <p:tavLst>
                                        <p:tav tm="0">
                                          <p:val>
                                            <p:fltVal val="0"/>
                                          </p:val>
                                        </p:tav>
                                        <p:tav tm="100000">
                                          <p:val>
                                            <p:strVal val="#ppt_h"/>
                                          </p:val>
                                        </p:tav>
                                      </p:tavLst>
                                    </p:anim>
                                    <p:anim calcmode="lin" valueType="num">
                                      <p:cBhvr>
                                        <p:cTn dur="1000" fill="hold" id="87"/>
                                        <p:tgtEl>
                                          <p:spTgt spid="16"/>
                                        </p:tgtEl>
                                        <p:attrNameLst>
                                          <p:attrName>style.rotation</p:attrName>
                                        </p:attrNameLst>
                                      </p:cBhvr>
                                      <p:tavLst>
                                        <p:tav tm="0">
                                          <p:val>
                                            <p:fltVal val="90"/>
                                          </p:val>
                                        </p:tav>
                                        <p:tav tm="100000">
                                          <p:val>
                                            <p:fltVal val="0"/>
                                          </p:val>
                                        </p:tav>
                                      </p:tavLst>
                                    </p:anim>
                                    <p:animEffect filter="fade" transition="in">
                                      <p:cBhvr>
                                        <p:cTn dur="1000" id="88"/>
                                        <p:tgtEl>
                                          <p:spTgt spid="16"/>
                                        </p:tgtEl>
                                      </p:cBhvr>
                                    </p:animEffect>
                                  </p:childTnLst>
                                </p:cTn>
                              </p:par>
                              <p:par>
                                <p:cTn fill="hold" id="89" nodeType="withEffect" presetClass="entr" presetID="31" presetSubtype="0">
                                  <p:stCondLst>
                                    <p:cond delay="500"/>
                                  </p:stCondLst>
                                  <p:childTnLst>
                                    <p:set>
                                      <p:cBhvr>
                                        <p:cTn dur="1" fill="hold" id="90">
                                          <p:stCondLst>
                                            <p:cond delay="0"/>
                                          </p:stCondLst>
                                        </p:cTn>
                                        <p:tgtEl>
                                          <p:spTgt spid="17"/>
                                        </p:tgtEl>
                                        <p:attrNameLst>
                                          <p:attrName>style.visibility</p:attrName>
                                        </p:attrNameLst>
                                      </p:cBhvr>
                                      <p:to>
                                        <p:strVal val="visible"/>
                                      </p:to>
                                    </p:set>
                                    <p:anim calcmode="lin" valueType="num">
                                      <p:cBhvr>
                                        <p:cTn dur="1000" fill="hold" id="91"/>
                                        <p:tgtEl>
                                          <p:spTgt spid="17"/>
                                        </p:tgtEl>
                                        <p:attrNameLst>
                                          <p:attrName>ppt_w</p:attrName>
                                        </p:attrNameLst>
                                      </p:cBhvr>
                                      <p:tavLst>
                                        <p:tav tm="0">
                                          <p:val>
                                            <p:fltVal val="0"/>
                                          </p:val>
                                        </p:tav>
                                        <p:tav tm="100000">
                                          <p:val>
                                            <p:strVal val="#ppt_w"/>
                                          </p:val>
                                        </p:tav>
                                      </p:tavLst>
                                    </p:anim>
                                    <p:anim calcmode="lin" valueType="num">
                                      <p:cBhvr>
                                        <p:cTn dur="1000" fill="hold" id="92"/>
                                        <p:tgtEl>
                                          <p:spTgt spid="17"/>
                                        </p:tgtEl>
                                        <p:attrNameLst>
                                          <p:attrName>ppt_h</p:attrName>
                                        </p:attrNameLst>
                                      </p:cBhvr>
                                      <p:tavLst>
                                        <p:tav tm="0">
                                          <p:val>
                                            <p:fltVal val="0"/>
                                          </p:val>
                                        </p:tav>
                                        <p:tav tm="100000">
                                          <p:val>
                                            <p:strVal val="#ppt_h"/>
                                          </p:val>
                                        </p:tav>
                                      </p:tavLst>
                                    </p:anim>
                                    <p:anim calcmode="lin" valueType="num">
                                      <p:cBhvr>
                                        <p:cTn dur="1000" fill="hold" id="93"/>
                                        <p:tgtEl>
                                          <p:spTgt spid="17"/>
                                        </p:tgtEl>
                                        <p:attrNameLst>
                                          <p:attrName>style.rotation</p:attrName>
                                        </p:attrNameLst>
                                      </p:cBhvr>
                                      <p:tavLst>
                                        <p:tav tm="0">
                                          <p:val>
                                            <p:fltVal val="90"/>
                                          </p:val>
                                        </p:tav>
                                        <p:tav tm="100000">
                                          <p:val>
                                            <p:fltVal val="0"/>
                                          </p:val>
                                        </p:tav>
                                      </p:tavLst>
                                    </p:anim>
                                    <p:animEffect filter="fade" transition="in">
                                      <p:cBhvr>
                                        <p:cTn dur="1000" id="94"/>
                                        <p:tgtEl>
                                          <p:spTgt spid="17"/>
                                        </p:tgtEl>
                                      </p:cBhvr>
                                    </p:animEffect>
                                  </p:childTnLst>
                                </p:cTn>
                              </p:par>
                              <p:par>
                                <p:cTn fill="hold" id="95" nodeType="withEffect" presetClass="entr" presetID="31" presetSubtype="0">
                                  <p:stCondLst>
                                    <p:cond delay="500"/>
                                  </p:stCondLst>
                                  <p:childTnLst>
                                    <p:set>
                                      <p:cBhvr>
                                        <p:cTn dur="1" fill="hold" id="96">
                                          <p:stCondLst>
                                            <p:cond delay="0"/>
                                          </p:stCondLst>
                                        </p:cTn>
                                        <p:tgtEl>
                                          <p:spTgt spid="18"/>
                                        </p:tgtEl>
                                        <p:attrNameLst>
                                          <p:attrName>style.visibility</p:attrName>
                                        </p:attrNameLst>
                                      </p:cBhvr>
                                      <p:to>
                                        <p:strVal val="visible"/>
                                      </p:to>
                                    </p:set>
                                    <p:anim calcmode="lin" valueType="num">
                                      <p:cBhvr>
                                        <p:cTn dur="1000" fill="hold" id="97"/>
                                        <p:tgtEl>
                                          <p:spTgt spid="18"/>
                                        </p:tgtEl>
                                        <p:attrNameLst>
                                          <p:attrName>ppt_w</p:attrName>
                                        </p:attrNameLst>
                                      </p:cBhvr>
                                      <p:tavLst>
                                        <p:tav tm="0">
                                          <p:val>
                                            <p:fltVal val="0"/>
                                          </p:val>
                                        </p:tav>
                                        <p:tav tm="100000">
                                          <p:val>
                                            <p:strVal val="#ppt_w"/>
                                          </p:val>
                                        </p:tav>
                                      </p:tavLst>
                                    </p:anim>
                                    <p:anim calcmode="lin" valueType="num">
                                      <p:cBhvr>
                                        <p:cTn dur="1000" fill="hold" id="98"/>
                                        <p:tgtEl>
                                          <p:spTgt spid="18"/>
                                        </p:tgtEl>
                                        <p:attrNameLst>
                                          <p:attrName>ppt_h</p:attrName>
                                        </p:attrNameLst>
                                      </p:cBhvr>
                                      <p:tavLst>
                                        <p:tav tm="0">
                                          <p:val>
                                            <p:fltVal val="0"/>
                                          </p:val>
                                        </p:tav>
                                        <p:tav tm="100000">
                                          <p:val>
                                            <p:strVal val="#ppt_h"/>
                                          </p:val>
                                        </p:tav>
                                      </p:tavLst>
                                    </p:anim>
                                    <p:anim calcmode="lin" valueType="num">
                                      <p:cBhvr>
                                        <p:cTn dur="1000" fill="hold" id="99"/>
                                        <p:tgtEl>
                                          <p:spTgt spid="18"/>
                                        </p:tgtEl>
                                        <p:attrNameLst>
                                          <p:attrName>style.rotation</p:attrName>
                                        </p:attrNameLst>
                                      </p:cBhvr>
                                      <p:tavLst>
                                        <p:tav tm="0">
                                          <p:val>
                                            <p:fltVal val="90"/>
                                          </p:val>
                                        </p:tav>
                                        <p:tav tm="100000">
                                          <p:val>
                                            <p:fltVal val="0"/>
                                          </p:val>
                                        </p:tav>
                                      </p:tavLst>
                                    </p:anim>
                                    <p:animEffect filter="fade" transition="in">
                                      <p:cBhvr>
                                        <p:cTn dur="1000" id="100"/>
                                        <p:tgtEl>
                                          <p:spTgt spid="18"/>
                                        </p:tgtEl>
                                      </p:cBhvr>
                                    </p:animEffect>
                                  </p:childTnLst>
                                </p:cTn>
                              </p:par>
                              <p:par>
                                <p:cTn fill="hold" id="101" nodeType="withEffect" presetClass="entr" presetID="31" presetSubtype="0">
                                  <p:stCondLst>
                                    <p:cond delay="500"/>
                                  </p:stCondLst>
                                  <p:childTnLst>
                                    <p:set>
                                      <p:cBhvr>
                                        <p:cTn dur="1" fill="hold" id="102">
                                          <p:stCondLst>
                                            <p:cond delay="0"/>
                                          </p:stCondLst>
                                        </p:cTn>
                                        <p:tgtEl>
                                          <p:spTgt spid="19"/>
                                        </p:tgtEl>
                                        <p:attrNameLst>
                                          <p:attrName>style.visibility</p:attrName>
                                        </p:attrNameLst>
                                      </p:cBhvr>
                                      <p:to>
                                        <p:strVal val="visible"/>
                                      </p:to>
                                    </p:set>
                                    <p:anim calcmode="lin" valueType="num">
                                      <p:cBhvr>
                                        <p:cTn dur="1000" fill="hold" id="103"/>
                                        <p:tgtEl>
                                          <p:spTgt spid="19"/>
                                        </p:tgtEl>
                                        <p:attrNameLst>
                                          <p:attrName>ppt_w</p:attrName>
                                        </p:attrNameLst>
                                      </p:cBhvr>
                                      <p:tavLst>
                                        <p:tav tm="0">
                                          <p:val>
                                            <p:fltVal val="0"/>
                                          </p:val>
                                        </p:tav>
                                        <p:tav tm="100000">
                                          <p:val>
                                            <p:strVal val="#ppt_w"/>
                                          </p:val>
                                        </p:tav>
                                      </p:tavLst>
                                    </p:anim>
                                    <p:anim calcmode="lin" valueType="num">
                                      <p:cBhvr>
                                        <p:cTn dur="1000" fill="hold" id="104"/>
                                        <p:tgtEl>
                                          <p:spTgt spid="19"/>
                                        </p:tgtEl>
                                        <p:attrNameLst>
                                          <p:attrName>ppt_h</p:attrName>
                                        </p:attrNameLst>
                                      </p:cBhvr>
                                      <p:tavLst>
                                        <p:tav tm="0">
                                          <p:val>
                                            <p:fltVal val="0"/>
                                          </p:val>
                                        </p:tav>
                                        <p:tav tm="100000">
                                          <p:val>
                                            <p:strVal val="#ppt_h"/>
                                          </p:val>
                                        </p:tav>
                                      </p:tavLst>
                                    </p:anim>
                                    <p:anim calcmode="lin" valueType="num">
                                      <p:cBhvr>
                                        <p:cTn dur="1000" fill="hold" id="105"/>
                                        <p:tgtEl>
                                          <p:spTgt spid="19"/>
                                        </p:tgtEl>
                                        <p:attrNameLst>
                                          <p:attrName>style.rotation</p:attrName>
                                        </p:attrNameLst>
                                      </p:cBhvr>
                                      <p:tavLst>
                                        <p:tav tm="0">
                                          <p:val>
                                            <p:fltVal val="90"/>
                                          </p:val>
                                        </p:tav>
                                        <p:tav tm="100000">
                                          <p:val>
                                            <p:fltVal val="0"/>
                                          </p:val>
                                        </p:tav>
                                      </p:tavLst>
                                    </p:anim>
                                    <p:animEffect filter="fade" transition="in">
                                      <p:cBhvr>
                                        <p:cTn dur="1000" id="106"/>
                                        <p:tgtEl>
                                          <p:spTgt spid="19"/>
                                        </p:tgtEl>
                                      </p:cBhvr>
                                    </p:animEffect>
                                  </p:childTnLst>
                                </p:cTn>
                              </p:par>
                              <p:par>
                                <p:cTn fill="hold" grpId="0" id="107" nodeType="withEffect" presetClass="entr" presetID="31" presetSubtype="0">
                                  <p:stCondLst>
                                    <p:cond delay="500"/>
                                  </p:stCondLst>
                                  <p:childTnLst>
                                    <p:set>
                                      <p:cBhvr>
                                        <p:cTn dur="1" fill="hold" id="108">
                                          <p:stCondLst>
                                            <p:cond delay="0"/>
                                          </p:stCondLst>
                                        </p:cTn>
                                        <p:tgtEl>
                                          <p:spTgt spid="20"/>
                                        </p:tgtEl>
                                        <p:attrNameLst>
                                          <p:attrName>style.visibility</p:attrName>
                                        </p:attrNameLst>
                                      </p:cBhvr>
                                      <p:to>
                                        <p:strVal val="visible"/>
                                      </p:to>
                                    </p:set>
                                    <p:anim calcmode="lin" valueType="num">
                                      <p:cBhvr>
                                        <p:cTn dur="1000" fill="hold" id="109"/>
                                        <p:tgtEl>
                                          <p:spTgt spid="20"/>
                                        </p:tgtEl>
                                        <p:attrNameLst>
                                          <p:attrName>ppt_w</p:attrName>
                                        </p:attrNameLst>
                                      </p:cBhvr>
                                      <p:tavLst>
                                        <p:tav tm="0">
                                          <p:val>
                                            <p:fltVal val="0"/>
                                          </p:val>
                                        </p:tav>
                                        <p:tav tm="100000">
                                          <p:val>
                                            <p:strVal val="#ppt_w"/>
                                          </p:val>
                                        </p:tav>
                                      </p:tavLst>
                                    </p:anim>
                                    <p:anim calcmode="lin" valueType="num">
                                      <p:cBhvr>
                                        <p:cTn dur="1000" fill="hold" id="110"/>
                                        <p:tgtEl>
                                          <p:spTgt spid="20"/>
                                        </p:tgtEl>
                                        <p:attrNameLst>
                                          <p:attrName>ppt_h</p:attrName>
                                        </p:attrNameLst>
                                      </p:cBhvr>
                                      <p:tavLst>
                                        <p:tav tm="0">
                                          <p:val>
                                            <p:fltVal val="0"/>
                                          </p:val>
                                        </p:tav>
                                        <p:tav tm="100000">
                                          <p:val>
                                            <p:strVal val="#ppt_h"/>
                                          </p:val>
                                        </p:tav>
                                      </p:tavLst>
                                    </p:anim>
                                    <p:anim calcmode="lin" valueType="num">
                                      <p:cBhvr>
                                        <p:cTn dur="1000" fill="hold" id="111"/>
                                        <p:tgtEl>
                                          <p:spTgt spid="20"/>
                                        </p:tgtEl>
                                        <p:attrNameLst>
                                          <p:attrName>style.rotation</p:attrName>
                                        </p:attrNameLst>
                                      </p:cBhvr>
                                      <p:tavLst>
                                        <p:tav tm="0">
                                          <p:val>
                                            <p:fltVal val="90"/>
                                          </p:val>
                                        </p:tav>
                                        <p:tav tm="100000">
                                          <p:val>
                                            <p:fltVal val="0"/>
                                          </p:val>
                                        </p:tav>
                                      </p:tavLst>
                                    </p:anim>
                                    <p:animEffect filter="fade" transition="in">
                                      <p:cBhvr>
                                        <p:cTn dur="1000" id="112"/>
                                        <p:tgtEl>
                                          <p:spTgt spid="20"/>
                                        </p:tgtEl>
                                      </p:cBhvr>
                                    </p:animEffect>
                                  </p:childTnLst>
                                </p:cTn>
                              </p:par>
                              <p:par>
                                <p:cTn fill="hold" grpId="0" id="113" nodeType="withEffect" presetClass="entr" presetID="31" presetSubtype="0">
                                  <p:stCondLst>
                                    <p:cond delay="500"/>
                                  </p:stCondLst>
                                  <p:childTnLst>
                                    <p:set>
                                      <p:cBhvr>
                                        <p:cTn dur="1" fill="hold" id="114">
                                          <p:stCondLst>
                                            <p:cond delay="0"/>
                                          </p:stCondLst>
                                        </p:cTn>
                                        <p:tgtEl>
                                          <p:spTgt spid="21"/>
                                        </p:tgtEl>
                                        <p:attrNameLst>
                                          <p:attrName>style.visibility</p:attrName>
                                        </p:attrNameLst>
                                      </p:cBhvr>
                                      <p:to>
                                        <p:strVal val="visible"/>
                                      </p:to>
                                    </p:set>
                                    <p:anim calcmode="lin" valueType="num">
                                      <p:cBhvr>
                                        <p:cTn dur="1000" fill="hold" id="115"/>
                                        <p:tgtEl>
                                          <p:spTgt spid="21"/>
                                        </p:tgtEl>
                                        <p:attrNameLst>
                                          <p:attrName>ppt_w</p:attrName>
                                        </p:attrNameLst>
                                      </p:cBhvr>
                                      <p:tavLst>
                                        <p:tav tm="0">
                                          <p:val>
                                            <p:fltVal val="0"/>
                                          </p:val>
                                        </p:tav>
                                        <p:tav tm="100000">
                                          <p:val>
                                            <p:strVal val="#ppt_w"/>
                                          </p:val>
                                        </p:tav>
                                      </p:tavLst>
                                    </p:anim>
                                    <p:anim calcmode="lin" valueType="num">
                                      <p:cBhvr>
                                        <p:cTn dur="1000" fill="hold" id="116"/>
                                        <p:tgtEl>
                                          <p:spTgt spid="21"/>
                                        </p:tgtEl>
                                        <p:attrNameLst>
                                          <p:attrName>ppt_h</p:attrName>
                                        </p:attrNameLst>
                                      </p:cBhvr>
                                      <p:tavLst>
                                        <p:tav tm="0">
                                          <p:val>
                                            <p:fltVal val="0"/>
                                          </p:val>
                                        </p:tav>
                                        <p:tav tm="100000">
                                          <p:val>
                                            <p:strVal val="#ppt_h"/>
                                          </p:val>
                                        </p:tav>
                                      </p:tavLst>
                                    </p:anim>
                                    <p:anim calcmode="lin" valueType="num">
                                      <p:cBhvr>
                                        <p:cTn dur="1000" fill="hold" id="117"/>
                                        <p:tgtEl>
                                          <p:spTgt spid="21"/>
                                        </p:tgtEl>
                                        <p:attrNameLst>
                                          <p:attrName>style.rotation</p:attrName>
                                        </p:attrNameLst>
                                      </p:cBhvr>
                                      <p:tavLst>
                                        <p:tav tm="0">
                                          <p:val>
                                            <p:fltVal val="90"/>
                                          </p:val>
                                        </p:tav>
                                        <p:tav tm="100000">
                                          <p:val>
                                            <p:fltVal val="0"/>
                                          </p:val>
                                        </p:tav>
                                      </p:tavLst>
                                    </p:anim>
                                    <p:animEffect filter="fade" transition="in">
                                      <p:cBhvr>
                                        <p:cTn dur="1000" id="118"/>
                                        <p:tgtEl>
                                          <p:spTgt spid="21"/>
                                        </p:tgtEl>
                                      </p:cBhvr>
                                    </p:animEffect>
                                  </p:childTnLst>
                                </p:cTn>
                              </p:par>
                              <p:par>
                                <p:cTn fill="hold" grpId="0" id="119" nodeType="withEffect" presetClass="entr" presetID="31" presetSubtype="0">
                                  <p:stCondLst>
                                    <p:cond delay="500"/>
                                  </p:stCondLst>
                                  <p:childTnLst>
                                    <p:set>
                                      <p:cBhvr>
                                        <p:cTn dur="1" fill="hold" id="120">
                                          <p:stCondLst>
                                            <p:cond delay="0"/>
                                          </p:stCondLst>
                                        </p:cTn>
                                        <p:tgtEl>
                                          <p:spTgt spid="22"/>
                                        </p:tgtEl>
                                        <p:attrNameLst>
                                          <p:attrName>style.visibility</p:attrName>
                                        </p:attrNameLst>
                                      </p:cBhvr>
                                      <p:to>
                                        <p:strVal val="visible"/>
                                      </p:to>
                                    </p:set>
                                    <p:anim calcmode="lin" valueType="num">
                                      <p:cBhvr>
                                        <p:cTn dur="1000" fill="hold" id="121"/>
                                        <p:tgtEl>
                                          <p:spTgt spid="22"/>
                                        </p:tgtEl>
                                        <p:attrNameLst>
                                          <p:attrName>ppt_w</p:attrName>
                                        </p:attrNameLst>
                                      </p:cBhvr>
                                      <p:tavLst>
                                        <p:tav tm="0">
                                          <p:val>
                                            <p:fltVal val="0"/>
                                          </p:val>
                                        </p:tav>
                                        <p:tav tm="100000">
                                          <p:val>
                                            <p:strVal val="#ppt_w"/>
                                          </p:val>
                                        </p:tav>
                                      </p:tavLst>
                                    </p:anim>
                                    <p:anim calcmode="lin" valueType="num">
                                      <p:cBhvr>
                                        <p:cTn dur="1000" fill="hold" id="122"/>
                                        <p:tgtEl>
                                          <p:spTgt spid="22"/>
                                        </p:tgtEl>
                                        <p:attrNameLst>
                                          <p:attrName>ppt_h</p:attrName>
                                        </p:attrNameLst>
                                      </p:cBhvr>
                                      <p:tavLst>
                                        <p:tav tm="0">
                                          <p:val>
                                            <p:fltVal val="0"/>
                                          </p:val>
                                        </p:tav>
                                        <p:tav tm="100000">
                                          <p:val>
                                            <p:strVal val="#ppt_h"/>
                                          </p:val>
                                        </p:tav>
                                      </p:tavLst>
                                    </p:anim>
                                    <p:anim calcmode="lin" valueType="num">
                                      <p:cBhvr>
                                        <p:cTn dur="1000" fill="hold" id="123"/>
                                        <p:tgtEl>
                                          <p:spTgt spid="22"/>
                                        </p:tgtEl>
                                        <p:attrNameLst>
                                          <p:attrName>style.rotation</p:attrName>
                                        </p:attrNameLst>
                                      </p:cBhvr>
                                      <p:tavLst>
                                        <p:tav tm="0">
                                          <p:val>
                                            <p:fltVal val="90"/>
                                          </p:val>
                                        </p:tav>
                                        <p:tav tm="100000">
                                          <p:val>
                                            <p:fltVal val="0"/>
                                          </p:val>
                                        </p:tav>
                                      </p:tavLst>
                                    </p:anim>
                                    <p:animEffect filter="fade" transition="in">
                                      <p:cBhvr>
                                        <p:cTn dur="1000" id="124"/>
                                        <p:tgtEl>
                                          <p:spTgt spid="22"/>
                                        </p:tgtEl>
                                      </p:cBhvr>
                                    </p:animEffect>
                                  </p:childTnLst>
                                </p:cTn>
                              </p:par>
                              <p:par>
                                <p:cTn fill="hold" grpId="0" id="125" nodeType="withEffect" presetClass="entr" presetID="31" presetSubtype="0">
                                  <p:stCondLst>
                                    <p:cond delay="500"/>
                                  </p:stCondLst>
                                  <p:childTnLst>
                                    <p:set>
                                      <p:cBhvr>
                                        <p:cTn dur="1" fill="hold" id="126">
                                          <p:stCondLst>
                                            <p:cond delay="0"/>
                                          </p:stCondLst>
                                        </p:cTn>
                                        <p:tgtEl>
                                          <p:spTgt spid="23"/>
                                        </p:tgtEl>
                                        <p:attrNameLst>
                                          <p:attrName>style.visibility</p:attrName>
                                        </p:attrNameLst>
                                      </p:cBhvr>
                                      <p:to>
                                        <p:strVal val="visible"/>
                                      </p:to>
                                    </p:set>
                                    <p:anim calcmode="lin" valueType="num">
                                      <p:cBhvr>
                                        <p:cTn dur="1000" fill="hold" id="127"/>
                                        <p:tgtEl>
                                          <p:spTgt spid="23"/>
                                        </p:tgtEl>
                                        <p:attrNameLst>
                                          <p:attrName>ppt_w</p:attrName>
                                        </p:attrNameLst>
                                      </p:cBhvr>
                                      <p:tavLst>
                                        <p:tav tm="0">
                                          <p:val>
                                            <p:fltVal val="0"/>
                                          </p:val>
                                        </p:tav>
                                        <p:tav tm="100000">
                                          <p:val>
                                            <p:strVal val="#ppt_w"/>
                                          </p:val>
                                        </p:tav>
                                      </p:tavLst>
                                    </p:anim>
                                    <p:anim calcmode="lin" valueType="num">
                                      <p:cBhvr>
                                        <p:cTn dur="1000" fill="hold" id="128"/>
                                        <p:tgtEl>
                                          <p:spTgt spid="23"/>
                                        </p:tgtEl>
                                        <p:attrNameLst>
                                          <p:attrName>ppt_h</p:attrName>
                                        </p:attrNameLst>
                                      </p:cBhvr>
                                      <p:tavLst>
                                        <p:tav tm="0">
                                          <p:val>
                                            <p:fltVal val="0"/>
                                          </p:val>
                                        </p:tav>
                                        <p:tav tm="100000">
                                          <p:val>
                                            <p:strVal val="#ppt_h"/>
                                          </p:val>
                                        </p:tav>
                                      </p:tavLst>
                                    </p:anim>
                                    <p:anim calcmode="lin" valueType="num">
                                      <p:cBhvr>
                                        <p:cTn dur="1000" fill="hold" id="129"/>
                                        <p:tgtEl>
                                          <p:spTgt spid="23"/>
                                        </p:tgtEl>
                                        <p:attrNameLst>
                                          <p:attrName>style.rotation</p:attrName>
                                        </p:attrNameLst>
                                      </p:cBhvr>
                                      <p:tavLst>
                                        <p:tav tm="0">
                                          <p:val>
                                            <p:fltVal val="90"/>
                                          </p:val>
                                        </p:tav>
                                        <p:tav tm="100000">
                                          <p:val>
                                            <p:fltVal val="0"/>
                                          </p:val>
                                        </p:tav>
                                      </p:tavLst>
                                    </p:anim>
                                    <p:animEffect filter="fade" transition="in">
                                      <p:cBhvr>
                                        <p:cTn dur="1000" id="130"/>
                                        <p:tgtEl>
                                          <p:spTgt spid="23"/>
                                        </p:tgtEl>
                                      </p:cBhvr>
                                    </p:animEffect>
                                  </p:childTnLst>
                                </p:cTn>
                              </p:par>
                              <p:par>
                                <p:cTn fill="hold" grpId="0" id="131" nodeType="withEffect" presetClass="entr" presetID="31" presetSubtype="0">
                                  <p:stCondLst>
                                    <p:cond delay="500"/>
                                  </p:stCondLst>
                                  <p:childTnLst>
                                    <p:set>
                                      <p:cBhvr>
                                        <p:cTn dur="1" fill="hold" id="132">
                                          <p:stCondLst>
                                            <p:cond delay="0"/>
                                          </p:stCondLst>
                                        </p:cTn>
                                        <p:tgtEl>
                                          <p:spTgt spid="24"/>
                                        </p:tgtEl>
                                        <p:attrNameLst>
                                          <p:attrName>style.visibility</p:attrName>
                                        </p:attrNameLst>
                                      </p:cBhvr>
                                      <p:to>
                                        <p:strVal val="visible"/>
                                      </p:to>
                                    </p:set>
                                    <p:anim calcmode="lin" valueType="num">
                                      <p:cBhvr>
                                        <p:cTn dur="1000" fill="hold" id="133"/>
                                        <p:tgtEl>
                                          <p:spTgt spid="24"/>
                                        </p:tgtEl>
                                        <p:attrNameLst>
                                          <p:attrName>ppt_w</p:attrName>
                                        </p:attrNameLst>
                                      </p:cBhvr>
                                      <p:tavLst>
                                        <p:tav tm="0">
                                          <p:val>
                                            <p:fltVal val="0"/>
                                          </p:val>
                                        </p:tav>
                                        <p:tav tm="100000">
                                          <p:val>
                                            <p:strVal val="#ppt_w"/>
                                          </p:val>
                                        </p:tav>
                                      </p:tavLst>
                                    </p:anim>
                                    <p:anim calcmode="lin" valueType="num">
                                      <p:cBhvr>
                                        <p:cTn dur="1000" fill="hold" id="134"/>
                                        <p:tgtEl>
                                          <p:spTgt spid="24"/>
                                        </p:tgtEl>
                                        <p:attrNameLst>
                                          <p:attrName>ppt_h</p:attrName>
                                        </p:attrNameLst>
                                      </p:cBhvr>
                                      <p:tavLst>
                                        <p:tav tm="0">
                                          <p:val>
                                            <p:fltVal val="0"/>
                                          </p:val>
                                        </p:tav>
                                        <p:tav tm="100000">
                                          <p:val>
                                            <p:strVal val="#ppt_h"/>
                                          </p:val>
                                        </p:tav>
                                      </p:tavLst>
                                    </p:anim>
                                    <p:anim calcmode="lin" valueType="num">
                                      <p:cBhvr>
                                        <p:cTn dur="1000" fill="hold" id="135"/>
                                        <p:tgtEl>
                                          <p:spTgt spid="24"/>
                                        </p:tgtEl>
                                        <p:attrNameLst>
                                          <p:attrName>style.rotation</p:attrName>
                                        </p:attrNameLst>
                                      </p:cBhvr>
                                      <p:tavLst>
                                        <p:tav tm="0">
                                          <p:val>
                                            <p:fltVal val="90"/>
                                          </p:val>
                                        </p:tav>
                                        <p:tav tm="100000">
                                          <p:val>
                                            <p:fltVal val="0"/>
                                          </p:val>
                                        </p:tav>
                                      </p:tavLst>
                                    </p:anim>
                                    <p:animEffect filter="fade" transition="in">
                                      <p:cBhvr>
                                        <p:cTn dur="1000" id="136"/>
                                        <p:tgtEl>
                                          <p:spTgt spid="24"/>
                                        </p:tgtEl>
                                      </p:cBhvr>
                                    </p:animEffect>
                                  </p:childTnLst>
                                </p:cTn>
                              </p:par>
                              <p:par>
                                <p:cTn fill="hold" grpId="0" id="137" nodeType="withEffect" presetClass="entr" presetID="31" presetSubtype="0">
                                  <p:stCondLst>
                                    <p:cond delay="500"/>
                                  </p:stCondLst>
                                  <p:childTnLst>
                                    <p:set>
                                      <p:cBhvr>
                                        <p:cTn dur="1" fill="hold" id="138">
                                          <p:stCondLst>
                                            <p:cond delay="0"/>
                                          </p:stCondLst>
                                        </p:cTn>
                                        <p:tgtEl>
                                          <p:spTgt spid="25"/>
                                        </p:tgtEl>
                                        <p:attrNameLst>
                                          <p:attrName>style.visibility</p:attrName>
                                        </p:attrNameLst>
                                      </p:cBhvr>
                                      <p:to>
                                        <p:strVal val="visible"/>
                                      </p:to>
                                    </p:set>
                                    <p:anim calcmode="lin" valueType="num">
                                      <p:cBhvr>
                                        <p:cTn dur="1000" fill="hold" id="139"/>
                                        <p:tgtEl>
                                          <p:spTgt spid="25"/>
                                        </p:tgtEl>
                                        <p:attrNameLst>
                                          <p:attrName>ppt_w</p:attrName>
                                        </p:attrNameLst>
                                      </p:cBhvr>
                                      <p:tavLst>
                                        <p:tav tm="0">
                                          <p:val>
                                            <p:fltVal val="0"/>
                                          </p:val>
                                        </p:tav>
                                        <p:tav tm="100000">
                                          <p:val>
                                            <p:strVal val="#ppt_w"/>
                                          </p:val>
                                        </p:tav>
                                      </p:tavLst>
                                    </p:anim>
                                    <p:anim calcmode="lin" valueType="num">
                                      <p:cBhvr>
                                        <p:cTn dur="1000" fill="hold" id="140"/>
                                        <p:tgtEl>
                                          <p:spTgt spid="25"/>
                                        </p:tgtEl>
                                        <p:attrNameLst>
                                          <p:attrName>ppt_h</p:attrName>
                                        </p:attrNameLst>
                                      </p:cBhvr>
                                      <p:tavLst>
                                        <p:tav tm="0">
                                          <p:val>
                                            <p:fltVal val="0"/>
                                          </p:val>
                                        </p:tav>
                                        <p:tav tm="100000">
                                          <p:val>
                                            <p:strVal val="#ppt_h"/>
                                          </p:val>
                                        </p:tav>
                                      </p:tavLst>
                                    </p:anim>
                                    <p:anim calcmode="lin" valueType="num">
                                      <p:cBhvr>
                                        <p:cTn dur="1000" fill="hold" id="141"/>
                                        <p:tgtEl>
                                          <p:spTgt spid="25"/>
                                        </p:tgtEl>
                                        <p:attrNameLst>
                                          <p:attrName>style.rotation</p:attrName>
                                        </p:attrNameLst>
                                      </p:cBhvr>
                                      <p:tavLst>
                                        <p:tav tm="0">
                                          <p:val>
                                            <p:fltVal val="90"/>
                                          </p:val>
                                        </p:tav>
                                        <p:tav tm="100000">
                                          <p:val>
                                            <p:fltVal val="0"/>
                                          </p:val>
                                        </p:tav>
                                      </p:tavLst>
                                    </p:anim>
                                    <p:animEffect filter="fade" transition="in">
                                      <p:cBhvr>
                                        <p:cTn dur="1000" id="142"/>
                                        <p:tgtEl>
                                          <p:spTgt spid="25"/>
                                        </p:tgtEl>
                                      </p:cBhvr>
                                    </p:animEffect>
                                  </p:childTnLst>
                                </p:cTn>
                              </p:par>
                              <p:par>
                                <p:cTn fill="hold" grpId="0" id="143" nodeType="withEffect" presetClass="entr" presetID="31" presetSubtype="0">
                                  <p:stCondLst>
                                    <p:cond delay="500"/>
                                  </p:stCondLst>
                                  <p:childTnLst>
                                    <p:set>
                                      <p:cBhvr>
                                        <p:cTn dur="1" fill="hold" id="144">
                                          <p:stCondLst>
                                            <p:cond delay="0"/>
                                          </p:stCondLst>
                                        </p:cTn>
                                        <p:tgtEl>
                                          <p:spTgt spid="26"/>
                                        </p:tgtEl>
                                        <p:attrNameLst>
                                          <p:attrName>style.visibility</p:attrName>
                                        </p:attrNameLst>
                                      </p:cBhvr>
                                      <p:to>
                                        <p:strVal val="visible"/>
                                      </p:to>
                                    </p:set>
                                    <p:anim calcmode="lin" valueType="num">
                                      <p:cBhvr>
                                        <p:cTn dur="1000" fill="hold" id="145"/>
                                        <p:tgtEl>
                                          <p:spTgt spid="26"/>
                                        </p:tgtEl>
                                        <p:attrNameLst>
                                          <p:attrName>ppt_w</p:attrName>
                                        </p:attrNameLst>
                                      </p:cBhvr>
                                      <p:tavLst>
                                        <p:tav tm="0">
                                          <p:val>
                                            <p:fltVal val="0"/>
                                          </p:val>
                                        </p:tav>
                                        <p:tav tm="100000">
                                          <p:val>
                                            <p:strVal val="#ppt_w"/>
                                          </p:val>
                                        </p:tav>
                                      </p:tavLst>
                                    </p:anim>
                                    <p:anim calcmode="lin" valueType="num">
                                      <p:cBhvr>
                                        <p:cTn dur="1000" fill="hold" id="146"/>
                                        <p:tgtEl>
                                          <p:spTgt spid="26"/>
                                        </p:tgtEl>
                                        <p:attrNameLst>
                                          <p:attrName>ppt_h</p:attrName>
                                        </p:attrNameLst>
                                      </p:cBhvr>
                                      <p:tavLst>
                                        <p:tav tm="0">
                                          <p:val>
                                            <p:fltVal val="0"/>
                                          </p:val>
                                        </p:tav>
                                        <p:tav tm="100000">
                                          <p:val>
                                            <p:strVal val="#ppt_h"/>
                                          </p:val>
                                        </p:tav>
                                      </p:tavLst>
                                    </p:anim>
                                    <p:anim calcmode="lin" valueType="num">
                                      <p:cBhvr>
                                        <p:cTn dur="1000" fill="hold" id="147"/>
                                        <p:tgtEl>
                                          <p:spTgt spid="26"/>
                                        </p:tgtEl>
                                        <p:attrNameLst>
                                          <p:attrName>style.rotation</p:attrName>
                                        </p:attrNameLst>
                                      </p:cBhvr>
                                      <p:tavLst>
                                        <p:tav tm="0">
                                          <p:val>
                                            <p:fltVal val="90"/>
                                          </p:val>
                                        </p:tav>
                                        <p:tav tm="100000">
                                          <p:val>
                                            <p:fltVal val="0"/>
                                          </p:val>
                                        </p:tav>
                                      </p:tavLst>
                                    </p:anim>
                                    <p:animEffect filter="fade" transition="in">
                                      <p:cBhvr>
                                        <p:cTn dur="1000" id="148"/>
                                        <p:tgtEl>
                                          <p:spTgt spid="26"/>
                                        </p:tgtEl>
                                      </p:cBhvr>
                                    </p:animEffect>
                                  </p:childTnLst>
                                </p:cTn>
                              </p:par>
                              <p:par>
                                <p:cTn fill="hold" grpId="0" id="149" nodeType="withEffect" presetClass="entr" presetID="31" presetSubtype="0">
                                  <p:stCondLst>
                                    <p:cond delay="500"/>
                                  </p:stCondLst>
                                  <p:childTnLst>
                                    <p:set>
                                      <p:cBhvr>
                                        <p:cTn dur="1" fill="hold" id="150">
                                          <p:stCondLst>
                                            <p:cond delay="0"/>
                                          </p:stCondLst>
                                        </p:cTn>
                                        <p:tgtEl>
                                          <p:spTgt spid="27"/>
                                        </p:tgtEl>
                                        <p:attrNameLst>
                                          <p:attrName>style.visibility</p:attrName>
                                        </p:attrNameLst>
                                      </p:cBhvr>
                                      <p:to>
                                        <p:strVal val="visible"/>
                                      </p:to>
                                    </p:set>
                                    <p:anim calcmode="lin" valueType="num">
                                      <p:cBhvr>
                                        <p:cTn dur="1000" fill="hold" id="151"/>
                                        <p:tgtEl>
                                          <p:spTgt spid="27"/>
                                        </p:tgtEl>
                                        <p:attrNameLst>
                                          <p:attrName>ppt_w</p:attrName>
                                        </p:attrNameLst>
                                      </p:cBhvr>
                                      <p:tavLst>
                                        <p:tav tm="0">
                                          <p:val>
                                            <p:fltVal val="0"/>
                                          </p:val>
                                        </p:tav>
                                        <p:tav tm="100000">
                                          <p:val>
                                            <p:strVal val="#ppt_w"/>
                                          </p:val>
                                        </p:tav>
                                      </p:tavLst>
                                    </p:anim>
                                    <p:anim calcmode="lin" valueType="num">
                                      <p:cBhvr>
                                        <p:cTn dur="1000" fill="hold" id="152"/>
                                        <p:tgtEl>
                                          <p:spTgt spid="27"/>
                                        </p:tgtEl>
                                        <p:attrNameLst>
                                          <p:attrName>ppt_h</p:attrName>
                                        </p:attrNameLst>
                                      </p:cBhvr>
                                      <p:tavLst>
                                        <p:tav tm="0">
                                          <p:val>
                                            <p:fltVal val="0"/>
                                          </p:val>
                                        </p:tav>
                                        <p:tav tm="100000">
                                          <p:val>
                                            <p:strVal val="#ppt_h"/>
                                          </p:val>
                                        </p:tav>
                                      </p:tavLst>
                                    </p:anim>
                                    <p:anim calcmode="lin" valueType="num">
                                      <p:cBhvr>
                                        <p:cTn dur="1000" fill="hold" id="153"/>
                                        <p:tgtEl>
                                          <p:spTgt spid="27"/>
                                        </p:tgtEl>
                                        <p:attrNameLst>
                                          <p:attrName>style.rotation</p:attrName>
                                        </p:attrNameLst>
                                      </p:cBhvr>
                                      <p:tavLst>
                                        <p:tav tm="0">
                                          <p:val>
                                            <p:fltVal val="90"/>
                                          </p:val>
                                        </p:tav>
                                        <p:tav tm="100000">
                                          <p:val>
                                            <p:fltVal val="0"/>
                                          </p:val>
                                        </p:tav>
                                      </p:tavLst>
                                    </p:anim>
                                    <p:animEffect filter="fade" transition="in">
                                      <p:cBhvr>
                                        <p:cTn dur="1000" id="154"/>
                                        <p:tgtEl>
                                          <p:spTgt spid="27"/>
                                        </p:tgtEl>
                                      </p:cBhvr>
                                    </p:animEffect>
                                  </p:childTnLst>
                                </p:cTn>
                              </p:par>
                              <p:par>
                                <p:cTn fill="hold" grpId="0" id="155" nodeType="withEffect" presetClass="entr" presetID="31" presetSubtype="0">
                                  <p:stCondLst>
                                    <p:cond delay="500"/>
                                  </p:stCondLst>
                                  <p:childTnLst>
                                    <p:set>
                                      <p:cBhvr>
                                        <p:cTn dur="1" fill="hold" id="156">
                                          <p:stCondLst>
                                            <p:cond delay="0"/>
                                          </p:stCondLst>
                                        </p:cTn>
                                        <p:tgtEl>
                                          <p:spTgt spid="28"/>
                                        </p:tgtEl>
                                        <p:attrNameLst>
                                          <p:attrName>style.visibility</p:attrName>
                                        </p:attrNameLst>
                                      </p:cBhvr>
                                      <p:to>
                                        <p:strVal val="visible"/>
                                      </p:to>
                                    </p:set>
                                    <p:anim calcmode="lin" valueType="num">
                                      <p:cBhvr>
                                        <p:cTn dur="1000" fill="hold" id="157"/>
                                        <p:tgtEl>
                                          <p:spTgt spid="28"/>
                                        </p:tgtEl>
                                        <p:attrNameLst>
                                          <p:attrName>ppt_w</p:attrName>
                                        </p:attrNameLst>
                                      </p:cBhvr>
                                      <p:tavLst>
                                        <p:tav tm="0">
                                          <p:val>
                                            <p:fltVal val="0"/>
                                          </p:val>
                                        </p:tav>
                                        <p:tav tm="100000">
                                          <p:val>
                                            <p:strVal val="#ppt_w"/>
                                          </p:val>
                                        </p:tav>
                                      </p:tavLst>
                                    </p:anim>
                                    <p:anim calcmode="lin" valueType="num">
                                      <p:cBhvr>
                                        <p:cTn dur="1000" fill="hold" id="158"/>
                                        <p:tgtEl>
                                          <p:spTgt spid="28"/>
                                        </p:tgtEl>
                                        <p:attrNameLst>
                                          <p:attrName>ppt_h</p:attrName>
                                        </p:attrNameLst>
                                      </p:cBhvr>
                                      <p:tavLst>
                                        <p:tav tm="0">
                                          <p:val>
                                            <p:fltVal val="0"/>
                                          </p:val>
                                        </p:tav>
                                        <p:tav tm="100000">
                                          <p:val>
                                            <p:strVal val="#ppt_h"/>
                                          </p:val>
                                        </p:tav>
                                      </p:tavLst>
                                    </p:anim>
                                    <p:anim calcmode="lin" valueType="num">
                                      <p:cBhvr>
                                        <p:cTn dur="1000" fill="hold" id="159"/>
                                        <p:tgtEl>
                                          <p:spTgt spid="28"/>
                                        </p:tgtEl>
                                        <p:attrNameLst>
                                          <p:attrName>style.rotation</p:attrName>
                                        </p:attrNameLst>
                                      </p:cBhvr>
                                      <p:tavLst>
                                        <p:tav tm="0">
                                          <p:val>
                                            <p:fltVal val="90"/>
                                          </p:val>
                                        </p:tav>
                                        <p:tav tm="100000">
                                          <p:val>
                                            <p:fltVal val="0"/>
                                          </p:val>
                                        </p:tav>
                                      </p:tavLst>
                                    </p:anim>
                                    <p:animEffect filter="fade" transition="in">
                                      <p:cBhvr>
                                        <p:cTn dur="1000" id="160"/>
                                        <p:tgtEl>
                                          <p:spTgt spid="28"/>
                                        </p:tgtEl>
                                      </p:cBhvr>
                                    </p:animEffect>
                                  </p:childTnLst>
                                </p:cTn>
                              </p:par>
                              <p:par>
                                <p:cTn fill="hold" grpId="0" id="161" nodeType="withEffect" presetClass="entr" presetID="31" presetSubtype="0">
                                  <p:stCondLst>
                                    <p:cond delay="500"/>
                                  </p:stCondLst>
                                  <p:childTnLst>
                                    <p:set>
                                      <p:cBhvr>
                                        <p:cTn dur="1" fill="hold" id="162">
                                          <p:stCondLst>
                                            <p:cond delay="0"/>
                                          </p:stCondLst>
                                        </p:cTn>
                                        <p:tgtEl>
                                          <p:spTgt spid="29"/>
                                        </p:tgtEl>
                                        <p:attrNameLst>
                                          <p:attrName>style.visibility</p:attrName>
                                        </p:attrNameLst>
                                      </p:cBhvr>
                                      <p:to>
                                        <p:strVal val="visible"/>
                                      </p:to>
                                    </p:set>
                                    <p:anim calcmode="lin" valueType="num">
                                      <p:cBhvr>
                                        <p:cTn dur="1000" fill="hold" id="163"/>
                                        <p:tgtEl>
                                          <p:spTgt spid="29"/>
                                        </p:tgtEl>
                                        <p:attrNameLst>
                                          <p:attrName>ppt_w</p:attrName>
                                        </p:attrNameLst>
                                      </p:cBhvr>
                                      <p:tavLst>
                                        <p:tav tm="0">
                                          <p:val>
                                            <p:fltVal val="0"/>
                                          </p:val>
                                        </p:tav>
                                        <p:tav tm="100000">
                                          <p:val>
                                            <p:strVal val="#ppt_w"/>
                                          </p:val>
                                        </p:tav>
                                      </p:tavLst>
                                    </p:anim>
                                    <p:anim calcmode="lin" valueType="num">
                                      <p:cBhvr>
                                        <p:cTn dur="1000" fill="hold" id="164"/>
                                        <p:tgtEl>
                                          <p:spTgt spid="29"/>
                                        </p:tgtEl>
                                        <p:attrNameLst>
                                          <p:attrName>ppt_h</p:attrName>
                                        </p:attrNameLst>
                                      </p:cBhvr>
                                      <p:tavLst>
                                        <p:tav tm="0">
                                          <p:val>
                                            <p:fltVal val="0"/>
                                          </p:val>
                                        </p:tav>
                                        <p:tav tm="100000">
                                          <p:val>
                                            <p:strVal val="#ppt_h"/>
                                          </p:val>
                                        </p:tav>
                                      </p:tavLst>
                                    </p:anim>
                                    <p:anim calcmode="lin" valueType="num">
                                      <p:cBhvr>
                                        <p:cTn dur="1000" fill="hold" id="165"/>
                                        <p:tgtEl>
                                          <p:spTgt spid="29"/>
                                        </p:tgtEl>
                                        <p:attrNameLst>
                                          <p:attrName>style.rotation</p:attrName>
                                        </p:attrNameLst>
                                      </p:cBhvr>
                                      <p:tavLst>
                                        <p:tav tm="0">
                                          <p:val>
                                            <p:fltVal val="90"/>
                                          </p:val>
                                        </p:tav>
                                        <p:tav tm="100000">
                                          <p:val>
                                            <p:fltVal val="0"/>
                                          </p:val>
                                        </p:tav>
                                      </p:tavLst>
                                    </p:anim>
                                    <p:animEffect filter="fade" transition="in">
                                      <p:cBhvr>
                                        <p:cTn dur="1000" id="166"/>
                                        <p:tgtEl>
                                          <p:spTgt spid="29"/>
                                        </p:tgtEl>
                                      </p:cBhvr>
                                    </p:animEffect>
                                  </p:childTnLst>
                                </p:cTn>
                              </p:par>
                              <p:par>
                                <p:cTn fill="hold" grpId="0" id="167" nodeType="withEffect" presetClass="entr" presetID="31" presetSubtype="0">
                                  <p:stCondLst>
                                    <p:cond delay="500"/>
                                  </p:stCondLst>
                                  <p:childTnLst>
                                    <p:set>
                                      <p:cBhvr>
                                        <p:cTn dur="1" fill="hold" id="168">
                                          <p:stCondLst>
                                            <p:cond delay="0"/>
                                          </p:stCondLst>
                                        </p:cTn>
                                        <p:tgtEl>
                                          <p:spTgt spid="30"/>
                                        </p:tgtEl>
                                        <p:attrNameLst>
                                          <p:attrName>style.visibility</p:attrName>
                                        </p:attrNameLst>
                                      </p:cBhvr>
                                      <p:to>
                                        <p:strVal val="visible"/>
                                      </p:to>
                                    </p:set>
                                    <p:anim calcmode="lin" valueType="num">
                                      <p:cBhvr>
                                        <p:cTn dur="1000" fill="hold" id="169"/>
                                        <p:tgtEl>
                                          <p:spTgt spid="30"/>
                                        </p:tgtEl>
                                        <p:attrNameLst>
                                          <p:attrName>ppt_w</p:attrName>
                                        </p:attrNameLst>
                                      </p:cBhvr>
                                      <p:tavLst>
                                        <p:tav tm="0">
                                          <p:val>
                                            <p:fltVal val="0"/>
                                          </p:val>
                                        </p:tav>
                                        <p:tav tm="100000">
                                          <p:val>
                                            <p:strVal val="#ppt_w"/>
                                          </p:val>
                                        </p:tav>
                                      </p:tavLst>
                                    </p:anim>
                                    <p:anim calcmode="lin" valueType="num">
                                      <p:cBhvr>
                                        <p:cTn dur="1000" fill="hold" id="170"/>
                                        <p:tgtEl>
                                          <p:spTgt spid="30"/>
                                        </p:tgtEl>
                                        <p:attrNameLst>
                                          <p:attrName>ppt_h</p:attrName>
                                        </p:attrNameLst>
                                      </p:cBhvr>
                                      <p:tavLst>
                                        <p:tav tm="0">
                                          <p:val>
                                            <p:fltVal val="0"/>
                                          </p:val>
                                        </p:tav>
                                        <p:tav tm="100000">
                                          <p:val>
                                            <p:strVal val="#ppt_h"/>
                                          </p:val>
                                        </p:tav>
                                      </p:tavLst>
                                    </p:anim>
                                    <p:anim calcmode="lin" valueType="num">
                                      <p:cBhvr>
                                        <p:cTn dur="1000" fill="hold" id="171"/>
                                        <p:tgtEl>
                                          <p:spTgt spid="30"/>
                                        </p:tgtEl>
                                        <p:attrNameLst>
                                          <p:attrName>style.rotation</p:attrName>
                                        </p:attrNameLst>
                                      </p:cBhvr>
                                      <p:tavLst>
                                        <p:tav tm="0">
                                          <p:val>
                                            <p:fltVal val="90"/>
                                          </p:val>
                                        </p:tav>
                                        <p:tav tm="100000">
                                          <p:val>
                                            <p:fltVal val="0"/>
                                          </p:val>
                                        </p:tav>
                                      </p:tavLst>
                                    </p:anim>
                                    <p:animEffect filter="fade" transition="in">
                                      <p:cBhvr>
                                        <p:cTn dur="1000" id="172"/>
                                        <p:tgtEl>
                                          <p:spTgt spid="30"/>
                                        </p:tgtEl>
                                      </p:cBhvr>
                                    </p:animEffect>
                                  </p:childTnLst>
                                </p:cTn>
                              </p:par>
                              <p:par>
                                <p:cTn fill="hold" grpId="0" id="173" nodeType="withEffect" presetClass="entr" presetID="31" presetSubtype="0">
                                  <p:stCondLst>
                                    <p:cond delay="500"/>
                                  </p:stCondLst>
                                  <p:childTnLst>
                                    <p:set>
                                      <p:cBhvr>
                                        <p:cTn dur="1" fill="hold" id="174">
                                          <p:stCondLst>
                                            <p:cond delay="0"/>
                                          </p:stCondLst>
                                        </p:cTn>
                                        <p:tgtEl>
                                          <p:spTgt spid="31"/>
                                        </p:tgtEl>
                                        <p:attrNameLst>
                                          <p:attrName>style.visibility</p:attrName>
                                        </p:attrNameLst>
                                      </p:cBhvr>
                                      <p:to>
                                        <p:strVal val="visible"/>
                                      </p:to>
                                    </p:set>
                                    <p:anim calcmode="lin" valueType="num">
                                      <p:cBhvr>
                                        <p:cTn dur="1000" fill="hold" id="175"/>
                                        <p:tgtEl>
                                          <p:spTgt spid="31"/>
                                        </p:tgtEl>
                                        <p:attrNameLst>
                                          <p:attrName>ppt_w</p:attrName>
                                        </p:attrNameLst>
                                      </p:cBhvr>
                                      <p:tavLst>
                                        <p:tav tm="0">
                                          <p:val>
                                            <p:fltVal val="0"/>
                                          </p:val>
                                        </p:tav>
                                        <p:tav tm="100000">
                                          <p:val>
                                            <p:strVal val="#ppt_w"/>
                                          </p:val>
                                        </p:tav>
                                      </p:tavLst>
                                    </p:anim>
                                    <p:anim calcmode="lin" valueType="num">
                                      <p:cBhvr>
                                        <p:cTn dur="1000" fill="hold" id="176"/>
                                        <p:tgtEl>
                                          <p:spTgt spid="31"/>
                                        </p:tgtEl>
                                        <p:attrNameLst>
                                          <p:attrName>ppt_h</p:attrName>
                                        </p:attrNameLst>
                                      </p:cBhvr>
                                      <p:tavLst>
                                        <p:tav tm="0">
                                          <p:val>
                                            <p:fltVal val="0"/>
                                          </p:val>
                                        </p:tav>
                                        <p:tav tm="100000">
                                          <p:val>
                                            <p:strVal val="#ppt_h"/>
                                          </p:val>
                                        </p:tav>
                                      </p:tavLst>
                                    </p:anim>
                                    <p:anim calcmode="lin" valueType="num">
                                      <p:cBhvr>
                                        <p:cTn dur="1000" fill="hold" id="177"/>
                                        <p:tgtEl>
                                          <p:spTgt spid="31"/>
                                        </p:tgtEl>
                                        <p:attrNameLst>
                                          <p:attrName>style.rotation</p:attrName>
                                        </p:attrNameLst>
                                      </p:cBhvr>
                                      <p:tavLst>
                                        <p:tav tm="0">
                                          <p:val>
                                            <p:fltVal val="90"/>
                                          </p:val>
                                        </p:tav>
                                        <p:tav tm="100000">
                                          <p:val>
                                            <p:fltVal val="0"/>
                                          </p:val>
                                        </p:tav>
                                      </p:tavLst>
                                    </p:anim>
                                    <p:animEffect filter="fade" transition="in">
                                      <p:cBhvr>
                                        <p:cTn dur="1000" id="178"/>
                                        <p:tgtEl>
                                          <p:spTgt spid="31"/>
                                        </p:tgtEl>
                                      </p:cBhvr>
                                    </p:animEffect>
                                  </p:childTnLst>
                                </p:cTn>
                              </p:par>
                              <p:par>
                                <p:cTn fill="hold" grpId="0" id="179" nodeType="withEffect" presetClass="entr" presetID="31" presetSubtype="0">
                                  <p:stCondLst>
                                    <p:cond delay="500"/>
                                  </p:stCondLst>
                                  <p:childTnLst>
                                    <p:set>
                                      <p:cBhvr>
                                        <p:cTn dur="1" fill="hold" id="180">
                                          <p:stCondLst>
                                            <p:cond delay="0"/>
                                          </p:stCondLst>
                                        </p:cTn>
                                        <p:tgtEl>
                                          <p:spTgt spid="32"/>
                                        </p:tgtEl>
                                        <p:attrNameLst>
                                          <p:attrName>style.visibility</p:attrName>
                                        </p:attrNameLst>
                                      </p:cBhvr>
                                      <p:to>
                                        <p:strVal val="visible"/>
                                      </p:to>
                                    </p:set>
                                    <p:anim calcmode="lin" valueType="num">
                                      <p:cBhvr>
                                        <p:cTn dur="1000" fill="hold" id="181"/>
                                        <p:tgtEl>
                                          <p:spTgt spid="32"/>
                                        </p:tgtEl>
                                        <p:attrNameLst>
                                          <p:attrName>ppt_w</p:attrName>
                                        </p:attrNameLst>
                                      </p:cBhvr>
                                      <p:tavLst>
                                        <p:tav tm="0">
                                          <p:val>
                                            <p:fltVal val="0"/>
                                          </p:val>
                                        </p:tav>
                                        <p:tav tm="100000">
                                          <p:val>
                                            <p:strVal val="#ppt_w"/>
                                          </p:val>
                                        </p:tav>
                                      </p:tavLst>
                                    </p:anim>
                                    <p:anim calcmode="lin" valueType="num">
                                      <p:cBhvr>
                                        <p:cTn dur="1000" fill="hold" id="182"/>
                                        <p:tgtEl>
                                          <p:spTgt spid="32"/>
                                        </p:tgtEl>
                                        <p:attrNameLst>
                                          <p:attrName>ppt_h</p:attrName>
                                        </p:attrNameLst>
                                      </p:cBhvr>
                                      <p:tavLst>
                                        <p:tav tm="0">
                                          <p:val>
                                            <p:fltVal val="0"/>
                                          </p:val>
                                        </p:tav>
                                        <p:tav tm="100000">
                                          <p:val>
                                            <p:strVal val="#ppt_h"/>
                                          </p:val>
                                        </p:tav>
                                      </p:tavLst>
                                    </p:anim>
                                    <p:anim calcmode="lin" valueType="num">
                                      <p:cBhvr>
                                        <p:cTn dur="1000" fill="hold" id="183"/>
                                        <p:tgtEl>
                                          <p:spTgt spid="32"/>
                                        </p:tgtEl>
                                        <p:attrNameLst>
                                          <p:attrName>style.rotation</p:attrName>
                                        </p:attrNameLst>
                                      </p:cBhvr>
                                      <p:tavLst>
                                        <p:tav tm="0">
                                          <p:val>
                                            <p:fltVal val="90"/>
                                          </p:val>
                                        </p:tav>
                                        <p:tav tm="100000">
                                          <p:val>
                                            <p:fltVal val="0"/>
                                          </p:val>
                                        </p:tav>
                                      </p:tavLst>
                                    </p:anim>
                                    <p:animEffect filter="fade" transition="in">
                                      <p:cBhvr>
                                        <p:cTn dur="1000" id="184"/>
                                        <p:tgtEl>
                                          <p:spTgt spid="32"/>
                                        </p:tgtEl>
                                      </p:cBhvr>
                                    </p:animEffect>
                                  </p:childTnLst>
                                </p:cTn>
                              </p:par>
                              <p:par>
                                <p:cTn fill="hold" grpId="0" id="185" nodeType="withEffect" presetClass="entr" presetID="31" presetSubtype="0">
                                  <p:stCondLst>
                                    <p:cond delay="500"/>
                                  </p:stCondLst>
                                  <p:childTnLst>
                                    <p:set>
                                      <p:cBhvr>
                                        <p:cTn dur="1" fill="hold" id="186">
                                          <p:stCondLst>
                                            <p:cond delay="0"/>
                                          </p:stCondLst>
                                        </p:cTn>
                                        <p:tgtEl>
                                          <p:spTgt spid="33"/>
                                        </p:tgtEl>
                                        <p:attrNameLst>
                                          <p:attrName>style.visibility</p:attrName>
                                        </p:attrNameLst>
                                      </p:cBhvr>
                                      <p:to>
                                        <p:strVal val="visible"/>
                                      </p:to>
                                    </p:set>
                                    <p:anim calcmode="lin" valueType="num">
                                      <p:cBhvr>
                                        <p:cTn dur="1000" fill="hold" id="187"/>
                                        <p:tgtEl>
                                          <p:spTgt spid="33"/>
                                        </p:tgtEl>
                                        <p:attrNameLst>
                                          <p:attrName>ppt_w</p:attrName>
                                        </p:attrNameLst>
                                      </p:cBhvr>
                                      <p:tavLst>
                                        <p:tav tm="0">
                                          <p:val>
                                            <p:fltVal val="0"/>
                                          </p:val>
                                        </p:tav>
                                        <p:tav tm="100000">
                                          <p:val>
                                            <p:strVal val="#ppt_w"/>
                                          </p:val>
                                        </p:tav>
                                      </p:tavLst>
                                    </p:anim>
                                    <p:anim calcmode="lin" valueType="num">
                                      <p:cBhvr>
                                        <p:cTn dur="1000" fill="hold" id="188"/>
                                        <p:tgtEl>
                                          <p:spTgt spid="33"/>
                                        </p:tgtEl>
                                        <p:attrNameLst>
                                          <p:attrName>ppt_h</p:attrName>
                                        </p:attrNameLst>
                                      </p:cBhvr>
                                      <p:tavLst>
                                        <p:tav tm="0">
                                          <p:val>
                                            <p:fltVal val="0"/>
                                          </p:val>
                                        </p:tav>
                                        <p:tav tm="100000">
                                          <p:val>
                                            <p:strVal val="#ppt_h"/>
                                          </p:val>
                                        </p:tav>
                                      </p:tavLst>
                                    </p:anim>
                                    <p:anim calcmode="lin" valueType="num">
                                      <p:cBhvr>
                                        <p:cTn dur="1000" fill="hold" id="189"/>
                                        <p:tgtEl>
                                          <p:spTgt spid="33"/>
                                        </p:tgtEl>
                                        <p:attrNameLst>
                                          <p:attrName>style.rotation</p:attrName>
                                        </p:attrNameLst>
                                      </p:cBhvr>
                                      <p:tavLst>
                                        <p:tav tm="0">
                                          <p:val>
                                            <p:fltVal val="90"/>
                                          </p:val>
                                        </p:tav>
                                        <p:tav tm="100000">
                                          <p:val>
                                            <p:fltVal val="0"/>
                                          </p:val>
                                        </p:tav>
                                      </p:tavLst>
                                    </p:anim>
                                    <p:animEffect filter="fade" transition="in">
                                      <p:cBhvr>
                                        <p:cTn dur="1000" id="190"/>
                                        <p:tgtEl>
                                          <p:spTgt spid="33"/>
                                        </p:tgtEl>
                                      </p:cBhvr>
                                    </p:animEffect>
                                  </p:childTnLst>
                                </p:cTn>
                              </p:par>
                              <p:par>
                                <p:cTn fill="hold" grpId="0" id="191" nodeType="withEffect" presetClass="entr" presetID="31" presetSubtype="0">
                                  <p:stCondLst>
                                    <p:cond delay="500"/>
                                  </p:stCondLst>
                                  <p:childTnLst>
                                    <p:set>
                                      <p:cBhvr>
                                        <p:cTn dur="1" fill="hold" id="192">
                                          <p:stCondLst>
                                            <p:cond delay="0"/>
                                          </p:stCondLst>
                                        </p:cTn>
                                        <p:tgtEl>
                                          <p:spTgt spid="34"/>
                                        </p:tgtEl>
                                        <p:attrNameLst>
                                          <p:attrName>style.visibility</p:attrName>
                                        </p:attrNameLst>
                                      </p:cBhvr>
                                      <p:to>
                                        <p:strVal val="visible"/>
                                      </p:to>
                                    </p:set>
                                    <p:anim calcmode="lin" valueType="num">
                                      <p:cBhvr>
                                        <p:cTn dur="1000" fill="hold" id="193"/>
                                        <p:tgtEl>
                                          <p:spTgt spid="34"/>
                                        </p:tgtEl>
                                        <p:attrNameLst>
                                          <p:attrName>ppt_w</p:attrName>
                                        </p:attrNameLst>
                                      </p:cBhvr>
                                      <p:tavLst>
                                        <p:tav tm="0">
                                          <p:val>
                                            <p:fltVal val="0"/>
                                          </p:val>
                                        </p:tav>
                                        <p:tav tm="100000">
                                          <p:val>
                                            <p:strVal val="#ppt_w"/>
                                          </p:val>
                                        </p:tav>
                                      </p:tavLst>
                                    </p:anim>
                                    <p:anim calcmode="lin" valueType="num">
                                      <p:cBhvr>
                                        <p:cTn dur="1000" fill="hold" id="194"/>
                                        <p:tgtEl>
                                          <p:spTgt spid="34"/>
                                        </p:tgtEl>
                                        <p:attrNameLst>
                                          <p:attrName>ppt_h</p:attrName>
                                        </p:attrNameLst>
                                      </p:cBhvr>
                                      <p:tavLst>
                                        <p:tav tm="0">
                                          <p:val>
                                            <p:fltVal val="0"/>
                                          </p:val>
                                        </p:tav>
                                        <p:tav tm="100000">
                                          <p:val>
                                            <p:strVal val="#ppt_h"/>
                                          </p:val>
                                        </p:tav>
                                      </p:tavLst>
                                    </p:anim>
                                    <p:anim calcmode="lin" valueType="num">
                                      <p:cBhvr>
                                        <p:cTn dur="1000" fill="hold" id="195"/>
                                        <p:tgtEl>
                                          <p:spTgt spid="34"/>
                                        </p:tgtEl>
                                        <p:attrNameLst>
                                          <p:attrName>style.rotation</p:attrName>
                                        </p:attrNameLst>
                                      </p:cBhvr>
                                      <p:tavLst>
                                        <p:tav tm="0">
                                          <p:val>
                                            <p:fltVal val="90"/>
                                          </p:val>
                                        </p:tav>
                                        <p:tav tm="100000">
                                          <p:val>
                                            <p:fltVal val="0"/>
                                          </p:val>
                                        </p:tav>
                                      </p:tavLst>
                                    </p:anim>
                                    <p:animEffect filter="fade" transition="in">
                                      <p:cBhvr>
                                        <p:cTn dur="1000" id="196"/>
                                        <p:tgtEl>
                                          <p:spTgt spid="34"/>
                                        </p:tgtEl>
                                      </p:cBhvr>
                                    </p:animEffect>
                                  </p:childTnLst>
                                </p:cTn>
                              </p:par>
                              <p:par>
                                <p:cTn fill="hold" grpId="0" id="197" nodeType="withEffect" presetClass="entr" presetID="31" presetSubtype="0">
                                  <p:stCondLst>
                                    <p:cond delay="500"/>
                                  </p:stCondLst>
                                  <p:childTnLst>
                                    <p:set>
                                      <p:cBhvr>
                                        <p:cTn dur="1" fill="hold" id="198">
                                          <p:stCondLst>
                                            <p:cond delay="0"/>
                                          </p:stCondLst>
                                        </p:cTn>
                                        <p:tgtEl>
                                          <p:spTgt spid="35"/>
                                        </p:tgtEl>
                                        <p:attrNameLst>
                                          <p:attrName>style.visibility</p:attrName>
                                        </p:attrNameLst>
                                      </p:cBhvr>
                                      <p:to>
                                        <p:strVal val="visible"/>
                                      </p:to>
                                    </p:set>
                                    <p:anim calcmode="lin" valueType="num">
                                      <p:cBhvr>
                                        <p:cTn dur="1000" fill="hold" id="199"/>
                                        <p:tgtEl>
                                          <p:spTgt spid="35"/>
                                        </p:tgtEl>
                                        <p:attrNameLst>
                                          <p:attrName>ppt_w</p:attrName>
                                        </p:attrNameLst>
                                      </p:cBhvr>
                                      <p:tavLst>
                                        <p:tav tm="0">
                                          <p:val>
                                            <p:fltVal val="0"/>
                                          </p:val>
                                        </p:tav>
                                        <p:tav tm="100000">
                                          <p:val>
                                            <p:strVal val="#ppt_w"/>
                                          </p:val>
                                        </p:tav>
                                      </p:tavLst>
                                    </p:anim>
                                    <p:anim calcmode="lin" valueType="num">
                                      <p:cBhvr>
                                        <p:cTn dur="1000" fill="hold" id="200"/>
                                        <p:tgtEl>
                                          <p:spTgt spid="35"/>
                                        </p:tgtEl>
                                        <p:attrNameLst>
                                          <p:attrName>ppt_h</p:attrName>
                                        </p:attrNameLst>
                                      </p:cBhvr>
                                      <p:tavLst>
                                        <p:tav tm="0">
                                          <p:val>
                                            <p:fltVal val="0"/>
                                          </p:val>
                                        </p:tav>
                                        <p:tav tm="100000">
                                          <p:val>
                                            <p:strVal val="#ppt_h"/>
                                          </p:val>
                                        </p:tav>
                                      </p:tavLst>
                                    </p:anim>
                                    <p:anim calcmode="lin" valueType="num">
                                      <p:cBhvr>
                                        <p:cTn dur="1000" fill="hold" id="201"/>
                                        <p:tgtEl>
                                          <p:spTgt spid="35"/>
                                        </p:tgtEl>
                                        <p:attrNameLst>
                                          <p:attrName>style.rotation</p:attrName>
                                        </p:attrNameLst>
                                      </p:cBhvr>
                                      <p:tavLst>
                                        <p:tav tm="0">
                                          <p:val>
                                            <p:fltVal val="90"/>
                                          </p:val>
                                        </p:tav>
                                        <p:tav tm="100000">
                                          <p:val>
                                            <p:fltVal val="0"/>
                                          </p:val>
                                        </p:tav>
                                      </p:tavLst>
                                    </p:anim>
                                    <p:animEffect filter="fade" transition="in">
                                      <p:cBhvr>
                                        <p:cTn dur="1000" id="202"/>
                                        <p:tgtEl>
                                          <p:spTgt spid="35"/>
                                        </p:tgtEl>
                                      </p:cBhvr>
                                    </p:animEffect>
                                  </p:childTnLst>
                                </p:cTn>
                              </p:par>
                              <p:par>
                                <p:cTn fill="hold" grpId="0" id="203" nodeType="withEffect" presetClass="entr" presetID="31" presetSubtype="0">
                                  <p:stCondLst>
                                    <p:cond delay="500"/>
                                  </p:stCondLst>
                                  <p:childTnLst>
                                    <p:set>
                                      <p:cBhvr>
                                        <p:cTn dur="1" fill="hold" id="204">
                                          <p:stCondLst>
                                            <p:cond delay="0"/>
                                          </p:stCondLst>
                                        </p:cTn>
                                        <p:tgtEl>
                                          <p:spTgt spid="36"/>
                                        </p:tgtEl>
                                        <p:attrNameLst>
                                          <p:attrName>style.visibility</p:attrName>
                                        </p:attrNameLst>
                                      </p:cBhvr>
                                      <p:to>
                                        <p:strVal val="visible"/>
                                      </p:to>
                                    </p:set>
                                    <p:anim calcmode="lin" valueType="num">
                                      <p:cBhvr>
                                        <p:cTn dur="1000" fill="hold" id="205"/>
                                        <p:tgtEl>
                                          <p:spTgt spid="36"/>
                                        </p:tgtEl>
                                        <p:attrNameLst>
                                          <p:attrName>ppt_w</p:attrName>
                                        </p:attrNameLst>
                                      </p:cBhvr>
                                      <p:tavLst>
                                        <p:tav tm="0">
                                          <p:val>
                                            <p:fltVal val="0"/>
                                          </p:val>
                                        </p:tav>
                                        <p:tav tm="100000">
                                          <p:val>
                                            <p:strVal val="#ppt_w"/>
                                          </p:val>
                                        </p:tav>
                                      </p:tavLst>
                                    </p:anim>
                                    <p:anim calcmode="lin" valueType="num">
                                      <p:cBhvr>
                                        <p:cTn dur="1000" fill="hold" id="206"/>
                                        <p:tgtEl>
                                          <p:spTgt spid="36"/>
                                        </p:tgtEl>
                                        <p:attrNameLst>
                                          <p:attrName>ppt_h</p:attrName>
                                        </p:attrNameLst>
                                      </p:cBhvr>
                                      <p:tavLst>
                                        <p:tav tm="0">
                                          <p:val>
                                            <p:fltVal val="0"/>
                                          </p:val>
                                        </p:tav>
                                        <p:tav tm="100000">
                                          <p:val>
                                            <p:strVal val="#ppt_h"/>
                                          </p:val>
                                        </p:tav>
                                      </p:tavLst>
                                    </p:anim>
                                    <p:anim calcmode="lin" valueType="num">
                                      <p:cBhvr>
                                        <p:cTn dur="1000" fill="hold" id="207"/>
                                        <p:tgtEl>
                                          <p:spTgt spid="36"/>
                                        </p:tgtEl>
                                        <p:attrNameLst>
                                          <p:attrName>style.rotation</p:attrName>
                                        </p:attrNameLst>
                                      </p:cBhvr>
                                      <p:tavLst>
                                        <p:tav tm="0">
                                          <p:val>
                                            <p:fltVal val="90"/>
                                          </p:val>
                                        </p:tav>
                                        <p:tav tm="100000">
                                          <p:val>
                                            <p:fltVal val="0"/>
                                          </p:val>
                                        </p:tav>
                                      </p:tavLst>
                                    </p:anim>
                                    <p:animEffect filter="fade" transition="in">
                                      <p:cBhvr>
                                        <p:cTn dur="1000" id="208"/>
                                        <p:tgtEl>
                                          <p:spTgt spid="36"/>
                                        </p:tgtEl>
                                      </p:cBhvr>
                                    </p:animEffect>
                                  </p:childTnLst>
                                </p:cTn>
                              </p:par>
                              <p:par>
                                <p:cTn fill="hold" grpId="0" id="209" nodeType="withEffect" presetClass="entr" presetID="31" presetSubtype="0">
                                  <p:stCondLst>
                                    <p:cond delay="500"/>
                                  </p:stCondLst>
                                  <p:childTnLst>
                                    <p:set>
                                      <p:cBhvr>
                                        <p:cTn dur="1" fill="hold" id="210">
                                          <p:stCondLst>
                                            <p:cond delay="0"/>
                                          </p:stCondLst>
                                        </p:cTn>
                                        <p:tgtEl>
                                          <p:spTgt spid="37"/>
                                        </p:tgtEl>
                                        <p:attrNameLst>
                                          <p:attrName>style.visibility</p:attrName>
                                        </p:attrNameLst>
                                      </p:cBhvr>
                                      <p:to>
                                        <p:strVal val="visible"/>
                                      </p:to>
                                    </p:set>
                                    <p:anim calcmode="lin" valueType="num">
                                      <p:cBhvr>
                                        <p:cTn dur="1000" fill="hold" id="211"/>
                                        <p:tgtEl>
                                          <p:spTgt spid="37"/>
                                        </p:tgtEl>
                                        <p:attrNameLst>
                                          <p:attrName>ppt_w</p:attrName>
                                        </p:attrNameLst>
                                      </p:cBhvr>
                                      <p:tavLst>
                                        <p:tav tm="0">
                                          <p:val>
                                            <p:fltVal val="0"/>
                                          </p:val>
                                        </p:tav>
                                        <p:tav tm="100000">
                                          <p:val>
                                            <p:strVal val="#ppt_w"/>
                                          </p:val>
                                        </p:tav>
                                      </p:tavLst>
                                    </p:anim>
                                    <p:anim calcmode="lin" valueType="num">
                                      <p:cBhvr>
                                        <p:cTn dur="1000" fill="hold" id="212"/>
                                        <p:tgtEl>
                                          <p:spTgt spid="37"/>
                                        </p:tgtEl>
                                        <p:attrNameLst>
                                          <p:attrName>ppt_h</p:attrName>
                                        </p:attrNameLst>
                                      </p:cBhvr>
                                      <p:tavLst>
                                        <p:tav tm="0">
                                          <p:val>
                                            <p:fltVal val="0"/>
                                          </p:val>
                                        </p:tav>
                                        <p:tav tm="100000">
                                          <p:val>
                                            <p:strVal val="#ppt_h"/>
                                          </p:val>
                                        </p:tav>
                                      </p:tavLst>
                                    </p:anim>
                                    <p:anim calcmode="lin" valueType="num">
                                      <p:cBhvr>
                                        <p:cTn dur="1000" fill="hold" id="213"/>
                                        <p:tgtEl>
                                          <p:spTgt spid="37"/>
                                        </p:tgtEl>
                                        <p:attrNameLst>
                                          <p:attrName>style.rotation</p:attrName>
                                        </p:attrNameLst>
                                      </p:cBhvr>
                                      <p:tavLst>
                                        <p:tav tm="0">
                                          <p:val>
                                            <p:fltVal val="90"/>
                                          </p:val>
                                        </p:tav>
                                        <p:tav tm="100000">
                                          <p:val>
                                            <p:fltVal val="0"/>
                                          </p:val>
                                        </p:tav>
                                      </p:tavLst>
                                    </p:anim>
                                    <p:animEffect filter="fade" transition="in">
                                      <p:cBhvr>
                                        <p:cTn dur="1000" id="214"/>
                                        <p:tgtEl>
                                          <p:spTgt spid="37"/>
                                        </p:tgtEl>
                                      </p:cBhvr>
                                    </p:animEffect>
                                  </p:childTnLst>
                                </p:cTn>
                              </p:par>
                              <p:par>
                                <p:cTn fill="hold" grpId="0" id="215" nodeType="withEffect" presetClass="entr" presetID="31" presetSubtype="0">
                                  <p:stCondLst>
                                    <p:cond delay="500"/>
                                  </p:stCondLst>
                                  <p:childTnLst>
                                    <p:set>
                                      <p:cBhvr>
                                        <p:cTn dur="1" fill="hold" id="216">
                                          <p:stCondLst>
                                            <p:cond delay="0"/>
                                          </p:stCondLst>
                                        </p:cTn>
                                        <p:tgtEl>
                                          <p:spTgt spid="38"/>
                                        </p:tgtEl>
                                        <p:attrNameLst>
                                          <p:attrName>style.visibility</p:attrName>
                                        </p:attrNameLst>
                                      </p:cBhvr>
                                      <p:to>
                                        <p:strVal val="visible"/>
                                      </p:to>
                                    </p:set>
                                    <p:anim calcmode="lin" valueType="num">
                                      <p:cBhvr>
                                        <p:cTn dur="1000" fill="hold" id="217"/>
                                        <p:tgtEl>
                                          <p:spTgt spid="38"/>
                                        </p:tgtEl>
                                        <p:attrNameLst>
                                          <p:attrName>ppt_w</p:attrName>
                                        </p:attrNameLst>
                                      </p:cBhvr>
                                      <p:tavLst>
                                        <p:tav tm="0">
                                          <p:val>
                                            <p:fltVal val="0"/>
                                          </p:val>
                                        </p:tav>
                                        <p:tav tm="100000">
                                          <p:val>
                                            <p:strVal val="#ppt_w"/>
                                          </p:val>
                                        </p:tav>
                                      </p:tavLst>
                                    </p:anim>
                                    <p:anim calcmode="lin" valueType="num">
                                      <p:cBhvr>
                                        <p:cTn dur="1000" fill="hold" id="218"/>
                                        <p:tgtEl>
                                          <p:spTgt spid="38"/>
                                        </p:tgtEl>
                                        <p:attrNameLst>
                                          <p:attrName>ppt_h</p:attrName>
                                        </p:attrNameLst>
                                      </p:cBhvr>
                                      <p:tavLst>
                                        <p:tav tm="0">
                                          <p:val>
                                            <p:fltVal val="0"/>
                                          </p:val>
                                        </p:tav>
                                        <p:tav tm="100000">
                                          <p:val>
                                            <p:strVal val="#ppt_h"/>
                                          </p:val>
                                        </p:tav>
                                      </p:tavLst>
                                    </p:anim>
                                    <p:anim calcmode="lin" valueType="num">
                                      <p:cBhvr>
                                        <p:cTn dur="1000" fill="hold" id="219"/>
                                        <p:tgtEl>
                                          <p:spTgt spid="38"/>
                                        </p:tgtEl>
                                        <p:attrNameLst>
                                          <p:attrName>style.rotation</p:attrName>
                                        </p:attrNameLst>
                                      </p:cBhvr>
                                      <p:tavLst>
                                        <p:tav tm="0">
                                          <p:val>
                                            <p:fltVal val="90"/>
                                          </p:val>
                                        </p:tav>
                                        <p:tav tm="100000">
                                          <p:val>
                                            <p:fltVal val="0"/>
                                          </p:val>
                                        </p:tav>
                                      </p:tavLst>
                                    </p:anim>
                                    <p:animEffect filter="fade" transition="in">
                                      <p:cBhvr>
                                        <p:cTn dur="1000" id="220"/>
                                        <p:tgtEl>
                                          <p:spTgt spid="38"/>
                                        </p:tgtEl>
                                      </p:cBhvr>
                                    </p:animEffect>
                                  </p:childTnLst>
                                </p:cTn>
                              </p:par>
                              <p:par>
                                <p:cTn fill="hold" grpId="0" id="221" nodeType="withEffect" presetClass="entr" presetID="31" presetSubtype="0">
                                  <p:stCondLst>
                                    <p:cond delay="500"/>
                                  </p:stCondLst>
                                  <p:childTnLst>
                                    <p:set>
                                      <p:cBhvr>
                                        <p:cTn dur="1" fill="hold" id="222">
                                          <p:stCondLst>
                                            <p:cond delay="0"/>
                                          </p:stCondLst>
                                        </p:cTn>
                                        <p:tgtEl>
                                          <p:spTgt spid="39"/>
                                        </p:tgtEl>
                                        <p:attrNameLst>
                                          <p:attrName>style.visibility</p:attrName>
                                        </p:attrNameLst>
                                      </p:cBhvr>
                                      <p:to>
                                        <p:strVal val="visible"/>
                                      </p:to>
                                    </p:set>
                                    <p:anim calcmode="lin" valueType="num">
                                      <p:cBhvr>
                                        <p:cTn dur="1000" fill="hold" id="223"/>
                                        <p:tgtEl>
                                          <p:spTgt spid="39"/>
                                        </p:tgtEl>
                                        <p:attrNameLst>
                                          <p:attrName>ppt_w</p:attrName>
                                        </p:attrNameLst>
                                      </p:cBhvr>
                                      <p:tavLst>
                                        <p:tav tm="0">
                                          <p:val>
                                            <p:fltVal val="0"/>
                                          </p:val>
                                        </p:tav>
                                        <p:tav tm="100000">
                                          <p:val>
                                            <p:strVal val="#ppt_w"/>
                                          </p:val>
                                        </p:tav>
                                      </p:tavLst>
                                    </p:anim>
                                    <p:anim calcmode="lin" valueType="num">
                                      <p:cBhvr>
                                        <p:cTn dur="1000" fill="hold" id="224"/>
                                        <p:tgtEl>
                                          <p:spTgt spid="39"/>
                                        </p:tgtEl>
                                        <p:attrNameLst>
                                          <p:attrName>ppt_h</p:attrName>
                                        </p:attrNameLst>
                                      </p:cBhvr>
                                      <p:tavLst>
                                        <p:tav tm="0">
                                          <p:val>
                                            <p:fltVal val="0"/>
                                          </p:val>
                                        </p:tav>
                                        <p:tav tm="100000">
                                          <p:val>
                                            <p:strVal val="#ppt_h"/>
                                          </p:val>
                                        </p:tav>
                                      </p:tavLst>
                                    </p:anim>
                                    <p:anim calcmode="lin" valueType="num">
                                      <p:cBhvr>
                                        <p:cTn dur="1000" fill="hold" id="225"/>
                                        <p:tgtEl>
                                          <p:spTgt spid="39"/>
                                        </p:tgtEl>
                                        <p:attrNameLst>
                                          <p:attrName>style.rotation</p:attrName>
                                        </p:attrNameLst>
                                      </p:cBhvr>
                                      <p:tavLst>
                                        <p:tav tm="0">
                                          <p:val>
                                            <p:fltVal val="90"/>
                                          </p:val>
                                        </p:tav>
                                        <p:tav tm="100000">
                                          <p:val>
                                            <p:fltVal val="0"/>
                                          </p:val>
                                        </p:tav>
                                      </p:tavLst>
                                    </p:anim>
                                    <p:animEffect filter="fade" transition="in">
                                      <p:cBhvr>
                                        <p:cTn dur="1000" id="226"/>
                                        <p:tgtEl>
                                          <p:spTgt spid="39"/>
                                        </p:tgtEl>
                                      </p:cBhvr>
                                    </p:animEffect>
                                  </p:childTnLst>
                                </p:cTn>
                              </p:par>
                              <p:par>
                                <p:cTn fill="hold" grpId="0" id="227" nodeType="withEffect" presetClass="entr" presetID="31" presetSubtype="0">
                                  <p:stCondLst>
                                    <p:cond delay="500"/>
                                  </p:stCondLst>
                                  <p:childTnLst>
                                    <p:set>
                                      <p:cBhvr>
                                        <p:cTn dur="1" fill="hold" id="228">
                                          <p:stCondLst>
                                            <p:cond delay="0"/>
                                          </p:stCondLst>
                                        </p:cTn>
                                        <p:tgtEl>
                                          <p:spTgt spid="40"/>
                                        </p:tgtEl>
                                        <p:attrNameLst>
                                          <p:attrName>style.visibility</p:attrName>
                                        </p:attrNameLst>
                                      </p:cBhvr>
                                      <p:to>
                                        <p:strVal val="visible"/>
                                      </p:to>
                                    </p:set>
                                    <p:anim calcmode="lin" valueType="num">
                                      <p:cBhvr>
                                        <p:cTn dur="1000" fill="hold" id="229"/>
                                        <p:tgtEl>
                                          <p:spTgt spid="40"/>
                                        </p:tgtEl>
                                        <p:attrNameLst>
                                          <p:attrName>ppt_w</p:attrName>
                                        </p:attrNameLst>
                                      </p:cBhvr>
                                      <p:tavLst>
                                        <p:tav tm="0">
                                          <p:val>
                                            <p:fltVal val="0"/>
                                          </p:val>
                                        </p:tav>
                                        <p:tav tm="100000">
                                          <p:val>
                                            <p:strVal val="#ppt_w"/>
                                          </p:val>
                                        </p:tav>
                                      </p:tavLst>
                                    </p:anim>
                                    <p:anim calcmode="lin" valueType="num">
                                      <p:cBhvr>
                                        <p:cTn dur="1000" fill="hold" id="230"/>
                                        <p:tgtEl>
                                          <p:spTgt spid="40"/>
                                        </p:tgtEl>
                                        <p:attrNameLst>
                                          <p:attrName>ppt_h</p:attrName>
                                        </p:attrNameLst>
                                      </p:cBhvr>
                                      <p:tavLst>
                                        <p:tav tm="0">
                                          <p:val>
                                            <p:fltVal val="0"/>
                                          </p:val>
                                        </p:tav>
                                        <p:tav tm="100000">
                                          <p:val>
                                            <p:strVal val="#ppt_h"/>
                                          </p:val>
                                        </p:tav>
                                      </p:tavLst>
                                    </p:anim>
                                    <p:anim calcmode="lin" valueType="num">
                                      <p:cBhvr>
                                        <p:cTn dur="1000" fill="hold" id="231"/>
                                        <p:tgtEl>
                                          <p:spTgt spid="40"/>
                                        </p:tgtEl>
                                        <p:attrNameLst>
                                          <p:attrName>style.rotation</p:attrName>
                                        </p:attrNameLst>
                                      </p:cBhvr>
                                      <p:tavLst>
                                        <p:tav tm="0">
                                          <p:val>
                                            <p:fltVal val="90"/>
                                          </p:val>
                                        </p:tav>
                                        <p:tav tm="100000">
                                          <p:val>
                                            <p:fltVal val="0"/>
                                          </p:val>
                                        </p:tav>
                                      </p:tavLst>
                                    </p:anim>
                                    <p:animEffect filter="fade" transition="in">
                                      <p:cBhvr>
                                        <p:cTn dur="1000" id="232"/>
                                        <p:tgtEl>
                                          <p:spTgt spid="40"/>
                                        </p:tgtEl>
                                      </p:cBhvr>
                                    </p:animEffect>
                                  </p:childTnLst>
                                </p:cTn>
                              </p:par>
                              <p:par>
                                <p:cTn fill="hold" grpId="0" id="233" nodeType="withEffect" presetClass="entr" presetID="31" presetSubtype="0">
                                  <p:stCondLst>
                                    <p:cond delay="500"/>
                                  </p:stCondLst>
                                  <p:childTnLst>
                                    <p:set>
                                      <p:cBhvr>
                                        <p:cTn dur="1" fill="hold" id="234">
                                          <p:stCondLst>
                                            <p:cond delay="0"/>
                                          </p:stCondLst>
                                        </p:cTn>
                                        <p:tgtEl>
                                          <p:spTgt spid="41"/>
                                        </p:tgtEl>
                                        <p:attrNameLst>
                                          <p:attrName>style.visibility</p:attrName>
                                        </p:attrNameLst>
                                      </p:cBhvr>
                                      <p:to>
                                        <p:strVal val="visible"/>
                                      </p:to>
                                    </p:set>
                                    <p:anim calcmode="lin" valueType="num">
                                      <p:cBhvr>
                                        <p:cTn dur="1000" fill="hold" id="235"/>
                                        <p:tgtEl>
                                          <p:spTgt spid="41"/>
                                        </p:tgtEl>
                                        <p:attrNameLst>
                                          <p:attrName>ppt_w</p:attrName>
                                        </p:attrNameLst>
                                      </p:cBhvr>
                                      <p:tavLst>
                                        <p:tav tm="0">
                                          <p:val>
                                            <p:fltVal val="0"/>
                                          </p:val>
                                        </p:tav>
                                        <p:tav tm="100000">
                                          <p:val>
                                            <p:strVal val="#ppt_w"/>
                                          </p:val>
                                        </p:tav>
                                      </p:tavLst>
                                    </p:anim>
                                    <p:anim calcmode="lin" valueType="num">
                                      <p:cBhvr>
                                        <p:cTn dur="1000" fill="hold" id="236"/>
                                        <p:tgtEl>
                                          <p:spTgt spid="41"/>
                                        </p:tgtEl>
                                        <p:attrNameLst>
                                          <p:attrName>ppt_h</p:attrName>
                                        </p:attrNameLst>
                                      </p:cBhvr>
                                      <p:tavLst>
                                        <p:tav tm="0">
                                          <p:val>
                                            <p:fltVal val="0"/>
                                          </p:val>
                                        </p:tav>
                                        <p:tav tm="100000">
                                          <p:val>
                                            <p:strVal val="#ppt_h"/>
                                          </p:val>
                                        </p:tav>
                                      </p:tavLst>
                                    </p:anim>
                                    <p:anim calcmode="lin" valueType="num">
                                      <p:cBhvr>
                                        <p:cTn dur="1000" fill="hold" id="237"/>
                                        <p:tgtEl>
                                          <p:spTgt spid="41"/>
                                        </p:tgtEl>
                                        <p:attrNameLst>
                                          <p:attrName>style.rotation</p:attrName>
                                        </p:attrNameLst>
                                      </p:cBhvr>
                                      <p:tavLst>
                                        <p:tav tm="0">
                                          <p:val>
                                            <p:fltVal val="90"/>
                                          </p:val>
                                        </p:tav>
                                        <p:tav tm="100000">
                                          <p:val>
                                            <p:fltVal val="0"/>
                                          </p:val>
                                        </p:tav>
                                      </p:tavLst>
                                    </p:anim>
                                    <p:animEffect filter="fade" transition="in">
                                      <p:cBhvr>
                                        <p:cTn dur="1000" id="238"/>
                                        <p:tgtEl>
                                          <p:spTgt spid="41"/>
                                        </p:tgtEl>
                                      </p:cBhvr>
                                    </p:animEffect>
                                  </p:childTnLst>
                                </p:cTn>
                              </p:par>
                              <p:par>
                                <p:cTn fill="hold" grpId="0" id="239" nodeType="withEffect" presetClass="entr" presetID="31" presetSubtype="0">
                                  <p:stCondLst>
                                    <p:cond delay="500"/>
                                  </p:stCondLst>
                                  <p:childTnLst>
                                    <p:set>
                                      <p:cBhvr>
                                        <p:cTn dur="1" fill="hold" id="240">
                                          <p:stCondLst>
                                            <p:cond delay="0"/>
                                          </p:stCondLst>
                                        </p:cTn>
                                        <p:tgtEl>
                                          <p:spTgt spid="42"/>
                                        </p:tgtEl>
                                        <p:attrNameLst>
                                          <p:attrName>style.visibility</p:attrName>
                                        </p:attrNameLst>
                                      </p:cBhvr>
                                      <p:to>
                                        <p:strVal val="visible"/>
                                      </p:to>
                                    </p:set>
                                    <p:anim calcmode="lin" valueType="num">
                                      <p:cBhvr>
                                        <p:cTn dur="1000" fill="hold" id="241"/>
                                        <p:tgtEl>
                                          <p:spTgt spid="42"/>
                                        </p:tgtEl>
                                        <p:attrNameLst>
                                          <p:attrName>ppt_w</p:attrName>
                                        </p:attrNameLst>
                                      </p:cBhvr>
                                      <p:tavLst>
                                        <p:tav tm="0">
                                          <p:val>
                                            <p:fltVal val="0"/>
                                          </p:val>
                                        </p:tav>
                                        <p:tav tm="100000">
                                          <p:val>
                                            <p:strVal val="#ppt_w"/>
                                          </p:val>
                                        </p:tav>
                                      </p:tavLst>
                                    </p:anim>
                                    <p:anim calcmode="lin" valueType="num">
                                      <p:cBhvr>
                                        <p:cTn dur="1000" fill="hold" id="242"/>
                                        <p:tgtEl>
                                          <p:spTgt spid="42"/>
                                        </p:tgtEl>
                                        <p:attrNameLst>
                                          <p:attrName>ppt_h</p:attrName>
                                        </p:attrNameLst>
                                      </p:cBhvr>
                                      <p:tavLst>
                                        <p:tav tm="0">
                                          <p:val>
                                            <p:fltVal val="0"/>
                                          </p:val>
                                        </p:tav>
                                        <p:tav tm="100000">
                                          <p:val>
                                            <p:strVal val="#ppt_h"/>
                                          </p:val>
                                        </p:tav>
                                      </p:tavLst>
                                    </p:anim>
                                    <p:anim calcmode="lin" valueType="num">
                                      <p:cBhvr>
                                        <p:cTn dur="1000" fill="hold" id="243"/>
                                        <p:tgtEl>
                                          <p:spTgt spid="42"/>
                                        </p:tgtEl>
                                        <p:attrNameLst>
                                          <p:attrName>style.rotation</p:attrName>
                                        </p:attrNameLst>
                                      </p:cBhvr>
                                      <p:tavLst>
                                        <p:tav tm="0">
                                          <p:val>
                                            <p:fltVal val="90"/>
                                          </p:val>
                                        </p:tav>
                                        <p:tav tm="100000">
                                          <p:val>
                                            <p:fltVal val="0"/>
                                          </p:val>
                                        </p:tav>
                                      </p:tavLst>
                                    </p:anim>
                                    <p:animEffect filter="fade" transition="in">
                                      <p:cBhvr>
                                        <p:cTn dur="1000" id="244"/>
                                        <p:tgtEl>
                                          <p:spTgt spid="42"/>
                                        </p:tgtEl>
                                      </p:cBhvr>
                                    </p:animEffect>
                                  </p:childTnLst>
                                </p:cTn>
                              </p:par>
                              <p:par>
                                <p:cTn fill="hold" grpId="0" id="245" nodeType="withEffect" presetClass="entr" presetID="31" presetSubtype="0">
                                  <p:stCondLst>
                                    <p:cond delay="500"/>
                                  </p:stCondLst>
                                  <p:childTnLst>
                                    <p:set>
                                      <p:cBhvr>
                                        <p:cTn dur="1" fill="hold" id="246">
                                          <p:stCondLst>
                                            <p:cond delay="0"/>
                                          </p:stCondLst>
                                        </p:cTn>
                                        <p:tgtEl>
                                          <p:spTgt spid="43"/>
                                        </p:tgtEl>
                                        <p:attrNameLst>
                                          <p:attrName>style.visibility</p:attrName>
                                        </p:attrNameLst>
                                      </p:cBhvr>
                                      <p:to>
                                        <p:strVal val="visible"/>
                                      </p:to>
                                    </p:set>
                                    <p:anim calcmode="lin" valueType="num">
                                      <p:cBhvr>
                                        <p:cTn dur="1000" fill="hold" id="247"/>
                                        <p:tgtEl>
                                          <p:spTgt spid="43"/>
                                        </p:tgtEl>
                                        <p:attrNameLst>
                                          <p:attrName>ppt_w</p:attrName>
                                        </p:attrNameLst>
                                      </p:cBhvr>
                                      <p:tavLst>
                                        <p:tav tm="0">
                                          <p:val>
                                            <p:fltVal val="0"/>
                                          </p:val>
                                        </p:tav>
                                        <p:tav tm="100000">
                                          <p:val>
                                            <p:strVal val="#ppt_w"/>
                                          </p:val>
                                        </p:tav>
                                      </p:tavLst>
                                    </p:anim>
                                    <p:anim calcmode="lin" valueType="num">
                                      <p:cBhvr>
                                        <p:cTn dur="1000" fill="hold" id="248"/>
                                        <p:tgtEl>
                                          <p:spTgt spid="43"/>
                                        </p:tgtEl>
                                        <p:attrNameLst>
                                          <p:attrName>ppt_h</p:attrName>
                                        </p:attrNameLst>
                                      </p:cBhvr>
                                      <p:tavLst>
                                        <p:tav tm="0">
                                          <p:val>
                                            <p:fltVal val="0"/>
                                          </p:val>
                                        </p:tav>
                                        <p:tav tm="100000">
                                          <p:val>
                                            <p:strVal val="#ppt_h"/>
                                          </p:val>
                                        </p:tav>
                                      </p:tavLst>
                                    </p:anim>
                                    <p:anim calcmode="lin" valueType="num">
                                      <p:cBhvr>
                                        <p:cTn dur="1000" fill="hold" id="249"/>
                                        <p:tgtEl>
                                          <p:spTgt spid="43"/>
                                        </p:tgtEl>
                                        <p:attrNameLst>
                                          <p:attrName>style.rotation</p:attrName>
                                        </p:attrNameLst>
                                      </p:cBhvr>
                                      <p:tavLst>
                                        <p:tav tm="0">
                                          <p:val>
                                            <p:fltVal val="90"/>
                                          </p:val>
                                        </p:tav>
                                        <p:tav tm="100000">
                                          <p:val>
                                            <p:fltVal val="0"/>
                                          </p:val>
                                        </p:tav>
                                      </p:tavLst>
                                    </p:anim>
                                    <p:animEffect filter="fade" transition="in">
                                      <p:cBhvr>
                                        <p:cTn dur="1000" id="250"/>
                                        <p:tgtEl>
                                          <p:spTgt spid="43"/>
                                        </p:tgtEl>
                                      </p:cBhvr>
                                    </p:animEffect>
                                  </p:childTnLst>
                                </p:cTn>
                              </p:par>
                              <p:par>
                                <p:cTn fill="hold" grpId="0" id="251" nodeType="withEffect" presetClass="entr" presetID="31" presetSubtype="0">
                                  <p:stCondLst>
                                    <p:cond delay="500"/>
                                  </p:stCondLst>
                                  <p:childTnLst>
                                    <p:set>
                                      <p:cBhvr>
                                        <p:cTn dur="1" fill="hold" id="252">
                                          <p:stCondLst>
                                            <p:cond delay="0"/>
                                          </p:stCondLst>
                                        </p:cTn>
                                        <p:tgtEl>
                                          <p:spTgt spid="44"/>
                                        </p:tgtEl>
                                        <p:attrNameLst>
                                          <p:attrName>style.visibility</p:attrName>
                                        </p:attrNameLst>
                                      </p:cBhvr>
                                      <p:to>
                                        <p:strVal val="visible"/>
                                      </p:to>
                                    </p:set>
                                    <p:anim calcmode="lin" valueType="num">
                                      <p:cBhvr>
                                        <p:cTn dur="1000" fill="hold" id="253"/>
                                        <p:tgtEl>
                                          <p:spTgt spid="44"/>
                                        </p:tgtEl>
                                        <p:attrNameLst>
                                          <p:attrName>ppt_w</p:attrName>
                                        </p:attrNameLst>
                                      </p:cBhvr>
                                      <p:tavLst>
                                        <p:tav tm="0">
                                          <p:val>
                                            <p:fltVal val="0"/>
                                          </p:val>
                                        </p:tav>
                                        <p:tav tm="100000">
                                          <p:val>
                                            <p:strVal val="#ppt_w"/>
                                          </p:val>
                                        </p:tav>
                                      </p:tavLst>
                                    </p:anim>
                                    <p:anim calcmode="lin" valueType="num">
                                      <p:cBhvr>
                                        <p:cTn dur="1000" fill="hold" id="254"/>
                                        <p:tgtEl>
                                          <p:spTgt spid="44"/>
                                        </p:tgtEl>
                                        <p:attrNameLst>
                                          <p:attrName>ppt_h</p:attrName>
                                        </p:attrNameLst>
                                      </p:cBhvr>
                                      <p:tavLst>
                                        <p:tav tm="0">
                                          <p:val>
                                            <p:fltVal val="0"/>
                                          </p:val>
                                        </p:tav>
                                        <p:tav tm="100000">
                                          <p:val>
                                            <p:strVal val="#ppt_h"/>
                                          </p:val>
                                        </p:tav>
                                      </p:tavLst>
                                    </p:anim>
                                    <p:anim calcmode="lin" valueType="num">
                                      <p:cBhvr>
                                        <p:cTn dur="1000" fill="hold" id="255"/>
                                        <p:tgtEl>
                                          <p:spTgt spid="44"/>
                                        </p:tgtEl>
                                        <p:attrNameLst>
                                          <p:attrName>style.rotation</p:attrName>
                                        </p:attrNameLst>
                                      </p:cBhvr>
                                      <p:tavLst>
                                        <p:tav tm="0">
                                          <p:val>
                                            <p:fltVal val="90"/>
                                          </p:val>
                                        </p:tav>
                                        <p:tav tm="100000">
                                          <p:val>
                                            <p:fltVal val="0"/>
                                          </p:val>
                                        </p:tav>
                                      </p:tavLst>
                                    </p:anim>
                                    <p:animEffect filter="fade" transition="in">
                                      <p:cBhvr>
                                        <p:cTn dur="1000" id="256"/>
                                        <p:tgtEl>
                                          <p:spTgt spid="44"/>
                                        </p:tgtEl>
                                      </p:cBhvr>
                                    </p:animEffect>
                                  </p:childTnLst>
                                </p:cTn>
                              </p:par>
                              <p:par>
                                <p:cTn fill="hold" grpId="0" id="257" nodeType="withEffect" presetClass="entr" presetID="31" presetSubtype="0">
                                  <p:stCondLst>
                                    <p:cond delay="500"/>
                                  </p:stCondLst>
                                  <p:childTnLst>
                                    <p:set>
                                      <p:cBhvr>
                                        <p:cTn dur="1" fill="hold" id="258">
                                          <p:stCondLst>
                                            <p:cond delay="0"/>
                                          </p:stCondLst>
                                        </p:cTn>
                                        <p:tgtEl>
                                          <p:spTgt spid="45"/>
                                        </p:tgtEl>
                                        <p:attrNameLst>
                                          <p:attrName>style.visibility</p:attrName>
                                        </p:attrNameLst>
                                      </p:cBhvr>
                                      <p:to>
                                        <p:strVal val="visible"/>
                                      </p:to>
                                    </p:set>
                                    <p:anim calcmode="lin" valueType="num">
                                      <p:cBhvr>
                                        <p:cTn dur="1000" fill="hold" id="259"/>
                                        <p:tgtEl>
                                          <p:spTgt spid="45"/>
                                        </p:tgtEl>
                                        <p:attrNameLst>
                                          <p:attrName>ppt_w</p:attrName>
                                        </p:attrNameLst>
                                      </p:cBhvr>
                                      <p:tavLst>
                                        <p:tav tm="0">
                                          <p:val>
                                            <p:fltVal val="0"/>
                                          </p:val>
                                        </p:tav>
                                        <p:tav tm="100000">
                                          <p:val>
                                            <p:strVal val="#ppt_w"/>
                                          </p:val>
                                        </p:tav>
                                      </p:tavLst>
                                    </p:anim>
                                    <p:anim calcmode="lin" valueType="num">
                                      <p:cBhvr>
                                        <p:cTn dur="1000" fill="hold" id="260"/>
                                        <p:tgtEl>
                                          <p:spTgt spid="45"/>
                                        </p:tgtEl>
                                        <p:attrNameLst>
                                          <p:attrName>ppt_h</p:attrName>
                                        </p:attrNameLst>
                                      </p:cBhvr>
                                      <p:tavLst>
                                        <p:tav tm="0">
                                          <p:val>
                                            <p:fltVal val="0"/>
                                          </p:val>
                                        </p:tav>
                                        <p:tav tm="100000">
                                          <p:val>
                                            <p:strVal val="#ppt_h"/>
                                          </p:val>
                                        </p:tav>
                                      </p:tavLst>
                                    </p:anim>
                                    <p:anim calcmode="lin" valueType="num">
                                      <p:cBhvr>
                                        <p:cTn dur="1000" fill="hold" id="261"/>
                                        <p:tgtEl>
                                          <p:spTgt spid="45"/>
                                        </p:tgtEl>
                                        <p:attrNameLst>
                                          <p:attrName>style.rotation</p:attrName>
                                        </p:attrNameLst>
                                      </p:cBhvr>
                                      <p:tavLst>
                                        <p:tav tm="0">
                                          <p:val>
                                            <p:fltVal val="90"/>
                                          </p:val>
                                        </p:tav>
                                        <p:tav tm="100000">
                                          <p:val>
                                            <p:fltVal val="0"/>
                                          </p:val>
                                        </p:tav>
                                      </p:tavLst>
                                    </p:anim>
                                    <p:animEffect filter="fade" transition="in">
                                      <p:cBhvr>
                                        <p:cTn dur="1000" id="262"/>
                                        <p:tgtEl>
                                          <p:spTgt spid="45"/>
                                        </p:tgtEl>
                                      </p:cBhvr>
                                    </p:animEffect>
                                  </p:childTnLst>
                                </p:cTn>
                              </p:par>
                              <p:par>
                                <p:cTn fill="hold" grpId="0" id="263" nodeType="withEffect" presetClass="entr" presetID="31" presetSubtype="0">
                                  <p:stCondLst>
                                    <p:cond delay="500"/>
                                  </p:stCondLst>
                                  <p:childTnLst>
                                    <p:set>
                                      <p:cBhvr>
                                        <p:cTn dur="1" fill="hold" id="264">
                                          <p:stCondLst>
                                            <p:cond delay="0"/>
                                          </p:stCondLst>
                                        </p:cTn>
                                        <p:tgtEl>
                                          <p:spTgt spid="46"/>
                                        </p:tgtEl>
                                        <p:attrNameLst>
                                          <p:attrName>style.visibility</p:attrName>
                                        </p:attrNameLst>
                                      </p:cBhvr>
                                      <p:to>
                                        <p:strVal val="visible"/>
                                      </p:to>
                                    </p:set>
                                    <p:anim calcmode="lin" valueType="num">
                                      <p:cBhvr>
                                        <p:cTn dur="1000" fill="hold" id="265"/>
                                        <p:tgtEl>
                                          <p:spTgt spid="46"/>
                                        </p:tgtEl>
                                        <p:attrNameLst>
                                          <p:attrName>ppt_w</p:attrName>
                                        </p:attrNameLst>
                                      </p:cBhvr>
                                      <p:tavLst>
                                        <p:tav tm="0">
                                          <p:val>
                                            <p:fltVal val="0"/>
                                          </p:val>
                                        </p:tav>
                                        <p:tav tm="100000">
                                          <p:val>
                                            <p:strVal val="#ppt_w"/>
                                          </p:val>
                                        </p:tav>
                                      </p:tavLst>
                                    </p:anim>
                                    <p:anim calcmode="lin" valueType="num">
                                      <p:cBhvr>
                                        <p:cTn dur="1000" fill="hold" id="266"/>
                                        <p:tgtEl>
                                          <p:spTgt spid="46"/>
                                        </p:tgtEl>
                                        <p:attrNameLst>
                                          <p:attrName>ppt_h</p:attrName>
                                        </p:attrNameLst>
                                      </p:cBhvr>
                                      <p:tavLst>
                                        <p:tav tm="0">
                                          <p:val>
                                            <p:fltVal val="0"/>
                                          </p:val>
                                        </p:tav>
                                        <p:tav tm="100000">
                                          <p:val>
                                            <p:strVal val="#ppt_h"/>
                                          </p:val>
                                        </p:tav>
                                      </p:tavLst>
                                    </p:anim>
                                    <p:anim calcmode="lin" valueType="num">
                                      <p:cBhvr>
                                        <p:cTn dur="1000" fill="hold" id="267"/>
                                        <p:tgtEl>
                                          <p:spTgt spid="46"/>
                                        </p:tgtEl>
                                        <p:attrNameLst>
                                          <p:attrName>style.rotation</p:attrName>
                                        </p:attrNameLst>
                                      </p:cBhvr>
                                      <p:tavLst>
                                        <p:tav tm="0">
                                          <p:val>
                                            <p:fltVal val="90"/>
                                          </p:val>
                                        </p:tav>
                                        <p:tav tm="100000">
                                          <p:val>
                                            <p:fltVal val="0"/>
                                          </p:val>
                                        </p:tav>
                                      </p:tavLst>
                                    </p:anim>
                                    <p:animEffect filter="fade" transition="in">
                                      <p:cBhvr>
                                        <p:cTn dur="1000" id="268"/>
                                        <p:tgtEl>
                                          <p:spTgt spid="46"/>
                                        </p:tgtEl>
                                      </p:cBhvr>
                                    </p:animEffect>
                                  </p:childTnLst>
                                </p:cTn>
                              </p:par>
                              <p:par>
                                <p:cTn fill="hold" grpId="0" id="269" nodeType="withEffect" presetClass="entr" presetID="31" presetSubtype="0">
                                  <p:stCondLst>
                                    <p:cond delay="500"/>
                                  </p:stCondLst>
                                  <p:childTnLst>
                                    <p:set>
                                      <p:cBhvr>
                                        <p:cTn dur="1" fill="hold" id="270">
                                          <p:stCondLst>
                                            <p:cond delay="0"/>
                                          </p:stCondLst>
                                        </p:cTn>
                                        <p:tgtEl>
                                          <p:spTgt spid="47"/>
                                        </p:tgtEl>
                                        <p:attrNameLst>
                                          <p:attrName>style.visibility</p:attrName>
                                        </p:attrNameLst>
                                      </p:cBhvr>
                                      <p:to>
                                        <p:strVal val="visible"/>
                                      </p:to>
                                    </p:set>
                                    <p:anim calcmode="lin" valueType="num">
                                      <p:cBhvr>
                                        <p:cTn dur="1000" fill="hold" id="271"/>
                                        <p:tgtEl>
                                          <p:spTgt spid="47"/>
                                        </p:tgtEl>
                                        <p:attrNameLst>
                                          <p:attrName>ppt_w</p:attrName>
                                        </p:attrNameLst>
                                      </p:cBhvr>
                                      <p:tavLst>
                                        <p:tav tm="0">
                                          <p:val>
                                            <p:fltVal val="0"/>
                                          </p:val>
                                        </p:tav>
                                        <p:tav tm="100000">
                                          <p:val>
                                            <p:strVal val="#ppt_w"/>
                                          </p:val>
                                        </p:tav>
                                      </p:tavLst>
                                    </p:anim>
                                    <p:anim calcmode="lin" valueType="num">
                                      <p:cBhvr>
                                        <p:cTn dur="1000" fill="hold" id="272"/>
                                        <p:tgtEl>
                                          <p:spTgt spid="47"/>
                                        </p:tgtEl>
                                        <p:attrNameLst>
                                          <p:attrName>ppt_h</p:attrName>
                                        </p:attrNameLst>
                                      </p:cBhvr>
                                      <p:tavLst>
                                        <p:tav tm="0">
                                          <p:val>
                                            <p:fltVal val="0"/>
                                          </p:val>
                                        </p:tav>
                                        <p:tav tm="100000">
                                          <p:val>
                                            <p:strVal val="#ppt_h"/>
                                          </p:val>
                                        </p:tav>
                                      </p:tavLst>
                                    </p:anim>
                                    <p:anim calcmode="lin" valueType="num">
                                      <p:cBhvr>
                                        <p:cTn dur="1000" fill="hold" id="273"/>
                                        <p:tgtEl>
                                          <p:spTgt spid="47"/>
                                        </p:tgtEl>
                                        <p:attrNameLst>
                                          <p:attrName>style.rotation</p:attrName>
                                        </p:attrNameLst>
                                      </p:cBhvr>
                                      <p:tavLst>
                                        <p:tav tm="0">
                                          <p:val>
                                            <p:fltVal val="90"/>
                                          </p:val>
                                        </p:tav>
                                        <p:tav tm="100000">
                                          <p:val>
                                            <p:fltVal val="0"/>
                                          </p:val>
                                        </p:tav>
                                      </p:tavLst>
                                    </p:anim>
                                    <p:animEffect filter="fade" transition="in">
                                      <p:cBhvr>
                                        <p:cTn dur="1000" id="274"/>
                                        <p:tgtEl>
                                          <p:spTgt spid="47"/>
                                        </p:tgtEl>
                                      </p:cBhvr>
                                    </p:animEffect>
                                  </p:childTnLst>
                                </p:cTn>
                              </p:par>
                              <p:par>
                                <p:cTn fill="hold" grpId="0" id="275" nodeType="withEffect" presetClass="entr" presetID="31" presetSubtype="0">
                                  <p:stCondLst>
                                    <p:cond delay="500"/>
                                  </p:stCondLst>
                                  <p:childTnLst>
                                    <p:set>
                                      <p:cBhvr>
                                        <p:cTn dur="1" fill="hold" id="276">
                                          <p:stCondLst>
                                            <p:cond delay="0"/>
                                          </p:stCondLst>
                                        </p:cTn>
                                        <p:tgtEl>
                                          <p:spTgt spid="48"/>
                                        </p:tgtEl>
                                        <p:attrNameLst>
                                          <p:attrName>style.visibility</p:attrName>
                                        </p:attrNameLst>
                                      </p:cBhvr>
                                      <p:to>
                                        <p:strVal val="visible"/>
                                      </p:to>
                                    </p:set>
                                    <p:anim calcmode="lin" valueType="num">
                                      <p:cBhvr>
                                        <p:cTn dur="1000" fill="hold" id="277"/>
                                        <p:tgtEl>
                                          <p:spTgt spid="48"/>
                                        </p:tgtEl>
                                        <p:attrNameLst>
                                          <p:attrName>ppt_w</p:attrName>
                                        </p:attrNameLst>
                                      </p:cBhvr>
                                      <p:tavLst>
                                        <p:tav tm="0">
                                          <p:val>
                                            <p:fltVal val="0"/>
                                          </p:val>
                                        </p:tav>
                                        <p:tav tm="100000">
                                          <p:val>
                                            <p:strVal val="#ppt_w"/>
                                          </p:val>
                                        </p:tav>
                                      </p:tavLst>
                                    </p:anim>
                                    <p:anim calcmode="lin" valueType="num">
                                      <p:cBhvr>
                                        <p:cTn dur="1000" fill="hold" id="278"/>
                                        <p:tgtEl>
                                          <p:spTgt spid="48"/>
                                        </p:tgtEl>
                                        <p:attrNameLst>
                                          <p:attrName>ppt_h</p:attrName>
                                        </p:attrNameLst>
                                      </p:cBhvr>
                                      <p:tavLst>
                                        <p:tav tm="0">
                                          <p:val>
                                            <p:fltVal val="0"/>
                                          </p:val>
                                        </p:tav>
                                        <p:tav tm="100000">
                                          <p:val>
                                            <p:strVal val="#ppt_h"/>
                                          </p:val>
                                        </p:tav>
                                      </p:tavLst>
                                    </p:anim>
                                    <p:anim calcmode="lin" valueType="num">
                                      <p:cBhvr>
                                        <p:cTn dur="1000" fill="hold" id="279"/>
                                        <p:tgtEl>
                                          <p:spTgt spid="48"/>
                                        </p:tgtEl>
                                        <p:attrNameLst>
                                          <p:attrName>style.rotation</p:attrName>
                                        </p:attrNameLst>
                                      </p:cBhvr>
                                      <p:tavLst>
                                        <p:tav tm="0">
                                          <p:val>
                                            <p:fltVal val="90"/>
                                          </p:val>
                                        </p:tav>
                                        <p:tav tm="100000">
                                          <p:val>
                                            <p:fltVal val="0"/>
                                          </p:val>
                                        </p:tav>
                                      </p:tavLst>
                                    </p:anim>
                                    <p:animEffect filter="fade" transition="in">
                                      <p:cBhvr>
                                        <p:cTn dur="1000" id="280"/>
                                        <p:tgtEl>
                                          <p:spTgt spid="48"/>
                                        </p:tgtEl>
                                      </p:cBhvr>
                                    </p:animEffect>
                                  </p:childTnLst>
                                </p:cTn>
                              </p:par>
                              <p:par>
                                <p:cTn fill="hold" grpId="0" id="281" nodeType="withEffect" presetClass="entr" presetID="31" presetSubtype="0">
                                  <p:stCondLst>
                                    <p:cond delay="500"/>
                                  </p:stCondLst>
                                  <p:childTnLst>
                                    <p:set>
                                      <p:cBhvr>
                                        <p:cTn dur="1" fill="hold" id="282">
                                          <p:stCondLst>
                                            <p:cond delay="0"/>
                                          </p:stCondLst>
                                        </p:cTn>
                                        <p:tgtEl>
                                          <p:spTgt spid="49"/>
                                        </p:tgtEl>
                                        <p:attrNameLst>
                                          <p:attrName>style.visibility</p:attrName>
                                        </p:attrNameLst>
                                      </p:cBhvr>
                                      <p:to>
                                        <p:strVal val="visible"/>
                                      </p:to>
                                    </p:set>
                                    <p:anim calcmode="lin" valueType="num">
                                      <p:cBhvr>
                                        <p:cTn dur="1000" fill="hold" id="283"/>
                                        <p:tgtEl>
                                          <p:spTgt spid="49"/>
                                        </p:tgtEl>
                                        <p:attrNameLst>
                                          <p:attrName>ppt_w</p:attrName>
                                        </p:attrNameLst>
                                      </p:cBhvr>
                                      <p:tavLst>
                                        <p:tav tm="0">
                                          <p:val>
                                            <p:fltVal val="0"/>
                                          </p:val>
                                        </p:tav>
                                        <p:tav tm="100000">
                                          <p:val>
                                            <p:strVal val="#ppt_w"/>
                                          </p:val>
                                        </p:tav>
                                      </p:tavLst>
                                    </p:anim>
                                    <p:anim calcmode="lin" valueType="num">
                                      <p:cBhvr>
                                        <p:cTn dur="1000" fill="hold" id="284"/>
                                        <p:tgtEl>
                                          <p:spTgt spid="49"/>
                                        </p:tgtEl>
                                        <p:attrNameLst>
                                          <p:attrName>ppt_h</p:attrName>
                                        </p:attrNameLst>
                                      </p:cBhvr>
                                      <p:tavLst>
                                        <p:tav tm="0">
                                          <p:val>
                                            <p:fltVal val="0"/>
                                          </p:val>
                                        </p:tav>
                                        <p:tav tm="100000">
                                          <p:val>
                                            <p:strVal val="#ppt_h"/>
                                          </p:val>
                                        </p:tav>
                                      </p:tavLst>
                                    </p:anim>
                                    <p:anim calcmode="lin" valueType="num">
                                      <p:cBhvr>
                                        <p:cTn dur="1000" fill="hold" id="285"/>
                                        <p:tgtEl>
                                          <p:spTgt spid="49"/>
                                        </p:tgtEl>
                                        <p:attrNameLst>
                                          <p:attrName>style.rotation</p:attrName>
                                        </p:attrNameLst>
                                      </p:cBhvr>
                                      <p:tavLst>
                                        <p:tav tm="0">
                                          <p:val>
                                            <p:fltVal val="90"/>
                                          </p:val>
                                        </p:tav>
                                        <p:tav tm="100000">
                                          <p:val>
                                            <p:fltVal val="0"/>
                                          </p:val>
                                        </p:tav>
                                      </p:tavLst>
                                    </p:anim>
                                    <p:animEffect filter="fade" transition="in">
                                      <p:cBhvr>
                                        <p:cTn dur="1000" id="286"/>
                                        <p:tgtEl>
                                          <p:spTgt spid="49"/>
                                        </p:tgtEl>
                                      </p:cBhvr>
                                    </p:animEffect>
                                  </p:childTnLst>
                                </p:cTn>
                              </p:par>
                              <p:par>
                                <p:cTn fill="hold" grpId="0" id="287" nodeType="withEffect" presetClass="entr" presetID="31" presetSubtype="0">
                                  <p:stCondLst>
                                    <p:cond delay="500"/>
                                  </p:stCondLst>
                                  <p:childTnLst>
                                    <p:set>
                                      <p:cBhvr>
                                        <p:cTn dur="1" fill="hold" id="288">
                                          <p:stCondLst>
                                            <p:cond delay="0"/>
                                          </p:stCondLst>
                                        </p:cTn>
                                        <p:tgtEl>
                                          <p:spTgt spid="50"/>
                                        </p:tgtEl>
                                        <p:attrNameLst>
                                          <p:attrName>style.visibility</p:attrName>
                                        </p:attrNameLst>
                                      </p:cBhvr>
                                      <p:to>
                                        <p:strVal val="visible"/>
                                      </p:to>
                                    </p:set>
                                    <p:anim calcmode="lin" valueType="num">
                                      <p:cBhvr>
                                        <p:cTn dur="1000" fill="hold" id="289"/>
                                        <p:tgtEl>
                                          <p:spTgt spid="50"/>
                                        </p:tgtEl>
                                        <p:attrNameLst>
                                          <p:attrName>ppt_w</p:attrName>
                                        </p:attrNameLst>
                                      </p:cBhvr>
                                      <p:tavLst>
                                        <p:tav tm="0">
                                          <p:val>
                                            <p:fltVal val="0"/>
                                          </p:val>
                                        </p:tav>
                                        <p:tav tm="100000">
                                          <p:val>
                                            <p:strVal val="#ppt_w"/>
                                          </p:val>
                                        </p:tav>
                                      </p:tavLst>
                                    </p:anim>
                                    <p:anim calcmode="lin" valueType="num">
                                      <p:cBhvr>
                                        <p:cTn dur="1000" fill="hold" id="290"/>
                                        <p:tgtEl>
                                          <p:spTgt spid="50"/>
                                        </p:tgtEl>
                                        <p:attrNameLst>
                                          <p:attrName>ppt_h</p:attrName>
                                        </p:attrNameLst>
                                      </p:cBhvr>
                                      <p:tavLst>
                                        <p:tav tm="0">
                                          <p:val>
                                            <p:fltVal val="0"/>
                                          </p:val>
                                        </p:tav>
                                        <p:tav tm="100000">
                                          <p:val>
                                            <p:strVal val="#ppt_h"/>
                                          </p:val>
                                        </p:tav>
                                      </p:tavLst>
                                    </p:anim>
                                    <p:anim calcmode="lin" valueType="num">
                                      <p:cBhvr>
                                        <p:cTn dur="1000" fill="hold" id="291"/>
                                        <p:tgtEl>
                                          <p:spTgt spid="50"/>
                                        </p:tgtEl>
                                        <p:attrNameLst>
                                          <p:attrName>style.rotation</p:attrName>
                                        </p:attrNameLst>
                                      </p:cBhvr>
                                      <p:tavLst>
                                        <p:tav tm="0">
                                          <p:val>
                                            <p:fltVal val="90"/>
                                          </p:val>
                                        </p:tav>
                                        <p:tav tm="100000">
                                          <p:val>
                                            <p:fltVal val="0"/>
                                          </p:val>
                                        </p:tav>
                                      </p:tavLst>
                                    </p:anim>
                                    <p:animEffect filter="fade" transition="in">
                                      <p:cBhvr>
                                        <p:cTn dur="1000" id="292"/>
                                        <p:tgtEl>
                                          <p:spTgt spid="50"/>
                                        </p:tgtEl>
                                      </p:cBhvr>
                                    </p:animEffect>
                                  </p:childTnLst>
                                </p:cTn>
                              </p:par>
                              <p:par>
                                <p:cTn fill="hold" grpId="0" id="293" nodeType="withEffect" presetClass="entr" presetID="31" presetSubtype="0">
                                  <p:stCondLst>
                                    <p:cond delay="500"/>
                                  </p:stCondLst>
                                  <p:childTnLst>
                                    <p:set>
                                      <p:cBhvr>
                                        <p:cTn dur="1" fill="hold" id="294">
                                          <p:stCondLst>
                                            <p:cond delay="0"/>
                                          </p:stCondLst>
                                        </p:cTn>
                                        <p:tgtEl>
                                          <p:spTgt spid="51"/>
                                        </p:tgtEl>
                                        <p:attrNameLst>
                                          <p:attrName>style.visibility</p:attrName>
                                        </p:attrNameLst>
                                      </p:cBhvr>
                                      <p:to>
                                        <p:strVal val="visible"/>
                                      </p:to>
                                    </p:set>
                                    <p:anim calcmode="lin" valueType="num">
                                      <p:cBhvr>
                                        <p:cTn dur="1000" fill="hold" id="295"/>
                                        <p:tgtEl>
                                          <p:spTgt spid="51"/>
                                        </p:tgtEl>
                                        <p:attrNameLst>
                                          <p:attrName>ppt_w</p:attrName>
                                        </p:attrNameLst>
                                      </p:cBhvr>
                                      <p:tavLst>
                                        <p:tav tm="0">
                                          <p:val>
                                            <p:fltVal val="0"/>
                                          </p:val>
                                        </p:tav>
                                        <p:tav tm="100000">
                                          <p:val>
                                            <p:strVal val="#ppt_w"/>
                                          </p:val>
                                        </p:tav>
                                      </p:tavLst>
                                    </p:anim>
                                    <p:anim calcmode="lin" valueType="num">
                                      <p:cBhvr>
                                        <p:cTn dur="1000" fill="hold" id="296"/>
                                        <p:tgtEl>
                                          <p:spTgt spid="51"/>
                                        </p:tgtEl>
                                        <p:attrNameLst>
                                          <p:attrName>ppt_h</p:attrName>
                                        </p:attrNameLst>
                                      </p:cBhvr>
                                      <p:tavLst>
                                        <p:tav tm="0">
                                          <p:val>
                                            <p:fltVal val="0"/>
                                          </p:val>
                                        </p:tav>
                                        <p:tav tm="100000">
                                          <p:val>
                                            <p:strVal val="#ppt_h"/>
                                          </p:val>
                                        </p:tav>
                                      </p:tavLst>
                                    </p:anim>
                                    <p:anim calcmode="lin" valueType="num">
                                      <p:cBhvr>
                                        <p:cTn dur="1000" fill="hold" id="297"/>
                                        <p:tgtEl>
                                          <p:spTgt spid="51"/>
                                        </p:tgtEl>
                                        <p:attrNameLst>
                                          <p:attrName>style.rotation</p:attrName>
                                        </p:attrNameLst>
                                      </p:cBhvr>
                                      <p:tavLst>
                                        <p:tav tm="0">
                                          <p:val>
                                            <p:fltVal val="90"/>
                                          </p:val>
                                        </p:tav>
                                        <p:tav tm="100000">
                                          <p:val>
                                            <p:fltVal val="0"/>
                                          </p:val>
                                        </p:tav>
                                      </p:tavLst>
                                    </p:anim>
                                    <p:animEffect filter="fade" transition="in">
                                      <p:cBhvr>
                                        <p:cTn dur="1000" id="298"/>
                                        <p:tgtEl>
                                          <p:spTgt spid="51"/>
                                        </p:tgtEl>
                                      </p:cBhvr>
                                    </p:animEffect>
                                  </p:childTnLst>
                                </p:cTn>
                              </p:par>
                              <p:par>
                                <p:cTn fill="hold" grpId="0" id="299" nodeType="withEffect" presetClass="entr" presetID="31" presetSubtype="0">
                                  <p:stCondLst>
                                    <p:cond delay="500"/>
                                  </p:stCondLst>
                                  <p:childTnLst>
                                    <p:set>
                                      <p:cBhvr>
                                        <p:cTn dur="1" fill="hold" id="300">
                                          <p:stCondLst>
                                            <p:cond delay="0"/>
                                          </p:stCondLst>
                                        </p:cTn>
                                        <p:tgtEl>
                                          <p:spTgt spid="52"/>
                                        </p:tgtEl>
                                        <p:attrNameLst>
                                          <p:attrName>style.visibility</p:attrName>
                                        </p:attrNameLst>
                                      </p:cBhvr>
                                      <p:to>
                                        <p:strVal val="visible"/>
                                      </p:to>
                                    </p:set>
                                    <p:anim calcmode="lin" valueType="num">
                                      <p:cBhvr>
                                        <p:cTn dur="1000" fill="hold" id="301"/>
                                        <p:tgtEl>
                                          <p:spTgt spid="52"/>
                                        </p:tgtEl>
                                        <p:attrNameLst>
                                          <p:attrName>ppt_w</p:attrName>
                                        </p:attrNameLst>
                                      </p:cBhvr>
                                      <p:tavLst>
                                        <p:tav tm="0">
                                          <p:val>
                                            <p:fltVal val="0"/>
                                          </p:val>
                                        </p:tav>
                                        <p:tav tm="100000">
                                          <p:val>
                                            <p:strVal val="#ppt_w"/>
                                          </p:val>
                                        </p:tav>
                                      </p:tavLst>
                                    </p:anim>
                                    <p:anim calcmode="lin" valueType="num">
                                      <p:cBhvr>
                                        <p:cTn dur="1000" fill="hold" id="302"/>
                                        <p:tgtEl>
                                          <p:spTgt spid="52"/>
                                        </p:tgtEl>
                                        <p:attrNameLst>
                                          <p:attrName>ppt_h</p:attrName>
                                        </p:attrNameLst>
                                      </p:cBhvr>
                                      <p:tavLst>
                                        <p:tav tm="0">
                                          <p:val>
                                            <p:fltVal val="0"/>
                                          </p:val>
                                        </p:tav>
                                        <p:tav tm="100000">
                                          <p:val>
                                            <p:strVal val="#ppt_h"/>
                                          </p:val>
                                        </p:tav>
                                      </p:tavLst>
                                    </p:anim>
                                    <p:anim calcmode="lin" valueType="num">
                                      <p:cBhvr>
                                        <p:cTn dur="1000" fill="hold" id="303"/>
                                        <p:tgtEl>
                                          <p:spTgt spid="52"/>
                                        </p:tgtEl>
                                        <p:attrNameLst>
                                          <p:attrName>style.rotation</p:attrName>
                                        </p:attrNameLst>
                                      </p:cBhvr>
                                      <p:tavLst>
                                        <p:tav tm="0">
                                          <p:val>
                                            <p:fltVal val="90"/>
                                          </p:val>
                                        </p:tav>
                                        <p:tav tm="100000">
                                          <p:val>
                                            <p:fltVal val="0"/>
                                          </p:val>
                                        </p:tav>
                                      </p:tavLst>
                                    </p:anim>
                                    <p:animEffect filter="fade" transition="in">
                                      <p:cBhvr>
                                        <p:cTn dur="1000" id="304"/>
                                        <p:tgtEl>
                                          <p:spTgt spid="52"/>
                                        </p:tgtEl>
                                      </p:cBhvr>
                                    </p:animEffect>
                                  </p:childTnLst>
                                </p:cTn>
                              </p:par>
                              <p:par>
                                <p:cTn fill="hold" id="305" nodeType="withEffect" presetClass="entr" presetID="31" presetSubtype="0">
                                  <p:stCondLst>
                                    <p:cond delay="500"/>
                                  </p:stCondLst>
                                  <p:childTnLst>
                                    <p:set>
                                      <p:cBhvr>
                                        <p:cTn dur="1" fill="hold" id="306">
                                          <p:stCondLst>
                                            <p:cond delay="0"/>
                                          </p:stCondLst>
                                        </p:cTn>
                                        <p:tgtEl>
                                          <p:spTgt spid="53"/>
                                        </p:tgtEl>
                                        <p:attrNameLst>
                                          <p:attrName>style.visibility</p:attrName>
                                        </p:attrNameLst>
                                      </p:cBhvr>
                                      <p:to>
                                        <p:strVal val="visible"/>
                                      </p:to>
                                    </p:set>
                                    <p:anim calcmode="lin" valueType="num">
                                      <p:cBhvr>
                                        <p:cTn dur="1000" fill="hold" id="307"/>
                                        <p:tgtEl>
                                          <p:spTgt spid="53"/>
                                        </p:tgtEl>
                                        <p:attrNameLst>
                                          <p:attrName>ppt_w</p:attrName>
                                        </p:attrNameLst>
                                      </p:cBhvr>
                                      <p:tavLst>
                                        <p:tav tm="0">
                                          <p:val>
                                            <p:fltVal val="0"/>
                                          </p:val>
                                        </p:tav>
                                        <p:tav tm="100000">
                                          <p:val>
                                            <p:strVal val="#ppt_w"/>
                                          </p:val>
                                        </p:tav>
                                      </p:tavLst>
                                    </p:anim>
                                    <p:anim calcmode="lin" valueType="num">
                                      <p:cBhvr>
                                        <p:cTn dur="1000" fill="hold" id="308"/>
                                        <p:tgtEl>
                                          <p:spTgt spid="53"/>
                                        </p:tgtEl>
                                        <p:attrNameLst>
                                          <p:attrName>ppt_h</p:attrName>
                                        </p:attrNameLst>
                                      </p:cBhvr>
                                      <p:tavLst>
                                        <p:tav tm="0">
                                          <p:val>
                                            <p:fltVal val="0"/>
                                          </p:val>
                                        </p:tav>
                                        <p:tav tm="100000">
                                          <p:val>
                                            <p:strVal val="#ppt_h"/>
                                          </p:val>
                                        </p:tav>
                                      </p:tavLst>
                                    </p:anim>
                                    <p:anim calcmode="lin" valueType="num">
                                      <p:cBhvr>
                                        <p:cTn dur="1000" fill="hold" id="309"/>
                                        <p:tgtEl>
                                          <p:spTgt spid="53"/>
                                        </p:tgtEl>
                                        <p:attrNameLst>
                                          <p:attrName>style.rotation</p:attrName>
                                        </p:attrNameLst>
                                      </p:cBhvr>
                                      <p:tavLst>
                                        <p:tav tm="0">
                                          <p:val>
                                            <p:fltVal val="90"/>
                                          </p:val>
                                        </p:tav>
                                        <p:tav tm="100000">
                                          <p:val>
                                            <p:fltVal val="0"/>
                                          </p:val>
                                        </p:tav>
                                      </p:tavLst>
                                    </p:anim>
                                    <p:animEffect filter="fade" transition="in">
                                      <p:cBhvr>
                                        <p:cTn dur="1000" id="310"/>
                                        <p:tgtEl>
                                          <p:spTgt spid="53"/>
                                        </p:tgtEl>
                                      </p:cBhvr>
                                    </p:animEffect>
                                  </p:childTnLst>
                                </p:cTn>
                              </p:par>
                              <p:par>
                                <p:cTn fill="hold" id="311" nodeType="withEffect" presetClass="entr" presetID="31" presetSubtype="0">
                                  <p:stCondLst>
                                    <p:cond delay="500"/>
                                  </p:stCondLst>
                                  <p:childTnLst>
                                    <p:set>
                                      <p:cBhvr>
                                        <p:cTn dur="1" fill="hold" id="312">
                                          <p:stCondLst>
                                            <p:cond delay="0"/>
                                          </p:stCondLst>
                                        </p:cTn>
                                        <p:tgtEl>
                                          <p:spTgt spid="59"/>
                                        </p:tgtEl>
                                        <p:attrNameLst>
                                          <p:attrName>style.visibility</p:attrName>
                                        </p:attrNameLst>
                                      </p:cBhvr>
                                      <p:to>
                                        <p:strVal val="visible"/>
                                      </p:to>
                                    </p:set>
                                    <p:anim calcmode="lin" valueType="num">
                                      <p:cBhvr>
                                        <p:cTn dur="1000" fill="hold" id="313"/>
                                        <p:tgtEl>
                                          <p:spTgt spid="59"/>
                                        </p:tgtEl>
                                        <p:attrNameLst>
                                          <p:attrName>ppt_w</p:attrName>
                                        </p:attrNameLst>
                                      </p:cBhvr>
                                      <p:tavLst>
                                        <p:tav tm="0">
                                          <p:val>
                                            <p:fltVal val="0"/>
                                          </p:val>
                                        </p:tav>
                                        <p:tav tm="100000">
                                          <p:val>
                                            <p:strVal val="#ppt_w"/>
                                          </p:val>
                                        </p:tav>
                                      </p:tavLst>
                                    </p:anim>
                                    <p:anim calcmode="lin" valueType="num">
                                      <p:cBhvr>
                                        <p:cTn dur="1000" fill="hold" id="314"/>
                                        <p:tgtEl>
                                          <p:spTgt spid="59"/>
                                        </p:tgtEl>
                                        <p:attrNameLst>
                                          <p:attrName>ppt_h</p:attrName>
                                        </p:attrNameLst>
                                      </p:cBhvr>
                                      <p:tavLst>
                                        <p:tav tm="0">
                                          <p:val>
                                            <p:fltVal val="0"/>
                                          </p:val>
                                        </p:tav>
                                        <p:tav tm="100000">
                                          <p:val>
                                            <p:strVal val="#ppt_h"/>
                                          </p:val>
                                        </p:tav>
                                      </p:tavLst>
                                    </p:anim>
                                    <p:anim calcmode="lin" valueType="num">
                                      <p:cBhvr>
                                        <p:cTn dur="1000" fill="hold" id="315"/>
                                        <p:tgtEl>
                                          <p:spTgt spid="59"/>
                                        </p:tgtEl>
                                        <p:attrNameLst>
                                          <p:attrName>style.rotation</p:attrName>
                                        </p:attrNameLst>
                                      </p:cBhvr>
                                      <p:tavLst>
                                        <p:tav tm="0">
                                          <p:val>
                                            <p:fltVal val="90"/>
                                          </p:val>
                                        </p:tav>
                                        <p:tav tm="100000">
                                          <p:val>
                                            <p:fltVal val="0"/>
                                          </p:val>
                                        </p:tav>
                                      </p:tavLst>
                                    </p:anim>
                                    <p:animEffect filter="fade" transition="in">
                                      <p:cBhvr>
                                        <p:cTn dur="1000" id="316"/>
                                        <p:tgtEl>
                                          <p:spTgt spid="59"/>
                                        </p:tgtEl>
                                      </p:cBhvr>
                                    </p:animEffect>
                                  </p:childTnLst>
                                </p:cTn>
                              </p:par>
                              <p:par>
                                <p:cTn fill="hold" id="317" nodeType="withEffect" presetClass="entr" presetID="31" presetSubtype="0">
                                  <p:stCondLst>
                                    <p:cond delay="500"/>
                                  </p:stCondLst>
                                  <p:childTnLst>
                                    <p:set>
                                      <p:cBhvr>
                                        <p:cTn dur="1" fill="hold" id="318">
                                          <p:stCondLst>
                                            <p:cond delay="0"/>
                                          </p:stCondLst>
                                        </p:cTn>
                                        <p:tgtEl>
                                          <p:spTgt spid="60"/>
                                        </p:tgtEl>
                                        <p:attrNameLst>
                                          <p:attrName>style.visibility</p:attrName>
                                        </p:attrNameLst>
                                      </p:cBhvr>
                                      <p:to>
                                        <p:strVal val="visible"/>
                                      </p:to>
                                    </p:set>
                                    <p:anim calcmode="lin" valueType="num">
                                      <p:cBhvr>
                                        <p:cTn dur="1000" fill="hold" id="319"/>
                                        <p:tgtEl>
                                          <p:spTgt spid="60"/>
                                        </p:tgtEl>
                                        <p:attrNameLst>
                                          <p:attrName>ppt_w</p:attrName>
                                        </p:attrNameLst>
                                      </p:cBhvr>
                                      <p:tavLst>
                                        <p:tav tm="0">
                                          <p:val>
                                            <p:fltVal val="0"/>
                                          </p:val>
                                        </p:tav>
                                        <p:tav tm="100000">
                                          <p:val>
                                            <p:strVal val="#ppt_w"/>
                                          </p:val>
                                        </p:tav>
                                      </p:tavLst>
                                    </p:anim>
                                    <p:anim calcmode="lin" valueType="num">
                                      <p:cBhvr>
                                        <p:cTn dur="1000" fill="hold" id="320"/>
                                        <p:tgtEl>
                                          <p:spTgt spid="60"/>
                                        </p:tgtEl>
                                        <p:attrNameLst>
                                          <p:attrName>ppt_h</p:attrName>
                                        </p:attrNameLst>
                                      </p:cBhvr>
                                      <p:tavLst>
                                        <p:tav tm="0">
                                          <p:val>
                                            <p:fltVal val="0"/>
                                          </p:val>
                                        </p:tav>
                                        <p:tav tm="100000">
                                          <p:val>
                                            <p:strVal val="#ppt_h"/>
                                          </p:val>
                                        </p:tav>
                                      </p:tavLst>
                                    </p:anim>
                                    <p:anim calcmode="lin" valueType="num">
                                      <p:cBhvr>
                                        <p:cTn dur="1000" fill="hold" id="321"/>
                                        <p:tgtEl>
                                          <p:spTgt spid="60"/>
                                        </p:tgtEl>
                                        <p:attrNameLst>
                                          <p:attrName>style.rotation</p:attrName>
                                        </p:attrNameLst>
                                      </p:cBhvr>
                                      <p:tavLst>
                                        <p:tav tm="0">
                                          <p:val>
                                            <p:fltVal val="90"/>
                                          </p:val>
                                        </p:tav>
                                        <p:tav tm="100000">
                                          <p:val>
                                            <p:fltVal val="0"/>
                                          </p:val>
                                        </p:tav>
                                      </p:tavLst>
                                    </p:anim>
                                    <p:animEffect filter="fade" transition="in">
                                      <p:cBhvr>
                                        <p:cTn dur="1000" id="322"/>
                                        <p:tgtEl>
                                          <p:spTgt spid="60"/>
                                        </p:tgtEl>
                                      </p:cBhvr>
                                    </p:animEffect>
                                  </p:childTnLst>
                                </p:cTn>
                              </p:par>
                              <p:par>
                                <p:cTn fill="hold" grpId="0" id="323" nodeType="withEffect" presetClass="entr" presetID="31" presetSubtype="0">
                                  <p:stCondLst>
                                    <p:cond delay="500"/>
                                  </p:stCondLst>
                                  <p:childTnLst>
                                    <p:set>
                                      <p:cBhvr>
                                        <p:cTn dur="1" fill="hold" id="324">
                                          <p:stCondLst>
                                            <p:cond delay="0"/>
                                          </p:stCondLst>
                                        </p:cTn>
                                        <p:tgtEl>
                                          <p:spTgt spid="61"/>
                                        </p:tgtEl>
                                        <p:attrNameLst>
                                          <p:attrName>style.visibility</p:attrName>
                                        </p:attrNameLst>
                                      </p:cBhvr>
                                      <p:to>
                                        <p:strVal val="visible"/>
                                      </p:to>
                                    </p:set>
                                    <p:anim calcmode="lin" valueType="num">
                                      <p:cBhvr>
                                        <p:cTn dur="1000" fill="hold" id="325"/>
                                        <p:tgtEl>
                                          <p:spTgt spid="61"/>
                                        </p:tgtEl>
                                        <p:attrNameLst>
                                          <p:attrName>ppt_w</p:attrName>
                                        </p:attrNameLst>
                                      </p:cBhvr>
                                      <p:tavLst>
                                        <p:tav tm="0">
                                          <p:val>
                                            <p:fltVal val="0"/>
                                          </p:val>
                                        </p:tav>
                                        <p:tav tm="100000">
                                          <p:val>
                                            <p:strVal val="#ppt_w"/>
                                          </p:val>
                                        </p:tav>
                                      </p:tavLst>
                                    </p:anim>
                                    <p:anim calcmode="lin" valueType="num">
                                      <p:cBhvr>
                                        <p:cTn dur="1000" fill="hold" id="326"/>
                                        <p:tgtEl>
                                          <p:spTgt spid="61"/>
                                        </p:tgtEl>
                                        <p:attrNameLst>
                                          <p:attrName>ppt_h</p:attrName>
                                        </p:attrNameLst>
                                      </p:cBhvr>
                                      <p:tavLst>
                                        <p:tav tm="0">
                                          <p:val>
                                            <p:fltVal val="0"/>
                                          </p:val>
                                        </p:tav>
                                        <p:tav tm="100000">
                                          <p:val>
                                            <p:strVal val="#ppt_h"/>
                                          </p:val>
                                        </p:tav>
                                      </p:tavLst>
                                    </p:anim>
                                    <p:anim calcmode="lin" valueType="num">
                                      <p:cBhvr>
                                        <p:cTn dur="1000" fill="hold" id="327"/>
                                        <p:tgtEl>
                                          <p:spTgt spid="61"/>
                                        </p:tgtEl>
                                        <p:attrNameLst>
                                          <p:attrName>style.rotation</p:attrName>
                                        </p:attrNameLst>
                                      </p:cBhvr>
                                      <p:tavLst>
                                        <p:tav tm="0">
                                          <p:val>
                                            <p:fltVal val="90"/>
                                          </p:val>
                                        </p:tav>
                                        <p:tav tm="100000">
                                          <p:val>
                                            <p:fltVal val="0"/>
                                          </p:val>
                                        </p:tav>
                                      </p:tavLst>
                                    </p:anim>
                                    <p:animEffect filter="fade" transition="in">
                                      <p:cBhvr>
                                        <p:cTn dur="1000" id="328"/>
                                        <p:tgtEl>
                                          <p:spTgt spid="61"/>
                                        </p:tgtEl>
                                      </p:cBhvr>
                                    </p:animEffect>
                                  </p:childTnLst>
                                </p:cTn>
                              </p:par>
                              <p:par>
                                <p:cTn fill="hold" grpId="0" id="329" nodeType="withEffect" presetClass="entr" presetID="31" presetSubtype="0">
                                  <p:stCondLst>
                                    <p:cond delay="500"/>
                                  </p:stCondLst>
                                  <p:childTnLst>
                                    <p:set>
                                      <p:cBhvr>
                                        <p:cTn dur="1" fill="hold" id="330">
                                          <p:stCondLst>
                                            <p:cond delay="0"/>
                                          </p:stCondLst>
                                        </p:cTn>
                                        <p:tgtEl>
                                          <p:spTgt spid="62"/>
                                        </p:tgtEl>
                                        <p:attrNameLst>
                                          <p:attrName>style.visibility</p:attrName>
                                        </p:attrNameLst>
                                      </p:cBhvr>
                                      <p:to>
                                        <p:strVal val="visible"/>
                                      </p:to>
                                    </p:set>
                                    <p:anim calcmode="lin" valueType="num">
                                      <p:cBhvr>
                                        <p:cTn dur="1000" fill="hold" id="331"/>
                                        <p:tgtEl>
                                          <p:spTgt spid="62"/>
                                        </p:tgtEl>
                                        <p:attrNameLst>
                                          <p:attrName>ppt_w</p:attrName>
                                        </p:attrNameLst>
                                      </p:cBhvr>
                                      <p:tavLst>
                                        <p:tav tm="0">
                                          <p:val>
                                            <p:fltVal val="0"/>
                                          </p:val>
                                        </p:tav>
                                        <p:tav tm="100000">
                                          <p:val>
                                            <p:strVal val="#ppt_w"/>
                                          </p:val>
                                        </p:tav>
                                      </p:tavLst>
                                    </p:anim>
                                    <p:anim calcmode="lin" valueType="num">
                                      <p:cBhvr>
                                        <p:cTn dur="1000" fill="hold" id="332"/>
                                        <p:tgtEl>
                                          <p:spTgt spid="62"/>
                                        </p:tgtEl>
                                        <p:attrNameLst>
                                          <p:attrName>ppt_h</p:attrName>
                                        </p:attrNameLst>
                                      </p:cBhvr>
                                      <p:tavLst>
                                        <p:tav tm="0">
                                          <p:val>
                                            <p:fltVal val="0"/>
                                          </p:val>
                                        </p:tav>
                                        <p:tav tm="100000">
                                          <p:val>
                                            <p:strVal val="#ppt_h"/>
                                          </p:val>
                                        </p:tav>
                                      </p:tavLst>
                                    </p:anim>
                                    <p:anim calcmode="lin" valueType="num">
                                      <p:cBhvr>
                                        <p:cTn dur="1000" fill="hold" id="333"/>
                                        <p:tgtEl>
                                          <p:spTgt spid="62"/>
                                        </p:tgtEl>
                                        <p:attrNameLst>
                                          <p:attrName>style.rotation</p:attrName>
                                        </p:attrNameLst>
                                      </p:cBhvr>
                                      <p:tavLst>
                                        <p:tav tm="0">
                                          <p:val>
                                            <p:fltVal val="90"/>
                                          </p:val>
                                        </p:tav>
                                        <p:tav tm="100000">
                                          <p:val>
                                            <p:fltVal val="0"/>
                                          </p:val>
                                        </p:tav>
                                      </p:tavLst>
                                    </p:anim>
                                    <p:animEffect filter="fade" transition="in">
                                      <p:cBhvr>
                                        <p:cTn dur="1000" id="334"/>
                                        <p:tgtEl>
                                          <p:spTgt spid="62"/>
                                        </p:tgtEl>
                                      </p:cBhvr>
                                    </p:animEffect>
                                  </p:childTnLst>
                                </p:cTn>
                              </p:par>
                              <p:par>
                                <p:cTn fill="hold" grpId="0" id="335" nodeType="withEffect" presetClass="entr" presetID="31" presetSubtype="0">
                                  <p:stCondLst>
                                    <p:cond delay="500"/>
                                  </p:stCondLst>
                                  <p:childTnLst>
                                    <p:set>
                                      <p:cBhvr>
                                        <p:cTn dur="1" fill="hold" id="336">
                                          <p:stCondLst>
                                            <p:cond delay="0"/>
                                          </p:stCondLst>
                                        </p:cTn>
                                        <p:tgtEl>
                                          <p:spTgt spid="63"/>
                                        </p:tgtEl>
                                        <p:attrNameLst>
                                          <p:attrName>style.visibility</p:attrName>
                                        </p:attrNameLst>
                                      </p:cBhvr>
                                      <p:to>
                                        <p:strVal val="visible"/>
                                      </p:to>
                                    </p:set>
                                    <p:anim calcmode="lin" valueType="num">
                                      <p:cBhvr>
                                        <p:cTn dur="1000" fill="hold" id="337"/>
                                        <p:tgtEl>
                                          <p:spTgt spid="63"/>
                                        </p:tgtEl>
                                        <p:attrNameLst>
                                          <p:attrName>ppt_w</p:attrName>
                                        </p:attrNameLst>
                                      </p:cBhvr>
                                      <p:tavLst>
                                        <p:tav tm="0">
                                          <p:val>
                                            <p:fltVal val="0"/>
                                          </p:val>
                                        </p:tav>
                                        <p:tav tm="100000">
                                          <p:val>
                                            <p:strVal val="#ppt_w"/>
                                          </p:val>
                                        </p:tav>
                                      </p:tavLst>
                                    </p:anim>
                                    <p:anim calcmode="lin" valueType="num">
                                      <p:cBhvr>
                                        <p:cTn dur="1000" fill="hold" id="338"/>
                                        <p:tgtEl>
                                          <p:spTgt spid="63"/>
                                        </p:tgtEl>
                                        <p:attrNameLst>
                                          <p:attrName>ppt_h</p:attrName>
                                        </p:attrNameLst>
                                      </p:cBhvr>
                                      <p:tavLst>
                                        <p:tav tm="0">
                                          <p:val>
                                            <p:fltVal val="0"/>
                                          </p:val>
                                        </p:tav>
                                        <p:tav tm="100000">
                                          <p:val>
                                            <p:strVal val="#ppt_h"/>
                                          </p:val>
                                        </p:tav>
                                      </p:tavLst>
                                    </p:anim>
                                    <p:anim calcmode="lin" valueType="num">
                                      <p:cBhvr>
                                        <p:cTn dur="1000" fill="hold" id="339"/>
                                        <p:tgtEl>
                                          <p:spTgt spid="63"/>
                                        </p:tgtEl>
                                        <p:attrNameLst>
                                          <p:attrName>style.rotation</p:attrName>
                                        </p:attrNameLst>
                                      </p:cBhvr>
                                      <p:tavLst>
                                        <p:tav tm="0">
                                          <p:val>
                                            <p:fltVal val="90"/>
                                          </p:val>
                                        </p:tav>
                                        <p:tav tm="100000">
                                          <p:val>
                                            <p:fltVal val="0"/>
                                          </p:val>
                                        </p:tav>
                                      </p:tavLst>
                                    </p:anim>
                                    <p:animEffect filter="fade" transition="in">
                                      <p:cBhvr>
                                        <p:cTn dur="1000" id="340"/>
                                        <p:tgtEl>
                                          <p:spTgt spid="63"/>
                                        </p:tgtEl>
                                      </p:cBhvr>
                                    </p:animEffect>
                                  </p:childTnLst>
                                </p:cTn>
                              </p:par>
                              <p:par>
                                <p:cTn fill="hold" id="341" nodeType="withEffect" presetClass="entr" presetID="31" presetSubtype="0">
                                  <p:stCondLst>
                                    <p:cond delay="500"/>
                                  </p:stCondLst>
                                  <p:childTnLst>
                                    <p:set>
                                      <p:cBhvr>
                                        <p:cTn dur="1" fill="hold" id="342">
                                          <p:stCondLst>
                                            <p:cond delay="0"/>
                                          </p:stCondLst>
                                        </p:cTn>
                                        <p:tgtEl>
                                          <p:spTgt spid="64"/>
                                        </p:tgtEl>
                                        <p:attrNameLst>
                                          <p:attrName>style.visibility</p:attrName>
                                        </p:attrNameLst>
                                      </p:cBhvr>
                                      <p:to>
                                        <p:strVal val="visible"/>
                                      </p:to>
                                    </p:set>
                                    <p:anim calcmode="lin" valueType="num">
                                      <p:cBhvr>
                                        <p:cTn dur="1000" fill="hold" id="343"/>
                                        <p:tgtEl>
                                          <p:spTgt spid="64"/>
                                        </p:tgtEl>
                                        <p:attrNameLst>
                                          <p:attrName>ppt_w</p:attrName>
                                        </p:attrNameLst>
                                      </p:cBhvr>
                                      <p:tavLst>
                                        <p:tav tm="0">
                                          <p:val>
                                            <p:fltVal val="0"/>
                                          </p:val>
                                        </p:tav>
                                        <p:tav tm="100000">
                                          <p:val>
                                            <p:strVal val="#ppt_w"/>
                                          </p:val>
                                        </p:tav>
                                      </p:tavLst>
                                    </p:anim>
                                    <p:anim calcmode="lin" valueType="num">
                                      <p:cBhvr>
                                        <p:cTn dur="1000" fill="hold" id="344"/>
                                        <p:tgtEl>
                                          <p:spTgt spid="64"/>
                                        </p:tgtEl>
                                        <p:attrNameLst>
                                          <p:attrName>ppt_h</p:attrName>
                                        </p:attrNameLst>
                                      </p:cBhvr>
                                      <p:tavLst>
                                        <p:tav tm="0">
                                          <p:val>
                                            <p:fltVal val="0"/>
                                          </p:val>
                                        </p:tav>
                                        <p:tav tm="100000">
                                          <p:val>
                                            <p:strVal val="#ppt_h"/>
                                          </p:val>
                                        </p:tav>
                                      </p:tavLst>
                                    </p:anim>
                                    <p:anim calcmode="lin" valueType="num">
                                      <p:cBhvr>
                                        <p:cTn dur="1000" fill="hold" id="345"/>
                                        <p:tgtEl>
                                          <p:spTgt spid="64"/>
                                        </p:tgtEl>
                                        <p:attrNameLst>
                                          <p:attrName>style.rotation</p:attrName>
                                        </p:attrNameLst>
                                      </p:cBhvr>
                                      <p:tavLst>
                                        <p:tav tm="0">
                                          <p:val>
                                            <p:fltVal val="90"/>
                                          </p:val>
                                        </p:tav>
                                        <p:tav tm="100000">
                                          <p:val>
                                            <p:fltVal val="0"/>
                                          </p:val>
                                        </p:tav>
                                      </p:tavLst>
                                    </p:anim>
                                    <p:animEffect filter="fade" transition="in">
                                      <p:cBhvr>
                                        <p:cTn dur="1000" id="346"/>
                                        <p:tgtEl>
                                          <p:spTgt spid="64"/>
                                        </p:tgtEl>
                                      </p:cBhvr>
                                    </p:animEffect>
                                  </p:childTnLst>
                                </p:cTn>
                              </p:par>
                              <p:par>
                                <p:cTn fill="hold" id="347" nodeType="withEffect" presetClass="entr" presetID="31" presetSubtype="0">
                                  <p:stCondLst>
                                    <p:cond delay="500"/>
                                  </p:stCondLst>
                                  <p:childTnLst>
                                    <p:set>
                                      <p:cBhvr>
                                        <p:cTn dur="1" fill="hold" id="348">
                                          <p:stCondLst>
                                            <p:cond delay="0"/>
                                          </p:stCondLst>
                                        </p:cTn>
                                        <p:tgtEl>
                                          <p:spTgt spid="65"/>
                                        </p:tgtEl>
                                        <p:attrNameLst>
                                          <p:attrName>style.visibility</p:attrName>
                                        </p:attrNameLst>
                                      </p:cBhvr>
                                      <p:to>
                                        <p:strVal val="visible"/>
                                      </p:to>
                                    </p:set>
                                    <p:anim calcmode="lin" valueType="num">
                                      <p:cBhvr>
                                        <p:cTn dur="1000" fill="hold" id="349"/>
                                        <p:tgtEl>
                                          <p:spTgt spid="65"/>
                                        </p:tgtEl>
                                        <p:attrNameLst>
                                          <p:attrName>ppt_w</p:attrName>
                                        </p:attrNameLst>
                                      </p:cBhvr>
                                      <p:tavLst>
                                        <p:tav tm="0">
                                          <p:val>
                                            <p:fltVal val="0"/>
                                          </p:val>
                                        </p:tav>
                                        <p:tav tm="100000">
                                          <p:val>
                                            <p:strVal val="#ppt_w"/>
                                          </p:val>
                                        </p:tav>
                                      </p:tavLst>
                                    </p:anim>
                                    <p:anim calcmode="lin" valueType="num">
                                      <p:cBhvr>
                                        <p:cTn dur="1000" fill="hold" id="350"/>
                                        <p:tgtEl>
                                          <p:spTgt spid="65"/>
                                        </p:tgtEl>
                                        <p:attrNameLst>
                                          <p:attrName>ppt_h</p:attrName>
                                        </p:attrNameLst>
                                      </p:cBhvr>
                                      <p:tavLst>
                                        <p:tav tm="0">
                                          <p:val>
                                            <p:fltVal val="0"/>
                                          </p:val>
                                        </p:tav>
                                        <p:tav tm="100000">
                                          <p:val>
                                            <p:strVal val="#ppt_h"/>
                                          </p:val>
                                        </p:tav>
                                      </p:tavLst>
                                    </p:anim>
                                    <p:anim calcmode="lin" valueType="num">
                                      <p:cBhvr>
                                        <p:cTn dur="1000" fill="hold" id="351"/>
                                        <p:tgtEl>
                                          <p:spTgt spid="65"/>
                                        </p:tgtEl>
                                        <p:attrNameLst>
                                          <p:attrName>style.rotation</p:attrName>
                                        </p:attrNameLst>
                                      </p:cBhvr>
                                      <p:tavLst>
                                        <p:tav tm="0">
                                          <p:val>
                                            <p:fltVal val="90"/>
                                          </p:val>
                                        </p:tav>
                                        <p:tav tm="100000">
                                          <p:val>
                                            <p:fltVal val="0"/>
                                          </p:val>
                                        </p:tav>
                                      </p:tavLst>
                                    </p:anim>
                                    <p:animEffect filter="fade" transition="in">
                                      <p:cBhvr>
                                        <p:cTn dur="1000" id="352"/>
                                        <p:tgtEl>
                                          <p:spTgt spid="65"/>
                                        </p:tgtEl>
                                      </p:cBhvr>
                                    </p:animEffect>
                                  </p:childTnLst>
                                </p:cTn>
                              </p:par>
                              <p:par>
                                <p:cTn fill="hold" id="353" nodeType="withEffect" presetClass="entr" presetID="31" presetSubtype="0">
                                  <p:stCondLst>
                                    <p:cond delay="500"/>
                                  </p:stCondLst>
                                  <p:childTnLst>
                                    <p:set>
                                      <p:cBhvr>
                                        <p:cTn dur="1" fill="hold" id="354">
                                          <p:stCondLst>
                                            <p:cond delay="0"/>
                                          </p:stCondLst>
                                        </p:cTn>
                                        <p:tgtEl>
                                          <p:spTgt spid="66"/>
                                        </p:tgtEl>
                                        <p:attrNameLst>
                                          <p:attrName>style.visibility</p:attrName>
                                        </p:attrNameLst>
                                      </p:cBhvr>
                                      <p:to>
                                        <p:strVal val="visible"/>
                                      </p:to>
                                    </p:set>
                                    <p:anim calcmode="lin" valueType="num">
                                      <p:cBhvr>
                                        <p:cTn dur="1000" fill="hold" id="355"/>
                                        <p:tgtEl>
                                          <p:spTgt spid="66"/>
                                        </p:tgtEl>
                                        <p:attrNameLst>
                                          <p:attrName>ppt_w</p:attrName>
                                        </p:attrNameLst>
                                      </p:cBhvr>
                                      <p:tavLst>
                                        <p:tav tm="0">
                                          <p:val>
                                            <p:fltVal val="0"/>
                                          </p:val>
                                        </p:tav>
                                        <p:tav tm="100000">
                                          <p:val>
                                            <p:strVal val="#ppt_w"/>
                                          </p:val>
                                        </p:tav>
                                      </p:tavLst>
                                    </p:anim>
                                    <p:anim calcmode="lin" valueType="num">
                                      <p:cBhvr>
                                        <p:cTn dur="1000" fill="hold" id="356"/>
                                        <p:tgtEl>
                                          <p:spTgt spid="66"/>
                                        </p:tgtEl>
                                        <p:attrNameLst>
                                          <p:attrName>ppt_h</p:attrName>
                                        </p:attrNameLst>
                                      </p:cBhvr>
                                      <p:tavLst>
                                        <p:tav tm="0">
                                          <p:val>
                                            <p:fltVal val="0"/>
                                          </p:val>
                                        </p:tav>
                                        <p:tav tm="100000">
                                          <p:val>
                                            <p:strVal val="#ppt_h"/>
                                          </p:val>
                                        </p:tav>
                                      </p:tavLst>
                                    </p:anim>
                                    <p:anim calcmode="lin" valueType="num">
                                      <p:cBhvr>
                                        <p:cTn dur="1000" fill="hold" id="357"/>
                                        <p:tgtEl>
                                          <p:spTgt spid="66"/>
                                        </p:tgtEl>
                                        <p:attrNameLst>
                                          <p:attrName>style.rotation</p:attrName>
                                        </p:attrNameLst>
                                      </p:cBhvr>
                                      <p:tavLst>
                                        <p:tav tm="0">
                                          <p:val>
                                            <p:fltVal val="90"/>
                                          </p:val>
                                        </p:tav>
                                        <p:tav tm="100000">
                                          <p:val>
                                            <p:fltVal val="0"/>
                                          </p:val>
                                        </p:tav>
                                      </p:tavLst>
                                    </p:anim>
                                    <p:animEffect filter="fade" transition="in">
                                      <p:cBhvr>
                                        <p:cTn dur="1000" id="358"/>
                                        <p:tgtEl>
                                          <p:spTgt spid="66"/>
                                        </p:tgtEl>
                                      </p:cBhvr>
                                    </p:animEffect>
                                  </p:childTnLst>
                                </p:cTn>
                              </p:par>
                              <p:par>
                                <p:cTn fill="hold" id="359" nodeType="withEffect" presetClass="entr" presetID="31" presetSubtype="0">
                                  <p:stCondLst>
                                    <p:cond delay="500"/>
                                  </p:stCondLst>
                                  <p:childTnLst>
                                    <p:set>
                                      <p:cBhvr>
                                        <p:cTn dur="1" fill="hold" id="360">
                                          <p:stCondLst>
                                            <p:cond delay="0"/>
                                          </p:stCondLst>
                                        </p:cTn>
                                        <p:tgtEl>
                                          <p:spTgt spid="67"/>
                                        </p:tgtEl>
                                        <p:attrNameLst>
                                          <p:attrName>style.visibility</p:attrName>
                                        </p:attrNameLst>
                                      </p:cBhvr>
                                      <p:to>
                                        <p:strVal val="visible"/>
                                      </p:to>
                                    </p:set>
                                    <p:anim calcmode="lin" valueType="num">
                                      <p:cBhvr>
                                        <p:cTn dur="1000" fill="hold" id="361"/>
                                        <p:tgtEl>
                                          <p:spTgt spid="67"/>
                                        </p:tgtEl>
                                        <p:attrNameLst>
                                          <p:attrName>ppt_w</p:attrName>
                                        </p:attrNameLst>
                                      </p:cBhvr>
                                      <p:tavLst>
                                        <p:tav tm="0">
                                          <p:val>
                                            <p:fltVal val="0"/>
                                          </p:val>
                                        </p:tav>
                                        <p:tav tm="100000">
                                          <p:val>
                                            <p:strVal val="#ppt_w"/>
                                          </p:val>
                                        </p:tav>
                                      </p:tavLst>
                                    </p:anim>
                                    <p:anim calcmode="lin" valueType="num">
                                      <p:cBhvr>
                                        <p:cTn dur="1000" fill="hold" id="362"/>
                                        <p:tgtEl>
                                          <p:spTgt spid="67"/>
                                        </p:tgtEl>
                                        <p:attrNameLst>
                                          <p:attrName>ppt_h</p:attrName>
                                        </p:attrNameLst>
                                      </p:cBhvr>
                                      <p:tavLst>
                                        <p:tav tm="0">
                                          <p:val>
                                            <p:fltVal val="0"/>
                                          </p:val>
                                        </p:tav>
                                        <p:tav tm="100000">
                                          <p:val>
                                            <p:strVal val="#ppt_h"/>
                                          </p:val>
                                        </p:tav>
                                      </p:tavLst>
                                    </p:anim>
                                    <p:anim calcmode="lin" valueType="num">
                                      <p:cBhvr>
                                        <p:cTn dur="1000" fill="hold" id="363"/>
                                        <p:tgtEl>
                                          <p:spTgt spid="67"/>
                                        </p:tgtEl>
                                        <p:attrNameLst>
                                          <p:attrName>style.rotation</p:attrName>
                                        </p:attrNameLst>
                                      </p:cBhvr>
                                      <p:tavLst>
                                        <p:tav tm="0">
                                          <p:val>
                                            <p:fltVal val="90"/>
                                          </p:val>
                                        </p:tav>
                                        <p:tav tm="100000">
                                          <p:val>
                                            <p:fltVal val="0"/>
                                          </p:val>
                                        </p:tav>
                                      </p:tavLst>
                                    </p:anim>
                                    <p:animEffect filter="fade" transition="in">
                                      <p:cBhvr>
                                        <p:cTn dur="1000" id="364"/>
                                        <p:tgtEl>
                                          <p:spTgt spid="67"/>
                                        </p:tgtEl>
                                      </p:cBhvr>
                                    </p:animEffect>
                                  </p:childTnLst>
                                </p:cTn>
                              </p:par>
                              <p:par>
                                <p:cTn fill="hold" id="365" nodeType="withEffect" presetClass="entr" presetID="31" presetSubtype="0">
                                  <p:stCondLst>
                                    <p:cond delay="500"/>
                                  </p:stCondLst>
                                  <p:childTnLst>
                                    <p:set>
                                      <p:cBhvr>
                                        <p:cTn dur="1" fill="hold" id="366">
                                          <p:stCondLst>
                                            <p:cond delay="0"/>
                                          </p:stCondLst>
                                        </p:cTn>
                                        <p:tgtEl>
                                          <p:spTgt spid="68"/>
                                        </p:tgtEl>
                                        <p:attrNameLst>
                                          <p:attrName>style.visibility</p:attrName>
                                        </p:attrNameLst>
                                      </p:cBhvr>
                                      <p:to>
                                        <p:strVal val="visible"/>
                                      </p:to>
                                    </p:set>
                                    <p:anim calcmode="lin" valueType="num">
                                      <p:cBhvr>
                                        <p:cTn dur="1000" fill="hold" id="367"/>
                                        <p:tgtEl>
                                          <p:spTgt spid="68"/>
                                        </p:tgtEl>
                                        <p:attrNameLst>
                                          <p:attrName>ppt_w</p:attrName>
                                        </p:attrNameLst>
                                      </p:cBhvr>
                                      <p:tavLst>
                                        <p:tav tm="0">
                                          <p:val>
                                            <p:fltVal val="0"/>
                                          </p:val>
                                        </p:tav>
                                        <p:tav tm="100000">
                                          <p:val>
                                            <p:strVal val="#ppt_w"/>
                                          </p:val>
                                        </p:tav>
                                      </p:tavLst>
                                    </p:anim>
                                    <p:anim calcmode="lin" valueType="num">
                                      <p:cBhvr>
                                        <p:cTn dur="1000" fill="hold" id="368"/>
                                        <p:tgtEl>
                                          <p:spTgt spid="68"/>
                                        </p:tgtEl>
                                        <p:attrNameLst>
                                          <p:attrName>ppt_h</p:attrName>
                                        </p:attrNameLst>
                                      </p:cBhvr>
                                      <p:tavLst>
                                        <p:tav tm="0">
                                          <p:val>
                                            <p:fltVal val="0"/>
                                          </p:val>
                                        </p:tav>
                                        <p:tav tm="100000">
                                          <p:val>
                                            <p:strVal val="#ppt_h"/>
                                          </p:val>
                                        </p:tav>
                                      </p:tavLst>
                                    </p:anim>
                                    <p:anim calcmode="lin" valueType="num">
                                      <p:cBhvr>
                                        <p:cTn dur="1000" fill="hold" id="369"/>
                                        <p:tgtEl>
                                          <p:spTgt spid="68"/>
                                        </p:tgtEl>
                                        <p:attrNameLst>
                                          <p:attrName>style.rotation</p:attrName>
                                        </p:attrNameLst>
                                      </p:cBhvr>
                                      <p:tavLst>
                                        <p:tav tm="0">
                                          <p:val>
                                            <p:fltVal val="90"/>
                                          </p:val>
                                        </p:tav>
                                        <p:tav tm="100000">
                                          <p:val>
                                            <p:fltVal val="0"/>
                                          </p:val>
                                        </p:tav>
                                      </p:tavLst>
                                    </p:anim>
                                    <p:animEffect filter="fade" transition="in">
                                      <p:cBhvr>
                                        <p:cTn dur="1000" id="370"/>
                                        <p:tgtEl>
                                          <p:spTgt spid="68"/>
                                        </p:tgtEl>
                                      </p:cBhvr>
                                    </p:animEffect>
                                  </p:childTnLst>
                                </p:cTn>
                              </p:par>
                              <p:par>
                                <p:cTn fill="hold" id="371" nodeType="withEffect" presetClass="entr" presetID="31" presetSubtype="0">
                                  <p:stCondLst>
                                    <p:cond delay="500"/>
                                  </p:stCondLst>
                                  <p:childTnLst>
                                    <p:set>
                                      <p:cBhvr>
                                        <p:cTn dur="1" fill="hold" id="372">
                                          <p:stCondLst>
                                            <p:cond delay="0"/>
                                          </p:stCondLst>
                                        </p:cTn>
                                        <p:tgtEl>
                                          <p:spTgt spid="69"/>
                                        </p:tgtEl>
                                        <p:attrNameLst>
                                          <p:attrName>style.visibility</p:attrName>
                                        </p:attrNameLst>
                                      </p:cBhvr>
                                      <p:to>
                                        <p:strVal val="visible"/>
                                      </p:to>
                                    </p:set>
                                    <p:anim calcmode="lin" valueType="num">
                                      <p:cBhvr>
                                        <p:cTn dur="1000" fill="hold" id="373"/>
                                        <p:tgtEl>
                                          <p:spTgt spid="69"/>
                                        </p:tgtEl>
                                        <p:attrNameLst>
                                          <p:attrName>ppt_w</p:attrName>
                                        </p:attrNameLst>
                                      </p:cBhvr>
                                      <p:tavLst>
                                        <p:tav tm="0">
                                          <p:val>
                                            <p:fltVal val="0"/>
                                          </p:val>
                                        </p:tav>
                                        <p:tav tm="100000">
                                          <p:val>
                                            <p:strVal val="#ppt_w"/>
                                          </p:val>
                                        </p:tav>
                                      </p:tavLst>
                                    </p:anim>
                                    <p:anim calcmode="lin" valueType="num">
                                      <p:cBhvr>
                                        <p:cTn dur="1000" fill="hold" id="374"/>
                                        <p:tgtEl>
                                          <p:spTgt spid="69"/>
                                        </p:tgtEl>
                                        <p:attrNameLst>
                                          <p:attrName>ppt_h</p:attrName>
                                        </p:attrNameLst>
                                      </p:cBhvr>
                                      <p:tavLst>
                                        <p:tav tm="0">
                                          <p:val>
                                            <p:fltVal val="0"/>
                                          </p:val>
                                        </p:tav>
                                        <p:tav tm="100000">
                                          <p:val>
                                            <p:strVal val="#ppt_h"/>
                                          </p:val>
                                        </p:tav>
                                      </p:tavLst>
                                    </p:anim>
                                    <p:anim calcmode="lin" valueType="num">
                                      <p:cBhvr>
                                        <p:cTn dur="1000" fill="hold" id="375"/>
                                        <p:tgtEl>
                                          <p:spTgt spid="69"/>
                                        </p:tgtEl>
                                        <p:attrNameLst>
                                          <p:attrName>style.rotation</p:attrName>
                                        </p:attrNameLst>
                                      </p:cBhvr>
                                      <p:tavLst>
                                        <p:tav tm="0">
                                          <p:val>
                                            <p:fltVal val="90"/>
                                          </p:val>
                                        </p:tav>
                                        <p:tav tm="100000">
                                          <p:val>
                                            <p:fltVal val="0"/>
                                          </p:val>
                                        </p:tav>
                                      </p:tavLst>
                                    </p:anim>
                                    <p:animEffect filter="fade" transition="in">
                                      <p:cBhvr>
                                        <p:cTn dur="1000" id="376"/>
                                        <p:tgtEl>
                                          <p:spTgt spid="69"/>
                                        </p:tgtEl>
                                      </p:cBhvr>
                                    </p:animEffect>
                                  </p:childTnLst>
                                </p:cTn>
                              </p:par>
                              <p:par>
                                <p:cTn fill="hold" id="377" nodeType="withEffect" presetClass="entr" presetID="31" presetSubtype="0">
                                  <p:stCondLst>
                                    <p:cond delay="500"/>
                                  </p:stCondLst>
                                  <p:childTnLst>
                                    <p:set>
                                      <p:cBhvr>
                                        <p:cTn dur="1" fill="hold" id="378">
                                          <p:stCondLst>
                                            <p:cond delay="0"/>
                                          </p:stCondLst>
                                        </p:cTn>
                                        <p:tgtEl>
                                          <p:spTgt spid="70"/>
                                        </p:tgtEl>
                                        <p:attrNameLst>
                                          <p:attrName>style.visibility</p:attrName>
                                        </p:attrNameLst>
                                      </p:cBhvr>
                                      <p:to>
                                        <p:strVal val="visible"/>
                                      </p:to>
                                    </p:set>
                                    <p:anim calcmode="lin" valueType="num">
                                      <p:cBhvr>
                                        <p:cTn dur="1000" fill="hold" id="379"/>
                                        <p:tgtEl>
                                          <p:spTgt spid="70"/>
                                        </p:tgtEl>
                                        <p:attrNameLst>
                                          <p:attrName>ppt_w</p:attrName>
                                        </p:attrNameLst>
                                      </p:cBhvr>
                                      <p:tavLst>
                                        <p:tav tm="0">
                                          <p:val>
                                            <p:fltVal val="0"/>
                                          </p:val>
                                        </p:tav>
                                        <p:tav tm="100000">
                                          <p:val>
                                            <p:strVal val="#ppt_w"/>
                                          </p:val>
                                        </p:tav>
                                      </p:tavLst>
                                    </p:anim>
                                    <p:anim calcmode="lin" valueType="num">
                                      <p:cBhvr>
                                        <p:cTn dur="1000" fill="hold" id="380"/>
                                        <p:tgtEl>
                                          <p:spTgt spid="70"/>
                                        </p:tgtEl>
                                        <p:attrNameLst>
                                          <p:attrName>ppt_h</p:attrName>
                                        </p:attrNameLst>
                                      </p:cBhvr>
                                      <p:tavLst>
                                        <p:tav tm="0">
                                          <p:val>
                                            <p:fltVal val="0"/>
                                          </p:val>
                                        </p:tav>
                                        <p:tav tm="100000">
                                          <p:val>
                                            <p:strVal val="#ppt_h"/>
                                          </p:val>
                                        </p:tav>
                                      </p:tavLst>
                                    </p:anim>
                                    <p:anim calcmode="lin" valueType="num">
                                      <p:cBhvr>
                                        <p:cTn dur="1000" fill="hold" id="381"/>
                                        <p:tgtEl>
                                          <p:spTgt spid="70"/>
                                        </p:tgtEl>
                                        <p:attrNameLst>
                                          <p:attrName>style.rotation</p:attrName>
                                        </p:attrNameLst>
                                      </p:cBhvr>
                                      <p:tavLst>
                                        <p:tav tm="0">
                                          <p:val>
                                            <p:fltVal val="90"/>
                                          </p:val>
                                        </p:tav>
                                        <p:tav tm="100000">
                                          <p:val>
                                            <p:fltVal val="0"/>
                                          </p:val>
                                        </p:tav>
                                      </p:tavLst>
                                    </p:anim>
                                    <p:animEffect filter="fade" transition="in">
                                      <p:cBhvr>
                                        <p:cTn dur="1000" id="382"/>
                                        <p:tgtEl>
                                          <p:spTgt spid="70"/>
                                        </p:tgtEl>
                                      </p:cBhvr>
                                    </p:animEffect>
                                  </p:childTnLst>
                                </p:cTn>
                              </p:par>
                              <p:par>
                                <p:cTn fill="hold" id="383" nodeType="withEffect" presetClass="entr" presetID="31" presetSubtype="0">
                                  <p:stCondLst>
                                    <p:cond delay="500"/>
                                  </p:stCondLst>
                                  <p:childTnLst>
                                    <p:set>
                                      <p:cBhvr>
                                        <p:cTn dur="1" fill="hold" id="384">
                                          <p:stCondLst>
                                            <p:cond delay="0"/>
                                          </p:stCondLst>
                                        </p:cTn>
                                        <p:tgtEl>
                                          <p:spTgt spid="71"/>
                                        </p:tgtEl>
                                        <p:attrNameLst>
                                          <p:attrName>style.visibility</p:attrName>
                                        </p:attrNameLst>
                                      </p:cBhvr>
                                      <p:to>
                                        <p:strVal val="visible"/>
                                      </p:to>
                                    </p:set>
                                    <p:anim calcmode="lin" valueType="num">
                                      <p:cBhvr>
                                        <p:cTn dur="1000" fill="hold" id="385"/>
                                        <p:tgtEl>
                                          <p:spTgt spid="71"/>
                                        </p:tgtEl>
                                        <p:attrNameLst>
                                          <p:attrName>ppt_w</p:attrName>
                                        </p:attrNameLst>
                                      </p:cBhvr>
                                      <p:tavLst>
                                        <p:tav tm="0">
                                          <p:val>
                                            <p:fltVal val="0"/>
                                          </p:val>
                                        </p:tav>
                                        <p:tav tm="100000">
                                          <p:val>
                                            <p:strVal val="#ppt_w"/>
                                          </p:val>
                                        </p:tav>
                                      </p:tavLst>
                                    </p:anim>
                                    <p:anim calcmode="lin" valueType="num">
                                      <p:cBhvr>
                                        <p:cTn dur="1000" fill="hold" id="386"/>
                                        <p:tgtEl>
                                          <p:spTgt spid="71"/>
                                        </p:tgtEl>
                                        <p:attrNameLst>
                                          <p:attrName>ppt_h</p:attrName>
                                        </p:attrNameLst>
                                      </p:cBhvr>
                                      <p:tavLst>
                                        <p:tav tm="0">
                                          <p:val>
                                            <p:fltVal val="0"/>
                                          </p:val>
                                        </p:tav>
                                        <p:tav tm="100000">
                                          <p:val>
                                            <p:strVal val="#ppt_h"/>
                                          </p:val>
                                        </p:tav>
                                      </p:tavLst>
                                    </p:anim>
                                    <p:anim calcmode="lin" valueType="num">
                                      <p:cBhvr>
                                        <p:cTn dur="1000" fill="hold" id="387"/>
                                        <p:tgtEl>
                                          <p:spTgt spid="71"/>
                                        </p:tgtEl>
                                        <p:attrNameLst>
                                          <p:attrName>style.rotation</p:attrName>
                                        </p:attrNameLst>
                                      </p:cBhvr>
                                      <p:tavLst>
                                        <p:tav tm="0">
                                          <p:val>
                                            <p:fltVal val="90"/>
                                          </p:val>
                                        </p:tav>
                                        <p:tav tm="100000">
                                          <p:val>
                                            <p:fltVal val="0"/>
                                          </p:val>
                                        </p:tav>
                                      </p:tavLst>
                                    </p:anim>
                                    <p:animEffect filter="fade" transition="in">
                                      <p:cBhvr>
                                        <p:cTn dur="1000" id="388"/>
                                        <p:tgtEl>
                                          <p:spTgt spid="71"/>
                                        </p:tgtEl>
                                      </p:cBhvr>
                                    </p:animEffect>
                                  </p:childTnLst>
                                </p:cTn>
                              </p:par>
                              <p:par>
                                <p:cTn fill="hold" id="389" nodeType="withEffect" presetClass="entr" presetID="31" presetSubtype="0">
                                  <p:stCondLst>
                                    <p:cond delay="500"/>
                                  </p:stCondLst>
                                  <p:childTnLst>
                                    <p:set>
                                      <p:cBhvr>
                                        <p:cTn dur="1" fill="hold" id="390">
                                          <p:stCondLst>
                                            <p:cond delay="0"/>
                                          </p:stCondLst>
                                        </p:cTn>
                                        <p:tgtEl>
                                          <p:spTgt spid="72"/>
                                        </p:tgtEl>
                                        <p:attrNameLst>
                                          <p:attrName>style.visibility</p:attrName>
                                        </p:attrNameLst>
                                      </p:cBhvr>
                                      <p:to>
                                        <p:strVal val="visible"/>
                                      </p:to>
                                    </p:set>
                                    <p:anim calcmode="lin" valueType="num">
                                      <p:cBhvr>
                                        <p:cTn dur="1000" fill="hold" id="391"/>
                                        <p:tgtEl>
                                          <p:spTgt spid="72"/>
                                        </p:tgtEl>
                                        <p:attrNameLst>
                                          <p:attrName>ppt_w</p:attrName>
                                        </p:attrNameLst>
                                      </p:cBhvr>
                                      <p:tavLst>
                                        <p:tav tm="0">
                                          <p:val>
                                            <p:fltVal val="0"/>
                                          </p:val>
                                        </p:tav>
                                        <p:tav tm="100000">
                                          <p:val>
                                            <p:strVal val="#ppt_w"/>
                                          </p:val>
                                        </p:tav>
                                      </p:tavLst>
                                    </p:anim>
                                    <p:anim calcmode="lin" valueType="num">
                                      <p:cBhvr>
                                        <p:cTn dur="1000" fill="hold" id="392"/>
                                        <p:tgtEl>
                                          <p:spTgt spid="72"/>
                                        </p:tgtEl>
                                        <p:attrNameLst>
                                          <p:attrName>ppt_h</p:attrName>
                                        </p:attrNameLst>
                                      </p:cBhvr>
                                      <p:tavLst>
                                        <p:tav tm="0">
                                          <p:val>
                                            <p:fltVal val="0"/>
                                          </p:val>
                                        </p:tav>
                                        <p:tav tm="100000">
                                          <p:val>
                                            <p:strVal val="#ppt_h"/>
                                          </p:val>
                                        </p:tav>
                                      </p:tavLst>
                                    </p:anim>
                                    <p:anim calcmode="lin" valueType="num">
                                      <p:cBhvr>
                                        <p:cTn dur="1000" fill="hold" id="393"/>
                                        <p:tgtEl>
                                          <p:spTgt spid="72"/>
                                        </p:tgtEl>
                                        <p:attrNameLst>
                                          <p:attrName>style.rotation</p:attrName>
                                        </p:attrNameLst>
                                      </p:cBhvr>
                                      <p:tavLst>
                                        <p:tav tm="0">
                                          <p:val>
                                            <p:fltVal val="90"/>
                                          </p:val>
                                        </p:tav>
                                        <p:tav tm="100000">
                                          <p:val>
                                            <p:fltVal val="0"/>
                                          </p:val>
                                        </p:tav>
                                      </p:tavLst>
                                    </p:anim>
                                    <p:animEffect filter="fade" transition="in">
                                      <p:cBhvr>
                                        <p:cTn dur="1000" id="394"/>
                                        <p:tgtEl>
                                          <p:spTgt spid="72"/>
                                        </p:tgtEl>
                                      </p:cBhvr>
                                    </p:animEffect>
                                  </p:childTnLst>
                                </p:cTn>
                              </p:par>
                              <p:par>
                                <p:cTn fill="hold" id="395" nodeType="withEffect" presetClass="entr" presetID="31" presetSubtype="0">
                                  <p:stCondLst>
                                    <p:cond delay="500"/>
                                  </p:stCondLst>
                                  <p:childTnLst>
                                    <p:set>
                                      <p:cBhvr>
                                        <p:cTn dur="1" fill="hold" id="396">
                                          <p:stCondLst>
                                            <p:cond delay="0"/>
                                          </p:stCondLst>
                                        </p:cTn>
                                        <p:tgtEl>
                                          <p:spTgt spid="73"/>
                                        </p:tgtEl>
                                        <p:attrNameLst>
                                          <p:attrName>style.visibility</p:attrName>
                                        </p:attrNameLst>
                                      </p:cBhvr>
                                      <p:to>
                                        <p:strVal val="visible"/>
                                      </p:to>
                                    </p:set>
                                    <p:anim calcmode="lin" valueType="num">
                                      <p:cBhvr>
                                        <p:cTn dur="1000" fill="hold" id="397"/>
                                        <p:tgtEl>
                                          <p:spTgt spid="73"/>
                                        </p:tgtEl>
                                        <p:attrNameLst>
                                          <p:attrName>ppt_w</p:attrName>
                                        </p:attrNameLst>
                                      </p:cBhvr>
                                      <p:tavLst>
                                        <p:tav tm="0">
                                          <p:val>
                                            <p:fltVal val="0"/>
                                          </p:val>
                                        </p:tav>
                                        <p:tav tm="100000">
                                          <p:val>
                                            <p:strVal val="#ppt_w"/>
                                          </p:val>
                                        </p:tav>
                                      </p:tavLst>
                                    </p:anim>
                                    <p:anim calcmode="lin" valueType="num">
                                      <p:cBhvr>
                                        <p:cTn dur="1000" fill="hold" id="398"/>
                                        <p:tgtEl>
                                          <p:spTgt spid="73"/>
                                        </p:tgtEl>
                                        <p:attrNameLst>
                                          <p:attrName>ppt_h</p:attrName>
                                        </p:attrNameLst>
                                      </p:cBhvr>
                                      <p:tavLst>
                                        <p:tav tm="0">
                                          <p:val>
                                            <p:fltVal val="0"/>
                                          </p:val>
                                        </p:tav>
                                        <p:tav tm="100000">
                                          <p:val>
                                            <p:strVal val="#ppt_h"/>
                                          </p:val>
                                        </p:tav>
                                      </p:tavLst>
                                    </p:anim>
                                    <p:anim calcmode="lin" valueType="num">
                                      <p:cBhvr>
                                        <p:cTn dur="1000" fill="hold" id="399"/>
                                        <p:tgtEl>
                                          <p:spTgt spid="73"/>
                                        </p:tgtEl>
                                        <p:attrNameLst>
                                          <p:attrName>style.rotation</p:attrName>
                                        </p:attrNameLst>
                                      </p:cBhvr>
                                      <p:tavLst>
                                        <p:tav tm="0">
                                          <p:val>
                                            <p:fltVal val="90"/>
                                          </p:val>
                                        </p:tav>
                                        <p:tav tm="100000">
                                          <p:val>
                                            <p:fltVal val="0"/>
                                          </p:val>
                                        </p:tav>
                                      </p:tavLst>
                                    </p:anim>
                                    <p:animEffect filter="fade" transition="in">
                                      <p:cBhvr>
                                        <p:cTn dur="1000" id="400"/>
                                        <p:tgtEl>
                                          <p:spTgt spid="73"/>
                                        </p:tgtEl>
                                      </p:cBhvr>
                                    </p:animEffect>
                                  </p:childTnLst>
                                </p:cTn>
                              </p:par>
                              <p:par>
                                <p:cTn fill="hold" id="401" nodeType="withEffect" presetClass="entr" presetID="31" presetSubtype="0">
                                  <p:stCondLst>
                                    <p:cond delay="500"/>
                                  </p:stCondLst>
                                  <p:childTnLst>
                                    <p:set>
                                      <p:cBhvr>
                                        <p:cTn dur="1" fill="hold" id="402">
                                          <p:stCondLst>
                                            <p:cond delay="0"/>
                                          </p:stCondLst>
                                        </p:cTn>
                                        <p:tgtEl>
                                          <p:spTgt spid="74"/>
                                        </p:tgtEl>
                                        <p:attrNameLst>
                                          <p:attrName>style.visibility</p:attrName>
                                        </p:attrNameLst>
                                      </p:cBhvr>
                                      <p:to>
                                        <p:strVal val="visible"/>
                                      </p:to>
                                    </p:set>
                                    <p:anim calcmode="lin" valueType="num">
                                      <p:cBhvr>
                                        <p:cTn dur="1000" fill="hold" id="403"/>
                                        <p:tgtEl>
                                          <p:spTgt spid="74"/>
                                        </p:tgtEl>
                                        <p:attrNameLst>
                                          <p:attrName>ppt_w</p:attrName>
                                        </p:attrNameLst>
                                      </p:cBhvr>
                                      <p:tavLst>
                                        <p:tav tm="0">
                                          <p:val>
                                            <p:fltVal val="0"/>
                                          </p:val>
                                        </p:tav>
                                        <p:tav tm="100000">
                                          <p:val>
                                            <p:strVal val="#ppt_w"/>
                                          </p:val>
                                        </p:tav>
                                      </p:tavLst>
                                    </p:anim>
                                    <p:anim calcmode="lin" valueType="num">
                                      <p:cBhvr>
                                        <p:cTn dur="1000" fill="hold" id="404"/>
                                        <p:tgtEl>
                                          <p:spTgt spid="74"/>
                                        </p:tgtEl>
                                        <p:attrNameLst>
                                          <p:attrName>ppt_h</p:attrName>
                                        </p:attrNameLst>
                                      </p:cBhvr>
                                      <p:tavLst>
                                        <p:tav tm="0">
                                          <p:val>
                                            <p:fltVal val="0"/>
                                          </p:val>
                                        </p:tav>
                                        <p:tav tm="100000">
                                          <p:val>
                                            <p:strVal val="#ppt_h"/>
                                          </p:val>
                                        </p:tav>
                                      </p:tavLst>
                                    </p:anim>
                                    <p:anim calcmode="lin" valueType="num">
                                      <p:cBhvr>
                                        <p:cTn dur="1000" fill="hold" id="405"/>
                                        <p:tgtEl>
                                          <p:spTgt spid="74"/>
                                        </p:tgtEl>
                                        <p:attrNameLst>
                                          <p:attrName>style.rotation</p:attrName>
                                        </p:attrNameLst>
                                      </p:cBhvr>
                                      <p:tavLst>
                                        <p:tav tm="0">
                                          <p:val>
                                            <p:fltVal val="90"/>
                                          </p:val>
                                        </p:tav>
                                        <p:tav tm="100000">
                                          <p:val>
                                            <p:fltVal val="0"/>
                                          </p:val>
                                        </p:tav>
                                      </p:tavLst>
                                    </p:anim>
                                    <p:animEffect filter="fade" transition="in">
                                      <p:cBhvr>
                                        <p:cTn dur="1000" id="406"/>
                                        <p:tgtEl>
                                          <p:spTgt spid="74"/>
                                        </p:tgtEl>
                                      </p:cBhvr>
                                    </p:animEffect>
                                  </p:childTnLst>
                                </p:cTn>
                              </p:par>
                              <p:par>
                                <p:cTn fill="hold" id="407" nodeType="withEffect" presetClass="entr" presetID="31" presetSubtype="0">
                                  <p:stCondLst>
                                    <p:cond delay="500"/>
                                  </p:stCondLst>
                                  <p:childTnLst>
                                    <p:set>
                                      <p:cBhvr>
                                        <p:cTn dur="1" fill="hold" id="408">
                                          <p:stCondLst>
                                            <p:cond delay="0"/>
                                          </p:stCondLst>
                                        </p:cTn>
                                        <p:tgtEl>
                                          <p:spTgt spid="75"/>
                                        </p:tgtEl>
                                        <p:attrNameLst>
                                          <p:attrName>style.visibility</p:attrName>
                                        </p:attrNameLst>
                                      </p:cBhvr>
                                      <p:to>
                                        <p:strVal val="visible"/>
                                      </p:to>
                                    </p:set>
                                    <p:anim calcmode="lin" valueType="num">
                                      <p:cBhvr>
                                        <p:cTn dur="1000" fill="hold" id="409"/>
                                        <p:tgtEl>
                                          <p:spTgt spid="75"/>
                                        </p:tgtEl>
                                        <p:attrNameLst>
                                          <p:attrName>ppt_w</p:attrName>
                                        </p:attrNameLst>
                                      </p:cBhvr>
                                      <p:tavLst>
                                        <p:tav tm="0">
                                          <p:val>
                                            <p:fltVal val="0"/>
                                          </p:val>
                                        </p:tav>
                                        <p:tav tm="100000">
                                          <p:val>
                                            <p:strVal val="#ppt_w"/>
                                          </p:val>
                                        </p:tav>
                                      </p:tavLst>
                                    </p:anim>
                                    <p:anim calcmode="lin" valueType="num">
                                      <p:cBhvr>
                                        <p:cTn dur="1000" fill="hold" id="410"/>
                                        <p:tgtEl>
                                          <p:spTgt spid="75"/>
                                        </p:tgtEl>
                                        <p:attrNameLst>
                                          <p:attrName>ppt_h</p:attrName>
                                        </p:attrNameLst>
                                      </p:cBhvr>
                                      <p:tavLst>
                                        <p:tav tm="0">
                                          <p:val>
                                            <p:fltVal val="0"/>
                                          </p:val>
                                        </p:tav>
                                        <p:tav tm="100000">
                                          <p:val>
                                            <p:strVal val="#ppt_h"/>
                                          </p:val>
                                        </p:tav>
                                      </p:tavLst>
                                    </p:anim>
                                    <p:anim calcmode="lin" valueType="num">
                                      <p:cBhvr>
                                        <p:cTn dur="1000" fill="hold" id="411"/>
                                        <p:tgtEl>
                                          <p:spTgt spid="75"/>
                                        </p:tgtEl>
                                        <p:attrNameLst>
                                          <p:attrName>style.rotation</p:attrName>
                                        </p:attrNameLst>
                                      </p:cBhvr>
                                      <p:tavLst>
                                        <p:tav tm="0">
                                          <p:val>
                                            <p:fltVal val="90"/>
                                          </p:val>
                                        </p:tav>
                                        <p:tav tm="100000">
                                          <p:val>
                                            <p:fltVal val="0"/>
                                          </p:val>
                                        </p:tav>
                                      </p:tavLst>
                                    </p:anim>
                                    <p:animEffect filter="fade" transition="in">
                                      <p:cBhvr>
                                        <p:cTn dur="1000" id="412"/>
                                        <p:tgtEl>
                                          <p:spTgt spid="75"/>
                                        </p:tgtEl>
                                      </p:cBhvr>
                                    </p:animEffect>
                                  </p:childTnLst>
                                </p:cTn>
                              </p:par>
                              <p:par>
                                <p:cTn fill="hold" id="413" nodeType="withEffect" presetClass="entr" presetID="31" presetSubtype="0">
                                  <p:stCondLst>
                                    <p:cond delay="500"/>
                                  </p:stCondLst>
                                  <p:childTnLst>
                                    <p:set>
                                      <p:cBhvr>
                                        <p:cTn dur="1" fill="hold" id="414">
                                          <p:stCondLst>
                                            <p:cond delay="0"/>
                                          </p:stCondLst>
                                        </p:cTn>
                                        <p:tgtEl>
                                          <p:spTgt spid="76"/>
                                        </p:tgtEl>
                                        <p:attrNameLst>
                                          <p:attrName>style.visibility</p:attrName>
                                        </p:attrNameLst>
                                      </p:cBhvr>
                                      <p:to>
                                        <p:strVal val="visible"/>
                                      </p:to>
                                    </p:set>
                                    <p:anim calcmode="lin" valueType="num">
                                      <p:cBhvr>
                                        <p:cTn dur="1000" fill="hold" id="415"/>
                                        <p:tgtEl>
                                          <p:spTgt spid="76"/>
                                        </p:tgtEl>
                                        <p:attrNameLst>
                                          <p:attrName>ppt_w</p:attrName>
                                        </p:attrNameLst>
                                      </p:cBhvr>
                                      <p:tavLst>
                                        <p:tav tm="0">
                                          <p:val>
                                            <p:fltVal val="0"/>
                                          </p:val>
                                        </p:tav>
                                        <p:tav tm="100000">
                                          <p:val>
                                            <p:strVal val="#ppt_w"/>
                                          </p:val>
                                        </p:tav>
                                      </p:tavLst>
                                    </p:anim>
                                    <p:anim calcmode="lin" valueType="num">
                                      <p:cBhvr>
                                        <p:cTn dur="1000" fill="hold" id="416"/>
                                        <p:tgtEl>
                                          <p:spTgt spid="76"/>
                                        </p:tgtEl>
                                        <p:attrNameLst>
                                          <p:attrName>ppt_h</p:attrName>
                                        </p:attrNameLst>
                                      </p:cBhvr>
                                      <p:tavLst>
                                        <p:tav tm="0">
                                          <p:val>
                                            <p:fltVal val="0"/>
                                          </p:val>
                                        </p:tav>
                                        <p:tav tm="100000">
                                          <p:val>
                                            <p:strVal val="#ppt_h"/>
                                          </p:val>
                                        </p:tav>
                                      </p:tavLst>
                                    </p:anim>
                                    <p:anim calcmode="lin" valueType="num">
                                      <p:cBhvr>
                                        <p:cTn dur="1000" fill="hold" id="417"/>
                                        <p:tgtEl>
                                          <p:spTgt spid="76"/>
                                        </p:tgtEl>
                                        <p:attrNameLst>
                                          <p:attrName>style.rotation</p:attrName>
                                        </p:attrNameLst>
                                      </p:cBhvr>
                                      <p:tavLst>
                                        <p:tav tm="0">
                                          <p:val>
                                            <p:fltVal val="90"/>
                                          </p:val>
                                        </p:tav>
                                        <p:tav tm="100000">
                                          <p:val>
                                            <p:fltVal val="0"/>
                                          </p:val>
                                        </p:tav>
                                      </p:tavLst>
                                    </p:anim>
                                    <p:animEffect filter="fade" transition="in">
                                      <p:cBhvr>
                                        <p:cTn dur="1000" id="418"/>
                                        <p:tgtEl>
                                          <p:spTgt spid="76"/>
                                        </p:tgtEl>
                                      </p:cBhvr>
                                    </p:animEffect>
                                  </p:childTnLst>
                                </p:cTn>
                              </p:par>
                              <p:par>
                                <p:cTn fill="hold" id="419" nodeType="withEffect" presetClass="entr" presetID="31" presetSubtype="0">
                                  <p:stCondLst>
                                    <p:cond delay="500"/>
                                  </p:stCondLst>
                                  <p:childTnLst>
                                    <p:set>
                                      <p:cBhvr>
                                        <p:cTn dur="1" fill="hold" id="420">
                                          <p:stCondLst>
                                            <p:cond delay="0"/>
                                          </p:stCondLst>
                                        </p:cTn>
                                        <p:tgtEl>
                                          <p:spTgt spid="77"/>
                                        </p:tgtEl>
                                        <p:attrNameLst>
                                          <p:attrName>style.visibility</p:attrName>
                                        </p:attrNameLst>
                                      </p:cBhvr>
                                      <p:to>
                                        <p:strVal val="visible"/>
                                      </p:to>
                                    </p:set>
                                    <p:anim calcmode="lin" valueType="num">
                                      <p:cBhvr>
                                        <p:cTn dur="1000" fill="hold" id="421"/>
                                        <p:tgtEl>
                                          <p:spTgt spid="77"/>
                                        </p:tgtEl>
                                        <p:attrNameLst>
                                          <p:attrName>ppt_w</p:attrName>
                                        </p:attrNameLst>
                                      </p:cBhvr>
                                      <p:tavLst>
                                        <p:tav tm="0">
                                          <p:val>
                                            <p:fltVal val="0"/>
                                          </p:val>
                                        </p:tav>
                                        <p:tav tm="100000">
                                          <p:val>
                                            <p:strVal val="#ppt_w"/>
                                          </p:val>
                                        </p:tav>
                                      </p:tavLst>
                                    </p:anim>
                                    <p:anim calcmode="lin" valueType="num">
                                      <p:cBhvr>
                                        <p:cTn dur="1000" fill="hold" id="422"/>
                                        <p:tgtEl>
                                          <p:spTgt spid="77"/>
                                        </p:tgtEl>
                                        <p:attrNameLst>
                                          <p:attrName>ppt_h</p:attrName>
                                        </p:attrNameLst>
                                      </p:cBhvr>
                                      <p:tavLst>
                                        <p:tav tm="0">
                                          <p:val>
                                            <p:fltVal val="0"/>
                                          </p:val>
                                        </p:tav>
                                        <p:tav tm="100000">
                                          <p:val>
                                            <p:strVal val="#ppt_h"/>
                                          </p:val>
                                        </p:tav>
                                      </p:tavLst>
                                    </p:anim>
                                    <p:anim calcmode="lin" valueType="num">
                                      <p:cBhvr>
                                        <p:cTn dur="1000" fill="hold" id="423"/>
                                        <p:tgtEl>
                                          <p:spTgt spid="77"/>
                                        </p:tgtEl>
                                        <p:attrNameLst>
                                          <p:attrName>style.rotation</p:attrName>
                                        </p:attrNameLst>
                                      </p:cBhvr>
                                      <p:tavLst>
                                        <p:tav tm="0">
                                          <p:val>
                                            <p:fltVal val="90"/>
                                          </p:val>
                                        </p:tav>
                                        <p:tav tm="100000">
                                          <p:val>
                                            <p:fltVal val="0"/>
                                          </p:val>
                                        </p:tav>
                                      </p:tavLst>
                                    </p:anim>
                                    <p:animEffect filter="fade" transition="in">
                                      <p:cBhvr>
                                        <p:cTn dur="1000" id="424"/>
                                        <p:tgtEl>
                                          <p:spTgt spid="77"/>
                                        </p:tgtEl>
                                      </p:cBhvr>
                                    </p:animEffect>
                                  </p:childTnLst>
                                </p:cTn>
                              </p:par>
                              <p:par>
                                <p:cTn fill="hold" id="425" nodeType="withEffect" presetClass="entr" presetID="31" presetSubtype="0">
                                  <p:stCondLst>
                                    <p:cond delay="500"/>
                                  </p:stCondLst>
                                  <p:childTnLst>
                                    <p:set>
                                      <p:cBhvr>
                                        <p:cTn dur="1" fill="hold" id="426">
                                          <p:stCondLst>
                                            <p:cond delay="0"/>
                                          </p:stCondLst>
                                        </p:cTn>
                                        <p:tgtEl>
                                          <p:spTgt spid="78"/>
                                        </p:tgtEl>
                                        <p:attrNameLst>
                                          <p:attrName>style.visibility</p:attrName>
                                        </p:attrNameLst>
                                      </p:cBhvr>
                                      <p:to>
                                        <p:strVal val="visible"/>
                                      </p:to>
                                    </p:set>
                                    <p:anim calcmode="lin" valueType="num">
                                      <p:cBhvr>
                                        <p:cTn dur="1000" fill="hold" id="427"/>
                                        <p:tgtEl>
                                          <p:spTgt spid="78"/>
                                        </p:tgtEl>
                                        <p:attrNameLst>
                                          <p:attrName>ppt_w</p:attrName>
                                        </p:attrNameLst>
                                      </p:cBhvr>
                                      <p:tavLst>
                                        <p:tav tm="0">
                                          <p:val>
                                            <p:fltVal val="0"/>
                                          </p:val>
                                        </p:tav>
                                        <p:tav tm="100000">
                                          <p:val>
                                            <p:strVal val="#ppt_w"/>
                                          </p:val>
                                        </p:tav>
                                      </p:tavLst>
                                    </p:anim>
                                    <p:anim calcmode="lin" valueType="num">
                                      <p:cBhvr>
                                        <p:cTn dur="1000" fill="hold" id="428"/>
                                        <p:tgtEl>
                                          <p:spTgt spid="78"/>
                                        </p:tgtEl>
                                        <p:attrNameLst>
                                          <p:attrName>ppt_h</p:attrName>
                                        </p:attrNameLst>
                                      </p:cBhvr>
                                      <p:tavLst>
                                        <p:tav tm="0">
                                          <p:val>
                                            <p:fltVal val="0"/>
                                          </p:val>
                                        </p:tav>
                                        <p:tav tm="100000">
                                          <p:val>
                                            <p:strVal val="#ppt_h"/>
                                          </p:val>
                                        </p:tav>
                                      </p:tavLst>
                                    </p:anim>
                                    <p:anim calcmode="lin" valueType="num">
                                      <p:cBhvr>
                                        <p:cTn dur="1000" fill="hold" id="429"/>
                                        <p:tgtEl>
                                          <p:spTgt spid="78"/>
                                        </p:tgtEl>
                                        <p:attrNameLst>
                                          <p:attrName>style.rotation</p:attrName>
                                        </p:attrNameLst>
                                      </p:cBhvr>
                                      <p:tavLst>
                                        <p:tav tm="0">
                                          <p:val>
                                            <p:fltVal val="90"/>
                                          </p:val>
                                        </p:tav>
                                        <p:tav tm="100000">
                                          <p:val>
                                            <p:fltVal val="0"/>
                                          </p:val>
                                        </p:tav>
                                      </p:tavLst>
                                    </p:anim>
                                    <p:animEffect filter="fade" transition="in">
                                      <p:cBhvr>
                                        <p:cTn dur="1000" id="430"/>
                                        <p:tgtEl>
                                          <p:spTgt spid="78"/>
                                        </p:tgtEl>
                                      </p:cBhvr>
                                    </p:animEffect>
                                  </p:childTnLst>
                                </p:cTn>
                              </p:par>
                              <p:par>
                                <p:cTn fill="hold" id="431" nodeType="withEffect" presetClass="entr" presetID="31" presetSubtype="0">
                                  <p:stCondLst>
                                    <p:cond delay="500"/>
                                  </p:stCondLst>
                                  <p:childTnLst>
                                    <p:set>
                                      <p:cBhvr>
                                        <p:cTn dur="1" fill="hold" id="432">
                                          <p:stCondLst>
                                            <p:cond delay="0"/>
                                          </p:stCondLst>
                                        </p:cTn>
                                        <p:tgtEl>
                                          <p:spTgt spid="79"/>
                                        </p:tgtEl>
                                        <p:attrNameLst>
                                          <p:attrName>style.visibility</p:attrName>
                                        </p:attrNameLst>
                                      </p:cBhvr>
                                      <p:to>
                                        <p:strVal val="visible"/>
                                      </p:to>
                                    </p:set>
                                    <p:anim calcmode="lin" valueType="num">
                                      <p:cBhvr>
                                        <p:cTn dur="1000" fill="hold" id="433"/>
                                        <p:tgtEl>
                                          <p:spTgt spid="79"/>
                                        </p:tgtEl>
                                        <p:attrNameLst>
                                          <p:attrName>ppt_w</p:attrName>
                                        </p:attrNameLst>
                                      </p:cBhvr>
                                      <p:tavLst>
                                        <p:tav tm="0">
                                          <p:val>
                                            <p:fltVal val="0"/>
                                          </p:val>
                                        </p:tav>
                                        <p:tav tm="100000">
                                          <p:val>
                                            <p:strVal val="#ppt_w"/>
                                          </p:val>
                                        </p:tav>
                                      </p:tavLst>
                                    </p:anim>
                                    <p:anim calcmode="lin" valueType="num">
                                      <p:cBhvr>
                                        <p:cTn dur="1000" fill="hold" id="434"/>
                                        <p:tgtEl>
                                          <p:spTgt spid="79"/>
                                        </p:tgtEl>
                                        <p:attrNameLst>
                                          <p:attrName>ppt_h</p:attrName>
                                        </p:attrNameLst>
                                      </p:cBhvr>
                                      <p:tavLst>
                                        <p:tav tm="0">
                                          <p:val>
                                            <p:fltVal val="0"/>
                                          </p:val>
                                        </p:tav>
                                        <p:tav tm="100000">
                                          <p:val>
                                            <p:strVal val="#ppt_h"/>
                                          </p:val>
                                        </p:tav>
                                      </p:tavLst>
                                    </p:anim>
                                    <p:anim calcmode="lin" valueType="num">
                                      <p:cBhvr>
                                        <p:cTn dur="1000" fill="hold" id="435"/>
                                        <p:tgtEl>
                                          <p:spTgt spid="79"/>
                                        </p:tgtEl>
                                        <p:attrNameLst>
                                          <p:attrName>style.rotation</p:attrName>
                                        </p:attrNameLst>
                                      </p:cBhvr>
                                      <p:tavLst>
                                        <p:tav tm="0">
                                          <p:val>
                                            <p:fltVal val="90"/>
                                          </p:val>
                                        </p:tav>
                                        <p:tav tm="100000">
                                          <p:val>
                                            <p:fltVal val="0"/>
                                          </p:val>
                                        </p:tav>
                                      </p:tavLst>
                                    </p:anim>
                                    <p:animEffect filter="fade" transition="in">
                                      <p:cBhvr>
                                        <p:cTn dur="1000" id="436"/>
                                        <p:tgtEl>
                                          <p:spTgt spid="79"/>
                                        </p:tgtEl>
                                      </p:cBhvr>
                                    </p:animEffect>
                                  </p:childTnLst>
                                </p:cTn>
                              </p:par>
                              <p:par>
                                <p:cTn fill="hold" id="437" nodeType="withEffect" presetClass="entr" presetID="31" presetSubtype="0">
                                  <p:stCondLst>
                                    <p:cond delay="500"/>
                                  </p:stCondLst>
                                  <p:childTnLst>
                                    <p:set>
                                      <p:cBhvr>
                                        <p:cTn dur="1" fill="hold" id="438">
                                          <p:stCondLst>
                                            <p:cond delay="0"/>
                                          </p:stCondLst>
                                        </p:cTn>
                                        <p:tgtEl>
                                          <p:spTgt spid="80"/>
                                        </p:tgtEl>
                                        <p:attrNameLst>
                                          <p:attrName>style.visibility</p:attrName>
                                        </p:attrNameLst>
                                      </p:cBhvr>
                                      <p:to>
                                        <p:strVal val="visible"/>
                                      </p:to>
                                    </p:set>
                                    <p:anim calcmode="lin" valueType="num">
                                      <p:cBhvr>
                                        <p:cTn dur="1000" fill="hold" id="439"/>
                                        <p:tgtEl>
                                          <p:spTgt spid="80"/>
                                        </p:tgtEl>
                                        <p:attrNameLst>
                                          <p:attrName>ppt_w</p:attrName>
                                        </p:attrNameLst>
                                      </p:cBhvr>
                                      <p:tavLst>
                                        <p:tav tm="0">
                                          <p:val>
                                            <p:fltVal val="0"/>
                                          </p:val>
                                        </p:tav>
                                        <p:tav tm="100000">
                                          <p:val>
                                            <p:strVal val="#ppt_w"/>
                                          </p:val>
                                        </p:tav>
                                      </p:tavLst>
                                    </p:anim>
                                    <p:anim calcmode="lin" valueType="num">
                                      <p:cBhvr>
                                        <p:cTn dur="1000" fill="hold" id="440"/>
                                        <p:tgtEl>
                                          <p:spTgt spid="80"/>
                                        </p:tgtEl>
                                        <p:attrNameLst>
                                          <p:attrName>ppt_h</p:attrName>
                                        </p:attrNameLst>
                                      </p:cBhvr>
                                      <p:tavLst>
                                        <p:tav tm="0">
                                          <p:val>
                                            <p:fltVal val="0"/>
                                          </p:val>
                                        </p:tav>
                                        <p:tav tm="100000">
                                          <p:val>
                                            <p:strVal val="#ppt_h"/>
                                          </p:val>
                                        </p:tav>
                                      </p:tavLst>
                                    </p:anim>
                                    <p:anim calcmode="lin" valueType="num">
                                      <p:cBhvr>
                                        <p:cTn dur="1000" fill="hold" id="441"/>
                                        <p:tgtEl>
                                          <p:spTgt spid="80"/>
                                        </p:tgtEl>
                                        <p:attrNameLst>
                                          <p:attrName>style.rotation</p:attrName>
                                        </p:attrNameLst>
                                      </p:cBhvr>
                                      <p:tavLst>
                                        <p:tav tm="0">
                                          <p:val>
                                            <p:fltVal val="90"/>
                                          </p:val>
                                        </p:tav>
                                        <p:tav tm="100000">
                                          <p:val>
                                            <p:fltVal val="0"/>
                                          </p:val>
                                        </p:tav>
                                      </p:tavLst>
                                    </p:anim>
                                    <p:animEffect filter="fade" transition="in">
                                      <p:cBhvr>
                                        <p:cTn dur="1000" id="442"/>
                                        <p:tgtEl>
                                          <p:spTgt spid="80"/>
                                        </p:tgtEl>
                                      </p:cBhvr>
                                    </p:animEffect>
                                  </p:childTnLst>
                                </p:cTn>
                              </p:par>
                              <p:par>
                                <p:cTn fill="hold" grpId="0" id="443" nodeType="withEffect" presetClass="entr" presetID="31" presetSubtype="0">
                                  <p:stCondLst>
                                    <p:cond delay="500"/>
                                  </p:stCondLst>
                                  <p:childTnLst>
                                    <p:set>
                                      <p:cBhvr>
                                        <p:cTn dur="1" fill="hold" id="444">
                                          <p:stCondLst>
                                            <p:cond delay="0"/>
                                          </p:stCondLst>
                                        </p:cTn>
                                        <p:tgtEl>
                                          <p:spTgt spid="81"/>
                                        </p:tgtEl>
                                        <p:attrNameLst>
                                          <p:attrName>style.visibility</p:attrName>
                                        </p:attrNameLst>
                                      </p:cBhvr>
                                      <p:to>
                                        <p:strVal val="visible"/>
                                      </p:to>
                                    </p:set>
                                    <p:anim calcmode="lin" valueType="num">
                                      <p:cBhvr>
                                        <p:cTn dur="1000" fill="hold" id="445"/>
                                        <p:tgtEl>
                                          <p:spTgt spid="81"/>
                                        </p:tgtEl>
                                        <p:attrNameLst>
                                          <p:attrName>ppt_w</p:attrName>
                                        </p:attrNameLst>
                                      </p:cBhvr>
                                      <p:tavLst>
                                        <p:tav tm="0">
                                          <p:val>
                                            <p:fltVal val="0"/>
                                          </p:val>
                                        </p:tav>
                                        <p:tav tm="100000">
                                          <p:val>
                                            <p:strVal val="#ppt_w"/>
                                          </p:val>
                                        </p:tav>
                                      </p:tavLst>
                                    </p:anim>
                                    <p:anim calcmode="lin" valueType="num">
                                      <p:cBhvr>
                                        <p:cTn dur="1000" fill="hold" id="446"/>
                                        <p:tgtEl>
                                          <p:spTgt spid="81"/>
                                        </p:tgtEl>
                                        <p:attrNameLst>
                                          <p:attrName>ppt_h</p:attrName>
                                        </p:attrNameLst>
                                      </p:cBhvr>
                                      <p:tavLst>
                                        <p:tav tm="0">
                                          <p:val>
                                            <p:fltVal val="0"/>
                                          </p:val>
                                        </p:tav>
                                        <p:tav tm="100000">
                                          <p:val>
                                            <p:strVal val="#ppt_h"/>
                                          </p:val>
                                        </p:tav>
                                      </p:tavLst>
                                    </p:anim>
                                    <p:anim calcmode="lin" valueType="num">
                                      <p:cBhvr>
                                        <p:cTn dur="1000" fill="hold" id="447"/>
                                        <p:tgtEl>
                                          <p:spTgt spid="81"/>
                                        </p:tgtEl>
                                        <p:attrNameLst>
                                          <p:attrName>style.rotation</p:attrName>
                                        </p:attrNameLst>
                                      </p:cBhvr>
                                      <p:tavLst>
                                        <p:tav tm="0">
                                          <p:val>
                                            <p:fltVal val="90"/>
                                          </p:val>
                                        </p:tav>
                                        <p:tav tm="100000">
                                          <p:val>
                                            <p:fltVal val="0"/>
                                          </p:val>
                                        </p:tav>
                                      </p:tavLst>
                                    </p:anim>
                                    <p:animEffect filter="fade" transition="in">
                                      <p:cBhvr>
                                        <p:cTn dur="1000" id="448"/>
                                        <p:tgtEl>
                                          <p:spTgt spid="81"/>
                                        </p:tgtEl>
                                      </p:cBhvr>
                                    </p:animEffect>
                                  </p:childTnLst>
                                </p:cTn>
                              </p:par>
                              <p:par>
                                <p:cTn fill="hold" grpId="0" id="449" nodeType="withEffect" presetClass="entr" presetID="31" presetSubtype="0">
                                  <p:stCondLst>
                                    <p:cond delay="500"/>
                                  </p:stCondLst>
                                  <p:childTnLst>
                                    <p:set>
                                      <p:cBhvr>
                                        <p:cTn dur="1" fill="hold" id="450">
                                          <p:stCondLst>
                                            <p:cond delay="0"/>
                                          </p:stCondLst>
                                        </p:cTn>
                                        <p:tgtEl>
                                          <p:spTgt spid="82"/>
                                        </p:tgtEl>
                                        <p:attrNameLst>
                                          <p:attrName>style.visibility</p:attrName>
                                        </p:attrNameLst>
                                      </p:cBhvr>
                                      <p:to>
                                        <p:strVal val="visible"/>
                                      </p:to>
                                    </p:set>
                                    <p:anim calcmode="lin" valueType="num">
                                      <p:cBhvr>
                                        <p:cTn dur="1000" fill="hold" id="451"/>
                                        <p:tgtEl>
                                          <p:spTgt spid="82"/>
                                        </p:tgtEl>
                                        <p:attrNameLst>
                                          <p:attrName>ppt_w</p:attrName>
                                        </p:attrNameLst>
                                      </p:cBhvr>
                                      <p:tavLst>
                                        <p:tav tm="0">
                                          <p:val>
                                            <p:fltVal val="0"/>
                                          </p:val>
                                        </p:tav>
                                        <p:tav tm="100000">
                                          <p:val>
                                            <p:strVal val="#ppt_w"/>
                                          </p:val>
                                        </p:tav>
                                      </p:tavLst>
                                    </p:anim>
                                    <p:anim calcmode="lin" valueType="num">
                                      <p:cBhvr>
                                        <p:cTn dur="1000" fill="hold" id="452"/>
                                        <p:tgtEl>
                                          <p:spTgt spid="82"/>
                                        </p:tgtEl>
                                        <p:attrNameLst>
                                          <p:attrName>ppt_h</p:attrName>
                                        </p:attrNameLst>
                                      </p:cBhvr>
                                      <p:tavLst>
                                        <p:tav tm="0">
                                          <p:val>
                                            <p:fltVal val="0"/>
                                          </p:val>
                                        </p:tav>
                                        <p:tav tm="100000">
                                          <p:val>
                                            <p:strVal val="#ppt_h"/>
                                          </p:val>
                                        </p:tav>
                                      </p:tavLst>
                                    </p:anim>
                                    <p:anim calcmode="lin" valueType="num">
                                      <p:cBhvr>
                                        <p:cTn dur="1000" fill="hold" id="453"/>
                                        <p:tgtEl>
                                          <p:spTgt spid="82"/>
                                        </p:tgtEl>
                                        <p:attrNameLst>
                                          <p:attrName>style.rotation</p:attrName>
                                        </p:attrNameLst>
                                      </p:cBhvr>
                                      <p:tavLst>
                                        <p:tav tm="0">
                                          <p:val>
                                            <p:fltVal val="90"/>
                                          </p:val>
                                        </p:tav>
                                        <p:tav tm="100000">
                                          <p:val>
                                            <p:fltVal val="0"/>
                                          </p:val>
                                        </p:tav>
                                      </p:tavLst>
                                    </p:anim>
                                    <p:animEffect filter="fade" transition="in">
                                      <p:cBhvr>
                                        <p:cTn dur="1000" id="454"/>
                                        <p:tgtEl>
                                          <p:spTgt spid="82"/>
                                        </p:tgtEl>
                                      </p:cBhvr>
                                    </p:animEffect>
                                  </p:childTnLst>
                                </p:cTn>
                              </p:par>
                              <p:par>
                                <p:cTn fill="hold" grpId="0" id="455" nodeType="withEffect" presetClass="entr" presetID="31" presetSubtype="0">
                                  <p:stCondLst>
                                    <p:cond delay="500"/>
                                  </p:stCondLst>
                                  <p:childTnLst>
                                    <p:set>
                                      <p:cBhvr>
                                        <p:cTn dur="1" fill="hold" id="456">
                                          <p:stCondLst>
                                            <p:cond delay="0"/>
                                          </p:stCondLst>
                                        </p:cTn>
                                        <p:tgtEl>
                                          <p:spTgt spid="83"/>
                                        </p:tgtEl>
                                        <p:attrNameLst>
                                          <p:attrName>style.visibility</p:attrName>
                                        </p:attrNameLst>
                                      </p:cBhvr>
                                      <p:to>
                                        <p:strVal val="visible"/>
                                      </p:to>
                                    </p:set>
                                    <p:anim calcmode="lin" valueType="num">
                                      <p:cBhvr>
                                        <p:cTn dur="1000" fill="hold" id="457"/>
                                        <p:tgtEl>
                                          <p:spTgt spid="83"/>
                                        </p:tgtEl>
                                        <p:attrNameLst>
                                          <p:attrName>ppt_w</p:attrName>
                                        </p:attrNameLst>
                                      </p:cBhvr>
                                      <p:tavLst>
                                        <p:tav tm="0">
                                          <p:val>
                                            <p:fltVal val="0"/>
                                          </p:val>
                                        </p:tav>
                                        <p:tav tm="100000">
                                          <p:val>
                                            <p:strVal val="#ppt_w"/>
                                          </p:val>
                                        </p:tav>
                                      </p:tavLst>
                                    </p:anim>
                                    <p:anim calcmode="lin" valueType="num">
                                      <p:cBhvr>
                                        <p:cTn dur="1000" fill="hold" id="458"/>
                                        <p:tgtEl>
                                          <p:spTgt spid="83"/>
                                        </p:tgtEl>
                                        <p:attrNameLst>
                                          <p:attrName>ppt_h</p:attrName>
                                        </p:attrNameLst>
                                      </p:cBhvr>
                                      <p:tavLst>
                                        <p:tav tm="0">
                                          <p:val>
                                            <p:fltVal val="0"/>
                                          </p:val>
                                        </p:tav>
                                        <p:tav tm="100000">
                                          <p:val>
                                            <p:strVal val="#ppt_h"/>
                                          </p:val>
                                        </p:tav>
                                      </p:tavLst>
                                    </p:anim>
                                    <p:anim calcmode="lin" valueType="num">
                                      <p:cBhvr>
                                        <p:cTn dur="1000" fill="hold" id="459"/>
                                        <p:tgtEl>
                                          <p:spTgt spid="83"/>
                                        </p:tgtEl>
                                        <p:attrNameLst>
                                          <p:attrName>style.rotation</p:attrName>
                                        </p:attrNameLst>
                                      </p:cBhvr>
                                      <p:tavLst>
                                        <p:tav tm="0">
                                          <p:val>
                                            <p:fltVal val="90"/>
                                          </p:val>
                                        </p:tav>
                                        <p:tav tm="100000">
                                          <p:val>
                                            <p:fltVal val="0"/>
                                          </p:val>
                                        </p:tav>
                                      </p:tavLst>
                                    </p:anim>
                                    <p:animEffect filter="fade" transition="in">
                                      <p:cBhvr>
                                        <p:cTn dur="1000" id="460"/>
                                        <p:tgtEl>
                                          <p:spTgt spid="83"/>
                                        </p:tgtEl>
                                      </p:cBhvr>
                                    </p:animEffect>
                                  </p:childTnLst>
                                </p:cTn>
                              </p:par>
                              <p:par>
                                <p:cTn fill="hold" grpId="0" id="461" nodeType="withEffect" presetClass="entr" presetID="31" presetSubtype="0">
                                  <p:stCondLst>
                                    <p:cond delay="500"/>
                                  </p:stCondLst>
                                  <p:childTnLst>
                                    <p:set>
                                      <p:cBhvr>
                                        <p:cTn dur="1" fill="hold" id="462">
                                          <p:stCondLst>
                                            <p:cond delay="0"/>
                                          </p:stCondLst>
                                        </p:cTn>
                                        <p:tgtEl>
                                          <p:spTgt spid="84"/>
                                        </p:tgtEl>
                                        <p:attrNameLst>
                                          <p:attrName>style.visibility</p:attrName>
                                        </p:attrNameLst>
                                      </p:cBhvr>
                                      <p:to>
                                        <p:strVal val="visible"/>
                                      </p:to>
                                    </p:set>
                                    <p:anim calcmode="lin" valueType="num">
                                      <p:cBhvr>
                                        <p:cTn dur="1000" fill="hold" id="463"/>
                                        <p:tgtEl>
                                          <p:spTgt spid="84"/>
                                        </p:tgtEl>
                                        <p:attrNameLst>
                                          <p:attrName>ppt_w</p:attrName>
                                        </p:attrNameLst>
                                      </p:cBhvr>
                                      <p:tavLst>
                                        <p:tav tm="0">
                                          <p:val>
                                            <p:fltVal val="0"/>
                                          </p:val>
                                        </p:tav>
                                        <p:tav tm="100000">
                                          <p:val>
                                            <p:strVal val="#ppt_w"/>
                                          </p:val>
                                        </p:tav>
                                      </p:tavLst>
                                    </p:anim>
                                    <p:anim calcmode="lin" valueType="num">
                                      <p:cBhvr>
                                        <p:cTn dur="1000" fill="hold" id="464"/>
                                        <p:tgtEl>
                                          <p:spTgt spid="84"/>
                                        </p:tgtEl>
                                        <p:attrNameLst>
                                          <p:attrName>ppt_h</p:attrName>
                                        </p:attrNameLst>
                                      </p:cBhvr>
                                      <p:tavLst>
                                        <p:tav tm="0">
                                          <p:val>
                                            <p:fltVal val="0"/>
                                          </p:val>
                                        </p:tav>
                                        <p:tav tm="100000">
                                          <p:val>
                                            <p:strVal val="#ppt_h"/>
                                          </p:val>
                                        </p:tav>
                                      </p:tavLst>
                                    </p:anim>
                                    <p:anim calcmode="lin" valueType="num">
                                      <p:cBhvr>
                                        <p:cTn dur="1000" fill="hold" id="465"/>
                                        <p:tgtEl>
                                          <p:spTgt spid="84"/>
                                        </p:tgtEl>
                                        <p:attrNameLst>
                                          <p:attrName>style.rotation</p:attrName>
                                        </p:attrNameLst>
                                      </p:cBhvr>
                                      <p:tavLst>
                                        <p:tav tm="0">
                                          <p:val>
                                            <p:fltVal val="90"/>
                                          </p:val>
                                        </p:tav>
                                        <p:tav tm="100000">
                                          <p:val>
                                            <p:fltVal val="0"/>
                                          </p:val>
                                        </p:tav>
                                      </p:tavLst>
                                    </p:anim>
                                    <p:animEffect filter="fade" transition="in">
                                      <p:cBhvr>
                                        <p:cTn dur="1000" id="466"/>
                                        <p:tgtEl>
                                          <p:spTgt spid="84"/>
                                        </p:tgtEl>
                                      </p:cBhvr>
                                    </p:animEffect>
                                  </p:childTnLst>
                                </p:cTn>
                              </p:par>
                              <p:par>
                                <p:cTn fill="hold" grpId="0" id="467" nodeType="withEffect" presetClass="entr" presetID="31" presetSubtype="0">
                                  <p:stCondLst>
                                    <p:cond delay="500"/>
                                  </p:stCondLst>
                                  <p:childTnLst>
                                    <p:set>
                                      <p:cBhvr>
                                        <p:cTn dur="1" fill="hold" id="468">
                                          <p:stCondLst>
                                            <p:cond delay="0"/>
                                          </p:stCondLst>
                                        </p:cTn>
                                        <p:tgtEl>
                                          <p:spTgt spid="85"/>
                                        </p:tgtEl>
                                        <p:attrNameLst>
                                          <p:attrName>style.visibility</p:attrName>
                                        </p:attrNameLst>
                                      </p:cBhvr>
                                      <p:to>
                                        <p:strVal val="visible"/>
                                      </p:to>
                                    </p:set>
                                    <p:anim calcmode="lin" valueType="num">
                                      <p:cBhvr>
                                        <p:cTn dur="1000" fill="hold" id="469"/>
                                        <p:tgtEl>
                                          <p:spTgt spid="85"/>
                                        </p:tgtEl>
                                        <p:attrNameLst>
                                          <p:attrName>ppt_w</p:attrName>
                                        </p:attrNameLst>
                                      </p:cBhvr>
                                      <p:tavLst>
                                        <p:tav tm="0">
                                          <p:val>
                                            <p:fltVal val="0"/>
                                          </p:val>
                                        </p:tav>
                                        <p:tav tm="100000">
                                          <p:val>
                                            <p:strVal val="#ppt_w"/>
                                          </p:val>
                                        </p:tav>
                                      </p:tavLst>
                                    </p:anim>
                                    <p:anim calcmode="lin" valueType="num">
                                      <p:cBhvr>
                                        <p:cTn dur="1000" fill="hold" id="470"/>
                                        <p:tgtEl>
                                          <p:spTgt spid="85"/>
                                        </p:tgtEl>
                                        <p:attrNameLst>
                                          <p:attrName>ppt_h</p:attrName>
                                        </p:attrNameLst>
                                      </p:cBhvr>
                                      <p:tavLst>
                                        <p:tav tm="0">
                                          <p:val>
                                            <p:fltVal val="0"/>
                                          </p:val>
                                        </p:tav>
                                        <p:tav tm="100000">
                                          <p:val>
                                            <p:strVal val="#ppt_h"/>
                                          </p:val>
                                        </p:tav>
                                      </p:tavLst>
                                    </p:anim>
                                    <p:anim calcmode="lin" valueType="num">
                                      <p:cBhvr>
                                        <p:cTn dur="1000" fill="hold" id="471"/>
                                        <p:tgtEl>
                                          <p:spTgt spid="85"/>
                                        </p:tgtEl>
                                        <p:attrNameLst>
                                          <p:attrName>style.rotation</p:attrName>
                                        </p:attrNameLst>
                                      </p:cBhvr>
                                      <p:tavLst>
                                        <p:tav tm="0">
                                          <p:val>
                                            <p:fltVal val="90"/>
                                          </p:val>
                                        </p:tav>
                                        <p:tav tm="100000">
                                          <p:val>
                                            <p:fltVal val="0"/>
                                          </p:val>
                                        </p:tav>
                                      </p:tavLst>
                                    </p:anim>
                                    <p:animEffect filter="fade" transition="in">
                                      <p:cBhvr>
                                        <p:cTn dur="1000" id="472"/>
                                        <p:tgtEl>
                                          <p:spTgt spid="85"/>
                                        </p:tgtEl>
                                      </p:cBhvr>
                                    </p:animEffect>
                                  </p:childTnLst>
                                </p:cTn>
                              </p:par>
                              <p:par>
                                <p:cTn fill="hold" grpId="0" id="473" nodeType="withEffect" presetClass="entr" presetID="31" presetSubtype="0">
                                  <p:stCondLst>
                                    <p:cond delay="500"/>
                                  </p:stCondLst>
                                  <p:childTnLst>
                                    <p:set>
                                      <p:cBhvr>
                                        <p:cTn dur="1" fill="hold" id="474">
                                          <p:stCondLst>
                                            <p:cond delay="0"/>
                                          </p:stCondLst>
                                        </p:cTn>
                                        <p:tgtEl>
                                          <p:spTgt spid="86"/>
                                        </p:tgtEl>
                                        <p:attrNameLst>
                                          <p:attrName>style.visibility</p:attrName>
                                        </p:attrNameLst>
                                      </p:cBhvr>
                                      <p:to>
                                        <p:strVal val="visible"/>
                                      </p:to>
                                    </p:set>
                                    <p:anim calcmode="lin" valueType="num">
                                      <p:cBhvr>
                                        <p:cTn dur="1000" fill="hold" id="475"/>
                                        <p:tgtEl>
                                          <p:spTgt spid="86"/>
                                        </p:tgtEl>
                                        <p:attrNameLst>
                                          <p:attrName>ppt_w</p:attrName>
                                        </p:attrNameLst>
                                      </p:cBhvr>
                                      <p:tavLst>
                                        <p:tav tm="0">
                                          <p:val>
                                            <p:fltVal val="0"/>
                                          </p:val>
                                        </p:tav>
                                        <p:tav tm="100000">
                                          <p:val>
                                            <p:strVal val="#ppt_w"/>
                                          </p:val>
                                        </p:tav>
                                      </p:tavLst>
                                    </p:anim>
                                    <p:anim calcmode="lin" valueType="num">
                                      <p:cBhvr>
                                        <p:cTn dur="1000" fill="hold" id="476"/>
                                        <p:tgtEl>
                                          <p:spTgt spid="86"/>
                                        </p:tgtEl>
                                        <p:attrNameLst>
                                          <p:attrName>ppt_h</p:attrName>
                                        </p:attrNameLst>
                                      </p:cBhvr>
                                      <p:tavLst>
                                        <p:tav tm="0">
                                          <p:val>
                                            <p:fltVal val="0"/>
                                          </p:val>
                                        </p:tav>
                                        <p:tav tm="100000">
                                          <p:val>
                                            <p:strVal val="#ppt_h"/>
                                          </p:val>
                                        </p:tav>
                                      </p:tavLst>
                                    </p:anim>
                                    <p:anim calcmode="lin" valueType="num">
                                      <p:cBhvr>
                                        <p:cTn dur="1000" fill="hold" id="477"/>
                                        <p:tgtEl>
                                          <p:spTgt spid="86"/>
                                        </p:tgtEl>
                                        <p:attrNameLst>
                                          <p:attrName>style.rotation</p:attrName>
                                        </p:attrNameLst>
                                      </p:cBhvr>
                                      <p:tavLst>
                                        <p:tav tm="0">
                                          <p:val>
                                            <p:fltVal val="90"/>
                                          </p:val>
                                        </p:tav>
                                        <p:tav tm="100000">
                                          <p:val>
                                            <p:fltVal val="0"/>
                                          </p:val>
                                        </p:tav>
                                      </p:tavLst>
                                    </p:anim>
                                    <p:animEffect filter="fade" transition="in">
                                      <p:cBhvr>
                                        <p:cTn dur="1000" id="478"/>
                                        <p:tgtEl>
                                          <p:spTgt spid="86"/>
                                        </p:tgtEl>
                                      </p:cBhvr>
                                    </p:animEffect>
                                  </p:childTnLst>
                                </p:cTn>
                              </p:par>
                              <p:par>
                                <p:cTn fill="hold" grpId="0" id="479" nodeType="withEffect" presetClass="entr" presetID="31" presetSubtype="0">
                                  <p:stCondLst>
                                    <p:cond delay="500"/>
                                  </p:stCondLst>
                                  <p:childTnLst>
                                    <p:set>
                                      <p:cBhvr>
                                        <p:cTn dur="1" fill="hold" id="480">
                                          <p:stCondLst>
                                            <p:cond delay="0"/>
                                          </p:stCondLst>
                                        </p:cTn>
                                        <p:tgtEl>
                                          <p:spTgt spid="87"/>
                                        </p:tgtEl>
                                        <p:attrNameLst>
                                          <p:attrName>style.visibility</p:attrName>
                                        </p:attrNameLst>
                                      </p:cBhvr>
                                      <p:to>
                                        <p:strVal val="visible"/>
                                      </p:to>
                                    </p:set>
                                    <p:anim calcmode="lin" valueType="num">
                                      <p:cBhvr>
                                        <p:cTn dur="1000" fill="hold" id="481"/>
                                        <p:tgtEl>
                                          <p:spTgt spid="87"/>
                                        </p:tgtEl>
                                        <p:attrNameLst>
                                          <p:attrName>ppt_w</p:attrName>
                                        </p:attrNameLst>
                                      </p:cBhvr>
                                      <p:tavLst>
                                        <p:tav tm="0">
                                          <p:val>
                                            <p:fltVal val="0"/>
                                          </p:val>
                                        </p:tav>
                                        <p:tav tm="100000">
                                          <p:val>
                                            <p:strVal val="#ppt_w"/>
                                          </p:val>
                                        </p:tav>
                                      </p:tavLst>
                                    </p:anim>
                                    <p:anim calcmode="lin" valueType="num">
                                      <p:cBhvr>
                                        <p:cTn dur="1000" fill="hold" id="482"/>
                                        <p:tgtEl>
                                          <p:spTgt spid="87"/>
                                        </p:tgtEl>
                                        <p:attrNameLst>
                                          <p:attrName>ppt_h</p:attrName>
                                        </p:attrNameLst>
                                      </p:cBhvr>
                                      <p:tavLst>
                                        <p:tav tm="0">
                                          <p:val>
                                            <p:fltVal val="0"/>
                                          </p:val>
                                        </p:tav>
                                        <p:tav tm="100000">
                                          <p:val>
                                            <p:strVal val="#ppt_h"/>
                                          </p:val>
                                        </p:tav>
                                      </p:tavLst>
                                    </p:anim>
                                    <p:anim calcmode="lin" valueType="num">
                                      <p:cBhvr>
                                        <p:cTn dur="1000" fill="hold" id="483"/>
                                        <p:tgtEl>
                                          <p:spTgt spid="87"/>
                                        </p:tgtEl>
                                        <p:attrNameLst>
                                          <p:attrName>style.rotation</p:attrName>
                                        </p:attrNameLst>
                                      </p:cBhvr>
                                      <p:tavLst>
                                        <p:tav tm="0">
                                          <p:val>
                                            <p:fltVal val="90"/>
                                          </p:val>
                                        </p:tav>
                                        <p:tav tm="100000">
                                          <p:val>
                                            <p:fltVal val="0"/>
                                          </p:val>
                                        </p:tav>
                                      </p:tavLst>
                                    </p:anim>
                                    <p:animEffect filter="fade" transition="in">
                                      <p:cBhvr>
                                        <p:cTn dur="1000" id="484"/>
                                        <p:tgtEl>
                                          <p:spTgt spid="87"/>
                                        </p:tgtEl>
                                      </p:cBhvr>
                                    </p:animEffect>
                                  </p:childTnLst>
                                </p:cTn>
                              </p:par>
                              <p:par>
                                <p:cTn fill="hold" grpId="0" id="485" nodeType="withEffect" presetClass="entr" presetID="31" presetSubtype="0">
                                  <p:stCondLst>
                                    <p:cond delay="500"/>
                                  </p:stCondLst>
                                  <p:childTnLst>
                                    <p:set>
                                      <p:cBhvr>
                                        <p:cTn dur="1" fill="hold" id="486">
                                          <p:stCondLst>
                                            <p:cond delay="0"/>
                                          </p:stCondLst>
                                        </p:cTn>
                                        <p:tgtEl>
                                          <p:spTgt spid="88"/>
                                        </p:tgtEl>
                                        <p:attrNameLst>
                                          <p:attrName>style.visibility</p:attrName>
                                        </p:attrNameLst>
                                      </p:cBhvr>
                                      <p:to>
                                        <p:strVal val="visible"/>
                                      </p:to>
                                    </p:set>
                                    <p:anim calcmode="lin" valueType="num">
                                      <p:cBhvr>
                                        <p:cTn dur="1000" fill="hold" id="487"/>
                                        <p:tgtEl>
                                          <p:spTgt spid="88"/>
                                        </p:tgtEl>
                                        <p:attrNameLst>
                                          <p:attrName>ppt_w</p:attrName>
                                        </p:attrNameLst>
                                      </p:cBhvr>
                                      <p:tavLst>
                                        <p:tav tm="0">
                                          <p:val>
                                            <p:fltVal val="0"/>
                                          </p:val>
                                        </p:tav>
                                        <p:tav tm="100000">
                                          <p:val>
                                            <p:strVal val="#ppt_w"/>
                                          </p:val>
                                        </p:tav>
                                      </p:tavLst>
                                    </p:anim>
                                    <p:anim calcmode="lin" valueType="num">
                                      <p:cBhvr>
                                        <p:cTn dur="1000" fill="hold" id="488"/>
                                        <p:tgtEl>
                                          <p:spTgt spid="88"/>
                                        </p:tgtEl>
                                        <p:attrNameLst>
                                          <p:attrName>ppt_h</p:attrName>
                                        </p:attrNameLst>
                                      </p:cBhvr>
                                      <p:tavLst>
                                        <p:tav tm="0">
                                          <p:val>
                                            <p:fltVal val="0"/>
                                          </p:val>
                                        </p:tav>
                                        <p:tav tm="100000">
                                          <p:val>
                                            <p:strVal val="#ppt_h"/>
                                          </p:val>
                                        </p:tav>
                                      </p:tavLst>
                                    </p:anim>
                                    <p:anim calcmode="lin" valueType="num">
                                      <p:cBhvr>
                                        <p:cTn dur="1000" fill="hold" id="489"/>
                                        <p:tgtEl>
                                          <p:spTgt spid="88"/>
                                        </p:tgtEl>
                                        <p:attrNameLst>
                                          <p:attrName>style.rotation</p:attrName>
                                        </p:attrNameLst>
                                      </p:cBhvr>
                                      <p:tavLst>
                                        <p:tav tm="0">
                                          <p:val>
                                            <p:fltVal val="90"/>
                                          </p:val>
                                        </p:tav>
                                        <p:tav tm="100000">
                                          <p:val>
                                            <p:fltVal val="0"/>
                                          </p:val>
                                        </p:tav>
                                      </p:tavLst>
                                    </p:anim>
                                    <p:animEffect filter="fade" transition="in">
                                      <p:cBhvr>
                                        <p:cTn dur="1000" id="490"/>
                                        <p:tgtEl>
                                          <p:spTgt spid="88"/>
                                        </p:tgtEl>
                                      </p:cBhvr>
                                    </p:animEffect>
                                  </p:childTnLst>
                                </p:cTn>
                              </p:par>
                              <p:par>
                                <p:cTn fill="hold" grpId="0" id="491" nodeType="withEffect" presetClass="entr" presetID="31" presetSubtype="0">
                                  <p:stCondLst>
                                    <p:cond delay="500"/>
                                  </p:stCondLst>
                                  <p:childTnLst>
                                    <p:set>
                                      <p:cBhvr>
                                        <p:cTn dur="1" fill="hold" id="492">
                                          <p:stCondLst>
                                            <p:cond delay="0"/>
                                          </p:stCondLst>
                                        </p:cTn>
                                        <p:tgtEl>
                                          <p:spTgt spid="89"/>
                                        </p:tgtEl>
                                        <p:attrNameLst>
                                          <p:attrName>style.visibility</p:attrName>
                                        </p:attrNameLst>
                                      </p:cBhvr>
                                      <p:to>
                                        <p:strVal val="visible"/>
                                      </p:to>
                                    </p:set>
                                    <p:anim calcmode="lin" valueType="num">
                                      <p:cBhvr>
                                        <p:cTn dur="1000" fill="hold" id="493"/>
                                        <p:tgtEl>
                                          <p:spTgt spid="89"/>
                                        </p:tgtEl>
                                        <p:attrNameLst>
                                          <p:attrName>ppt_w</p:attrName>
                                        </p:attrNameLst>
                                      </p:cBhvr>
                                      <p:tavLst>
                                        <p:tav tm="0">
                                          <p:val>
                                            <p:fltVal val="0"/>
                                          </p:val>
                                        </p:tav>
                                        <p:tav tm="100000">
                                          <p:val>
                                            <p:strVal val="#ppt_w"/>
                                          </p:val>
                                        </p:tav>
                                      </p:tavLst>
                                    </p:anim>
                                    <p:anim calcmode="lin" valueType="num">
                                      <p:cBhvr>
                                        <p:cTn dur="1000" fill="hold" id="494"/>
                                        <p:tgtEl>
                                          <p:spTgt spid="89"/>
                                        </p:tgtEl>
                                        <p:attrNameLst>
                                          <p:attrName>ppt_h</p:attrName>
                                        </p:attrNameLst>
                                      </p:cBhvr>
                                      <p:tavLst>
                                        <p:tav tm="0">
                                          <p:val>
                                            <p:fltVal val="0"/>
                                          </p:val>
                                        </p:tav>
                                        <p:tav tm="100000">
                                          <p:val>
                                            <p:strVal val="#ppt_h"/>
                                          </p:val>
                                        </p:tav>
                                      </p:tavLst>
                                    </p:anim>
                                    <p:anim calcmode="lin" valueType="num">
                                      <p:cBhvr>
                                        <p:cTn dur="1000" fill="hold" id="495"/>
                                        <p:tgtEl>
                                          <p:spTgt spid="89"/>
                                        </p:tgtEl>
                                        <p:attrNameLst>
                                          <p:attrName>style.rotation</p:attrName>
                                        </p:attrNameLst>
                                      </p:cBhvr>
                                      <p:tavLst>
                                        <p:tav tm="0">
                                          <p:val>
                                            <p:fltVal val="90"/>
                                          </p:val>
                                        </p:tav>
                                        <p:tav tm="100000">
                                          <p:val>
                                            <p:fltVal val="0"/>
                                          </p:val>
                                        </p:tav>
                                      </p:tavLst>
                                    </p:anim>
                                    <p:animEffect filter="fade" transition="in">
                                      <p:cBhvr>
                                        <p:cTn dur="1000" id="496"/>
                                        <p:tgtEl>
                                          <p:spTgt spid="89"/>
                                        </p:tgtEl>
                                      </p:cBhvr>
                                    </p:animEffect>
                                  </p:childTnLst>
                                </p:cTn>
                              </p:par>
                              <p:par>
                                <p:cTn fill="hold" grpId="0" id="497" nodeType="withEffect" presetClass="entr" presetID="31" presetSubtype="0">
                                  <p:stCondLst>
                                    <p:cond delay="500"/>
                                  </p:stCondLst>
                                  <p:childTnLst>
                                    <p:set>
                                      <p:cBhvr>
                                        <p:cTn dur="1" fill="hold" id="498">
                                          <p:stCondLst>
                                            <p:cond delay="0"/>
                                          </p:stCondLst>
                                        </p:cTn>
                                        <p:tgtEl>
                                          <p:spTgt spid="90"/>
                                        </p:tgtEl>
                                        <p:attrNameLst>
                                          <p:attrName>style.visibility</p:attrName>
                                        </p:attrNameLst>
                                      </p:cBhvr>
                                      <p:to>
                                        <p:strVal val="visible"/>
                                      </p:to>
                                    </p:set>
                                    <p:anim calcmode="lin" valueType="num">
                                      <p:cBhvr>
                                        <p:cTn dur="1000" fill="hold" id="499"/>
                                        <p:tgtEl>
                                          <p:spTgt spid="90"/>
                                        </p:tgtEl>
                                        <p:attrNameLst>
                                          <p:attrName>ppt_w</p:attrName>
                                        </p:attrNameLst>
                                      </p:cBhvr>
                                      <p:tavLst>
                                        <p:tav tm="0">
                                          <p:val>
                                            <p:fltVal val="0"/>
                                          </p:val>
                                        </p:tav>
                                        <p:tav tm="100000">
                                          <p:val>
                                            <p:strVal val="#ppt_w"/>
                                          </p:val>
                                        </p:tav>
                                      </p:tavLst>
                                    </p:anim>
                                    <p:anim calcmode="lin" valueType="num">
                                      <p:cBhvr>
                                        <p:cTn dur="1000" fill="hold" id="500"/>
                                        <p:tgtEl>
                                          <p:spTgt spid="90"/>
                                        </p:tgtEl>
                                        <p:attrNameLst>
                                          <p:attrName>ppt_h</p:attrName>
                                        </p:attrNameLst>
                                      </p:cBhvr>
                                      <p:tavLst>
                                        <p:tav tm="0">
                                          <p:val>
                                            <p:fltVal val="0"/>
                                          </p:val>
                                        </p:tav>
                                        <p:tav tm="100000">
                                          <p:val>
                                            <p:strVal val="#ppt_h"/>
                                          </p:val>
                                        </p:tav>
                                      </p:tavLst>
                                    </p:anim>
                                    <p:anim calcmode="lin" valueType="num">
                                      <p:cBhvr>
                                        <p:cTn dur="1000" fill="hold" id="501"/>
                                        <p:tgtEl>
                                          <p:spTgt spid="90"/>
                                        </p:tgtEl>
                                        <p:attrNameLst>
                                          <p:attrName>style.rotation</p:attrName>
                                        </p:attrNameLst>
                                      </p:cBhvr>
                                      <p:tavLst>
                                        <p:tav tm="0">
                                          <p:val>
                                            <p:fltVal val="90"/>
                                          </p:val>
                                        </p:tav>
                                        <p:tav tm="100000">
                                          <p:val>
                                            <p:fltVal val="0"/>
                                          </p:val>
                                        </p:tav>
                                      </p:tavLst>
                                    </p:anim>
                                    <p:animEffect filter="fade" transition="in">
                                      <p:cBhvr>
                                        <p:cTn dur="1000" id="502"/>
                                        <p:tgtEl>
                                          <p:spTgt spid="90"/>
                                        </p:tgtEl>
                                      </p:cBhvr>
                                    </p:animEffect>
                                  </p:childTnLst>
                                </p:cTn>
                              </p:par>
                              <p:par>
                                <p:cTn fill="hold" grpId="0" id="503" nodeType="withEffect" presetClass="entr" presetID="31" presetSubtype="0">
                                  <p:stCondLst>
                                    <p:cond delay="500"/>
                                  </p:stCondLst>
                                  <p:childTnLst>
                                    <p:set>
                                      <p:cBhvr>
                                        <p:cTn dur="1" fill="hold" id="504">
                                          <p:stCondLst>
                                            <p:cond delay="0"/>
                                          </p:stCondLst>
                                        </p:cTn>
                                        <p:tgtEl>
                                          <p:spTgt spid="91"/>
                                        </p:tgtEl>
                                        <p:attrNameLst>
                                          <p:attrName>style.visibility</p:attrName>
                                        </p:attrNameLst>
                                      </p:cBhvr>
                                      <p:to>
                                        <p:strVal val="visible"/>
                                      </p:to>
                                    </p:set>
                                    <p:anim calcmode="lin" valueType="num">
                                      <p:cBhvr>
                                        <p:cTn dur="1000" fill="hold" id="505"/>
                                        <p:tgtEl>
                                          <p:spTgt spid="91"/>
                                        </p:tgtEl>
                                        <p:attrNameLst>
                                          <p:attrName>ppt_w</p:attrName>
                                        </p:attrNameLst>
                                      </p:cBhvr>
                                      <p:tavLst>
                                        <p:tav tm="0">
                                          <p:val>
                                            <p:fltVal val="0"/>
                                          </p:val>
                                        </p:tav>
                                        <p:tav tm="100000">
                                          <p:val>
                                            <p:strVal val="#ppt_w"/>
                                          </p:val>
                                        </p:tav>
                                      </p:tavLst>
                                    </p:anim>
                                    <p:anim calcmode="lin" valueType="num">
                                      <p:cBhvr>
                                        <p:cTn dur="1000" fill="hold" id="506"/>
                                        <p:tgtEl>
                                          <p:spTgt spid="91"/>
                                        </p:tgtEl>
                                        <p:attrNameLst>
                                          <p:attrName>ppt_h</p:attrName>
                                        </p:attrNameLst>
                                      </p:cBhvr>
                                      <p:tavLst>
                                        <p:tav tm="0">
                                          <p:val>
                                            <p:fltVal val="0"/>
                                          </p:val>
                                        </p:tav>
                                        <p:tav tm="100000">
                                          <p:val>
                                            <p:strVal val="#ppt_h"/>
                                          </p:val>
                                        </p:tav>
                                      </p:tavLst>
                                    </p:anim>
                                    <p:anim calcmode="lin" valueType="num">
                                      <p:cBhvr>
                                        <p:cTn dur="1000" fill="hold" id="507"/>
                                        <p:tgtEl>
                                          <p:spTgt spid="91"/>
                                        </p:tgtEl>
                                        <p:attrNameLst>
                                          <p:attrName>style.rotation</p:attrName>
                                        </p:attrNameLst>
                                      </p:cBhvr>
                                      <p:tavLst>
                                        <p:tav tm="0">
                                          <p:val>
                                            <p:fltVal val="90"/>
                                          </p:val>
                                        </p:tav>
                                        <p:tav tm="100000">
                                          <p:val>
                                            <p:fltVal val="0"/>
                                          </p:val>
                                        </p:tav>
                                      </p:tavLst>
                                    </p:anim>
                                    <p:animEffect filter="fade" transition="in">
                                      <p:cBhvr>
                                        <p:cTn dur="1000" id="508"/>
                                        <p:tgtEl>
                                          <p:spTgt spid="91"/>
                                        </p:tgtEl>
                                      </p:cBhvr>
                                    </p:animEffect>
                                  </p:childTnLst>
                                </p:cTn>
                              </p:par>
                              <p:par>
                                <p:cTn fill="hold" grpId="0" id="509" nodeType="withEffect" presetClass="entr" presetID="31" presetSubtype="0">
                                  <p:stCondLst>
                                    <p:cond delay="500"/>
                                  </p:stCondLst>
                                  <p:childTnLst>
                                    <p:set>
                                      <p:cBhvr>
                                        <p:cTn dur="1" fill="hold" id="510">
                                          <p:stCondLst>
                                            <p:cond delay="0"/>
                                          </p:stCondLst>
                                        </p:cTn>
                                        <p:tgtEl>
                                          <p:spTgt spid="92"/>
                                        </p:tgtEl>
                                        <p:attrNameLst>
                                          <p:attrName>style.visibility</p:attrName>
                                        </p:attrNameLst>
                                      </p:cBhvr>
                                      <p:to>
                                        <p:strVal val="visible"/>
                                      </p:to>
                                    </p:set>
                                    <p:anim calcmode="lin" valueType="num">
                                      <p:cBhvr>
                                        <p:cTn dur="1000" fill="hold" id="511"/>
                                        <p:tgtEl>
                                          <p:spTgt spid="92"/>
                                        </p:tgtEl>
                                        <p:attrNameLst>
                                          <p:attrName>ppt_w</p:attrName>
                                        </p:attrNameLst>
                                      </p:cBhvr>
                                      <p:tavLst>
                                        <p:tav tm="0">
                                          <p:val>
                                            <p:fltVal val="0"/>
                                          </p:val>
                                        </p:tav>
                                        <p:tav tm="100000">
                                          <p:val>
                                            <p:strVal val="#ppt_w"/>
                                          </p:val>
                                        </p:tav>
                                      </p:tavLst>
                                    </p:anim>
                                    <p:anim calcmode="lin" valueType="num">
                                      <p:cBhvr>
                                        <p:cTn dur="1000" fill="hold" id="512"/>
                                        <p:tgtEl>
                                          <p:spTgt spid="92"/>
                                        </p:tgtEl>
                                        <p:attrNameLst>
                                          <p:attrName>ppt_h</p:attrName>
                                        </p:attrNameLst>
                                      </p:cBhvr>
                                      <p:tavLst>
                                        <p:tav tm="0">
                                          <p:val>
                                            <p:fltVal val="0"/>
                                          </p:val>
                                        </p:tav>
                                        <p:tav tm="100000">
                                          <p:val>
                                            <p:strVal val="#ppt_h"/>
                                          </p:val>
                                        </p:tav>
                                      </p:tavLst>
                                    </p:anim>
                                    <p:anim calcmode="lin" valueType="num">
                                      <p:cBhvr>
                                        <p:cTn dur="1000" fill="hold" id="513"/>
                                        <p:tgtEl>
                                          <p:spTgt spid="92"/>
                                        </p:tgtEl>
                                        <p:attrNameLst>
                                          <p:attrName>style.rotation</p:attrName>
                                        </p:attrNameLst>
                                      </p:cBhvr>
                                      <p:tavLst>
                                        <p:tav tm="0">
                                          <p:val>
                                            <p:fltVal val="90"/>
                                          </p:val>
                                        </p:tav>
                                        <p:tav tm="100000">
                                          <p:val>
                                            <p:fltVal val="0"/>
                                          </p:val>
                                        </p:tav>
                                      </p:tavLst>
                                    </p:anim>
                                    <p:animEffect filter="fade" transition="in">
                                      <p:cBhvr>
                                        <p:cTn dur="1000" id="514"/>
                                        <p:tgtEl>
                                          <p:spTgt spid="92"/>
                                        </p:tgtEl>
                                      </p:cBhvr>
                                    </p:animEffect>
                                  </p:childTnLst>
                                </p:cTn>
                              </p:par>
                              <p:par>
                                <p:cTn fill="hold" grpId="0" id="515" nodeType="withEffect" presetClass="entr" presetID="31" presetSubtype="0">
                                  <p:stCondLst>
                                    <p:cond delay="500"/>
                                  </p:stCondLst>
                                  <p:childTnLst>
                                    <p:set>
                                      <p:cBhvr>
                                        <p:cTn dur="1" fill="hold" id="516">
                                          <p:stCondLst>
                                            <p:cond delay="0"/>
                                          </p:stCondLst>
                                        </p:cTn>
                                        <p:tgtEl>
                                          <p:spTgt spid="93"/>
                                        </p:tgtEl>
                                        <p:attrNameLst>
                                          <p:attrName>style.visibility</p:attrName>
                                        </p:attrNameLst>
                                      </p:cBhvr>
                                      <p:to>
                                        <p:strVal val="visible"/>
                                      </p:to>
                                    </p:set>
                                    <p:anim calcmode="lin" valueType="num">
                                      <p:cBhvr>
                                        <p:cTn dur="1000" fill="hold" id="517"/>
                                        <p:tgtEl>
                                          <p:spTgt spid="93"/>
                                        </p:tgtEl>
                                        <p:attrNameLst>
                                          <p:attrName>ppt_w</p:attrName>
                                        </p:attrNameLst>
                                      </p:cBhvr>
                                      <p:tavLst>
                                        <p:tav tm="0">
                                          <p:val>
                                            <p:fltVal val="0"/>
                                          </p:val>
                                        </p:tav>
                                        <p:tav tm="100000">
                                          <p:val>
                                            <p:strVal val="#ppt_w"/>
                                          </p:val>
                                        </p:tav>
                                      </p:tavLst>
                                    </p:anim>
                                    <p:anim calcmode="lin" valueType="num">
                                      <p:cBhvr>
                                        <p:cTn dur="1000" fill="hold" id="518"/>
                                        <p:tgtEl>
                                          <p:spTgt spid="93"/>
                                        </p:tgtEl>
                                        <p:attrNameLst>
                                          <p:attrName>ppt_h</p:attrName>
                                        </p:attrNameLst>
                                      </p:cBhvr>
                                      <p:tavLst>
                                        <p:tav tm="0">
                                          <p:val>
                                            <p:fltVal val="0"/>
                                          </p:val>
                                        </p:tav>
                                        <p:tav tm="100000">
                                          <p:val>
                                            <p:strVal val="#ppt_h"/>
                                          </p:val>
                                        </p:tav>
                                      </p:tavLst>
                                    </p:anim>
                                    <p:anim calcmode="lin" valueType="num">
                                      <p:cBhvr>
                                        <p:cTn dur="1000" fill="hold" id="519"/>
                                        <p:tgtEl>
                                          <p:spTgt spid="93"/>
                                        </p:tgtEl>
                                        <p:attrNameLst>
                                          <p:attrName>style.rotation</p:attrName>
                                        </p:attrNameLst>
                                      </p:cBhvr>
                                      <p:tavLst>
                                        <p:tav tm="0">
                                          <p:val>
                                            <p:fltVal val="90"/>
                                          </p:val>
                                        </p:tav>
                                        <p:tav tm="100000">
                                          <p:val>
                                            <p:fltVal val="0"/>
                                          </p:val>
                                        </p:tav>
                                      </p:tavLst>
                                    </p:anim>
                                    <p:animEffect filter="fade" transition="in">
                                      <p:cBhvr>
                                        <p:cTn dur="1000" id="520"/>
                                        <p:tgtEl>
                                          <p:spTgt spid="93"/>
                                        </p:tgtEl>
                                      </p:cBhvr>
                                    </p:animEffect>
                                  </p:childTnLst>
                                </p:cTn>
                              </p:par>
                              <p:par>
                                <p:cTn fill="hold" grpId="0" id="521" nodeType="withEffect" presetClass="entr" presetID="31" presetSubtype="0">
                                  <p:stCondLst>
                                    <p:cond delay="500"/>
                                  </p:stCondLst>
                                  <p:childTnLst>
                                    <p:set>
                                      <p:cBhvr>
                                        <p:cTn dur="1" fill="hold" id="522">
                                          <p:stCondLst>
                                            <p:cond delay="0"/>
                                          </p:stCondLst>
                                        </p:cTn>
                                        <p:tgtEl>
                                          <p:spTgt spid="94"/>
                                        </p:tgtEl>
                                        <p:attrNameLst>
                                          <p:attrName>style.visibility</p:attrName>
                                        </p:attrNameLst>
                                      </p:cBhvr>
                                      <p:to>
                                        <p:strVal val="visible"/>
                                      </p:to>
                                    </p:set>
                                    <p:anim calcmode="lin" valueType="num">
                                      <p:cBhvr>
                                        <p:cTn dur="1000" fill="hold" id="523"/>
                                        <p:tgtEl>
                                          <p:spTgt spid="94"/>
                                        </p:tgtEl>
                                        <p:attrNameLst>
                                          <p:attrName>ppt_w</p:attrName>
                                        </p:attrNameLst>
                                      </p:cBhvr>
                                      <p:tavLst>
                                        <p:tav tm="0">
                                          <p:val>
                                            <p:fltVal val="0"/>
                                          </p:val>
                                        </p:tav>
                                        <p:tav tm="100000">
                                          <p:val>
                                            <p:strVal val="#ppt_w"/>
                                          </p:val>
                                        </p:tav>
                                      </p:tavLst>
                                    </p:anim>
                                    <p:anim calcmode="lin" valueType="num">
                                      <p:cBhvr>
                                        <p:cTn dur="1000" fill="hold" id="524"/>
                                        <p:tgtEl>
                                          <p:spTgt spid="94"/>
                                        </p:tgtEl>
                                        <p:attrNameLst>
                                          <p:attrName>ppt_h</p:attrName>
                                        </p:attrNameLst>
                                      </p:cBhvr>
                                      <p:tavLst>
                                        <p:tav tm="0">
                                          <p:val>
                                            <p:fltVal val="0"/>
                                          </p:val>
                                        </p:tav>
                                        <p:tav tm="100000">
                                          <p:val>
                                            <p:strVal val="#ppt_h"/>
                                          </p:val>
                                        </p:tav>
                                      </p:tavLst>
                                    </p:anim>
                                    <p:anim calcmode="lin" valueType="num">
                                      <p:cBhvr>
                                        <p:cTn dur="1000" fill="hold" id="525"/>
                                        <p:tgtEl>
                                          <p:spTgt spid="94"/>
                                        </p:tgtEl>
                                        <p:attrNameLst>
                                          <p:attrName>style.rotation</p:attrName>
                                        </p:attrNameLst>
                                      </p:cBhvr>
                                      <p:tavLst>
                                        <p:tav tm="0">
                                          <p:val>
                                            <p:fltVal val="90"/>
                                          </p:val>
                                        </p:tav>
                                        <p:tav tm="100000">
                                          <p:val>
                                            <p:fltVal val="0"/>
                                          </p:val>
                                        </p:tav>
                                      </p:tavLst>
                                    </p:anim>
                                    <p:animEffect filter="fade" transition="in">
                                      <p:cBhvr>
                                        <p:cTn dur="1000" id="526"/>
                                        <p:tgtEl>
                                          <p:spTgt spid="94"/>
                                        </p:tgtEl>
                                      </p:cBhvr>
                                    </p:animEffect>
                                  </p:childTnLst>
                                </p:cTn>
                              </p:par>
                              <p:par>
                                <p:cTn fill="hold" grpId="0" id="527" nodeType="withEffect" presetClass="entr" presetID="31" presetSubtype="0">
                                  <p:stCondLst>
                                    <p:cond delay="500"/>
                                  </p:stCondLst>
                                  <p:childTnLst>
                                    <p:set>
                                      <p:cBhvr>
                                        <p:cTn dur="1" fill="hold" id="528">
                                          <p:stCondLst>
                                            <p:cond delay="0"/>
                                          </p:stCondLst>
                                        </p:cTn>
                                        <p:tgtEl>
                                          <p:spTgt spid="95"/>
                                        </p:tgtEl>
                                        <p:attrNameLst>
                                          <p:attrName>style.visibility</p:attrName>
                                        </p:attrNameLst>
                                      </p:cBhvr>
                                      <p:to>
                                        <p:strVal val="visible"/>
                                      </p:to>
                                    </p:set>
                                    <p:anim calcmode="lin" valueType="num">
                                      <p:cBhvr>
                                        <p:cTn dur="1000" fill="hold" id="529"/>
                                        <p:tgtEl>
                                          <p:spTgt spid="95"/>
                                        </p:tgtEl>
                                        <p:attrNameLst>
                                          <p:attrName>ppt_w</p:attrName>
                                        </p:attrNameLst>
                                      </p:cBhvr>
                                      <p:tavLst>
                                        <p:tav tm="0">
                                          <p:val>
                                            <p:fltVal val="0"/>
                                          </p:val>
                                        </p:tav>
                                        <p:tav tm="100000">
                                          <p:val>
                                            <p:strVal val="#ppt_w"/>
                                          </p:val>
                                        </p:tav>
                                      </p:tavLst>
                                    </p:anim>
                                    <p:anim calcmode="lin" valueType="num">
                                      <p:cBhvr>
                                        <p:cTn dur="1000" fill="hold" id="530"/>
                                        <p:tgtEl>
                                          <p:spTgt spid="95"/>
                                        </p:tgtEl>
                                        <p:attrNameLst>
                                          <p:attrName>ppt_h</p:attrName>
                                        </p:attrNameLst>
                                      </p:cBhvr>
                                      <p:tavLst>
                                        <p:tav tm="0">
                                          <p:val>
                                            <p:fltVal val="0"/>
                                          </p:val>
                                        </p:tav>
                                        <p:tav tm="100000">
                                          <p:val>
                                            <p:strVal val="#ppt_h"/>
                                          </p:val>
                                        </p:tav>
                                      </p:tavLst>
                                    </p:anim>
                                    <p:anim calcmode="lin" valueType="num">
                                      <p:cBhvr>
                                        <p:cTn dur="1000" fill="hold" id="531"/>
                                        <p:tgtEl>
                                          <p:spTgt spid="95"/>
                                        </p:tgtEl>
                                        <p:attrNameLst>
                                          <p:attrName>style.rotation</p:attrName>
                                        </p:attrNameLst>
                                      </p:cBhvr>
                                      <p:tavLst>
                                        <p:tav tm="0">
                                          <p:val>
                                            <p:fltVal val="90"/>
                                          </p:val>
                                        </p:tav>
                                        <p:tav tm="100000">
                                          <p:val>
                                            <p:fltVal val="0"/>
                                          </p:val>
                                        </p:tav>
                                      </p:tavLst>
                                    </p:anim>
                                    <p:animEffect filter="fade" transition="in">
                                      <p:cBhvr>
                                        <p:cTn dur="1000" id="532"/>
                                        <p:tgtEl>
                                          <p:spTgt spid="95"/>
                                        </p:tgtEl>
                                      </p:cBhvr>
                                    </p:animEffect>
                                  </p:childTnLst>
                                </p:cTn>
                              </p:par>
                              <p:par>
                                <p:cTn fill="hold" grpId="0" id="533" nodeType="withEffect" presetClass="entr" presetID="31" presetSubtype="0">
                                  <p:stCondLst>
                                    <p:cond delay="500"/>
                                  </p:stCondLst>
                                  <p:childTnLst>
                                    <p:set>
                                      <p:cBhvr>
                                        <p:cTn dur="1" fill="hold" id="534">
                                          <p:stCondLst>
                                            <p:cond delay="0"/>
                                          </p:stCondLst>
                                        </p:cTn>
                                        <p:tgtEl>
                                          <p:spTgt spid="96"/>
                                        </p:tgtEl>
                                        <p:attrNameLst>
                                          <p:attrName>style.visibility</p:attrName>
                                        </p:attrNameLst>
                                      </p:cBhvr>
                                      <p:to>
                                        <p:strVal val="visible"/>
                                      </p:to>
                                    </p:set>
                                    <p:anim calcmode="lin" valueType="num">
                                      <p:cBhvr>
                                        <p:cTn dur="1000" fill="hold" id="535"/>
                                        <p:tgtEl>
                                          <p:spTgt spid="96"/>
                                        </p:tgtEl>
                                        <p:attrNameLst>
                                          <p:attrName>ppt_w</p:attrName>
                                        </p:attrNameLst>
                                      </p:cBhvr>
                                      <p:tavLst>
                                        <p:tav tm="0">
                                          <p:val>
                                            <p:fltVal val="0"/>
                                          </p:val>
                                        </p:tav>
                                        <p:tav tm="100000">
                                          <p:val>
                                            <p:strVal val="#ppt_w"/>
                                          </p:val>
                                        </p:tav>
                                      </p:tavLst>
                                    </p:anim>
                                    <p:anim calcmode="lin" valueType="num">
                                      <p:cBhvr>
                                        <p:cTn dur="1000" fill="hold" id="536"/>
                                        <p:tgtEl>
                                          <p:spTgt spid="96"/>
                                        </p:tgtEl>
                                        <p:attrNameLst>
                                          <p:attrName>ppt_h</p:attrName>
                                        </p:attrNameLst>
                                      </p:cBhvr>
                                      <p:tavLst>
                                        <p:tav tm="0">
                                          <p:val>
                                            <p:fltVal val="0"/>
                                          </p:val>
                                        </p:tav>
                                        <p:tav tm="100000">
                                          <p:val>
                                            <p:strVal val="#ppt_h"/>
                                          </p:val>
                                        </p:tav>
                                      </p:tavLst>
                                    </p:anim>
                                    <p:anim calcmode="lin" valueType="num">
                                      <p:cBhvr>
                                        <p:cTn dur="1000" fill="hold" id="537"/>
                                        <p:tgtEl>
                                          <p:spTgt spid="96"/>
                                        </p:tgtEl>
                                        <p:attrNameLst>
                                          <p:attrName>style.rotation</p:attrName>
                                        </p:attrNameLst>
                                      </p:cBhvr>
                                      <p:tavLst>
                                        <p:tav tm="0">
                                          <p:val>
                                            <p:fltVal val="90"/>
                                          </p:val>
                                        </p:tav>
                                        <p:tav tm="100000">
                                          <p:val>
                                            <p:fltVal val="0"/>
                                          </p:val>
                                        </p:tav>
                                      </p:tavLst>
                                    </p:anim>
                                    <p:animEffect filter="fade" transition="in">
                                      <p:cBhvr>
                                        <p:cTn dur="1000" id="538"/>
                                        <p:tgtEl>
                                          <p:spTgt spid="96"/>
                                        </p:tgtEl>
                                      </p:cBhvr>
                                    </p:animEffect>
                                  </p:childTnLst>
                                </p:cTn>
                              </p:par>
                              <p:par>
                                <p:cTn fill="hold" grpId="0" id="539" nodeType="withEffect" presetClass="entr" presetID="31" presetSubtype="0">
                                  <p:stCondLst>
                                    <p:cond delay="500"/>
                                  </p:stCondLst>
                                  <p:childTnLst>
                                    <p:set>
                                      <p:cBhvr>
                                        <p:cTn dur="1" fill="hold" id="540">
                                          <p:stCondLst>
                                            <p:cond delay="0"/>
                                          </p:stCondLst>
                                        </p:cTn>
                                        <p:tgtEl>
                                          <p:spTgt spid="97"/>
                                        </p:tgtEl>
                                        <p:attrNameLst>
                                          <p:attrName>style.visibility</p:attrName>
                                        </p:attrNameLst>
                                      </p:cBhvr>
                                      <p:to>
                                        <p:strVal val="visible"/>
                                      </p:to>
                                    </p:set>
                                    <p:anim calcmode="lin" valueType="num">
                                      <p:cBhvr>
                                        <p:cTn dur="1000" fill="hold" id="541"/>
                                        <p:tgtEl>
                                          <p:spTgt spid="97"/>
                                        </p:tgtEl>
                                        <p:attrNameLst>
                                          <p:attrName>ppt_w</p:attrName>
                                        </p:attrNameLst>
                                      </p:cBhvr>
                                      <p:tavLst>
                                        <p:tav tm="0">
                                          <p:val>
                                            <p:fltVal val="0"/>
                                          </p:val>
                                        </p:tav>
                                        <p:tav tm="100000">
                                          <p:val>
                                            <p:strVal val="#ppt_w"/>
                                          </p:val>
                                        </p:tav>
                                      </p:tavLst>
                                    </p:anim>
                                    <p:anim calcmode="lin" valueType="num">
                                      <p:cBhvr>
                                        <p:cTn dur="1000" fill="hold" id="542"/>
                                        <p:tgtEl>
                                          <p:spTgt spid="97"/>
                                        </p:tgtEl>
                                        <p:attrNameLst>
                                          <p:attrName>ppt_h</p:attrName>
                                        </p:attrNameLst>
                                      </p:cBhvr>
                                      <p:tavLst>
                                        <p:tav tm="0">
                                          <p:val>
                                            <p:fltVal val="0"/>
                                          </p:val>
                                        </p:tav>
                                        <p:tav tm="100000">
                                          <p:val>
                                            <p:strVal val="#ppt_h"/>
                                          </p:val>
                                        </p:tav>
                                      </p:tavLst>
                                    </p:anim>
                                    <p:anim calcmode="lin" valueType="num">
                                      <p:cBhvr>
                                        <p:cTn dur="1000" fill="hold" id="543"/>
                                        <p:tgtEl>
                                          <p:spTgt spid="97"/>
                                        </p:tgtEl>
                                        <p:attrNameLst>
                                          <p:attrName>style.rotation</p:attrName>
                                        </p:attrNameLst>
                                      </p:cBhvr>
                                      <p:tavLst>
                                        <p:tav tm="0">
                                          <p:val>
                                            <p:fltVal val="90"/>
                                          </p:val>
                                        </p:tav>
                                        <p:tav tm="100000">
                                          <p:val>
                                            <p:fltVal val="0"/>
                                          </p:val>
                                        </p:tav>
                                      </p:tavLst>
                                    </p:anim>
                                    <p:animEffect filter="fade" transition="in">
                                      <p:cBhvr>
                                        <p:cTn dur="1000" id="544"/>
                                        <p:tgtEl>
                                          <p:spTgt spid="97"/>
                                        </p:tgtEl>
                                      </p:cBhvr>
                                    </p:animEffect>
                                  </p:childTnLst>
                                </p:cTn>
                              </p:par>
                              <p:par>
                                <p:cTn fill="hold" grpId="0" id="545" nodeType="withEffect" presetClass="entr" presetID="31" presetSubtype="0">
                                  <p:stCondLst>
                                    <p:cond delay="500"/>
                                  </p:stCondLst>
                                  <p:childTnLst>
                                    <p:set>
                                      <p:cBhvr>
                                        <p:cTn dur="1" fill="hold" id="546">
                                          <p:stCondLst>
                                            <p:cond delay="0"/>
                                          </p:stCondLst>
                                        </p:cTn>
                                        <p:tgtEl>
                                          <p:spTgt spid="98"/>
                                        </p:tgtEl>
                                        <p:attrNameLst>
                                          <p:attrName>style.visibility</p:attrName>
                                        </p:attrNameLst>
                                      </p:cBhvr>
                                      <p:to>
                                        <p:strVal val="visible"/>
                                      </p:to>
                                    </p:set>
                                    <p:anim calcmode="lin" valueType="num">
                                      <p:cBhvr>
                                        <p:cTn dur="1000" fill="hold" id="547"/>
                                        <p:tgtEl>
                                          <p:spTgt spid="98"/>
                                        </p:tgtEl>
                                        <p:attrNameLst>
                                          <p:attrName>ppt_w</p:attrName>
                                        </p:attrNameLst>
                                      </p:cBhvr>
                                      <p:tavLst>
                                        <p:tav tm="0">
                                          <p:val>
                                            <p:fltVal val="0"/>
                                          </p:val>
                                        </p:tav>
                                        <p:tav tm="100000">
                                          <p:val>
                                            <p:strVal val="#ppt_w"/>
                                          </p:val>
                                        </p:tav>
                                      </p:tavLst>
                                    </p:anim>
                                    <p:anim calcmode="lin" valueType="num">
                                      <p:cBhvr>
                                        <p:cTn dur="1000" fill="hold" id="548"/>
                                        <p:tgtEl>
                                          <p:spTgt spid="98"/>
                                        </p:tgtEl>
                                        <p:attrNameLst>
                                          <p:attrName>ppt_h</p:attrName>
                                        </p:attrNameLst>
                                      </p:cBhvr>
                                      <p:tavLst>
                                        <p:tav tm="0">
                                          <p:val>
                                            <p:fltVal val="0"/>
                                          </p:val>
                                        </p:tav>
                                        <p:tav tm="100000">
                                          <p:val>
                                            <p:strVal val="#ppt_h"/>
                                          </p:val>
                                        </p:tav>
                                      </p:tavLst>
                                    </p:anim>
                                    <p:anim calcmode="lin" valueType="num">
                                      <p:cBhvr>
                                        <p:cTn dur="1000" fill="hold" id="549"/>
                                        <p:tgtEl>
                                          <p:spTgt spid="98"/>
                                        </p:tgtEl>
                                        <p:attrNameLst>
                                          <p:attrName>style.rotation</p:attrName>
                                        </p:attrNameLst>
                                      </p:cBhvr>
                                      <p:tavLst>
                                        <p:tav tm="0">
                                          <p:val>
                                            <p:fltVal val="90"/>
                                          </p:val>
                                        </p:tav>
                                        <p:tav tm="100000">
                                          <p:val>
                                            <p:fltVal val="0"/>
                                          </p:val>
                                        </p:tav>
                                      </p:tavLst>
                                    </p:anim>
                                    <p:animEffect filter="fade" transition="in">
                                      <p:cBhvr>
                                        <p:cTn dur="1000" id="550"/>
                                        <p:tgtEl>
                                          <p:spTgt spid="98"/>
                                        </p:tgtEl>
                                      </p:cBhvr>
                                    </p:animEffect>
                                  </p:childTnLst>
                                </p:cTn>
                              </p:par>
                              <p:par>
                                <p:cTn fill="hold" grpId="0" id="551" nodeType="withEffect" presetClass="entr" presetID="31" presetSubtype="0">
                                  <p:stCondLst>
                                    <p:cond delay="500"/>
                                  </p:stCondLst>
                                  <p:childTnLst>
                                    <p:set>
                                      <p:cBhvr>
                                        <p:cTn dur="1" fill="hold" id="552">
                                          <p:stCondLst>
                                            <p:cond delay="0"/>
                                          </p:stCondLst>
                                        </p:cTn>
                                        <p:tgtEl>
                                          <p:spTgt spid="99"/>
                                        </p:tgtEl>
                                        <p:attrNameLst>
                                          <p:attrName>style.visibility</p:attrName>
                                        </p:attrNameLst>
                                      </p:cBhvr>
                                      <p:to>
                                        <p:strVal val="visible"/>
                                      </p:to>
                                    </p:set>
                                    <p:anim calcmode="lin" valueType="num">
                                      <p:cBhvr>
                                        <p:cTn dur="1000" fill="hold" id="553"/>
                                        <p:tgtEl>
                                          <p:spTgt spid="99"/>
                                        </p:tgtEl>
                                        <p:attrNameLst>
                                          <p:attrName>ppt_w</p:attrName>
                                        </p:attrNameLst>
                                      </p:cBhvr>
                                      <p:tavLst>
                                        <p:tav tm="0">
                                          <p:val>
                                            <p:fltVal val="0"/>
                                          </p:val>
                                        </p:tav>
                                        <p:tav tm="100000">
                                          <p:val>
                                            <p:strVal val="#ppt_w"/>
                                          </p:val>
                                        </p:tav>
                                      </p:tavLst>
                                    </p:anim>
                                    <p:anim calcmode="lin" valueType="num">
                                      <p:cBhvr>
                                        <p:cTn dur="1000" fill="hold" id="554"/>
                                        <p:tgtEl>
                                          <p:spTgt spid="99"/>
                                        </p:tgtEl>
                                        <p:attrNameLst>
                                          <p:attrName>ppt_h</p:attrName>
                                        </p:attrNameLst>
                                      </p:cBhvr>
                                      <p:tavLst>
                                        <p:tav tm="0">
                                          <p:val>
                                            <p:fltVal val="0"/>
                                          </p:val>
                                        </p:tav>
                                        <p:tav tm="100000">
                                          <p:val>
                                            <p:strVal val="#ppt_h"/>
                                          </p:val>
                                        </p:tav>
                                      </p:tavLst>
                                    </p:anim>
                                    <p:anim calcmode="lin" valueType="num">
                                      <p:cBhvr>
                                        <p:cTn dur="1000" fill="hold" id="555"/>
                                        <p:tgtEl>
                                          <p:spTgt spid="99"/>
                                        </p:tgtEl>
                                        <p:attrNameLst>
                                          <p:attrName>style.rotation</p:attrName>
                                        </p:attrNameLst>
                                      </p:cBhvr>
                                      <p:tavLst>
                                        <p:tav tm="0">
                                          <p:val>
                                            <p:fltVal val="90"/>
                                          </p:val>
                                        </p:tav>
                                        <p:tav tm="100000">
                                          <p:val>
                                            <p:fltVal val="0"/>
                                          </p:val>
                                        </p:tav>
                                      </p:tavLst>
                                    </p:anim>
                                    <p:animEffect filter="fade" transition="in">
                                      <p:cBhvr>
                                        <p:cTn dur="1000" id="556"/>
                                        <p:tgtEl>
                                          <p:spTgt spid="99"/>
                                        </p:tgtEl>
                                      </p:cBhvr>
                                    </p:animEffect>
                                  </p:childTnLst>
                                </p:cTn>
                              </p:par>
                              <p:par>
                                <p:cTn fill="hold" grpId="0" id="557" nodeType="withEffect" presetClass="entr" presetID="31" presetSubtype="0">
                                  <p:stCondLst>
                                    <p:cond delay="500"/>
                                  </p:stCondLst>
                                  <p:childTnLst>
                                    <p:set>
                                      <p:cBhvr>
                                        <p:cTn dur="1" fill="hold" id="558">
                                          <p:stCondLst>
                                            <p:cond delay="0"/>
                                          </p:stCondLst>
                                        </p:cTn>
                                        <p:tgtEl>
                                          <p:spTgt spid="100"/>
                                        </p:tgtEl>
                                        <p:attrNameLst>
                                          <p:attrName>style.visibility</p:attrName>
                                        </p:attrNameLst>
                                      </p:cBhvr>
                                      <p:to>
                                        <p:strVal val="visible"/>
                                      </p:to>
                                    </p:set>
                                    <p:anim calcmode="lin" valueType="num">
                                      <p:cBhvr>
                                        <p:cTn dur="1000" fill="hold" id="559"/>
                                        <p:tgtEl>
                                          <p:spTgt spid="100"/>
                                        </p:tgtEl>
                                        <p:attrNameLst>
                                          <p:attrName>ppt_w</p:attrName>
                                        </p:attrNameLst>
                                      </p:cBhvr>
                                      <p:tavLst>
                                        <p:tav tm="0">
                                          <p:val>
                                            <p:fltVal val="0"/>
                                          </p:val>
                                        </p:tav>
                                        <p:tav tm="100000">
                                          <p:val>
                                            <p:strVal val="#ppt_w"/>
                                          </p:val>
                                        </p:tav>
                                      </p:tavLst>
                                    </p:anim>
                                    <p:anim calcmode="lin" valueType="num">
                                      <p:cBhvr>
                                        <p:cTn dur="1000" fill="hold" id="560"/>
                                        <p:tgtEl>
                                          <p:spTgt spid="100"/>
                                        </p:tgtEl>
                                        <p:attrNameLst>
                                          <p:attrName>ppt_h</p:attrName>
                                        </p:attrNameLst>
                                      </p:cBhvr>
                                      <p:tavLst>
                                        <p:tav tm="0">
                                          <p:val>
                                            <p:fltVal val="0"/>
                                          </p:val>
                                        </p:tav>
                                        <p:tav tm="100000">
                                          <p:val>
                                            <p:strVal val="#ppt_h"/>
                                          </p:val>
                                        </p:tav>
                                      </p:tavLst>
                                    </p:anim>
                                    <p:anim calcmode="lin" valueType="num">
                                      <p:cBhvr>
                                        <p:cTn dur="1000" fill="hold" id="561"/>
                                        <p:tgtEl>
                                          <p:spTgt spid="100"/>
                                        </p:tgtEl>
                                        <p:attrNameLst>
                                          <p:attrName>style.rotation</p:attrName>
                                        </p:attrNameLst>
                                      </p:cBhvr>
                                      <p:tavLst>
                                        <p:tav tm="0">
                                          <p:val>
                                            <p:fltVal val="90"/>
                                          </p:val>
                                        </p:tav>
                                        <p:tav tm="100000">
                                          <p:val>
                                            <p:fltVal val="0"/>
                                          </p:val>
                                        </p:tav>
                                      </p:tavLst>
                                    </p:anim>
                                    <p:animEffect filter="fade" transition="in">
                                      <p:cBhvr>
                                        <p:cTn dur="1000" id="562"/>
                                        <p:tgtEl>
                                          <p:spTgt spid="100"/>
                                        </p:tgtEl>
                                      </p:cBhvr>
                                    </p:animEffect>
                                  </p:childTnLst>
                                </p:cTn>
                              </p:par>
                              <p:par>
                                <p:cTn fill="hold" grpId="0" id="563" nodeType="withEffect" presetClass="entr" presetID="31" presetSubtype="0">
                                  <p:stCondLst>
                                    <p:cond delay="500"/>
                                  </p:stCondLst>
                                  <p:childTnLst>
                                    <p:set>
                                      <p:cBhvr>
                                        <p:cTn dur="1" fill="hold" id="564">
                                          <p:stCondLst>
                                            <p:cond delay="0"/>
                                          </p:stCondLst>
                                        </p:cTn>
                                        <p:tgtEl>
                                          <p:spTgt spid="101"/>
                                        </p:tgtEl>
                                        <p:attrNameLst>
                                          <p:attrName>style.visibility</p:attrName>
                                        </p:attrNameLst>
                                      </p:cBhvr>
                                      <p:to>
                                        <p:strVal val="visible"/>
                                      </p:to>
                                    </p:set>
                                    <p:anim calcmode="lin" valueType="num">
                                      <p:cBhvr>
                                        <p:cTn dur="1000" fill="hold" id="565"/>
                                        <p:tgtEl>
                                          <p:spTgt spid="101"/>
                                        </p:tgtEl>
                                        <p:attrNameLst>
                                          <p:attrName>ppt_w</p:attrName>
                                        </p:attrNameLst>
                                      </p:cBhvr>
                                      <p:tavLst>
                                        <p:tav tm="0">
                                          <p:val>
                                            <p:fltVal val="0"/>
                                          </p:val>
                                        </p:tav>
                                        <p:tav tm="100000">
                                          <p:val>
                                            <p:strVal val="#ppt_w"/>
                                          </p:val>
                                        </p:tav>
                                      </p:tavLst>
                                    </p:anim>
                                    <p:anim calcmode="lin" valueType="num">
                                      <p:cBhvr>
                                        <p:cTn dur="1000" fill="hold" id="566"/>
                                        <p:tgtEl>
                                          <p:spTgt spid="101"/>
                                        </p:tgtEl>
                                        <p:attrNameLst>
                                          <p:attrName>ppt_h</p:attrName>
                                        </p:attrNameLst>
                                      </p:cBhvr>
                                      <p:tavLst>
                                        <p:tav tm="0">
                                          <p:val>
                                            <p:fltVal val="0"/>
                                          </p:val>
                                        </p:tav>
                                        <p:tav tm="100000">
                                          <p:val>
                                            <p:strVal val="#ppt_h"/>
                                          </p:val>
                                        </p:tav>
                                      </p:tavLst>
                                    </p:anim>
                                    <p:anim calcmode="lin" valueType="num">
                                      <p:cBhvr>
                                        <p:cTn dur="1000" fill="hold" id="567"/>
                                        <p:tgtEl>
                                          <p:spTgt spid="101"/>
                                        </p:tgtEl>
                                        <p:attrNameLst>
                                          <p:attrName>style.rotation</p:attrName>
                                        </p:attrNameLst>
                                      </p:cBhvr>
                                      <p:tavLst>
                                        <p:tav tm="0">
                                          <p:val>
                                            <p:fltVal val="90"/>
                                          </p:val>
                                        </p:tav>
                                        <p:tav tm="100000">
                                          <p:val>
                                            <p:fltVal val="0"/>
                                          </p:val>
                                        </p:tav>
                                      </p:tavLst>
                                    </p:anim>
                                    <p:animEffect filter="fade" transition="in">
                                      <p:cBhvr>
                                        <p:cTn dur="1000" id="568"/>
                                        <p:tgtEl>
                                          <p:spTgt spid="101"/>
                                        </p:tgtEl>
                                      </p:cBhvr>
                                    </p:animEffect>
                                  </p:childTnLst>
                                </p:cTn>
                              </p:par>
                              <p:par>
                                <p:cTn fill="hold" grpId="0" id="569" nodeType="withEffect" presetClass="entr" presetID="31" presetSubtype="0">
                                  <p:stCondLst>
                                    <p:cond delay="500"/>
                                  </p:stCondLst>
                                  <p:childTnLst>
                                    <p:set>
                                      <p:cBhvr>
                                        <p:cTn dur="1" fill="hold" id="570">
                                          <p:stCondLst>
                                            <p:cond delay="0"/>
                                          </p:stCondLst>
                                        </p:cTn>
                                        <p:tgtEl>
                                          <p:spTgt spid="102"/>
                                        </p:tgtEl>
                                        <p:attrNameLst>
                                          <p:attrName>style.visibility</p:attrName>
                                        </p:attrNameLst>
                                      </p:cBhvr>
                                      <p:to>
                                        <p:strVal val="visible"/>
                                      </p:to>
                                    </p:set>
                                    <p:anim calcmode="lin" valueType="num">
                                      <p:cBhvr>
                                        <p:cTn dur="1000" fill="hold" id="571"/>
                                        <p:tgtEl>
                                          <p:spTgt spid="102"/>
                                        </p:tgtEl>
                                        <p:attrNameLst>
                                          <p:attrName>ppt_w</p:attrName>
                                        </p:attrNameLst>
                                      </p:cBhvr>
                                      <p:tavLst>
                                        <p:tav tm="0">
                                          <p:val>
                                            <p:fltVal val="0"/>
                                          </p:val>
                                        </p:tav>
                                        <p:tav tm="100000">
                                          <p:val>
                                            <p:strVal val="#ppt_w"/>
                                          </p:val>
                                        </p:tav>
                                      </p:tavLst>
                                    </p:anim>
                                    <p:anim calcmode="lin" valueType="num">
                                      <p:cBhvr>
                                        <p:cTn dur="1000" fill="hold" id="572"/>
                                        <p:tgtEl>
                                          <p:spTgt spid="102"/>
                                        </p:tgtEl>
                                        <p:attrNameLst>
                                          <p:attrName>ppt_h</p:attrName>
                                        </p:attrNameLst>
                                      </p:cBhvr>
                                      <p:tavLst>
                                        <p:tav tm="0">
                                          <p:val>
                                            <p:fltVal val="0"/>
                                          </p:val>
                                        </p:tav>
                                        <p:tav tm="100000">
                                          <p:val>
                                            <p:strVal val="#ppt_h"/>
                                          </p:val>
                                        </p:tav>
                                      </p:tavLst>
                                    </p:anim>
                                    <p:anim calcmode="lin" valueType="num">
                                      <p:cBhvr>
                                        <p:cTn dur="1000" fill="hold" id="573"/>
                                        <p:tgtEl>
                                          <p:spTgt spid="102"/>
                                        </p:tgtEl>
                                        <p:attrNameLst>
                                          <p:attrName>style.rotation</p:attrName>
                                        </p:attrNameLst>
                                      </p:cBhvr>
                                      <p:tavLst>
                                        <p:tav tm="0">
                                          <p:val>
                                            <p:fltVal val="90"/>
                                          </p:val>
                                        </p:tav>
                                        <p:tav tm="100000">
                                          <p:val>
                                            <p:fltVal val="0"/>
                                          </p:val>
                                        </p:tav>
                                      </p:tavLst>
                                    </p:anim>
                                    <p:animEffect filter="fade" transition="in">
                                      <p:cBhvr>
                                        <p:cTn dur="1000" id="574"/>
                                        <p:tgtEl>
                                          <p:spTgt spid="102"/>
                                        </p:tgtEl>
                                      </p:cBhvr>
                                    </p:animEffect>
                                  </p:childTnLst>
                                </p:cTn>
                              </p:par>
                              <p:par>
                                <p:cTn fill="hold" grpId="0" id="575" nodeType="withEffect" presetClass="entr" presetID="31" presetSubtype="0">
                                  <p:stCondLst>
                                    <p:cond delay="500"/>
                                  </p:stCondLst>
                                  <p:childTnLst>
                                    <p:set>
                                      <p:cBhvr>
                                        <p:cTn dur="1" fill="hold" id="576">
                                          <p:stCondLst>
                                            <p:cond delay="0"/>
                                          </p:stCondLst>
                                        </p:cTn>
                                        <p:tgtEl>
                                          <p:spTgt spid="103"/>
                                        </p:tgtEl>
                                        <p:attrNameLst>
                                          <p:attrName>style.visibility</p:attrName>
                                        </p:attrNameLst>
                                      </p:cBhvr>
                                      <p:to>
                                        <p:strVal val="visible"/>
                                      </p:to>
                                    </p:set>
                                    <p:anim calcmode="lin" valueType="num">
                                      <p:cBhvr>
                                        <p:cTn dur="1000" fill="hold" id="577"/>
                                        <p:tgtEl>
                                          <p:spTgt spid="103"/>
                                        </p:tgtEl>
                                        <p:attrNameLst>
                                          <p:attrName>ppt_w</p:attrName>
                                        </p:attrNameLst>
                                      </p:cBhvr>
                                      <p:tavLst>
                                        <p:tav tm="0">
                                          <p:val>
                                            <p:fltVal val="0"/>
                                          </p:val>
                                        </p:tav>
                                        <p:tav tm="100000">
                                          <p:val>
                                            <p:strVal val="#ppt_w"/>
                                          </p:val>
                                        </p:tav>
                                      </p:tavLst>
                                    </p:anim>
                                    <p:anim calcmode="lin" valueType="num">
                                      <p:cBhvr>
                                        <p:cTn dur="1000" fill="hold" id="578"/>
                                        <p:tgtEl>
                                          <p:spTgt spid="103"/>
                                        </p:tgtEl>
                                        <p:attrNameLst>
                                          <p:attrName>ppt_h</p:attrName>
                                        </p:attrNameLst>
                                      </p:cBhvr>
                                      <p:tavLst>
                                        <p:tav tm="0">
                                          <p:val>
                                            <p:fltVal val="0"/>
                                          </p:val>
                                        </p:tav>
                                        <p:tav tm="100000">
                                          <p:val>
                                            <p:strVal val="#ppt_h"/>
                                          </p:val>
                                        </p:tav>
                                      </p:tavLst>
                                    </p:anim>
                                    <p:anim calcmode="lin" valueType="num">
                                      <p:cBhvr>
                                        <p:cTn dur="1000" fill="hold" id="579"/>
                                        <p:tgtEl>
                                          <p:spTgt spid="103"/>
                                        </p:tgtEl>
                                        <p:attrNameLst>
                                          <p:attrName>style.rotation</p:attrName>
                                        </p:attrNameLst>
                                      </p:cBhvr>
                                      <p:tavLst>
                                        <p:tav tm="0">
                                          <p:val>
                                            <p:fltVal val="90"/>
                                          </p:val>
                                        </p:tav>
                                        <p:tav tm="100000">
                                          <p:val>
                                            <p:fltVal val="0"/>
                                          </p:val>
                                        </p:tav>
                                      </p:tavLst>
                                    </p:anim>
                                    <p:animEffect filter="fade" transition="in">
                                      <p:cBhvr>
                                        <p:cTn dur="1000" id="580"/>
                                        <p:tgtEl>
                                          <p:spTgt spid="103"/>
                                        </p:tgtEl>
                                      </p:cBhvr>
                                    </p:animEffect>
                                  </p:childTnLst>
                                </p:cTn>
                              </p:par>
                              <p:par>
                                <p:cTn fill="hold" grpId="0" id="581" nodeType="withEffect" presetClass="entr" presetID="31" presetSubtype="0">
                                  <p:stCondLst>
                                    <p:cond delay="500"/>
                                  </p:stCondLst>
                                  <p:childTnLst>
                                    <p:set>
                                      <p:cBhvr>
                                        <p:cTn dur="1" fill="hold" id="582">
                                          <p:stCondLst>
                                            <p:cond delay="0"/>
                                          </p:stCondLst>
                                        </p:cTn>
                                        <p:tgtEl>
                                          <p:spTgt spid="104"/>
                                        </p:tgtEl>
                                        <p:attrNameLst>
                                          <p:attrName>style.visibility</p:attrName>
                                        </p:attrNameLst>
                                      </p:cBhvr>
                                      <p:to>
                                        <p:strVal val="visible"/>
                                      </p:to>
                                    </p:set>
                                    <p:anim calcmode="lin" valueType="num">
                                      <p:cBhvr>
                                        <p:cTn dur="1000" fill="hold" id="583"/>
                                        <p:tgtEl>
                                          <p:spTgt spid="104"/>
                                        </p:tgtEl>
                                        <p:attrNameLst>
                                          <p:attrName>ppt_w</p:attrName>
                                        </p:attrNameLst>
                                      </p:cBhvr>
                                      <p:tavLst>
                                        <p:tav tm="0">
                                          <p:val>
                                            <p:fltVal val="0"/>
                                          </p:val>
                                        </p:tav>
                                        <p:tav tm="100000">
                                          <p:val>
                                            <p:strVal val="#ppt_w"/>
                                          </p:val>
                                        </p:tav>
                                      </p:tavLst>
                                    </p:anim>
                                    <p:anim calcmode="lin" valueType="num">
                                      <p:cBhvr>
                                        <p:cTn dur="1000" fill="hold" id="584"/>
                                        <p:tgtEl>
                                          <p:spTgt spid="104"/>
                                        </p:tgtEl>
                                        <p:attrNameLst>
                                          <p:attrName>ppt_h</p:attrName>
                                        </p:attrNameLst>
                                      </p:cBhvr>
                                      <p:tavLst>
                                        <p:tav tm="0">
                                          <p:val>
                                            <p:fltVal val="0"/>
                                          </p:val>
                                        </p:tav>
                                        <p:tav tm="100000">
                                          <p:val>
                                            <p:strVal val="#ppt_h"/>
                                          </p:val>
                                        </p:tav>
                                      </p:tavLst>
                                    </p:anim>
                                    <p:anim calcmode="lin" valueType="num">
                                      <p:cBhvr>
                                        <p:cTn dur="1000" fill="hold" id="585"/>
                                        <p:tgtEl>
                                          <p:spTgt spid="104"/>
                                        </p:tgtEl>
                                        <p:attrNameLst>
                                          <p:attrName>style.rotation</p:attrName>
                                        </p:attrNameLst>
                                      </p:cBhvr>
                                      <p:tavLst>
                                        <p:tav tm="0">
                                          <p:val>
                                            <p:fltVal val="90"/>
                                          </p:val>
                                        </p:tav>
                                        <p:tav tm="100000">
                                          <p:val>
                                            <p:fltVal val="0"/>
                                          </p:val>
                                        </p:tav>
                                      </p:tavLst>
                                    </p:anim>
                                    <p:animEffect filter="fade" transition="in">
                                      <p:cBhvr>
                                        <p:cTn dur="1000" id="586"/>
                                        <p:tgtEl>
                                          <p:spTgt spid="104"/>
                                        </p:tgtEl>
                                      </p:cBhvr>
                                    </p:animEffect>
                                  </p:childTnLst>
                                </p:cTn>
                              </p:par>
                              <p:par>
                                <p:cTn fill="hold" grpId="0" id="587" nodeType="withEffect" presetClass="entr" presetID="31" presetSubtype="0">
                                  <p:stCondLst>
                                    <p:cond delay="500"/>
                                  </p:stCondLst>
                                  <p:childTnLst>
                                    <p:set>
                                      <p:cBhvr>
                                        <p:cTn dur="1" fill="hold" id="588">
                                          <p:stCondLst>
                                            <p:cond delay="0"/>
                                          </p:stCondLst>
                                        </p:cTn>
                                        <p:tgtEl>
                                          <p:spTgt spid="105"/>
                                        </p:tgtEl>
                                        <p:attrNameLst>
                                          <p:attrName>style.visibility</p:attrName>
                                        </p:attrNameLst>
                                      </p:cBhvr>
                                      <p:to>
                                        <p:strVal val="visible"/>
                                      </p:to>
                                    </p:set>
                                    <p:anim calcmode="lin" valueType="num">
                                      <p:cBhvr>
                                        <p:cTn dur="1000" fill="hold" id="589"/>
                                        <p:tgtEl>
                                          <p:spTgt spid="105"/>
                                        </p:tgtEl>
                                        <p:attrNameLst>
                                          <p:attrName>ppt_w</p:attrName>
                                        </p:attrNameLst>
                                      </p:cBhvr>
                                      <p:tavLst>
                                        <p:tav tm="0">
                                          <p:val>
                                            <p:fltVal val="0"/>
                                          </p:val>
                                        </p:tav>
                                        <p:tav tm="100000">
                                          <p:val>
                                            <p:strVal val="#ppt_w"/>
                                          </p:val>
                                        </p:tav>
                                      </p:tavLst>
                                    </p:anim>
                                    <p:anim calcmode="lin" valueType="num">
                                      <p:cBhvr>
                                        <p:cTn dur="1000" fill="hold" id="590"/>
                                        <p:tgtEl>
                                          <p:spTgt spid="105"/>
                                        </p:tgtEl>
                                        <p:attrNameLst>
                                          <p:attrName>ppt_h</p:attrName>
                                        </p:attrNameLst>
                                      </p:cBhvr>
                                      <p:tavLst>
                                        <p:tav tm="0">
                                          <p:val>
                                            <p:fltVal val="0"/>
                                          </p:val>
                                        </p:tav>
                                        <p:tav tm="100000">
                                          <p:val>
                                            <p:strVal val="#ppt_h"/>
                                          </p:val>
                                        </p:tav>
                                      </p:tavLst>
                                    </p:anim>
                                    <p:anim calcmode="lin" valueType="num">
                                      <p:cBhvr>
                                        <p:cTn dur="1000" fill="hold" id="591"/>
                                        <p:tgtEl>
                                          <p:spTgt spid="105"/>
                                        </p:tgtEl>
                                        <p:attrNameLst>
                                          <p:attrName>style.rotation</p:attrName>
                                        </p:attrNameLst>
                                      </p:cBhvr>
                                      <p:tavLst>
                                        <p:tav tm="0">
                                          <p:val>
                                            <p:fltVal val="90"/>
                                          </p:val>
                                        </p:tav>
                                        <p:tav tm="100000">
                                          <p:val>
                                            <p:fltVal val="0"/>
                                          </p:val>
                                        </p:tav>
                                      </p:tavLst>
                                    </p:anim>
                                    <p:animEffect filter="fade" transition="in">
                                      <p:cBhvr>
                                        <p:cTn dur="1000" id="592"/>
                                        <p:tgtEl>
                                          <p:spTgt spid="105"/>
                                        </p:tgtEl>
                                      </p:cBhvr>
                                    </p:animEffect>
                                  </p:childTnLst>
                                </p:cTn>
                              </p:par>
                              <p:par>
                                <p:cTn fill="hold" grpId="0" id="593" nodeType="withEffect" presetClass="entr" presetID="31" presetSubtype="0">
                                  <p:stCondLst>
                                    <p:cond delay="500"/>
                                  </p:stCondLst>
                                  <p:childTnLst>
                                    <p:set>
                                      <p:cBhvr>
                                        <p:cTn dur="1" fill="hold" id="594">
                                          <p:stCondLst>
                                            <p:cond delay="0"/>
                                          </p:stCondLst>
                                        </p:cTn>
                                        <p:tgtEl>
                                          <p:spTgt spid="106"/>
                                        </p:tgtEl>
                                        <p:attrNameLst>
                                          <p:attrName>style.visibility</p:attrName>
                                        </p:attrNameLst>
                                      </p:cBhvr>
                                      <p:to>
                                        <p:strVal val="visible"/>
                                      </p:to>
                                    </p:set>
                                    <p:anim calcmode="lin" valueType="num">
                                      <p:cBhvr>
                                        <p:cTn dur="1000" fill="hold" id="595"/>
                                        <p:tgtEl>
                                          <p:spTgt spid="106"/>
                                        </p:tgtEl>
                                        <p:attrNameLst>
                                          <p:attrName>ppt_w</p:attrName>
                                        </p:attrNameLst>
                                      </p:cBhvr>
                                      <p:tavLst>
                                        <p:tav tm="0">
                                          <p:val>
                                            <p:fltVal val="0"/>
                                          </p:val>
                                        </p:tav>
                                        <p:tav tm="100000">
                                          <p:val>
                                            <p:strVal val="#ppt_w"/>
                                          </p:val>
                                        </p:tav>
                                      </p:tavLst>
                                    </p:anim>
                                    <p:anim calcmode="lin" valueType="num">
                                      <p:cBhvr>
                                        <p:cTn dur="1000" fill="hold" id="596"/>
                                        <p:tgtEl>
                                          <p:spTgt spid="106"/>
                                        </p:tgtEl>
                                        <p:attrNameLst>
                                          <p:attrName>ppt_h</p:attrName>
                                        </p:attrNameLst>
                                      </p:cBhvr>
                                      <p:tavLst>
                                        <p:tav tm="0">
                                          <p:val>
                                            <p:fltVal val="0"/>
                                          </p:val>
                                        </p:tav>
                                        <p:tav tm="100000">
                                          <p:val>
                                            <p:strVal val="#ppt_h"/>
                                          </p:val>
                                        </p:tav>
                                      </p:tavLst>
                                    </p:anim>
                                    <p:anim calcmode="lin" valueType="num">
                                      <p:cBhvr>
                                        <p:cTn dur="1000" fill="hold" id="597"/>
                                        <p:tgtEl>
                                          <p:spTgt spid="106"/>
                                        </p:tgtEl>
                                        <p:attrNameLst>
                                          <p:attrName>style.rotation</p:attrName>
                                        </p:attrNameLst>
                                      </p:cBhvr>
                                      <p:tavLst>
                                        <p:tav tm="0">
                                          <p:val>
                                            <p:fltVal val="90"/>
                                          </p:val>
                                        </p:tav>
                                        <p:tav tm="100000">
                                          <p:val>
                                            <p:fltVal val="0"/>
                                          </p:val>
                                        </p:tav>
                                      </p:tavLst>
                                    </p:anim>
                                    <p:animEffect filter="fade" transition="in">
                                      <p:cBhvr>
                                        <p:cTn dur="1000" id="598"/>
                                        <p:tgtEl>
                                          <p:spTgt spid="106"/>
                                        </p:tgtEl>
                                      </p:cBhvr>
                                    </p:animEffect>
                                  </p:childTnLst>
                                </p:cTn>
                              </p:par>
                              <p:par>
                                <p:cTn fill="hold" grpId="0" id="599" nodeType="withEffect" presetClass="entr" presetID="31" presetSubtype="0">
                                  <p:stCondLst>
                                    <p:cond delay="500"/>
                                  </p:stCondLst>
                                  <p:childTnLst>
                                    <p:set>
                                      <p:cBhvr>
                                        <p:cTn dur="1" fill="hold" id="600">
                                          <p:stCondLst>
                                            <p:cond delay="0"/>
                                          </p:stCondLst>
                                        </p:cTn>
                                        <p:tgtEl>
                                          <p:spTgt spid="107"/>
                                        </p:tgtEl>
                                        <p:attrNameLst>
                                          <p:attrName>style.visibility</p:attrName>
                                        </p:attrNameLst>
                                      </p:cBhvr>
                                      <p:to>
                                        <p:strVal val="visible"/>
                                      </p:to>
                                    </p:set>
                                    <p:anim calcmode="lin" valueType="num">
                                      <p:cBhvr>
                                        <p:cTn dur="1000" fill="hold" id="601"/>
                                        <p:tgtEl>
                                          <p:spTgt spid="107"/>
                                        </p:tgtEl>
                                        <p:attrNameLst>
                                          <p:attrName>ppt_w</p:attrName>
                                        </p:attrNameLst>
                                      </p:cBhvr>
                                      <p:tavLst>
                                        <p:tav tm="0">
                                          <p:val>
                                            <p:fltVal val="0"/>
                                          </p:val>
                                        </p:tav>
                                        <p:tav tm="100000">
                                          <p:val>
                                            <p:strVal val="#ppt_w"/>
                                          </p:val>
                                        </p:tav>
                                      </p:tavLst>
                                    </p:anim>
                                    <p:anim calcmode="lin" valueType="num">
                                      <p:cBhvr>
                                        <p:cTn dur="1000" fill="hold" id="602"/>
                                        <p:tgtEl>
                                          <p:spTgt spid="107"/>
                                        </p:tgtEl>
                                        <p:attrNameLst>
                                          <p:attrName>ppt_h</p:attrName>
                                        </p:attrNameLst>
                                      </p:cBhvr>
                                      <p:tavLst>
                                        <p:tav tm="0">
                                          <p:val>
                                            <p:fltVal val="0"/>
                                          </p:val>
                                        </p:tav>
                                        <p:tav tm="100000">
                                          <p:val>
                                            <p:strVal val="#ppt_h"/>
                                          </p:val>
                                        </p:tav>
                                      </p:tavLst>
                                    </p:anim>
                                    <p:anim calcmode="lin" valueType="num">
                                      <p:cBhvr>
                                        <p:cTn dur="1000" fill="hold" id="603"/>
                                        <p:tgtEl>
                                          <p:spTgt spid="107"/>
                                        </p:tgtEl>
                                        <p:attrNameLst>
                                          <p:attrName>style.rotation</p:attrName>
                                        </p:attrNameLst>
                                      </p:cBhvr>
                                      <p:tavLst>
                                        <p:tav tm="0">
                                          <p:val>
                                            <p:fltVal val="90"/>
                                          </p:val>
                                        </p:tav>
                                        <p:tav tm="100000">
                                          <p:val>
                                            <p:fltVal val="0"/>
                                          </p:val>
                                        </p:tav>
                                      </p:tavLst>
                                    </p:anim>
                                    <p:animEffect filter="fade" transition="in">
                                      <p:cBhvr>
                                        <p:cTn dur="1000" id="604"/>
                                        <p:tgtEl>
                                          <p:spTgt spid="107"/>
                                        </p:tgtEl>
                                      </p:cBhvr>
                                    </p:animEffect>
                                  </p:childTnLst>
                                </p:cTn>
                              </p:par>
                              <p:par>
                                <p:cTn fill="hold" grpId="0" id="605" nodeType="withEffect" presetClass="entr" presetID="31" presetSubtype="0">
                                  <p:stCondLst>
                                    <p:cond delay="500"/>
                                  </p:stCondLst>
                                  <p:childTnLst>
                                    <p:set>
                                      <p:cBhvr>
                                        <p:cTn dur="1" fill="hold" id="606">
                                          <p:stCondLst>
                                            <p:cond delay="0"/>
                                          </p:stCondLst>
                                        </p:cTn>
                                        <p:tgtEl>
                                          <p:spTgt spid="108"/>
                                        </p:tgtEl>
                                        <p:attrNameLst>
                                          <p:attrName>style.visibility</p:attrName>
                                        </p:attrNameLst>
                                      </p:cBhvr>
                                      <p:to>
                                        <p:strVal val="visible"/>
                                      </p:to>
                                    </p:set>
                                    <p:anim calcmode="lin" valueType="num">
                                      <p:cBhvr>
                                        <p:cTn dur="1000" fill="hold" id="607"/>
                                        <p:tgtEl>
                                          <p:spTgt spid="108"/>
                                        </p:tgtEl>
                                        <p:attrNameLst>
                                          <p:attrName>ppt_w</p:attrName>
                                        </p:attrNameLst>
                                      </p:cBhvr>
                                      <p:tavLst>
                                        <p:tav tm="0">
                                          <p:val>
                                            <p:fltVal val="0"/>
                                          </p:val>
                                        </p:tav>
                                        <p:tav tm="100000">
                                          <p:val>
                                            <p:strVal val="#ppt_w"/>
                                          </p:val>
                                        </p:tav>
                                      </p:tavLst>
                                    </p:anim>
                                    <p:anim calcmode="lin" valueType="num">
                                      <p:cBhvr>
                                        <p:cTn dur="1000" fill="hold" id="608"/>
                                        <p:tgtEl>
                                          <p:spTgt spid="108"/>
                                        </p:tgtEl>
                                        <p:attrNameLst>
                                          <p:attrName>ppt_h</p:attrName>
                                        </p:attrNameLst>
                                      </p:cBhvr>
                                      <p:tavLst>
                                        <p:tav tm="0">
                                          <p:val>
                                            <p:fltVal val="0"/>
                                          </p:val>
                                        </p:tav>
                                        <p:tav tm="100000">
                                          <p:val>
                                            <p:strVal val="#ppt_h"/>
                                          </p:val>
                                        </p:tav>
                                      </p:tavLst>
                                    </p:anim>
                                    <p:anim calcmode="lin" valueType="num">
                                      <p:cBhvr>
                                        <p:cTn dur="1000" fill="hold" id="609"/>
                                        <p:tgtEl>
                                          <p:spTgt spid="108"/>
                                        </p:tgtEl>
                                        <p:attrNameLst>
                                          <p:attrName>style.rotation</p:attrName>
                                        </p:attrNameLst>
                                      </p:cBhvr>
                                      <p:tavLst>
                                        <p:tav tm="0">
                                          <p:val>
                                            <p:fltVal val="90"/>
                                          </p:val>
                                        </p:tav>
                                        <p:tav tm="100000">
                                          <p:val>
                                            <p:fltVal val="0"/>
                                          </p:val>
                                        </p:tav>
                                      </p:tavLst>
                                    </p:anim>
                                    <p:animEffect filter="fade" transition="in">
                                      <p:cBhvr>
                                        <p:cTn dur="1000" id="610"/>
                                        <p:tgtEl>
                                          <p:spTgt spid="108"/>
                                        </p:tgtEl>
                                      </p:cBhvr>
                                    </p:animEffect>
                                  </p:childTnLst>
                                </p:cTn>
                              </p:par>
                              <p:par>
                                <p:cTn fill="hold" grpId="0" id="611" nodeType="withEffect" presetClass="entr" presetID="31" presetSubtype="0">
                                  <p:stCondLst>
                                    <p:cond delay="500"/>
                                  </p:stCondLst>
                                  <p:childTnLst>
                                    <p:set>
                                      <p:cBhvr>
                                        <p:cTn dur="1" fill="hold" id="612">
                                          <p:stCondLst>
                                            <p:cond delay="0"/>
                                          </p:stCondLst>
                                        </p:cTn>
                                        <p:tgtEl>
                                          <p:spTgt spid="109"/>
                                        </p:tgtEl>
                                        <p:attrNameLst>
                                          <p:attrName>style.visibility</p:attrName>
                                        </p:attrNameLst>
                                      </p:cBhvr>
                                      <p:to>
                                        <p:strVal val="visible"/>
                                      </p:to>
                                    </p:set>
                                    <p:anim calcmode="lin" valueType="num">
                                      <p:cBhvr>
                                        <p:cTn dur="1000" fill="hold" id="613"/>
                                        <p:tgtEl>
                                          <p:spTgt spid="109"/>
                                        </p:tgtEl>
                                        <p:attrNameLst>
                                          <p:attrName>ppt_w</p:attrName>
                                        </p:attrNameLst>
                                      </p:cBhvr>
                                      <p:tavLst>
                                        <p:tav tm="0">
                                          <p:val>
                                            <p:fltVal val="0"/>
                                          </p:val>
                                        </p:tav>
                                        <p:tav tm="100000">
                                          <p:val>
                                            <p:strVal val="#ppt_w"/>
                                          </p:val>
                                        </p:tav>
                                      </p:tavLst>
                                    </p:anim>
                                    <p:anim calcmode="lin" valueType="num">
                                      <p:cBhvr>
                                        <p:cTn dur="1000" fill="hold" id="614"/>
                                        <p:tgtEl>
                                          <p:spTgt spid="109"/>
                                        </p:tgtEl>
                                        <p:attrNameLst>
                                          <p:attrName>ppt_h</p:attrName>
                                        </p:attrNameLst>
                                      </p:cBhvr>
                                      <p:tavLst>
                                        <p:tav tm="0">
                                          <p:val>
                                            <p:fltVal val="0"/>
                                          </p:val>
                                        </p:tav>
                                        <p:tav tm="100000">
                                          <p:val>
                                            <p:strVal val="#ppt_h"/>
                                          </p:val>
                                        </p:tav>
                                      </p:tavLst>
                                    </p:anim>
                                    <p:anim calcmode="lin" valueType="num">
                                      <p:cBhvr>
                                        <p:cTn dur="1000" fill="hold" id="615"/>
                                        <p:tgtEl>
                                          <p:spTgt spid="109"/>
                                        </p:tgtEl>
                                        <p:attrNameLst>
                                          <p:attrName>style.rotation</p:attrName>
                                        </p:attrNameLst>
                                      </p:cBhvr>
                                      <p:tavLst>
                                        <p:tav tm="0">
                                          <p:val>
                                            <p:fltVal val="90"/>
                                          </p:val>
                                        </p:tav>
                                        <p:tav tm="100000">
                                          <p:val>
                                            <p:fltVal val="0"/>
                                          </p:val>
                                        </p:tav>
                                      </p:tavLst>
                                    </p:anim>
                                    <p:animEffect filter="fade" transition="in">
                                      <p:cBhvr>
                                        <p:cTn dur="1000" id="616"/>
                                        <p:tgtEl>
                                          <p:spTgt spid="109"/>
                                        </p:tgtEl>
                                      </p:cBhvr>
                                    </p:animEffect>
                                  </p:childTnLst>
                                </p:cTn>
                              </p:par>
                              <p:par>
                                <p:cTn fill="hold" grpId="0" id="617" nodeType="withEffect" presetClass="entr" presetID="31" presetSubtype="0">
                                  <p:stCondLst>
                                    <p:cond delay="500"/>
                                  </p:stCondLst>
                                  <p:childTnLst>
                                    <p:set>
                                      <p:cBhvr>
                                        <p:cTn dur="1" fill="hold" id="618">
                                          <p:stCondLst>
                                            <p:cond delay="0"/>
                                          </p:stCondLst>
                                        </p:cTn>
                                        <p:tgtEl>
                                          <p:spTgt spid="110"/>
                                        </p:tgtEl>
                                        <p:attrNameLst>
                                          <p:attrName>style.visibility</p:attrName>
                                        </p:attrNameLst>
                                      </p:cBhvr>
                                      <p:to>
                                        <p:strVal val="visible"/>
                                      </p:to>
                                    </p:set>
                                    <p:anim calcmode="lin" valueType="num">
                                      <p:cBhvr>
                                        <p:cTn dur="1000" fill="hold" id="619"/>
                                        <p:tgtEl>
                                          <p:spTgt spid="110"/>
                                        </p:tgtEl>
                                        <p:attrNameLst>
                                          <p:attrName>ppt_w</p:attrName>
                                        </p:attrNameLst>
                                      </p:cBhvr>
                                      <p:tavLst>
                                        <p:tav tm="0">
                                          <p:val>
                                            <p:fltVal val="0"/>
                                          </p:val>
                                        </p:tav>
                                        <p:tav tm="100000">
                                          <p:val>
                                            <p:strVal val="#ppt_w"/>
                                          </p:val>
                                        </p:tav>
                                      </p:tavLst>
                                    </p:anim>
                                    <p:anim calcmode="lin" valueType="num">
                                      <p:cBhvr>
                                        <p:cTn dur="1000" fill="hold" id="620"/>
                                        <p:tgtEl>
                                          <p:spTgt spid="110"/>
                                        </p:tgtEl>
                                        <p:attrNameLst>
                                          <p:attrName>ppt_h</p:attrName>
                                        </p:attrNameLst>
                                      </p:cBhvr>
                                      <p:tavLst>
                                        <p:tav tm="0">
                                          <p:val>
                                            <p:fltVal val="0"/>
                                          </p:val>
                                        </p:tav>
                                        <p:tav tm="100000">
                                          <p:val>
                                            <p:strVal val="#ppt_h"/>
                                          </p:val>
                                        </p:tav>
                                      </p:tavLst>
                                    </p:anim>
                                    <p:anim calcmode="lin" valueType="num">
                                      <p:cBhvr>
                                        <p:cTn dur="1000" fill="hold" id="621"/>
                                        <p:tgtEl>
                                          <p:spTgt spid="110"/>
                                        </p:tgtEl>
                                        <p:attrNameLst>
                                          <p:attrName>style.rotation</p:attrName>
                                        </p:attrNameLst>
                                      </p:cBhvr>
                                      <p:tavLst>
                                        <p:tav tm="0">
                                          <p:val>
                                            <p:fltVal val="90"/>
                                          </p:val>
                                        </p:tav>
                                        <p:tav tm="100000">
                                          <p:val>
                                            <p:fltVal val="0"/>
                                          </p:val>
                                        </p:tav>
                                      </p:tavLst>
                                    </p:anim>
                                    <p:animEffect filter="fade" transition="in">
                                      <p:cBhvr>
                                        <p:cTn dur="1000" id="622"/>
                                        <p:tgtEl>
                                          <p:spTgt spid="110"/>
                                        </p:tgtEl>
                                      </p:cBhvr>
                                    </p:animEffect>
                                  </p:childTnLst>
                                </p:cTn>
                              </p:par>
                              <p:par>
                                <p:cTn fill="hold" grpId="0" id="623" nodeType="withEffect" presetClass="entr" presetID="31" presetSubtype="0">
                                  <p:stCondLst>
                                    <p:cond delay="500"/>
                                  </p:stCondLst>
                                  <p:childTnLst>
                                    <p:set>
                                      <p:cBhvr>
                                        <p:cTn dur="1" fill="hold" id="624">
                                          <p:stCondLst>
                                            <p:cond delay="0"/>
                                          </p:stCondLst>
                                        </p:cTn>
                                        <p:tgtEl>
                                          <p:spTgt spid="111"/>
                                        </p:tgtEl>
                                        <p:attrNameLst>
                                          <p:attrName>style.visibility</p:attrName>
                                        </p:attrNameLst>
                                      </p:cBhvr>
                                      <p:to>
                                        <p:strVal val="visible"/>
                                      </p:to>
                                    </p:set>
                                    <p:anim calcmode="lin" valueType="num">
                                      <p:cBhvr>
                                        <p:cTn dur="1000" fill="hold" id="625"/>
                                        <p:tgtEl>
                                          <p:spTgt spid="111"/>
                                        </p:tgtEl>
                                        <p:attrNameLst>
                                          <p:attrName>ppt_w</p:attrName>
                                        </p:attrNameLst>
                                      </p:cBhvr>
                                      <p:tavLst>
                                        <p:tav tm="0">
                                          <p:val>
                                            <p:fltVal val="0"/>
                                          </p:val>
                                        </p:tav>
                                        <p:tav tm="100000">
                                          <p:val>
                                            <p:strVal val="#ppt_w"/>
                                          </p:val>
                                        </p:tav>
                                      </p:tavLst>
                                    </p:anim>
                                    <p:anim calcmode="lin" valueType="num">
                                      <p:cBhvr>
                                        <p:cTn dur="1000" fill="hold" id="626"/>
                                        <p:tgtEl>
                                          <p:spTgt spid="111"/>
                                        </p:tgtEl>
                                        <p:attrNameLst>
                                          <p:attrName>ppt_h</p:attrName>
                                        </p:attrNameLst>
                                      </p:cBhvr>
                                      <p:tavLst>
                                        <p:tav tm="0">
                                          <p:val>
                                            <p:fltVal val="0"/>
                                          </p:val>
                                        </p:tav>
                                        <p:tav tm="100000">
                                          <p:val>
                                            <p:strVal val="#ppt_h"/>
                                          </p:val>
                                        </p:tav>
                                      </p:tavLst>
                                    </p:anim>
                                    <p:anim calcmode="lin" valueType="num">
                                      <p:cBhvr>
                                        <p:cTn dur="1000" fill="hold" id="627"/>
                                        <p:tgtEl>
                                          <p:spTgt spid="111"/>
                                        </p:tgtEl>
                                        <p:attrNameLst>
                                          <p:attrName>style.rotation</p:attrName>
                                        </p:attrNameLst>
                                      </p:cBhvr>
                                      <p:tavLst>
                                        <p:tav tm="0">
                                          <p:val>
                                            <p:fltVal val="90"/>
                                          </p:val>
                                        </p:tav>
                                        <p:tav tm="100000">
                                          <p:val>
                                            <p:fltVal val="0"/>
                                          </p:val>
                                        </p:tav>
                                      </p:tavLst>
                                    </p:anim>
                                    <p:animEffect filter="fade" transition="in">
                                      <p:cBhvr>
                                        <p:cTn dur="1000" id="628"/>
                                        <p:tgtEl>
                                          <p:spTgt spid="111"/>
                                        </p:tgtEl>
                                      </p:cBhvr>
                                    </p:animEffect>
                                  </p:childTnLst>
                                </p:cTn>
                              </p:par>
                              <p:par>
                                <p:cTn fill="hold" grpId="0" id="629" nodeType="withEffect" presetClass="entr" presetID="31" presetSubtype="0">
                                  <p:stCondLst>
                                    <p:cond delay="500"/>
                                  </p:stCondLst>
                                  <p:childTnLst>
                                    <p:set>
                                      <p:cBhvr>
                                        <p:cTn dur="1" fill="hold" id="630">
                                          <p:stCondLst>
                                            <p:cond delay="0"/>
                                          </p:stCondLst>
                                        </p:cTn>
                                        <p:tgtEl>
                                          <p:spTgt spid="112"/>
                                        </p:tgtEl>
                                        <p:attrNameLst>
                                          <p:attrName>style.visibility</p:attrName>
                                        </p:attrNameLst>
                                      </p:cBhvr>
                                      <p:to>
                                        <p:strVal val="visible"/>
                                      </p:to>
                                    </p:set>
                                    <p:anim calcmode="lin" valueType="num">
                                      <p:cBhvr>
                                        <p:cTn dur="1000" fill="hold" id="631"/>
                                        <p:tgtEl>
                                          <p:spTgt spid="112"/>
                                        </p:tgtEl>
                                        <p:attrNameLst>
                                          <p:attrName>ppt_w</p:attrName>
                                        </p:attrNameLst>
                                      </p:cBhvr>
                                      <p:tavLst>
                                        <p:tav tm="0">
                                          <p:val>
                                            <p:fltVal val="0"/>
                                          </p:val>
                                        </p:tav>
                                        <p:tav tm="100000">
                                          <p:val>
                                            <p:strVal val="#ppt_w"/>
                                          </p:val>
                                        </p:tav>
                                      </p:tavLst>
                                    </p:anim>
                                    <p:anim calcmode="lin" valueType="num">
                                      <p:cBhvr>
                                        <p:cTn dur="1000" fill="hold" id="632"/>
                                        <p:tgtEl>
                                          <p:spTgt spid="112"/>
                                        </p:tgtEl>
                                        <p:attrNameLst>
                                          <p:attrName>ppt_h</p:attrName>
                                        </p:attrNameLst>
                                      </p:cBhvr>
                                      <p:tavLst>
                                        <p:tav tm="0">
                                          <p:val>
                                            <p:fltVal val="0"/>
                                          </p:val>
                                        </p:tav>
                                        <p:tav tm="100000">
                                          <p:val>
                                            <p:strVal val="#ppt_h"/>
                                          </p:val>
                                        </p:tav>
                                      </p:tavLst>
                                    </p:anim>
                                    <p:anim calcmode="lin" valueType="num">
                                      <p:cBhvr>
                                        <p:cTn dur="1000" fill="hold" id="633"/>
                                        <p:tgtEl>
                                          <p:spTgt spid="112"/>
                                        </p:tgtEl>
                                        <p:attrNameLst>
                                          <p:attrName>style.rotation</p:attrName>
                                        </p:attrNameLst>
                                      </p:cBhvr>
                                      <p:tavLst>
                                        <p:tav tm="0">
                                          <p:val>
                                            <p:fltVal val="90"/>
                                          </p:val>
                                        </p:tav>
                                        <p:tav tm="100000">
                                          <p:val>
                                            <p:fltVal val="0"/>
                                          </p:val>
                                        </p:tav>
                                      </p:tavLst>
                                    </p:anim>
                                    <p:animEffect filter="fade" transition="in">
                                      <p:cBhvr>
                                        <p:cTn dur="1000" id="634"/>
                                        <p:tgtEl>
                                          <p:spTgt spid="112"/>
                                        </p:tgtEl>
                                      </p:cBhvr>
                                    </p:animEffect>
                                  </p:childTnLst>
                                </p:cTn>
                              </p:par>
                              <p:par>
                                <p:cTn fill="hold" grpId="0" id="635" nodeType="withEffect" presetClass="entr" presetID="31" presetSubtype="0">
                                  <p:stCondLst>
                                    <p:cond delay="500"/>
                                  </p:stCondLst>
                                  <p:childTnLst>
                                    <p:set>
                                      <p:cBhvr>
                                        <p:cTn dur="1" fill="hold" id="636">
                                          <p:stCondLst>
                                            <p:cond delay="0"/>
                                          </p:stCondLst>
                                        </p:cTn>
                                        <p:tgtEl>
                                          <p:spTgt spid="113"/>
                                        </p:tgtEl>
                                        <p:attrNameLst>
                                          <p:attrName>style.visibility</p:attrName>
                                        </p:attrNameLst>
                                      </p:cBhvr>
                                      <p:to>
                                        <p:strVal val="visible"/>
                                      </p:to>
                                    </p:set>
                                    <p:anim calcmode="lin" valueType="num">
                                      <p:cBhvr>
                                        <p:cTn dur="1000" fill="hold" id="637"/>
                                        <p:tgtEl>
                                          <p:spTgt spid="113"/>
                                        </p:tgtEl>
                                        <p:attrNameLst>
                                          <p:attrName>ppt_w</p:attrName>
                                        </p:attrNameLst>
                                      </p:cBhvr>
                                      <p:tavLst>
                                        <p:tav tm="0">
                                          <p:val>
                                            <p:fltVal val="0"/>
                                          </p:val>
                                        </p:tav>
                                        <p:tav tm="100000">
                                          <p:val>
                                            <p:strVal val="#ppt_w"/>
                                          </p:val>
                                        </p:tav>
                                      </p:tavLst>
                                    </p:anim>
                                    <p:anim calcmode="lin" valueType="num">
                                      <p:cBhvr>
                                        <p:cTn dur="1000" fill="hold" id="638"/>
                                        <p:tgtEl>
                                          <p:spTgt spid="113"/>
                                        </p:tgtEl>
                                        <p:attrNameLst>
                                          <p:attrName>ppt_h</p:attrName>
                                        </p:attrNameLst>
                                      </p:cBhvr>
                                      <p:tavLst>
                                        <p:tav tm="0">
                                          <p:val>
                                            <p:fltVal val="0"/>
                                          </p:val>
                                        </p:tav>
                                        <p:tav tm="100000">
                                          <p:val>
                                            <p:strVal val="#ppt_h"/>
                                          </p:val>
                                        </p:tav>
                                      </p:tavLst>
                                    </p:anim>
                                    <p:anim calcmode="lin" valueType="num">
                                      <p:cBhvr>
                                        <p:cTn dur="1000" fill="hold" id="639"/>
                                        <p:tgtEl>
                                          <p:spTgt spid="113"/>
                                        </p:tgtEl>
                                        <p:attrNameLst>
                                          <p:attrName>style.rotation</p:attrName>
                                        </p:attrNameLst>
                                      </p:cBhvr>
                                      <p:tavLst>
                                        <p:tav tm="0">
                                          <p:val>
                                            <p:fltVal val="90"/>
                                          </p:val>
                                        </p:tav>
                                        <p:tav tm="100000">
                                          <p:val>
                                            <p:fltVal val="0"/>
                                          </p:val>
                                        </p:tav>
                                      </p:tavLst>
                                    </p:anim>
                                    <p:animEffect filter="fade" transition="in">
                                      <p:cBhvr>
                                        <p:cTn dur="1000" id="640"/>
                                        <p:tgtEl>
                                          <p:spTgt spid="113"/>
                                        </p:tgtEl>
                                      </p:cBhvr>
                                    </p:animEffect>
                                  </p:childTnLst>
                                </p:cTn>
                              </p:par>
                              <p:par>
                                <p:cTn fill="hold" id="641" nodeType="withEffect" presetClass="entr" presetID="31" presetSubtype="0">
                                  <p:stCondLst>
                                    <p:cond delay="500"/>
                                  </p:stCondLst>
                                  <p:childTnLst>
                                    <p:set>
                                      <p:cBhvr>
                                        <p:cTn dur="1" fill="hold" id="642">
                                          <p:stCondLst>
                                            <p:cond delay="0"/>
                                          </p:stCondLst>
                                        </p:cTn>
                                        <p:tgtEl>
                                          <p:spTgt spid="114"/>
                                        </p:tgtEl>
                                        <p:attrNameLst>
                                          <p:attrName>style.visibility</p:attrName>
                                        </p:attrNameLst>
                                      </p:cBhvr>
                                      <p:to>
                                        <p:strVal val="visible"/>
                                      </p:to>
                                    </p:set>
                                    <p:anim calcmode="lin" valueType="num">
                                      <p:cBhvr>
                                        <p:cTn dur="1000" fill="hold" id="643"/>
                                        <p:tgtEl>
                                          <p:spTgt spid="114"/>
                                        </p:tgtEl>
                                        <p:attrNameLst>
                                          <p:attrName>ppt_w</p:attrName>
                                        </p:attrNameLst>
                                      </p:cBhvr>
                                      <p:tavLst>
                                        <p:tav tm="0">
                                          <p:val>
                                            <p:fltVal val="0"/>
                                          </p:val>
                                        </p:tav>
                                        <p:tav tm="100000">
                                          <p:val>
                                            <p:strVal val="#ppt_w"/>
                                          </p:val>
                                        </p:tav>
                                      </p:tavLst>
                                    </p:anim>
                                    <p:anim calcmode="lin" valueType="num">
                                      <p:cBhvr>
                                        <p:cTn dur="1000" fill="hold" id="644"/>
                                        <p:tgtEl>
                                          <p:spTgt spid="114"/>
                                        </p:tgtEl>
                                        <p:attrNameLst>
                                          <p:attrName>ppt_h</p:attrName>
                                        </p:attrNameLst>
                                      </p:cBhvr>
                                      <p:tavLst>
                                        <p:tav tm="0">
                                          <p:val>
                                            <p:fltVal val="0"/>
                                          </p:val>
                                        </p:tav>
                                        <p:tav tm="100000">
                                          <p:val>
                                            <p:strVal val="#ppt_h"/>
                                          </p:val>
                                        </p:tav>
                                      </p:tavLst>
                                    </p:anim>
                                    <p:anim calcmode="lin" valueType="num">
                                      <p:cBhvr>
                                        <p:cTn dur="1000" fill="hold" id="645"/>
                                        <p:tgtEl>
                                          <p:spTgt spid="114"/>
                                        </p:tgtEl>
                                        <p:attrNameLst>
                                          <p:attrName>style.rotation</p:attrName>
                                        </p:attrNameLst>
                                      </p:cBhvr>
                                      <p:tavLst>
                                        <p:tav tm="0">
                                          <p:val>
                                            <p:fltVal val="90"/>
                                          </p:val>
                                        </p:tav>
                                        <p:tav tm="100000">
                                          <p:val>
                                            <p:fltVal val="0"/>
                                          </p:val>
                                        </p:tav>
                                      </p:tavLst>
                                    </p:anim>
                                    <p:animEffect filter="fade" transition="in">
                                      <p:cBhvr>
                                        <p:cTn dur="1000" id="646"/>
                                        <p:tgtEl>
                                          <p:spTgt spid="114"/>
                                        </p:tgtEl>
                                      </p:cBhvr>
                                    </p:animEffect>
                                  </p:childTnLst>
                                </p:cTn>
                              </p:par>
                              <p:par>
                                <p:cTn fill="hold" id="647" nodeType="withEffect" presetClass="entr" presetID="31" presetSubtype="0">
                                  <p:stCondLst>
                                    <p:cond delay="500"/>
                                  </p:stCondLst>
                                  <p:childTnLst>
                                    <p:set>
                                      <p:cBhvr>
                                        <p:cTn dur="1" fill="hold" id="648">
                                          <p:stCondLst>
                                            <p:cond delay="0"/>
                                          </p:stCondLst>
                                        </p:cTn>
                                        <p:tgtEl>
                                          <p:spTgt spid="120"/>
                                        </p:tgtEl>
                                        <p:attrNameLst>
                                          <p:attrName>style.visibility</p:attrName>
                                        </p:attrNameLst>
                                      </p:cBhvr>
                                      <p:to>
                                        <p:strVal val="visible"/>
                                      </p:to>
                                    </p:set>
                                    <p:anim calcmode="lin" valueType="num">
                                      <p:cBhvr>
                                        <p:cTn dur="1000" fill="hold" id="649"/>
                                        <p:tgtEl>
                                          <p:spTgt spid="120"/>
                                        </p:tgtEl>
                                        <p:attrNameLst>
                                          <p:attrName>ppt_w</p:attrName>
                                        </p:attrNameLst>
                                      </p:cBhvr>
                                      <p:tavLst>
                                        <p:tav tm="0">
                                          <p:val>
                                            <p:fltVal val="0"/>
                                          </p:val>
                                        </p:tav>
                                        <p:tav tm="100000">
                                          <p:val>
                                            <p:strVal val="#ppt_w"/>
                                          </p:val>
                                        </p:tav>
                                      </p:tavLst>
                                    </p:anim>
                                    <p:anim calcmode="lin" valueType="num">
                                      <p:cBhvr>
                                        <p:cTn dur="1000" fill="hold" id="650"/>
                                        <p:tgtEl>
                                          <p:spTgt spid="120"/>
                                        </p:tgtEl>
                                        <p:attrNameLst>
                                          <p:attrName>ppt_h</p:attrName>
                                        </p:attrNameLst>
                                      </p:cBhvr>
                                      <p:tavLst>
                                        <p:tav tm="0">
                                          <p:val>
                                            <p:fltVal val="0"/>
                                          </p:val>
                                        </p:tav>
                                        <p:tav tm="100000">
                                          <p:val>
                                            <p:strVal val="#ppt_h"/>
                                          </p:val>
                                        </p:tav>
                                      </p:tavLst>
                                    </p:anim>
                                    <p:anim calcmode="lin" valueType="num">
                                      <p:cBhvr>
                                        <p:cTn dur="1000" fill="hold" id="651"/>
                                        <p:tgtEl>
                                          <p:spTgt spid="120"/>
                                        </p:tgtEl>
                                        <p:attrNameLst>
                                          <p:attrName>style.rotation</p:attrName>
                                        </p:attrNameLst>
                                      </p:cBhvr>
                                      <p:tavLst>
                                        <p:tav tm="0">
                                          <p:val>
                                            <p:fltVal val="90"/>
                                          </p:val>
                                        </p:tav>
                                        <p:tav tm="100000">
                                          <p:val>
                                            <p:fltVal val="0"/>
                                          </p:val>
                                        </p:tav>
                                      </p:tavLst>
                                    </p:anim>
                                    <p:animEffect filter="fade" transition="in">
                                      <p:cBhvr>
                                        <p:cTn dur="1000" id="652"/>
                                        <p:tgtEl>
                                          <p:spTgt spid="120"/>
                                        </p:tgtEl>
                                      </p:cBhvr>
                                    </p:animEffect>
                                  </p:childTnLst>
                                </p:cTn>
                              </p:par>
                              <p:par>
                                <p:cTn fill="hold" id="653" nodeType="withEffect" presetClass="entr" presetID="31" presetSubtype="0">
                                  <p:stCondLst>
                                    <p:cond delay="500"/>
                                  </p:stCondLst>
                                  <p:childTnLst>
                                    <p:set>
                                      <p:cBhvr>
                                        <p:cTn dur="1" fill="hold" id="654">
                                          <p:stCondLst>
                                            <p:cond delay="0"/>
                                          </p:stCondLst>
                                        </p:cTn>
                                        <p:tgtEl>
                                          <p:spTgt spid="121"/>
                                        </p:tgtEl>
                                        <p:attrNameLst>
                                          <p:attrName>style.visibility</p:attrName>
                                        </p:attrNameLst>
                                      </p:cBhvr>
                                      <p:to>
                                        <p:strVal val="visible"/>
                                      </p:to>
                                    </p:set>
                                    <p:anim calcmode="lin" valueType="num">
                                      <p:cBhvr>
                                        <p:cTn dur="1000" fill="hold" id="655"/>
                                        <p:tgtEl>
                                          <p:spTgt spid="121"/>
                                        </p:tgtEl>
                                        <p:attrNameLst>
                                          <p:attrName>ppt_w</p:attrName>
                                        </p:attrNameLst>
                                      </p:cBhvr>
                                      <p:tavLst>
                                        <p:tav tm="0">
                                          <p:val>
                                            <p:fltVal val="0"/>
                                          </p:val>
                                        </p:tav>
                                        <p:tav tm="100000">
                                          <p:val>
                                            <p:strVal val="#ppt_w"/>
                                          </p:val>
                                        </p:tav>
                                      </p:tavLst>
                                    </p:anim>
                                    <p:anim calcmode="lin" valueType="num">
                                      <p:cBhvr>
                                        <p:cTn dur="1000" fill="hold" id="656"/>
                                        <p:tgtEl>
                                          <p:spTgt spid="121"/>
                                        </p:tgtEl>
                                        <p:attrNameLst>
                                          <p:attrName>ppt_h</p:attrName>
                                        </p:attrNameLst>
                                      </p:cBhvr>
                                      <p:tavLst>
                                        <p:tav tm="0">
                                          <p:val>
                                            <p:fltVal val="0"/>
                                          </p:val>
                                        </p:tav>
                                        <p:tav tm="100000">
                                          <p:val>
                                            <p:strVal val="#ppt_h"/>
                                          </p:val>
                                        </p:tav>
                                      </p:tavLst>
                                    </p:anim>
                                    <p:anim calcmode="lin" valueType="num">
                                      <p:cBhvr>
                                        <p:cTn dur="1000" fill="hold" id="657"/>
                                        <p:tgtEl>
                                          <p:spTgt spid="121"/>
                                        </p:tgtEl>
                                        <p:attrNameLst>
                                          <p:attrName>style.rotation</p:attrName>
                                        </p:attrNameLst>
                                      </p:cBhvr>
                                      <p:tavLst>
                                        <p:tav tm="0">
                                          <p:val>
                                            <p:fltVal val="90"/>
                                          </p:val>
                                        </p:tav>
                                        <p:tav tm="100000">
                                          <p:val>
                                            <p:fltVal val="0"/>
                                          </p:val>
                                        </p:tav>
                                      </p:tavLst>
                                    </p:anim>
                                    <p:animEffect filter="fade" transition="in">
                                      <p:cBhvr>
                                        <p:cTn dur="1000" id="658"/>
                                        <p:tgtEl>
                                          <p:spTgt spid="121"/>
                                        </p:tgtEl>
                                      </p:cBhvr>
                                    </p:animEffect>
                                  </p:childTnLst>
                                </p:cTn>
                              </p:par>
                              <p:par>
                                <p:cTn fill="hold" grpId="0" id="659" nodeType="withEffect" presetClass="entr" presetID="31" presetSubtype="0">
                                  <p:stCondLst>
                                    <p:cond delay="500"/>
                                  </p:stCondLst>
                                  <p:childTnLst>
                                    <p:set>
                                      <p:cBhvr>
                                        <p:cTn dur="1" fill="hold" id="660">
                                          <p:stCondLst>
                                            <p:cond delay="0"/>
                                          </p:stCondLst>
                                        </p:cTn>
                                        <p:tgtEl>
                                          <p:spTgt spid="122"/>
                                        </p:tgtEl>
                                        <p:attrNameLst>
                                          <p:attrName>style.visibility</p:attrName>
                                        </p:attrNameLst>
                                      </p:cBhvr>
                                      <p:to>
                                        <p:strVal val="visible"/>
                                      </p:to>
                                    </p:set>
                                    <p:anim calcmode="lin" valueType="num">
                                      <p:cBhvr>
                                        <p:cTn dur="1000" fill="hold" id="661"/>
                                        <p:tgtEl>
                                          <p:spTgt spid="122"/>
                                        </p:tgtEl>
                                        <p:attrNameLst>
                                          <p:attrName>ppt_w</p:attrName>
                                        </p:attrNameLst>
                                      </p:cBhvr>
                                      <p:tavLst>
                                        <p:tav tm="0">
                                          <p:val>
                                            <p:fltVal val="0"/>
                                          </p:val>
                                        </p:tav>
                                        <p:tav tm="100000">
                                          <p:val>
                                            <p:strVal val="#ppt_w"/>
                                          </p:val>
                                        </p:tav>
                                      </p:tavLst>
                                    </p:anim>
                                    <p:anim calcmode="lin" valueType="num">
                                      <p:cBhvr>
                                        <p:cTn dur="1000" fill="hold" id="662"/>
                                        <p:tgtEl>
                                          <p:spTgt spid="122"/>
                                        </p:tgtEl>
                                        <p:attrNameLst>
                                          <p:attrName>ppt_h</p:attrName>
                                        </p:attrNameLst>
                                      </p:cBhvr>
                                      <p:tavLst>
                                        <p:tav tm="0">
                                          <p:val>
                                            <p:fltVal val="0"/>
                                          </p:val>
                                        </p:tav>
                                        <p:tav tm="100000">
                                          <p:val>
                                            <p:strVal val="#ppt_h"/>
                                          </p:val>
                                        </p:tav>
                                      </p:tavLst>
                                    </p:anim>
                                    <p:anim calcmode="lin" valueType="num">
                                      <p:cBhvr>
                                        <p:cTn dur="1000" fill="hold" id="663"/>
                                        <p:tgtEl>
                                          <p:spTgt spid="122"/>
                                        </p:tgtEl>
                                        <p:attrNameLst>
                                          <p:attrName>style.rotation</p:attrName>
                                        </p:attrNameLst>
                                      </p:cBhvr>
                                      <p:tavLst>
                                        <p:tav tm="0">
                                          <p:val>
                                            <p:fltVal val="90"/>
                                          </p:val>
                                        </p:tav>
                                        <p:tav tm="100000">
                                          <p:val>
                                            <p:fltVal val="0"/>
                                          </p:val>
                                        </p:tav>
                                      </p:tavLst>
                                    </p:anim>
                                    <p:animEffect filter="fade" transition="in">
                                      <p:cBhvr>
                                        <p:cTn dur="1000" id="664"/>
                                        <p:tgtEl>
                                          <p:spTgt spid="122"/>
                                        </p:tgtEl>
                                      </p:cBhvr>
                                    </p:animEffect>
                                  </p:childTnLst>
                                </p:cTn>
                              </p:par>
                              <p:par>
                                <p:cTn fill="hold" grpId="0" id="665" nodeType="withEffect" presetClass="entr" presetID="31" presetSubtype="0">
                                  <p:stCondLst>
                                    <p:cond delay="500"/>
                                  </p:stCondLst>
                                  <p:childTnLst>
                                    <p:set>
                                      <p:cBhvr>
                                        <p:cTn dur="1" fill="hold" id="666">
                                          <p:stCondLst>
                                            <p:cond delay="0"/>
                                          </p:stCondLst>
                                        </p:cTn>
                                        <p:tgtEl>
                                          <p:spTgt spid="123"/>
                                        </p:tgtEl>
                                        <p:attrNameLst>
                                          <p:attrName>style.visibility</p:attrName>
                                        </p:attrNameLst>
                                      </p:cBhvr>
                                      <p:to>
                                        <p:strVal val="visible"/>
                                      </p:to>
                                    </p:set>
                                    <p:anim calcmode="lin" valueType="num">
                                      <p:cBhvr>
                                        <p:cTn dur="1000" fill="hold" id="667"/>
                                        <p:tgtEl>
                                          <p:spTgt spid="123"/>
                                        </p:tgtEl>
                                        <p:attrNameLst>
                                          <p:attrName>ppt_w</p:attrName>
                                        </p:attrNameLst>
                                      </p:cBhvr>
                                      <p:tavLst>
                                        <p:tav tm="0">
                                          <p:val>
                                            <p:fltVal val="0"/>
                                          </p:val>
                                        </p:tav>
                                        <p:tav tm="100000">
                                          <p:val>
                                            <p:strVal val="#ppt_w"/>
                                          </p:val>
                                        </p:tav>
                                      </p:tavLst>
                                    </p:anim>
                                    <p:anim calcmode="lin" valueType="num">
                                      <p:cBhvr>
                                        <p:cTn dur="1000" fill="hold" id="668"/>
                                        <p:tgtEl>
                                          <p:spTgt spid="123"/>
                                        </p:tgtEl>
                                        <p:attrNameLst>
                                          <p:attrName>ppt_h</p:attrName>
                                        </p:attrNameLst>
                                      </p:cBhvr>
                                      <p:tavLst>
                                        <p:tav tm="0">
                                          <p:val>
                                            <p:fltVal val="0"/>
                                          </p:val>
                                        </p:tav>
                                        <p:tav tm="100000">
                                          <p:val>
                                            <p:strVal val="#ppt_h"/>
                                          </p:val>
                                        </p:tav>
                                      </p:tavLst>
                                    </p:anim>
                                    <p:anim calcmode="lin" valueType="num">
                                      <p:cBhvr>
                                        <p:cTn dur="1000" fill="hold" id="669"/>
                                        <p:tgtEl>
                                          <p:spTgt spid="123"/>
                                        </p:tgtEl>
                                        <p:attrNameLst>
                                          <p:attrName>style.rotation</p:attrName>
                                        </p:attrNameLst>
                                      </p:cBhvr>
                                      <p:tavLst>
                                        <p:tav tm="0">
                                          <p:val>
                                            <p:fltVal val="90"/>
                                          </p:val>
                                        </p:tav>
                                        <p:tav tm="100000">
                                          <p:val>
                                            <p:fltVal val="0"/>
                                          </p:val>
                                        </p:tav>
                                      </p:tavLst>
                                    </p:anim>
                                    <p:animEffect filter="fade" transition="in">
                                      <p:cBhvr>
                                        <p:cTn dur="1000" id="670"/>
                                        <p:tgtEl>
                                          <p:spTgt spid="123"/>
                                        </p:tgtEl>
                                      </p:cBhvr>
                                    </p:animEffect>
                                  </p:childTnLst>
                                </p:cTn>
                              </p:par>
                              <p:par>
                                <p:cTn fill="hold" grpId="0" id="671" nodeType="withEffect" presetClass="entr" presetID="31" presetSubtype="0">
                                  <p:stCondLst>
                                    <p:cond delay="500"/>
                                  </p:stCondLst>
                                  <p:childTnLst>
                                    <p:set>
                                      <p:cBhvr>
                                        <p:cTn dur="1" fill="hold" id="672">
                                          <p:stCondLst>
                                            <p:cond delay="0"/>
                                          </p:stCondLst>
                                        </p:cTn>
                                        <p:tgtEl>
                                          <p:spTgt spid="124"/>
                                        </p:tgtEl>
                                        <p:attrNameLst>
                                          <p:attrName>style.visibility</p:attrName>
                                        </p:attrNameLst>
                                      </p:cBhvr>
                                      <p:to>
                                        <p:strVal val="visible"/>
                                      </p:to>
                                    </p:set>
                                    <p:anim calcmode="lin" valueType="num">
                                      <p:cBhvr>
                                        <p:cTn dur="1000" fill="hold" id="673"/>
                                        <p:tgtEl>
                                          <p:spTgt spid="124"/>
                                        </p:tgtEl>
                                        <p:attrNameLst>
                                          <p:attrName>ppt_w</p:attrName>
                                        </p:attrNameLst>
                                      </p:cBhvr>
                                      <p:tavLst>
                                        <p:tav tm="0">
                                          <p:val>
                                            <p:fltVal val="0"/>
                                          </p:val>
                                        </p:tav>
                                        <p:tav tm="100000">
                                          <p:val>
                                            <p:strVal val="#ppt_w"/>
                                          </p:val>
                                        </p:tav>
                                      </p:tavLst>
                                    </p:anim>
                                    <p:anim calcmode="lin" valueType="num">
                                      <p:cBhvr>
                                        <p:cTn dur="1000" fill="hold" id="674"/>
                                        <p:tgtEl>
                                          <p:spTgt spid="124"/>
                                        </p:tgtEl>
                                        <p:attrNameLst>
                                          <p:attrName>ppt_h</p:attrName>
                                        </p:attrNameLst>
                                      </p:cBhvr>
                                      <p:tavLst>
                                        <p:tav tm="0">
                                          <p:val>
                                            <p:fltVal val="0"/>
                                          </p:val>
                                        </p:tav>
                                        <p:tav tm="100000">
                                          <p:val>
                                            <p:strVal val="#ppt_h"/>
                                          </p:val>
                                        </p:tav>
                                      </p:tavLst>
                                    </p:anim>
                                    <p:anim calcmode="lin" valueType="num">
                                      <p:cBhvr>
                                        <p:cTn dur="1000" fill="hold" id="675"/>
                                        <p:tgtEl>
                                          <p:spTgt spid="124"/>
                                        </p:tgtEl>
                                        <p:attrNameLst>
                                          <p:attrName>style.rotation</p:attrName>
                                        </p:attrNameLst>
                                      </p:cBhvr>
                                      <p:tavLst>
                                        <p:tav tm="0">
                                          <p:val>
                                            <p:fltVal val="90"/>
                                          </p:val>
                                        </p:tav>
                                        <p:tav tm="100000">
                                          <p:val>
                                            <p:fltVal val="0"/>
                                          </p:val>
                                        </p:tav>
                                      </p:tavLst>
                                    </p:anim>
                                    <p:animEffect filter="fade" transition="in">
                                      <p:cBhvr>
                                        <p:cTn dur="1000" id="676"/>
                                        <p:tgtEl>
                                          <p:spTgt spid="124"/>
                                        </p:tgtEl>
                                      </p:cBhvr>
                                    </p:animEffect>
                                  </p:childTnLst>
                                </p:cTn>
                              </p:par>
                              <p:par>
                                <p:cTn fill="hold" id="677" nodeType="withEffect" presetClass="entr" presetID="31" presetSubtype="0">
                                  <p:stCondLst>
                                    <p:cond delay="0"/>
                                  </p:stCondLst>
                                  <p:childTnLst>
                                    <p:set>
                                      <p:cBhvr>
                                        <p:cTn dur="1" fill="hold" id="678">
                                          <p:stCondLst>
                                            <p:cond delay="0"/>
                                          </p:stCondLst>
                                        </p:cTn>
                                        <p:tgtEl>
                                          <p:spTgt spid="126"/>
                                        </p:tgtEl>
                                        <p:attrNameLst>
                                          <p:attrName>style.visibility</p:attrName>
                                        </p:attrNameLst>
                                      </p:cBhvr>
                                      <p:to>
                                        <p:strVal val="visible"/>
                                      </p:to>
                                    </p:set>
                                    <p:anim calcmode="lin" valueType="num">
                                      <p:cBhvr>
                                        <p:cTn dur="1000" fill="hold" id="679"/>
                                        <p:tgtEl>
                                          <p:spTgt spid="126"/>
                                        </p:tgtEl>
                                        <p:attrNameLst>
                                          <p:attrName>ppt_w</p:attrName>
                                        </p:attrNameLst>
                                      </p:cBhvr>
                                      <p:tavLst>
                                        <p:tav tm="0">
                                          <p:val>
                                            <p:fltVal val="0"/>
                                          </p:val>
                                        </p:tav>
                                        <p:tav tm="100000">
                                          <p:val>
                                            <p:strVal val="#ppt_w"/>
                                          </p:val>
                                        </p:tav>
                                      </p:tavLst>
                                    </p:anim>
                                    <p:anim calcmode="lin" valueType="num">
                                      <p:cBhvr>
                                        <p:cTn dur="1000" fill="hold" id="680"/>
                                        <p:tgtEl>
                                          <p:spTgt spid="126"/>
                                        </p:tgtEl>
                                        <p:attrNameLst>
                                          <p:attrName>ppt_h</p:attrName>
                                        </p:attrNameLst>
                                      </p:cBhvr>
                                      <p:tavLst>
                                        <p:tav tm="0">
                                          <p:val>
                                            <p:fltVal val="0"/>
                                          </p:val>
                                        </p:tav>
                                        <p:tav tm="100000">
                                          <p:val>
                                            <p:strVal val="#ppt_h"/>
                                          </p:val>
                                        </p:tav>
                                      </p:tavLst>
                                    </p:anim>
                                    <p:anim calcmode="lin" valueType="num">
                                      <p:cBhvr>
                                        <p:cTn dur="1000" fill="hold" id="681"/>
                                        <p:tgtEl>
                                          <p:spTgt spid="126"/>
                                        </p:tgtEl>
                                        <p:attrNameLst>
                                          <p:attrName>style.rotation</p:attrName>
                                        </p:attrNameLst>
                                      </p:cBhvr>
                                      <p:tavLst>
                                        <p:tav tm="0">
                                          <p:val>
                                            <p:fltVal val="90"/>
                                          </p:val>
                                        </p:tav>
                                        <p:tav tm="100000">
                                          <p:val>
                                            <p:fltVal val="0"/>
                                          </p:val>
                                        </p:tav>
                                      </p:tavLst>
                                    </p:anim>
                                    <p:animEffect filter="fade" transition="in">
                                      <p:cBhvr>
                                        <p:cTn dur="1000" id="682"/>
                                        <p:tgtEl>
                                          <p:spTgt spid="126"/>
                                        </p:tgtEl>
                                      </p:cBhvr>
                                    </p:animEffect>
                                  </p:childTnLst>
                                </p:cTn>
                              </p:par>
                              <p:par>
                                <p:cTn fill="hold" grpId="0" id="683" nodeType="withEffect" presetClass="entr" presetID="10" presetSubtype="0">
                                  <p:stCondLst>
                                    <p:cond delay="250"/>
                                  </p:stCondLst>
                                  <p:childTnLst>
                                    <p:set>
                                      <p:cBhvr>
                                        <p:cTn dur="1" fill="hold" id="684">
                                          <p:stCondLst>
                                            <p:cond delay="0"/>
                                          </p:stCondLst>
                                        </p:cTn>
                                        <p:tgtEl>
                                          <p:spTgt spid="125"/>
                                        </p:tgtEl>
                                        <p:attrNameLst>
                                          <p:attrName>style.visibility</p:attrName>
                                        </p:attrNameLst>
                                      </p:cBhvr>
                                      <p:to>
                                        <p:strVal val="visible"/>
                                      </p:to>
                                    </p:set>
                                    <p:animEffect filter="fade" transition="in">
                                      <p:cBhvr>
                                        <p:cTn dur="500" id="685"/>
                                        <p:tgtEl>
                                          <p:spTgt spid="125"/>
                                        </p:tgtEl>
                                      </p:cBhvr>
                                    </p:animEffect>
                                  </p:childTnLst>
                                </p:cTn>
                              </p:par>
                              <p:par>
                                <p:cTn decel="30000" fill="hold" grpId="1" id="686" nodeType="withEffect" presetClass="path" presetID="42" presetSubtype="0">
                                  <p:stCondLst>
                                    <p:cond delay="250"/>
                                  </p:stCondLst>
                                  <p:childTnLst>
                                    <p:animMotion origin="layout" path="M 4.375E-06 -1.11111E-06 L 0.03372 0.04398" pathEditMode="relative" ptsTypes="AA" rAng="0">
                                      <p:cBhvr>
                                        <p:cTn dur="750" fill="hold" id="687" spd="-100000"/>
                                        <p:tgtEl>
                                          <p:spTgt spid="125"/>
                                        </p:tgtEl>
                                        <p:attrNameLst>
                                          <p:attrName>ppt_x</p:attrName>
                                          <p:attrName>ppt_y</p:attrName>
                                        </p:attrNameLst>
                                      </p:cBhvr>
                                      <p:rCtr x="1680" y="2199"/>
                                    </p:animMotion>
                                  </p:childTnLst>
                                </p:cTn>
                              </p:par>
                            </p:childTnLst>
                          </p:cTn>
                        </p:par>
                      </p:childTnLst>
                    </p:cTn>
                  </p:par>
                  <p:par>
                    <p:cTn fill="hold" id="688" nodeType="clickPar">
                      <p:stCondLst>
                        <p:cond delay="indefinite"/>
                        <p:cond delay="0" evt="onBegin">
                          <p:tn val="687"/>
                        </p:cond>
                      </p:stCondLst>
                      <p:childTnLst>
                        <p:par>
                          <p:cTn fill="hold" id="689" nodeType="afterGroup">
                            <p:stCondLst>
                              <p:cond delay="0"/>
                            </p:stCondLst>
                            <p:childTnLst>
                              <p:par>
                                <p:cTn fill="hold" grpId="0" id="690" nodeType="clickEffect" presetClass="entr" presetID="2" presetSubtype="4">
                                  <p:stCondLst>
                                    <p:cond delay="0"/>
                                  </p:stCondLst>
                                  <p:childTnLst>
                                    <p:set>
                                      <p:cBhvr>
                                        <p:cTn dur="1" fill="hold" id="691">
                                          <p:stCondLst>
                                            <p:cond delay="0"/>
                                          </p:stCondLst>
                                        </p:cTn>
                                        <p:tgtEl>
                                          <p:spTgt spid="143"/>
                                        </p:tgtEl>
                                        <p:attrNameLst>
                                          <p:attrName>style.visibility</p:attrName>
                                        </p:attrNameLst>
                                      </p:cBhvr>
                                      <p:to>
                                        <p:strVal val="visible"/>
                                      </p:to>
                                    </p:set>
                                    <p:anim calcmode="lin" valueType="num">
                                      <p:cBhvr additive="base">
                                        <p:cTn dur="1500" fill="hold" id="692"/>
                                        <p:tgtEl>
                                          <p:spTgt spid="143"/>
                                        </p:tgtEl>
                                        <p:attrNameLst>
                                          <p:attrName>ppt_x</p:attrName>
                                        </p:attrNameLst>
                                      </p:cBhvr>
                                      <p:tavLst>
                                        <p:tav tm="0">
                                          <p:val>
                                            <p:strVal val="#ppt_x"/>
                                          </p:val>
                                        </p:tav>
                                        <p:tav tm="100000">
                                          <p:val>
                                            <p:strVal val="#ppt_x"/>
                                          </p:val>
                                        </p:tav>
                                      </p:tavLst>
                                    </p:anim>
                                    <p:anim calcmode="lin" valueType="num">
                                      <p:cBhvr additive="base">
                                        <p:cTn dur="1500" fill="hold" id="693"/>
                                        <p:tgtEl>
                                          <p:spTgt spid="143"/>
                                        </p:tgtEl>
                                        <p:attrNameLst>
                                          <p:attrName>ppt_y</p:attrName>
                                        </p:attrNameLst>
                                      </p:cBhvr>
                                      <p:tavLst>
                                        <p:tav tm="0">
                                          <p:val>
                                            <p:strVal val="1+#ppt_h/2"/>
                                          </p:val>
                                        </p:tav>
                                        <p:tav tm="100000">
                                          <p:val>
                                            <p:strVal val="#ppt_y"/>
                                          </p:val>
                                        </p:tav>
                                      </p:tavLst>
                                    </p:anim>
                                  </p:childTnLst>
                                </p:cTn>
                              </p:par>
                              <p:par>
                                <p:cTn fill="hold" grpId="0" id="694" nodeType="withEffect" presetClass="entr" presetID="2" presetSubtype="4">
                                  <p:stCondLst>
                                    <p:cond delay="250"/>
                                  </p:stCondLst>
                                  <p:childTnLst>
                                    <p:set>
                                      <p:cBhvr>
                                        <p:cTn dur="1" fill="hold" id="695">
                                          <p:stCondLst>
                                            <p:cond delay="0"/>
                                          </p:stCondLst>
                                        </p:cTn>
                                        <p:tgtEl>
                                          <p:spTgt spid="148"/>
                                        </p:tgtEl>
                                        <p:attrNameLst>
                                          <p:attrName>style.visibility</p:attrName>
                                        </p:attrNameLst>
                                      </p:cBhvr>
                                      <p:to>
                                        <p:strVal val="visible"/>
                                      </p:to>
                                    </p:set>
                                    <p:anim calcmode="lin" valueType="num">
                                      <p:cBhvr additive="base">
                                        <p:cTn dur="1500" fill="hold" id="696"/>
                                        <p:tgtEl>
                                          <p:spTgt spid="148"/>
                                        </p:tgtEl>
                                        <p:attrNameLst>
                                          <p:attrName>ppt_x</p:attrName>
                                        </p:attrNameLst>
                                      </p:cBhvr>
                                      <p:tavLst>
                                        <p:tav tm="0">
                                          <p:val>
                                            <p:strVal val="#ppt_x"/>
                                          </p:val>
                                        </p:tav>
                                        <p:tav tm="100000">
                                          <p:val>
                                            <p:strVal val="#ppt_x"/>
                                          </p:val>
                                        </p:tav>
                                      </p:tavLst>
                                    </p:anim>
                                    <p:anim calcmode="lin" valueType="num">
                                      <p:cBhvr additive="base">
                                        <p:cTn dur="1500" fill="hold" id="697"/>
                                        <p:tgtEl>
                                          <p:spTgt spid="148"/>
                                        </p:tgtEl>
                                        <p:attrNameLst>
                                          <p:attrName>ppt_y</p:attrName>
                                        </p:attrNameLst>
                                      </p:cBhvr>
                                      <p:tavLst>
                                        <p:tav tm="0">
                                          <p:val>
                                            <p:strVal val="1+#ppt_h/2"/>
                                          </p:val>
                                        </p:tav>
                                        <p:tav tm="100000">
                                          <p:val>
                                            <p:strVal val="#ppt_y"/>
                                          </p:val>
                                        </p:tav>
                                      </p:tavLst>
                                    </p:anim>
                                  </p:childTnLst>
                                </p:cTn>
                              </p:par>
                              <p:par>
                                <p:cTn fill="hold" grpId="0" id="698" nodeType="withEffect" presetClass="entr" presetID="2" presetSubtype="4">
                                  <p:stCondLst>
                                    <p:cond delay="500"/>
                                  </p:stCondLst>
                                  <p:childTnLst>
                                    <p:set>
                                      <p:cBhvr>
                                        <p:cTn dur="1" fill="hold" id="699">
                                          <p:stCondLst>
                                            <p:cond delay="0"/>
                                          </p:stCondLst>
                                        </p:cTn>
                                        <p:tgtEl>
                                          <p:spTgt spid="153"/>
                                        </p:tgtEl>
                                        <p:attrNameLst>
                                          <p:attrName>style.visibility</p:attrName>
                                        </p:attrNameLst>
                                      </p:cBhvr>
                                      <p:to>
                                        <p:strVal val="visible"/>
                                      </p:to>
                                    </p:set>
                                    <p:anim calcmode="lin" valueType="num">
                                      <p:cBhvr additive="base">
                                        <p:cTn dur="1500" fill="hold" id="700"/>
                                        <p:tgtEl>
                                          <p:spTgt spid="153"/>
                                        </p:tgtEl>
                                        <p:attrNameLst>
                                          <p:attrName>ppt_x</p:attrName>
                                        </p:attrNameLst>
                                      </p:cBhvr>
                                      <p:tavLst>
                                        <p:tav tm="0">
                                          <p:val>
                                            <p:strVal val="#ppt_x"/>
                                          </p:val>
                                        </p:tav>
                                        <p:tav tm="100000">
                                          <p:val>
                                            <p:strVal val="#ppt_x"/>
                                          </p:val>
                                        </p:tav>
                                      </p:tavLst>
                                    </p:anim>
                                    <p:anim calcmode="lin" valueType="num">
                                      <p:cBhvr additive="base">
                                        <p:cTn dur="1500" fill="hold" id="701"/>
                                        <p:tgtEl>
                                          <p:spTgt spid="153"/>
                                        </p:tgtEl>
                                        <p:attrNameLst>
                                          <p:attrName>ppt_y</p:attrName>
                                        </p:attrNameLst>
                                      </p:cBhvr>
                                      <p:tavLst>
                                        <p:tav tm="0">
                                          <p:val>
                                            <p:strVal val="1+#ppt_h/2"/>
                                          </p:val>
                                        </p:tav>
                                        <p:tav tm="100000">
                                          <p:val>
                                            <p:strVal val="#ppt_y"/>
                                          </p:val>
                                        </p:tav>
                                      </p:tavLst>
                                    </p:anim>
                                  </p:childTnLst>
                                </p:cTn>
                              </p:par>
                              <p:par>
                                <p:cTn fill="hold" grpId="0" id="702" nodeType="withEffect" presetClass="entr" presetID="21" presetSubtype="1">
                                  <p:stCondLst>
                                    <p:cond delay="750"/>
                                  </p:stCondLst>
                                  <p:childTnLst>
                                    <p:set>
                                      <p:cBhvr>
                                        <p:cTn dur="1" fill="hold" id="703">
                                          <p:stCondLst>
                                            <p:cond delay="0"/>
                                          </p:stCondLst>
                                        </p:cTn>
                                        <p:tgtEl>
                                          <p:spTgt spid="142"/>
                                        </p:tgtEl>
                                        <p:attrNameLst>
                                          <p:attrName>style.visibility</p:attrName>
                                        </p:attrNameLst>
                                      </p:cBhvr>
                                      <p:to>
                                        <p:strVal val="visible"/>
                                      </p:to>
                                    </p:set>
                                    <p:animEffect filter="wheel(1)" transition="in">
                                      <p:cBhvr>
                                        <p:cTn dur="1500" id="704"/>
                                        <p:tgtEl>
                                          <p:spTgt spid="142"/>
                                        </p:tgtEl>
                                      </p:cBhvr>
                                    </p:animEffect>
                                  </p:childTnLst>
                                </p:cTn>
                              </p:par>
                              <p:par>
                                <p:cTn fill="hold" grpId="0" id="705" nodeType="withEffect" presetClass="entr" presetID="21" presetSubtype="1">
                                  <p:stCondLst>
                                    <p:cond delay="1000"/>
                                  </p:stCondLst>
                                  <p:childTnLst>
                                    <p:set>
                                      <p:cBhvr>
                                        <p:cTn dur="1" fill="hold" id="706">
                                          <p:stCondLst>
                                            <p:cond delay="0"/>
                                          </p:stCondLst>
                                        </p:cTn>
                                        <p:tgtEl>
                                          <p:spTgt spid="147"/>
                                        </p:tgtEl>
                                        <p:attrNameLst>
                                          <p:attrName>style.visibility</p:attrName>
                                        </p:attrNameLst>
                                      </p:cBhvr>
                                      <p:to>
                                        <p:strVal val="visible"/>
                                      </p:to>
                                    </p:set>
                                    <p:animEffect filter="wheel(1)" transition="in">
                                      <p:cBhvr>
                                        <p:cTn dur="1500" id="707"/>
                                        <p:tgtEl>
                                          <p:spTgt spid="147"/>
                                        </p:tgtEl>
                                      </p:cBhvr>
                                    </p:animEffect>
                                  </p:childTnLst>
                                </p:cTn>
                              </p:par>
                              <p:par>
                                <p:cTn fill="hold" grpId="0" id="708" nodeType="withEffect" presetClass="entr" presetID="21" presetSubtype="1">
                                  <p:stCondLst>
                                    <p:cond delay="1250"/>
                                  </p:stCondLst>
                                  <p:childTnLst>
                                    <p:set>
                                      <p:cBhvr>
                                        <p:cTn dur="1" fill="hold" id="709">
                                          <p:stCondLst>
                                            <p:cond delay="0"/>
                                          </p:stCondLst>
                                        </p:cTn>
                                        <p:tgtEl>
                                          <p:spTgt spid="152"/>
                                        </p:tgtEl>
                                        <p:attrNameLst>
                                          <p:attrName>style.visibility</p:attrName>
                                        </p:attrNameLst>
                                      </p:cBhvr>
                                      <p:to>
                                        <p:strVal val="visible"/>
                                      </p:to>
                                    </p:set>
                                    <p:animEffect filter="wheel(1)" transition="in">
                                      <p:cBhvr>
                                        <p:cTn dur="1500" id="710"/>
                                        <p:tgtEl>
                                          <p:spTgt spid="152"/>
                                        </p:tgtEl>
                                      </p:cBhvr>
                                    </p:animEffect>
                                  </p:childTnLst>
                                </p:cTn>
                              </p:par>
                              <p:par>
                                <p:cTn decel="100000" fill="hold" grpId="0" id="711" nodeType="withEffect" presetClass="entr" presetID="2" presetSubtype="4">
                                  <p:stCondLst>
                                    <p:cond delay="2000"/>
                                  </p:stCondLst>
                                  <p:childTnLst>
                                    <p:set>
                                      <p:cBhvr>
                                        <p:cTn dur="1" fill="hold" id="712">
                                          <p:stCondLst>
                                            <p:cond delay="0"/>
                                          </p:stCondLst>
                                        </p:cTn>
                                        <p:tgtEl>
                                          <p:spTgt spid="144"/>
                                        </p:tgtEl>
                                        <p:attrNameLst>
                                          <p:attrName>style.visibility</p:attrName>
                                        </p:attrNameLst>
                                      </p:cBhvr>
                                      <p:to>
                                        <p:strVal val="visible"/>
                                      </p:to>
                                    </p:set>
                                    <p:anim calcmode="lin" valueType="num">
                                      <p:cBhvr additive="base">
                                        <p:cTn dur="750" fill="hold" id="713"/>
                                        <p:tgtEl>
                                          <p:spTgt spid="144"/>
                                        </p:tgtEl>
                                        <p:attrNameLst>
                                          <p:attrName>ppt_x</p:attrName>
                                        </p:attrNameLst>
                                      </p:cBhvr>
                                      <p:tavLst>
                                        <p:tav tm="0">
                                          <p:val>
                                            <p:strVal val="#ppt_x"/>
                                          </p:val>
                                        </p:tav>
                                        <p:tav tm="100000">
                                          <p:val>
                                            <p:strVal val="#ppt_x"/>
                                          </p:val>
                                        </p:tav>
                                      </p:tavLst>
                                    </p:anim>
                                    <p:anim calcmode="lin" valueType="num">
                                      <p:cBhvr additive="base">
                                        <p:cTn dur="750" fill="hold" id="714"/>
                                        <p:tgtEl>
                                          <p:spTgt spid="144"/>
                                        </p:tgtEl>
                                        <p:attrNameLst>
                                          <p:attrName>ppt_y</p:attrName>
                                        </p:attrNameLst>
                                      </p:cBhvr>
                                      <p:tavLst>
                                        <p:tav tm="0">
                                          <p:val>
                                            <p:strVal val="1+#ppt_h/2"/>
                                          </p:val>
                                        </p:tav>
                                        <p:tav tm="100000">
                                          <p:val>
                                            <p:strVal val="#ppt_y"/>
                                          </p:val>
                                        </p:tav>
                                      </p:tavLst>
                                    </p:anim>
                                  </p:childTnLst>
                                </p:cTn>
                              </p:par>
                              <p:par>
                                <p:cTn decel="100000" fill="hold" grpId="0" id="715" nodeType="withEffect" presetClass="entr" presetID="2" presetSubtype="4">
                                  <p:stCondLst>
                                    <p:cond delay="2250"/>
                                  </p:stCondLst>
                                  <p:childTnLst>
                                    <p:set>
                                      <p:cBhvr>
                                        <p:cTn dur="1" fill="hold" id="716">
                                          <p:stCondLst>
                                            <p:cond delay="0"/>
                                          </p:stCondLst>
                                        </p:cTn>
                                        <p:tgtEl>
                                          <p:spTgt spid="145"/>
                                        </p:tgtEl>
                                        <p:attrNameLst>
                                          <p:attrName>style.visibility</p:attrName>
                                        </p:attrNameLst>
                                      </p:cBhvr>
                                      <p:to>
                                        <p:strVal val="visible"/>
                                      </p:to>
                                    </p:set>
                                    <p:anim calcmode="lin" valueType="num">
                                      <p:cBhvr additive="base">
                                        <p:cTn dur="750" fill="hold" id="717"/>
                                        <p:tgtEl>
                                          <p:spTgt spid="145"/>
                                        </p:tgtEl>
                                        <p:attrNameLst>
                                          <p:attrName>ppt_x</p:attrName>
                                        </p:attrNameLst>
                                      </p:cBhvr>
                                      <p:tavLst>
                                        <p:tav tm="0">
                                          <p:val>
                                            <p:strVal val="#ppt_x"/>
                                          </p:val>
                                        </p:tav>
                                        <p:tav tm="100000">
                                          <p:val>
                                            <p:strVal val="#ppt_x"/>
                                          </p:val>
                                        </p:tav>
                                      </p:tavLst>
                                    </p:anim>
                                    <p:anim calcmode="lin" valueType="num">
                                      <p:cBhvr additive="base">
                                        <p:cTn dur="750" fill="hold" id="718"/>
                                        <p:tgtEl>
                                          <p:spTgt spid="145"/>
                                        </p:tgtEl>
                                        <p:attrNameLst>
                                          <p:attrName>ppt_y</p:attrName>
                                        </p:attrNameLst>
                                      </p:cBhvr>
                                      <p:tavLst>
                                        <p:tav tm="0">
                                          <p:val>
                                            <p:strVal val="1+#ppt_h/2"/>
                                          </p:val>
                                        </p:tav>
                                        <p:tav tm="100000">
                                          <p:val>
                                            <p:strVal val="#ppt_y"/>
                                          </p:val>
                                        </p:tav>
                                      </p:tavLst>
                                    </p:anim>
                                  </p:childTnLst>
                                </p:cTn>
                              </p:par>
                              <p:par>
                                <p:cTn decel="100000" fill="hold" grpId="0" id="719" nodeType="withEffect" presetClass="entr" presetID="2" presetSubtype="4">
                                  <p:stCondLst>
                                    <p:cond delay="2500"/>
                                  </p:stCondLst>
                                  <p:childTnLst>
                                    <p:set>
                                      <p:cBhvr>
                                        <p:cTn dur="1" fill="hold" id="720">
                                          <p:stCondLst>
                                            <p:cond delay="0"/>
                                          </p:stCondLst>
                                        </p:cTn>
                                        <p:tgtEl>
                                          <p:spTgt spid="146"/>
                                        </p:tgtEl>
                                        <p:attrNameLst>
                                          <p:attrName>style.visibility</p:attrName>
                                        </p:attrNameLst>
                                      </p:cBhvr>
                                      <p:to>
                                        <p:strVal val="visible"/>
                                      </p:to>
                                    </p:set>
                                    <p:anim calcmode="lin" valueType="num">
                                      <p:cBhvr additive="base">
                                        <p:cTn dur="750" fill="hold" id="721"/>
                                        <p:tgtEl>
                                          <p:spTgt spid="146"/>
                                        </p:tgtEl>
                                        <p:attrNameLst>
                                          <p:attrName>ppt_x</p:attrName>
                                        </p:attrNameLst>
                                      </p:cBhvr>
                                      <p:tavLst>
                                        <p:tav tm="0">
                                          <p:val>
                                            <p:strVal val="#ppt_x"/>
                                          </p:val>
                                        </p:tav>
                                        <p:tav tm="100000">
                                          <p:val>
                                            <p:strVal val="#ppt_x"/>
                                          </p:val>
                                        </p:tav>
                                      </p:tavLst>
                                    </p:anim>
                                    <p:anim calcmode="lin" valueType="num">
                                      <p:cBhvr additive="base">
                                        <p:cTn dur="750" fill="hold" id="722"/>
                                        <p:tgtEl>
                                          <p:spTgt spid="146"/>
                                        </p:tgtEl>
                                        <p:attrNameLst>
                                          <p:attrName>ppt_y</p:attrName>
                                        </p:attrNameLst>
                                      </p:cBhvr>
                                      <p:tavLst>
                                        <p:tav tm="0">
                                          <p:val>
                                            <p:strVal val="1+#ppt_h/2"/>
                                          </p:val>
                                        </p:tav>
                                        <p:tav tm="100000">
                                          <p:val>
                                            <p:strVal val="#ppt_y"/>
                                          </p:val>
                                        </p:tav>
                                      </p:tavLst>
                                    </p:anim>
                                  </p:childTnLst>
                                </p:cTn>
                              </p:par>
                              <p:par>
                                <p:cTn decel="100000" fill="hold" grpId="0" id="723" nodeType="withEffect" presetClass="entr" presetID="2" presetSubtype="4">
                                  <p:stCondLst>
                                    <p:cond delay="2750"/>
                                  </p:stCondLst>
                                  <p:childTnLst>
                                    <p:set>
                                      <p:cBhvr>
                                        <p:cTn dur="1" fill="hold" id="724">
                                          <p:stCondLst>
                                            <p:cond delay="0"/>
                                          </p:stCondLst>
                                        </p:cTn>
                                        <p:tgtEl>
                                          <p:spTgt spid="149"/>
                                        </p:tgtEl>
                                        <p:attrNameLst>
                                          <p:attrName>style.visibility</p:attrName>
                                        </p:attrNameLst>
                                      </p:cBhvr>
                                      <p:to>
                                        <p:strVal val="visible"/>
                                      </p:to>
                                    </p:set>
                                    <p:anim calcmode="lin" valueType="num">
                                      <p:cBhvr additive="base">
                                        <p:cTn dur="750" fill="hold" id="725"/>
                                        <p:tgtEl>
                                          <p:spTgt spid="149"/>
                                        </p:tgtEl>
                                        <p:attrNameLst>
                                          <p:attrName>ppt_x</p:attrName>
                                        </p:attrNameLst>
                                      </p:cBhvr>
                                      <p:tavLst>
                                        <p:tav tm="0">
                                          <p:val>
                                            <p:strVal val="#ppt_x"/>
                                          </p:val>
                                        </p:tav>
                                        <p:tav tm="100000">
                                          <p:val>
                                            <p:strVal val="#ppt_x"/>
                                          </p:val>
                                        </p:tav>
                                      </p:tavLst>
                                    </p:anim>
                                    <p:anim calcmode="lin" valueType="num">
                                      <p:cBhvr additive="base">
                                        <p:cTn dur="750" fill="hold" id="726"/>
                                        <p:tgtEl>
                                          <p:spTgt spid="149"/>
                                        </p:tgtEl>
                                        <p:attrNameLst>
                                          <p:attrName>ppt_y</p:attrName>
                                        </p:attrNameLst>
                                      </p:cBhvr>
                                      <p:tavLst>
                                        <p:tav tm="0">
                                          <p:val>
                                            <p:strVal val="1+#ppt_h/2"/>
                                          </p:val>
                                        </p:tav>
                                        <p:tav tm="100000">
                                          <p:val>
                                            <p:strVal val="#ppt_y"/>
                                          </p:val>
                                        </p:tav>
                                      </p:tavLst>
                                    </p:anim>
                                  </p:childTnLst>
                                </p:cTn>
                              </p:par>
                              <p:par>
                                <p:cTn decel="100000" fill="hold" grpId="0" id="727" nodeType="withEffect" presetClass="entr" presetID="2" presetSubtype="4">
                                  <p:stCondLst>
                                    <p:cond delay="3000"/>
                                  </p:stCondLst>
                                  <p:childTnLst>
                                    <p:set>
                                      <p:cBhvr>
                                        <p:cTn dur="1" fill="hold" id="728">
                                          <p:stCondLst>
                                            <p:cond delay="0"/>
                                          </p:stCondLst>
                                        </p:cTn>
                                        <p:tgtEl>
                                          <p:spTgt spid="150"/>
                                        </p:tgtEl>
                                        <p:attrNameLst>
                                          <p:attrName>style.visibility</p:attrName>
                                        </p:attrNameLst>
                                      </p:cBhvr>
                                      <p:to>
                                        <p:strVal val="visible"/>
                                      </p:to>
                                    </p:set>
                                    <p:anim calcmode="lin" valueType="num">
                                      <p:cBhvr additive="base">
                                        <p:cTn dur="750" fill="hold" id="729"/>
                                        <p:tgtEl>
                                          <p:spTgt spid="150"/>
                                        </p:tgtEl>
                                        <p:attrNameLst>
                                          <p:attrName>ppt_x</p:attrName>
                                        </p:attrNameLst>
                                      </p:cBhvr>
                                      <p:tavLst>
                                        <p:tav tm="0">
                                          <p:val>
                                            <p:strVal val="#ppt_x"/>
                                          </p:val>
                                        </p:tav>
                                        <p:tav tm="100000">
                                          <p:val>
                                            <p:strVal val="#ppt_x"/>
                                          </p:val>
                                        </p:tav>
                                      </p:tavLst>
                                    </p:anim>
                                    <p:anim calcmode="lin" valueType="num">
                                      <p:cBhvr additive="base">
                                        <p:cTn dur="750" fill="hold" id="730"/>
                                        <p:tgtEl>
                                          <p:spTgt spid="150"/>
                                        </p:tgtEl>
                                        <p:attrNameLst>
                                          <p:attrName>ppt_y</p:attrName>
                                        </p:attrNameLst>
                                      </p:cBhvr>
                                      <p:tavLst>
                                        <p:tav tm="0">
                                          <p:val>
                                            <p:strVal val="1+#ppt_h/2"/>
                                          </p:val>
                                        </p:tav>
                                        <p:tav tm="100000">
                                          <p:val>
                                            <p:strVal val="#ppt_y"/>
                                          </p:val>
                                        </p:tav>
                                      </p:tavLst>
                                    </p:anim>
                                  </p:childTnLst>
                                </p:cTn>
                              </p:par>
                              <p:par>
                                <p:cTn decel="100000" fill="hold" grpId="0" id="731" nodeType="withEffect" presetClass="entr" presetID="2" presetSubtype="4">
                                  <p:stCondLst>
                                    <p:cond delay="3250"/>
                                  </p:stCondLst>
                                  <p:childTnLst>
                                    <p:set>
                                      <p:cBhvr>
                                        <p:cTn dur="1" fill="hold" id="732">
                                          <p:stCondLst>
                                            <p:cond delay="0"/>
                                          </p:stCondLst>
                                        </p:cTn>
                                        <p:tgtEl>
                                          <p:spTgt spid="151"/>
                                        </p:tgtEl>
                                        <p:attrNameLst>
                                          <p:attrName>style.visibility</p:attrName>
                                        </p:attrNameLst>
                                      </p:cBhvr>
                                      <p:to>
                                        <p:strVal val="visible"/>
                                      </p:to>
                                    </p:set>
                                    <p:anim calcmode="lin" valueType="num">
                                      <p:cBhvr additive="base">
                                        <p:cTn dur="750" fill="hold" id="733"/>
                                        <p:tgtEl>
                                          <p:spTgt spid="151"/>
                                        </p:tgtEl>
                                        <p:attrNameLst>
                                          <p:attrName>ppt_x</p:attrName>
                                        </p:attrNameLst>
                                      </p:cBhvr>
                                      <p:tavLst>
                                        <p:tav tm="0">
                                          <p:val>
                                            <p:strVal val="#ppt_x"/>
                                          </p:val>
                                        </p:tav>
                                        <p:tav tm="100000">
                                          <p:val>
                                            <p:strVal val="#ppt_x"/>
                                          </p:val>
                                        </p:tav>
                                      </p:tavLst>
                                    </p:anim>
                                    <p:anim calcmode="lin" valueType="num">
                                      <p:cBhvr additive="base">
                                        <p:cTn dur="750" fill="hold" id="734"/>
                                        <p:tgtEl>
                                          <p:spTgt spid="151"/>
                                        </p:tgtEl>
                                        <p:attrNameLst>
                                          <p:attrName>ppt_y</p:attrName>
                                        </p:attrNameLst>
                                      </p:cBhvr>
                                      <p:tavLst>
                                        <p:tav tm="0">
                                          <p:val>
                                            <p:strVal val="1+#ppt_h/2"/>
                                          </p:val>
                                        </p:tav>
                                        <p:tav tm="100000">
                                          <p:val>
                                            <p:strVal val="#ppt_y"/>
                                          </p:val>
                                        </p:tav>
                                      </p:tavLst>
                                    </p:anim>
                                  </p:childTnLst>
                                </p:cTn>
                              </p:par>
                              <p:par>
                                <p:cTn decel="100000" fill="hold" grpId="0" id="735" nodeType="withEffect" presetClass="entr" presetID="2" presetSubtype="4">
                                  <p:stCondLst>
                                    <p:cond delay="3500"/>
                                  </p:stCondLst>
                                  <p:childTnLst>
                                    <p:set>
                                      <p:cBhvr>
                                        <p:cTn dur="1" fill="hold" id="736">
                                          <p:stCondLst>
                                            <p:cond delay="0"/>
                                          </p:stCondLst>
                                        </p:cTn>
                                        <p:tgtEl>
                                          <p:spTgt spid="154"/>
                                        </p:tgtEl>
                                        <p:attrNameLst>
                                          <p:attrName>style.visibility</p:attrName>
                                        </p:attrNameLst>
                                      </p:cBhvr>
                                      <p:to>
                                        <p:strVal val="visible"/>
                                      </p:to>
                                    </p:set>
                                    <p:anim calcmode="lin" valueType="num">
                                      <p:cBhvr additive="base">
                                        <p:cTn dur="750" fill="hold" id="737"/>
                                        <p:tgtEl>
                                          <p:spTgt spid="154"/>
                                        </p:tgtEl>
                                        <p:attrNameLst>
                                          <p:attrName>ppt_x</p:attrName>
                                        </p:attrNameLst>
                                      </p:cBhvr>
                                      <p:tavLst>
                                        <p:tav tm="0">
                                          <p:val>
                                            <p:strVal val="#ppt_x"/>
                                          </p:val>
                                        </p:tav>
                                        <p:tav tm="100000">
                                          <p:val>
                                            <p:strVal val="#ppt_x"/>
                                          </p:val>
                                        </p:tav>
                                      </p:tavLst>
                                    </p:anim>
                                    <p:anim calcmode="lin" valueType="num">
                                      <p:cBhvr additive="base">
                                        <p:cTn dur="750" fill="hold" id="738"/>
                                        <p:tgtEl>
                                          <p:spTgt spid="154"/>
                                        </p:tgtEl>
                                        <p:attrNameLst>
                                          <p:attrName>ppt_y</p:attrName>
                                        </p:attrNameLst>
                                      </p:cBhvr>
                                      <p:tavLst>
                                        <p:tav tm="0">
                                          <p:val>
                                            <p:strVal val="1+#ppt_h/2"/>
                                          </p:val>
                                        </p:tav>
                                        <p:tav tm="100000">
                                          <p:val>
                                            <p:strVal val="#ppt_y"/>
                                          </p:val>
                                        </p:tav>
                                      </p:tavLst>
                                    </p:anim>
                                  </p:childTnLst>
                                </p:cTn>
                              </p:par>
                              <p:par>
                                <p:cTn decel="100000" fill="hold" grpId="0" id="739" nodeType="withEffect" presetClass="entr" presetID="2" presetSubtype="4">
                                  <p:stCondLst>
                                    <p:cond delay="3750"/>
                                  </p:stCondLst>
                                  <p:childTnLst>
                                    <p:set>
                                      <p:cBhvr>
                                        <p:cTn dur="1" fill="hold" id="740">
                                          <p:stCondLst>
                                            <p:cond delay="0"/>
                                          </p:stCondLst>
                                        </p:cTn>
                                        <p:tgtEl>
                                          <p:spTgt spid="155"/>
                                        </p:tgtEl>
                                        <p:attrNameLst>
                                          <p:attrName>style.visibility</p:attrName>
                                        </p:attrNameLst>
                                      </p:cBhvr>
                                      <p:to>
                                        <p:strVal val="visible"/>
                                      </p:to>
                                    </p:set>
                                    <p:anim calcmode="lin" valueType="num">
                                      <p:cBhvr additive="base">
                                        <p:cTn dur="750" fill="hold" id="741"/>
                                        <p:tgtEl>
                                          <p:spTgt spid="155"/>
                                        </p:tgtEl>
                                        <p:attrNameLst>
                                          <p:attrName>ppt_x</p:attrName>
                                        </p:attrNameLst>
                                      </p:cBhvr>
                                      <p:tavLst>
                                        <p:tav tm="0">
                                          <p:val>
                                            <p:strVal val="#ppt_x"/>
                                          </p:val>
                                        </p:tav>
                                        <p:tav tm="100000">
                                          <p:val>
                                            <p:strVal val="#ppt_x"/>
                                          </p:val>
                                        </p:tav>
                                      </p:tavLst>
                                    </p:anim>
                                    <p:anim calcmode="lin" valueType="num">
                                      <p:cBhvr additive="base">
                                        <p:cTn dur="750" fill="hold" id="742"/>
                                        <p:tgtEl>
                                          <p:spTgt spid="155"/>
                                        </p:tgtEl>
                                        <p:attrNameLst>
                                          <p:attrName>ppt_y</p:attrName>
                                        </p:attrNameLst>
                                      </p:cBhvr>
                                      <p:tavLst>
                                        <p:tav tm="0">
                                          <p:val>
                                            <p:strVal val="1+#ppt_h/2"/>
                                          </p:val>
                                        </p:tav>
                                        <p:tav tm="100000">
                                          <p:val>
                                            <p:strVal val="#ppt_y"/>
                                          </p:val>
                                        </p:tav>
                                      </p:tavLst>
                                    </p:anim>
                                  </p:childTnLst>
                                </p:cTn>
                              </p:par>
                              <p:par>
                                <p:cTn decel="100000" fill="hold" grpId="0" id="743" nodeType="withEffect" presetClass="entr" presetID="2" presetSubtype="4">
                                  <p:stCondLst>
                                    <p:cond delay="4000"/>
                                  </p:stCondLst>
                                  <p:childTnLst>
                                    <p:set>
                                      <p:cBhvr>
                                        <p:cTn dur="1" fill="hold" id="744">
                                          <p:stCondLst>
                                            <p:cond delay="0"/>
                                          </p:stCondLst>
                                        </p:cTn>
                                        <p:tgtEl>
                                          <p:spTgt spid="156"/>
                                        </p:tgtEl>
                                        <p:attrNameLst>
                                          <p:attrName>style.visibility</p:attrName>
                                        </p:attrNameLst>
                                      </p:cBhvr>
                                      <p:to>
                                        <p:strVal val="visible"/>
                                      </p:to>
                                    </p:set>
                                    <p:anim calcmode="lin" valueType="num">
                                      <p:cBhvr additive="base">
                                        <p:cTn dur="750" fill="hold" id="745"/>
                                        <p:tgtEl>
                                          <p:spTgt spid="156"/>
                                        </p:tgtEl>
                                        <p:attrNameLst>
                                          <p:attrName>ppt_x</p:attrName>
                                        </p:attrNameLst>
                                      </p:cBhvr>
                                      <p:tavLst>
                                        <p:tav tm="0">
                                          <p:val>
                                            <p:strVal val="#ppt_x"/>
                                          </p:val>
                                        </p:tav>
                                        <p:tav tm="100000">
                                          <p:val>
                                            <p:strVal val="#ppt_x"/>
                                          </p:val>
                                        </p:tav>
                                      </p:tavLst>
                                    </p:anim>
                                    <p:anim calcmode="lin" valueType="num">
                                      <p:cBhvr additive="base">
                                        <p:cTn dur="750" fill="hold" id="746"/>
                                        <p:tgtEl>
                                          <p:spTgt spid="1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P grpId="0" spid="21"/>
      <p:bldP grpId="0" spid="22"/>
      <p:bldP grpId="0" spid="23"/>
      <p:bldP grpId="0" spid="24"/>
      <p:bldP grpId="0" spid="25"/>
      <p:bldP grpId="0" spid="26"/>
      <p:bldP grpId="0" spid="27"/>
      <p:bldP grpId="0" spid="28"/>
      <p:bldP grpId="0" spid="29"/>
      <p:bldP grpId="0" spid="30"/>
      <p:bldP grpId="0" spid="31"/>
      <p:bldP grpId="0" spid="32"/>
      <p:bldP grpId="0" spid="33"/>
      <p:bldP grpId="0" spid="34"/>
      <p:bldP grpId="0" spid="35"/>
      <p:bldP grpId="0" spid="36"/>
      <p:bldP grpId="0" spid="37"/>
      <p:bldP grpId="0" spid="38"/>
      <p:bldP grpId="0" spid="39"/>
      <p:bldP grpId="0" spid="40"/>
      <p:bldP grpId="0" spid="41"/>
      <p:bldP grpId="0" spid="42"/>
      <p:bldP grpId="0" spid="43"/>
      <p:bldP grpId="0" spid="44"/>
      <p:bldP grpId="0" spid="45"/>
      <p:bldP grpId="0" spid="46"/>
      <p:bldP grpId="0" spid="47"/>
      <p:bldP grpId="0" spid="48"/>
      <p:bldP grpId="0" spid="49"/>
      <p:bldP grpId="0" spid="50"/>
      <p:bldP grpId="0" spid="51"/>
      <p:bldP grpId="0" spid="52"/>
      <p:bldP grpId="0" spid="61"/>
      <p:bldP grpId="0" spid="62"/>
      <p:bldP grpId="0" spid="63"/>
      <p:bldP grpId="0" spid="81"/>
      <p:bldP grpId="0" spid="82"/>
      <p:bldP grpId="0" spid="83"/>
      <p:bldP grpId="0" spid="84"/>
      <p:bldP grpId="0" spid="85"/>
      <p:bldP grpId="0" spid="86"/>
      <p:bldP grpId="0" spid="87"/>
      <p:bldP grpId="0" spid="88"/>
      <p:bldP grpId="0" spid="89"/>
      <p:bldP grpId="0" spid="90"/>
      <p:bldP grpId="0" spid="91"/>
      <p:bldP grpId="0" spid="92"/>
      <p:bldP grpId="0" spid="93"/>
      <p:bldP grpId="0" spid="94"/>
      <p:bldP grpId="0" spid="95"/>
      <p:bldP grpId="0" spid="96"/>
      <p:bldP grpId="0" spid="97"/>
      <p:bldP grpId="0" spid="98"/>
      <p:bldP grpId="0" spid="99"/>
      <p:bldP grpId="0" spid="100"/>
      <p:bldP grpId="0" spid="101"/>
      <p:bldP grpId="0" spid="102"/>
      <p:bldP grpId="0" spid="103"/>
      <p:bldP grpId="0" spid="104"/>
      <p:bldP grpId="0" spid="105"/>
      <p:bldP grpId="0" spid="106"/>
      <p:bldP grpId="0" spid="107"/>
      <p:bldP grpId="0" spid="108"/>
      <p:bldP grpId="0" spid="109"/>
      <p:bldP grpId="0" spid="110"/>
      <p:bldP grpId="0" spid="111"/>
      <p:bldP grpId="0" spid="112"/>
      <p:bldP grpId="0" spid="113"/>
      <p:bldP grpId="0" spid="122"/>
      <p:bldP grpId="0" spid="123"/>
      <p:bldP grpId="0" spid="124"/>
      <p:bldP grpId="0" spid="125"/>
      <p:bldP grpId="1" spid="125"/>
      <p:bldP grpId="0" spid="143"/>
      <p:bldP grpId="0" spid="144"/>
      <p:bldP grpId="0" spid="145"/>
      <p:bldP grpId="0" spid="146"/>
      <p:bldP grpId="0" spid="148"/>
      <p:bldP grpId="0" spid="149"/>
      <p:bldP grpId="0" spid="150"/>
      <p:bldP grpId="0" spid="151"/>
      <p:bldP grpId="0" spid="153"/>
      <p:bldP grpId="0" spid="154"/>
      <p:bldP grpId="0" spid="155"/>
      <p:bldP grpId="0" spid="156"/>
      <p:bldGraphic grpId="0" spid="142">
        <p:bldAsOne/>
      </p:bldGraphic>
      <p:bldGraphic grpId="0" spid="147">
        <p:bldAsOne/>
      </p:bldGraphic>
      <p:bldGraphic grpId="0" spid="152">
        <p:bldAsOne/>
      </p:bldGraphic>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3" name="直接连接符 2"/>
          <p:cNvCxnSpPr/>
          <p:nvPr/>
        </p:nvCxnSpPr>
        <p:spPr>
          <a:xfrm flipH="1" rot="16741234">
            <a:off x="-427760" y="532144"/>
            <a:ext cx="211002" cy="47805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H="1" rot="16741234">
            <a:off x="-807971" y="343081"/>
            <a:ext cx="425232" cy="243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V="1" rot="16741234">
            <a:off x="-974032" y="-310228"/>
            <a:ext cx="564540" cy="36172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rot="16741234">
            <a:off x="-431625" y="1006295"/>
            <a:ext cx="404755" cy="2665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H="1" rot="16741234">
            <a:off x="-473455" y="1533484"/>
            <a:ext cx="297923" cy="14972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a:stCxn id="30" idx="6"/>
          </p:cNvCxnSpPr>
          <p:nvPr/>
        </p:nvCxnSpPr>
        <p:spPr>
          <a:xfrm flipV="1" rot="16741234">
            <a:off x="-779240" y="3023297"/>
            <a:ext cx="868883" cy="2177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a:stCxn id="34" idx="6"/>
          </p:cNvCxnSpPr>
          <p:nvPr/>
        </p:nvCxnSpPr>
        <p:spPr>
          <a:xfrm rot="16741234">
            <a:off x="-709567" y="3759485"/>
            <a:ext cx="508993" cy="19202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flipV="1" rot="16741234">
            <a:off x="-369298" y="2230762"/>
            <a:ext cx="521979" cy="4500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rot="16741234">
            <a:off x="-202758" y="1752685"/>
            <a:ext cx="270152" cy="4776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rot="16741234">
            <a:off x="-703697" y="1152432"/>
            <a:ext cx="128338" cy="48373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rot="16741234">
            <a:off x="-431625" y="1006295"/>
            <a:ext cx="404755" cy="2665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a:stCxn id="22" idx="2"/>
          </p:cNvCxnSpPr>
          <p:nvPr/>
        </p:nvCxnSpPr>
        <p:spPr>
          <a:xfrm rot="16741234">
            <a:off x="49827" y="-302839"/>
            <a:ext cx="560420" cy="4511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a:endCxn id="22" idx="6"/>
          </p:cNvCxnSpPr>
          <p:nvPr/>
        </p:nvCxnSpPr>
        <p:spPr>
          <a:xfrm flipV="1" rot="16741234">
            <a:off x="270294" y="70328"/>
            <a:ext cx="366063" cy="47270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flipV="1" rot="16741234">
            <a:off x="38597" y="406000"/>
            <a:ext cx="505327" cy="65844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rot="16741234">
            <a:off x="-1492401" y="2075316"/>
            <a:ext cx="486266" cy="308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rot="16741234">
            <a:off x="-1328075" y="2392024"/>
            <a:ext cx="418126" cy="3586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rot="16741234">
            <a:off x="-1190504" y="1561776"/>
            <a:ext cx="347450" cy="14847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椭圆 19"/>
          <p:cNvSpPr/>
          <p:nvPr/>
        </p:nvSpPr>
        <p:spPr>
          <a:xfrm flipH="1" rot="16741234">
            <a:off x="-877571" y="-557765"/>
            <a:ext cx="122016" cy="122016"/>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21" name="椭圆 20"/>
          <p:cNvSpPr/>
          <p:nvPr/>
        </p:nvSpPr>
        <p:spPr>
          <a:xfrm flipH="1" rot="16741234">
            <a:off x="-630900" y="73044"/>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椭圆 21"/>
          <p:cNvSpPr/>
          <p:nvPr/>
        </p:nvSpPr>
        <p:spPr>
          <a:xfrm flipH="1" rot="16741234">
            <a:off x="207646" y="-7674"/>
            <a:ext cx="97129" cy="97129"/>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23" name="椭圆 22"/>
          <p:cNvSpPr/>
          <p:nvPr/>
        </p:nvSpPr>
        <p:spPr>
          <a:xfrm flipH="1" rot="16741234">
            <a:off x="-638639" y="519120"/>
            <a:ext cx="122016" cy="122016"/>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24" name="椭圆 23"/>
          <p:cNvSpPr/>
          <p:nvPr/>
        </p:nvSpPr>
        <p:spPr>
          <a:xfrm flipH="1" rot="16741234">
            <a:off x="369962" y="-627699"/>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椭圆 24"/>
          <p:cNvSpPr/>
          <p:nvPr/>
        </p:nvSpPr>
        <p:spPr>
          <a:xfrm flipH="1" rot="16741234">
            <a:off x="-957173" y="1379546"/>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椭圆 25"/>
          <p:cNvSpPr/>
          <p:nvPr/>
        </p:nvSpPr>
        <p:spPr>
          <a:xfrm flipH="1" rot="16741234">
            <a:off x="607514" y="491659"/>
            <a:ext cx="118686" cy="118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椭圆 26"/>
          <p:cNvSpPr/>
          <p:nvPr/>
        </p:nvSpPr>
        <p:spPr>
          <a:xfrm flipH="1" rot="16741234">
            <a:off x="-154370" y="883701"/>
            <a:ext cx="170065" cy="1700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椭圆 27"/>
          <p:cNvSpPr/>
          <p:nvPr/>
        </p:nvSpPr>
        <p:spPr>
          <a:xfrm flipH="1" rot="16741234">
            <a:off x="-854216" y="4373466"/>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椭圆 28"/>
          <p:cNvSpPr/>
          <p:nvPr/>
        </p:nvSpPr>
        <p:spPr>
          <a:xfrm rot="16741234">
            <a:off x="-1124365" y="3181437"/>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椭圆 29"/>
          <p:cNvSpPr/>
          <p:nvPr/>
        </p:nvSpPr>
        <p:spPr>
          <a:xfrm rot="16741234">
            <a:off x="-361546" y="3577732"/>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椭圆 30"/>
          <p:cNvSpPr/>
          <p:nvPr/>
        </p:nvSpPr>
        <p:spPr>
          <a:xfrm rot="16741234">
            <a:off x="-1367918" y="3751326"/>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椭圆 31"/>
          <p:cNvSpPr/>
          <p:nvPr/>
        </p:nvSpPr>
        <p:spPr>
          <a:xfrm rot="16741234">
            <a:off x="-1765537" y="3000622"/>
            <a:ext cx="97129" cy="97129"/>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33" name="椭圆 32"/>
          <p:cNvSpPr/>
          <p:nvPr/>
        </p:nvSpPr>
        <p:spPr>
          <a:xfrm rot="16741234">
            <a:off x="-999833" y="2794323"/>
            <a:ext cx="122016" cy="12201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椭圆 33"/>
          <p:cNvSpPr/>
          <p:nvPr/>
        </p:nvSpPr>
        <p:spPr>
          <a:xfrm rot="16741234">
            <a:off x="-660370" y="4091038"/>
            <a:ext cx="122016" cy="122016"/>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35" name="椭圆 34"/>
          <p:cNvSpPr/>
          <p:nvPr/>
        </p:nvSpPr>
        <p:spPr>
          <a:xfrm rot="16741234">
            <a:off x="-1205197" y="1775916"/>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椭圆 35"/>
          <p:cNvSpPr/>
          <p:nvPr/>
        </p:nvSpPr>
        <p:spPr>
          <a:xfrm rot="16741234">
            <a:off x="-1346895" y="2241562"/>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椭圆 36"/>
          <p:cNvSpPr/>
          <p:nvPr/>
        </p:nvSpPr>
        <p:spPr>
          <a:xfrm rot="16741234">
            <a:off x="127001" y="2153123"/>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椭圆 37"/>
          <p:cNvSpPr/>
          <p:nvPr/>
        </p:nvSpPr>
        <p:spPr>
          <a:xfrm rot="16741234">
            <a:off x="-578332" y="2128165"/>
            <a:ext cx="128800" cy="1288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椭圆 38"/>
          <p:cNvSpPr/>
          <p:nvPr/>
        </p:nvSpPr>
        <p:spPr>
          <a:xfrm rot="16741234">
            <a:off x="-420204" y="2558218"/>
            <a:ext cx="170065" cy="1700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椭圆 39"/>
          <p:cNvSpPr/>
          <p:nvPr/>
        </p:nvSpPr>
        <p:spPr>
          <a:xfrm flipH="1" rot="16741234">
            <a:off x="-388171" y="1704663"/>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椭圆 40"/>
          <p:cNvSpPr/>
          <p:nvPr/>
        </p:nvSpPr>
        <p:spPr>
          <a:xfrm flipH="1" rot="16741234">
            <a:off x="-444986" y="1280839"/>
            <a:ext cx="145836" cy="145836"/>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椭圆 41"/>
          <p:cNvSpPr/>
          <p:nvPr/>
        </p:nvSpPr>
        <p:spPr>
          <a:xfrm flipH="1" rot="16741234">
            <a:off x="855359" y="43051"/>
            <a:ext cx="122016" cy="122016"/>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43" name="椭圆 42"/>
          <p:cNvSpPr/>
          <p:nvPr/>
        </p:nvSpPr>
        <p:spPr>
          <a:xfrm flipH="1" rot="16741234">
            <a:off x="688686" y="1154145"/>
            <a:ext cx="105246" cy="105246"/>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44" name="椭圆 43"/>
          <p:cNvSpPr/>
          <p:nvPr/>
        </p:nvSpPr>
        <p:spPr>
          <a:xfrm flipH="1" rot="16741234">
            <a:off x="230973" y="1498197"/>
            <a:ext cx="97129" cy="97129"/>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45" name="椭圆 44"/>
          <p:cNvSpPr/>
          <p:nvPr/>
        </p:nvSpPr>
        <p:spPr>
          <a:xfrm flipH="1" rot="16741234">
            <a:off x="884704" y="733988"/>
            <a:ext cx="170065" cy="1700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 name="椭圆 45"/>
          <p:cNvSpPr/>
          <p:nvPr/>
        </p:nvSpPr>
        <p:spPr>
          <a:xfrm rot="16741234">
            <a:off x="456716" y="2615353"/>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7" name="椭圆 46"/>
          <p:cNvSpPr/>
          <p:nvPr/>
        </p:nvSpPr>
        <p:spPr>
          <a:xfrm rot="16741234">
            <a:off x="176114" y="3209099"/>
            <a:ext cx="118686" cy="118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8" name="椭圆 47"/>
          <p:cNvSpPr/>
          <p:nvPr/>
        </p:nvSpPr>
        <p:spPr>
          <a:xfrm rot="16741234">
            <a:off x="-98522" y="3918585"/>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9" name="椭圆 48"/>
          <p:cNvSpPr/>
          <p:nvPr/>
        </p:nvSpPr>
        <p:spPr>
          <a:xfrm rot="16741234">
            <a:off x="-153704" y="3092241"/>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0" name="椭圆 49"/>
          <p:cNvSpPr/>
          <p:nvPr/>
        </p:nvSpPr>
        <p:spPr>
          <a:xfrm flipH="1" rot="16741234">
            <a:off x="700402" y="1700624"/>
            <a:ext cx="148893" cy="148893"/>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1" name="椭圆 50"/>
          <p:cNvSpPr/>
          <p:nvPr/>
        </p:nvSpPr>
        <p:spPr>
          <a:xfrm flipH="1" rot="16741234">
            <a:off x="-1046738" y="343070"/>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2" name="椭圆 51"/>
          <p:cNvSpPr/>
          <p:nvPr/>
        </p:nvSpPr>
        <p:spPr>
          <a:xfrm flipH="1" rot="16741234">
            <a:off x="-1142012" y="950979"/>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53" name="组合 52"/>
          <p:cNvGrpSpPr/>
          <p:nvPr/>
        </p:nvGrpSpPr>
        <p:grpSpPr>
          <a:xfrm rot="16741234">
            <a:off x="-2890843" y="1186792"/>
            <a:ext cx="2720838" cy="505942"/>
            <a:chOff x="5233265" y="2334818"/>
            <a:chExt cx="2720838" cy="505942"/>
          </a:xfrm>
        </p:grpSpPr>
        <p:sp>
          <p:nvSpPr>
            <p:cNvPr id="54" name="椭圆 53"/>
            <p:cNvSpPr/>
            <p:nvPr/>
          </p:nvSpPr>
          <p:spPr>
            <a:xfrm flipH="1">
              <a:off x="7856974" y="2607323"/>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5" name="椭圆 54"/>
            <p:cNvSpPr/>
            <p:nvPr/>
          </p:nvSpPr>
          <p:spPr>
            <a:xfrm>
              <a:off x="5233265" y="2735514"/>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6" name="椭圆 55"/>
            <p:cNvSpPr/>
            <p:nvPr/>
          </p:nvSpPr>
          <p:spPr>
            <a:xfrm>
              <a:off x="5596947" y="2508972"/>
              <a:ext cx="122016" cy="12201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7" name="椭圆 56"/>
            <p:cNvSpPr/>
            <p:nvPr/>
          </p:nvSpPr>
          <p:spPr>
            <a:xfrm flipH="1">
              <a:off x="6370598" y="2334818"/>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8" name="椭圆 57"/>
            <p:cNvSpPr/>
            <p:nvPr/>
          </p:nvSpPr>
          <p:spPr>
            <a:xfrm>
              <a:off x="7109056" y="2611432"/>
              <a:ext cx="141849" cy="14184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cxnSp>
        <p:nvCxnSpPr>
          <p:cNvPr id="59" name="直接连接符 58"/>
          <p:cNvCxnSpPr>
            <a:endCxn id="32" idx="3"/>
          </p:cNvCxnSpPr>
          <p:nvPr/>
        </p:nvCxnSpPr>
        <p:spPr>
          <a:xfrm flipV="1" rot="16741234">
            <a:off x="-1822775" y="3203176"/>
            <a:ext cx="610899" cy="44349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a:stCxn id="33" idx="0"/>
            <a:endCxn id="32" idx="5"/>
          </p:cNvCxnSpPr>
          <p:nvPr/>
        </p:nvCxnSpPr>
        <p:spPr>
          <a:xfrm flipH="1" flipV="1" rot="16741234">
            <a:off x="-1477937" y="2611821"/>
            <a:ext cx="279123" cy="64278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1" name="椭圆 60"/>
          <p:cNvSpPr/>
          <p:nvPr/>
        </p:nvSpPr>
        <p:spPr>
          <a:xfrm flipH="1" rot="16741234">
            <a:off x="-136291" y="-1211906"/>
            <a:ext cx="118686" cy="118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2" name="椭圆 61"/>
          <p:cNvSpPr/>
          <p:nvPr/>
        </p:nvSpPr>
        <p:spPr>
          <a:xfrm flipH="1" rot="16741234">
            <a:off x="-197862" y="-571751"/>
            <a:ext cx="175715" cy="175715"/>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3" name="椭圆 62"/>
          <p:cNvSpPr/>
          <p:nvPr/>
        </p:nvSpPr>
        <p:spPr>
          <a:xfrm rot="16741234">
            <a:off x="-484699" y="-1728560"/>
            <a:ext cx="137160" cy="137160"/>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cxnSp>
        <p:nvCxnSpPr>
          <p:cNvPr id="64" name="直接连接符 63"/>
          <p:cNvCxnSpPr/>
          <p:nvPr/>
        </p:nvCxnSpPr>
        <p:spPr>
          <a:xfrm flipH="1" rot="16741234">
            <a:off x="11830204" y="5030430"/>
            <a:ext cx="211002" cy="47805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flipH="1" rot="16741234">
            <a:off x="11449993" y="4841367"/>
            <a:ext cx="425232" cy="243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flipV="1" rot="16741234">
            <a:off x="11283932" y="4188058"/>
            <a:ext cx="564540" cy="36172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rot="16741234">
            <a:off x="11826339" y="5504581"/>
            <a:ext cx="404755" cy="2665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flipH="1" rot="16741234">
            <a:off x="11784509" y="6031770"/>
            <a:ext cx="297923" cy="14972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a:stCxn id="91" idx="6"/>
          </p:cNvCxnSpPr>
          <p:nvPr/>
        </p:nvCxnSpPr>
        <p:spPr>
          <a:xfrm flipV="1" rot="16741234">
            <a:off x="11478724" y="7521583"/>
            <a:ext cx="868883" cy="2177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a:stCxn id="95" idx="6"/>
          </p:cNvCxnSpPr>
          <p:nvPr/>
        </p:nvCxnSpPr>
        <p:spPr>
          <a:xfrm rot="16741234">
            <a:off x="11548397" y="8257771"/>
            <a:ext cx="508993" cy="19202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flipH="1" flipV="1" rot="16741234">
            <a:off x="11888666" y="6729048"/>
            <a:ext cx="521979" cy="4500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V="1" rot="16741234">
            <a:off x="12055206" y="6250971"/>
            <a:ext cx="270152" cy="4776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rot="16741234">
            <a:off x="11554267" y="5650718"/>
            <a:ext cx="128338" cy="48373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rot="16741234">
            <a:off x="11826339" y="5504581"/>
            <a:ext cx="404755" cy="2665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a:stCxn id="83" idx="2"/>
          </p:cNvCxnSpPr>
          <p:nvPr/>
        </p:nvCxnSpPr>
        <p:spPr>
          <a:xfrm rot="16741234">
            <a:off x="12307791" y="4195447"/>
            <a:ext cx="560420" cy="4511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a:endCxn id="83" idx="6"/>
          </p:cNvCxnSpPr>
          <p:nvPr/>
        </p:nvCxnSpPr>
        <p:spPr>
          <a:xfrm flipV="1" rot="16741234">
            <a:off x="12528258" y="4568614"/>
            <a:ext cx="366063" cy="47270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flipH="1" flipV="1" rot="16741234">
            <a:off x="12296561" y="4904286"/>
            <a:ext cx="505327" cy="65844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rot="16741234">
            <a:off x="10765563" y="6573602"/>
            <a:ext cx="486266" cy="308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flipH="1" rot="16741234">
            <a:off x="10929889" y="6890310"/>
            <a:ext cx="418126" cy="3586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rot="16741234">
            <a:off x="11067460" y="6060062"/>
            <a:ext cx="347450" cy="14847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1" name="椭圆 80"/>
          <p:cNvSpPr/>
          <p:nvPr/>
        </p:nvSpPr>
        <p:spPr>
          <a:xfrm flipH="1" rot="16741234">
            <a:off x="11380393" y="3940521"/>
            <a:ext cx="122016" cy="122016"/>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82" name="椭圆 81"/>
          <p:cNvSpPr/>
          <p:nvPr/>
        </p:nvSpPr>
        <p:spPr>
          <a:xfrm flipH="1" rot="16741234">
            <a:off x="11627064" y="4571330"/>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3" name="椭圆 82"/>
          <p:cNvSpPr/>
          <p:nvPr/>
        </p:nvSpPr>
        <p:spPr>
          <a:xfrm flipH="1" rot="16741234">
            <a:off x="12465610" y="4490612"/>
            <a:ext cx="97129" cy="97129"/>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84" name="椭圆 83"/>
          <p:cNvSpPr/>
          <p:nvPr/>
        </p:nvSpPr>
        <p:spPr>
          <a:xfrm flipH="1" rot="16741234">
            <a:off x="11619325" y="5017406"/>
            <a:ext cx="122016" cy="122016"/>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85" name="椭圆 84"/>
          <p:cNvSpPr/>
          <p:nvPr/>
        </p:nvSpPr>
        <p:spPr>
          <a:xfrm flipH="1" rot="16741234">
            <a:off x="12627926" y="3870587"/>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6" name="椭圆 85"/>
          <p:cNvSpPr/>
          <p:nvPr/>
        </p:nvSpPr>
        <p:spPr>
          <a:xfrm flipH="1" rot="16741234">
            <a:off x="11300791" y="5877832"/>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7" name="椭圆 86"/>
          <p:cNvSpPr/>
          <p:nvPr/>
        </p:nvSpPr>
        <p:spPr>
          <a:xfrm flipH="1" rot="16741234">
            <a:off x="12865478" y="4989945"/>
            <a:ext cx="118686" cy="118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8" name="椭圆 87"/>
          <p:cNvSpPr/>
          <p:nvPr/>
        </p:nvSpPr>
        <p:spPr>
          <a:xfrm flipH="1" rot="16741234">
            <a:off x="12103594" y="5381987"/>
            <a:ext cx="170065" cy="1700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9" name="椭圆 88"/>
          <p:cNvSpPr/>
          <p:nvPr/>
        </p:nvSpPr>
        <p:spPr>
          <a:xfrm flipH="1" rot="16741234">
            <a:off x="11403748" y="8871752"/>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0" name="椭圆 89"/>
          <p:cNvSpPr/>
          <p:nvPr/>
        </p:nvSpPr>
        <p:spPr>
          <a:xfrm rot="16741234">
            <a:off x="11133599" y="7679723"/>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1" name="椭圆 90"/>
          <p:cNvSpPr/>
          <p:nvPr/>
        </p:nvSpPr>
        <p:spPr>
          <a:xfrm rot="16741234">
            <a:off x="11896418" y="8076018"/>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2" name="椭圆 91"/>
          <p:cNvSpPr/>
          <p:nvPr/>
        </p:nvSpPr>
        <p:spPr>
          <a:xfrm rot="16741234">
            <a:off x="10890046" y="8249612"/>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3" name="椭圆 92"/>
          <p:cNvSpPr/>
          <p:nvPr/>
        </p:nvSpPr>
        <p:spPr>
          <a:xfrm rot="16741234">
            <a:off x="10492427" y="7498908"/>
            <a:ext cx="97129" cy="97129"/>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94" name="椭圆 93"/>
          <p:cNvSpPr/>
          <p:nvPr/>
        </p:nvSpPr>
        <p:spPr>
          <a:xfrm rot="16741234">
            <a:off x="11258131" y="7292609"/>
            <a:ext cx="122016" cy="12201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5" name="椭圆 94"/>
          <p:cNvSpPr/>
          <p:nvPr/>
        </p:nvSpPr>
        <p:spPr>
          <a:xfrm rot="16741234">
            <a:off x="11597594" y="8589324"/>
            <a:ext cx="122016" cy="122016"/>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96" name="椭圆 95"/>
          <p:cNvSpPr/>
          <p:nvPr/>
        </p:nvSpPr>
        <p:spPr>
          <a:xfrm rot="16741234">
            <a:off x="11052767" y="6274202"/>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7" name="椭圆 96"/>
          <p:cNvSpPr/>
          <p:nvPr/>
        </p:nvSpPr>
        <p:spPr>
          <a:xfrm rot="16741234">
            <a:off x="10911069" y="6739848"/>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8" name="椭圆 97"/>
          <p:cNvSpPr/>
          <p:nvPr/>
        </p:nvSpPr>
        <p:spPr>
          <a:xfrm rot="16741234">
            <a:off x="12384965" y="6651409"/>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9" name="椭圆 98"/>
          <p:cNvSpPr/>
          <p:nvPr/>
        </p:nvSpPr>
        <p:spPr>
          <a:xfrm rot="16741234">
            <a:off x="11679632" y="6626451"/>
            <a:ext cx="128800" cy="1288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0" name="椭圆 99"/>
          <p:cNvSpPr/>
          <p:nvPr/>
        </p:nvSpPr>
        <p:spPr>
          <a:xfrm rot="16741234">
            <a:off x="11837760" y="7056504"/>
            <a:ext cx="170065" cy="1700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1" name="椭圆 100"/>
          <p:cNvSpPr/>
          <p:nvPr/>
        </p:nvSpPr>
        <p:spPr>
          <a:xfrm flipH="1" rot="16741234">
            <a:off x="11869793" y="6202949"/>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2" name="椭圆 101"/>
          <p:cNvSpPr/>
          <p:nvPr/>
        </p:nvSpPr>
        <p:spPr>
          <a:xfrm flipH="1" rot="16741234">
            <a:off x="11812978" y="5779125"/>
            <a:ext cx="145836" cy="145836"/>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3" name="椭圆 102"/>
          <p:cNvSpPr/>
          <p:nvPr/>
        </p:nvSpPr>
        <p:spPr>
          <a:xfrm flipH="1" rot="16741234">
            <a:off x="13113324" y="4541337"/>
            <a:ext cx="122016" cy="122016"/>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104" name="椭圆 103"/>
          <p:cNvSpPr/>
          <p:nvPr/>
        </p:nvSpPr>
        <p:spPr>
          <a:xfrm flipH="1" rot="16741234">
            <a:off x="12946650" y="5652431"/>
            <a:ext cx="105246" cy="105246"/>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105" name="椭圆 104"/>
          <p:cNvSpPr/>
          <p:nvPr/>
        </p:nvSpPr>
        <p:spPr>
          <a:xfrm flipH="1" rot="16741234">
            <a:off x="12488937" y="5996483"/>
            <a:ext cx="97129" cy="97129"/>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106" name="椭圆 105"/>
          <p:cNvSpPr/>
          <p:nvPr/>
        </p:nvSpPr>
        <p:spPr>
          <a:xfrm flipH="1" rot="16741234">
            <a:off x="13142668" y="5232274"/>
            <a:ext cx="170065" cy="1700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7" name="椭圆 106"/>
          <p:cNvSpPr/>
          <p:nvPr/>
        </p:nvSpPr>
        <p:spPr>
          <a:xfrm rot="16741234">
            <a:off x="12714680" y="7113639"/>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8" name="椭圆 107"/>
          <p:cNvSpPr/>
          <p:nvPr/>
        </p:nvSpPr>
        <p:spPr>
          <a:xfrm rot="16741234">
            <a:off x="12434078" y="7707385"/>
            <a:ext cx="118686" cy="118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9" name="椭圆 108"/>
          <p:cNvSpPr/>
          <p:nvPr/>
        </p:nvSpPr>
        <p:spPr>
          <a:xfrm rot="16741234">
            <a:off x="12159442" y="8416871"/>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0" name="椭圆 109"/>
          <p:cNvSpPr/>
          <p:nvPr/>
        </p:nvSpPr>
        <p:spPr>
          <a:xfrm rot="16741234">
            <a:off x="12104260" y="7590527"/>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1" name="椭圆 110"/>
          <p:cNvSpPr/>
          <p:nvPr/>
        </p:nvSpPr>
        <p:spPr>
          <a:xfrm flipH="1" rot="16741234">
            <a:off x="12958366" y="6198910"/>
            <a:ext cx="148893" cy="148893"/>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2" name="椭圆 111"/>
          <p:cNvSpPr/>
          <p:nvPr/>
        </p:nvSpPr>
        <p:spPr>
          <a:xfrm flipH="1" rot="16741234">
            <a:off x="11211226" y="4841356"/>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3" name="椭圆 112"/>
          <p:cNvSpPr/>
          <p:nvPr/>
        </p:nvSpPr>
        <p:spPr>
          <a:xfrm flipH="1" rot="16741234">
            <a:off x="11115952" y="5449265"/>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14" name="组合 113"/>
          <p:cNvGrpSpPr/>
          <p:nvPr/>
        </p:nvGrpSpPr>
        <p:grpSpPr>
          <a:xfrm rot="16741234">
            <a:off x="9367121" y="5685078"/>
            <a:ext cx="2720838" cy="505942"/>
            <a:chOff x="5233265" y="2334818"/>
            <a:chExt cx="2720838" cy="505942"/>
          </a:xfrm>
        </p:grpSpPr>
        <p:sp>
          <p:nvSpPr>
            <p:cNvPr id="115" name="椭圆 114"/>
            <p:cNvSpPr/>
            <p:nvPr/>
          </p:nvSpPr>
          <p:spPr>
            <a:xfrm flipH="1">
              <a:off x="7856974" y="2607323"/>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6" name="椭圆 115"/>
            <p:cNvSpPr/>
            <p:nvPr/>
          </p:nvSpPr>
          <p:spPr>
            <a:xfrm>
              <a:off x="5233265" y="2735514"/>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7" name="椭圆 116"/>
            <p:cNvSpPr/>
            <p:nvPr/>
          </p:nvSpPr>
          <p:spPr>
            <a:xfrm>
              <a:off x="5596947" y="2508972"/>
              <a:ext cx="122016" cy="12201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8" name="椭圆 117"/>
            <p:cNvSpPr/>
            <p:nvPr/>
          </p:nvSpPr>
          <p:spPr>
            <a:xfrm flipH="1">
              <a:off x="6370598" y="2334818"/>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9" name="椭圆 118"/>
            <p:cNvSpPr/>
            <p:nvPr/>
          </p:nvSpPr>
          <p:spPr>
            <a:xfrm>
              <a:off x="7109056" y="2611432"/>
              <a:ext cx="141849" cy="14184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cxnSp>
        <p:nvCxnSpPr>
          <p:cNvPr id="120" name="直接连接符 119"/>
          <p:cNvCxnSpPr>
            <a:endCxn id="93" idx="3"/>
          </p:cNvCxnSpPr>
          <p:nvPr/>
        </p:nvCxnSpPr>
        <p:spPr>
          <a:xfrm flipV="1" rot="16741234">
            <a:off x="10435189" y="7701462"/>
            <a:ext cx="610899" cy="44349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1" name="直接连接符 120"/>
          <p:cNvCxnSpPr>
            <a:stCxn id="94" idx="0"/>
            <a:endCxn id="93" idx="5"/>
          </p:cNvCxnSpPr>
          <p:nvPr/>
        </p:nvCxnSpPr>
        <p:spPr>
          <a:xfrm flipH="1" flipV="1" rot="16741234">
            <a:off x="10780027" y="7110107"/>
            <a:ext cx="279123" cy="64278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2" name="椭圆 121"/>
          <p:cNvSpPr/>
          <p:nvPr/>
        </p:nvSpPr>
        <p:spPr>
          <a:xfrm flipH="1" rot="16741234">
            <a:off x="12121673" y="3286380"/>
            <a:ext cx="118686" cy="118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3" name="椭圆 122"/>
          <p:cNvSpPr/>
          <p:nvPr/>
        </p:nvSpPr>
        <p:spPr>
          <a:xfrm flipH="1" rot="16741234">
            <a:off x="12060102" y="3926535"/>
            <a:ext cx="175715" cy="175715"/>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4" name="椭圆 123"/>
          <p:cNvSpPr/>
          <p:nvPr/>
        </p:nvSpPr>
        <p:spPr>
          <a:xfrm rot="16741234">
            <a:off x="11773265" y="2769726"/>
            <a:ext cx="137160" cy="137160"/>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125" name="文本框 124"/>
          <p:cNvSpPr txBox="1"/>
          <p:nvPr/>
        </p:nvSpPr>
        <p:spPr>
          <a:xfrm>
            <a:off x="10724437" y="-3061"/>
            <a:ext cx="1040590" cy="1005840"/>
          </a:xfrm>
          <a:prstGeom prst="rect">
            <a:avLst/>
          </a:prstGeom>
          <a:noFill/>
        </p:spPr>
        <p:txBody>
          <a:bodyPr rtlCol="0" wrap="square">
            <a:spAutoFit/>
          </a:bodyPr>
          <a:lstStyle>
            <a:defPPr>
              <a:defRPr lang="zh-CN"/>
            </a:defPPr>
            <a:lvl1pPr algn="just">
              <a:defRPr sz="9600">
                <a:solidFill>
                  <a:schemeClr val="tx1">
                    <a:lumMod val="75000"/>
                    <a:lumOff val="25000"/>
                  </a:schemeClr>
                </a:solidFill>
                <a:latin charset="-79" panose="02010803020104030203" pitchFamily="2" typeface="Aharoni"/>
                <a:ea charset="-122" panose="02010601030101010101" pitchFamily="2" typeface="LiHei Pro"/>
                <a:cs charset="-79" panose="02010803020104030203" pitchFamily="2" typeface="Aharoni"/>
              </a:defRPr>
            </a:lvl1pPr>
          </a:lstStyle>
          <a:p>
            <a:r>
              <a:rPr altLang="zh-CN" lang="en-US" smtClean="0" sz="6000">
                <a:solidFill>
                  <a:schemeClr val="tx1"/>
                </a:solidFill>
                <a:latin typeface="+mn-lt"/>
              </a:rPr>
              <a:t>03</a:t>
            </a:r>
          </a:p>
        </p:txBody>
      </p:sp>
      <p:cxnSp>
        <p:nvCxnSpPr>
          <p:cNvPr id="126" name="直接连接符 125"/>
          <p:cNvCxnSpPr/>
          <p:nvPr/>
        </p:nvCxnSpPr>
        <p:spPr>
          <a:xfrm flipH="1">
            <a:off x="11439281" y="578463"/>
            <a:ext cx="452746" cy="434139"/>
          </a:xfrm>
          <a:prstGeom prst="line">
            <a:avLst/>
          </a:prstGeom>
          <a:ln cap="rnd"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7" name="直接连接符 126"/>
          <p:cNvCxnSpPr/>
          <p:nvPr/>
        </p:nvCxnSpPr>
        <p:spPr>
          <a:xfrm>
            <a:off x="1162150" y="3794508"/>
            <a:ext cx="4457228" cy="0"/>
          </a:xfrm>
          <a:prstGeom prst="line">
            <a:avLst/>
          </a:prstGeom>
          <a:ln cap="rnd" w="3175">
            <a:solidFill>
              <a:schemeClr val="bg1">
                <a:lumMod val="85000"/>
              </a:schemeClr>
            </a:solidFill>
            <a:round/>
            <a:headEnd type="none"/>
            <a:tailEnd len="med" type="none" w="med"/>
          </a:ln>
        </p:spPr>
        <p:style>
          <a:lnRef idx="1">
            <a:schemeClr val="accent1"/>
          </a:lnRef>
          <a:fillRef idx="0">
            <a:schemeClr val="accent1"/>
          </a:fillRef>
          <a:effectRef idx="0">
            <a:schemeClr val="accent1"/>
          </a:effectRef>
          <a:fontRef idx="minor">
            <a:schemeClr val="tx1"/>
          </a:fontRef>
        </p:style>
      </p:cxnSp>
      <p:grpSp>
        <p:nvGrpSpPr>
          <p:cNvPr id="129" name="ïṣļîḑe">
            <a:extLst/>
          </p:cNvPr>
          <p:cNvGrpSpPr/>
          <p:nvPr/>
        </p:nvGrpSpPr>
        <p:grpSpPr>
          <a:xfrm>
            <a:off x="5717392" y="5228033"/>
            <a:ext cx="5630999" cy="118134"/>
            <a:chOff x="-1348120" y="5777968"/>
            <a:chExt cx="9361040" cy="187524"/>
          </a:xfrm>
        </p:grpSpPr>
        <p:sp>
          <p:nvSpPr>
            <p:cNvPr id="137" name="ïṡľîḍe">
              <a:extLst/>
            </p:cNvPr>
            <p:cNvSpPr/>
            <p:nvPr/>
          </p:nvSpPr>
          <p:spPr>
            <a:xfrm flipV="1">
              <a:off x="-1348120" y="5928916"/>
              <a:ext cx="9361040" cy="36576"/>
            </a:xfrm>
            <a:prstGeom prst="trapezoid">
              <a:avLst>
                <a:gd fmla="val 814192" name="adj"/>
              </a:avLst>
            </a:prstGeom>
            <a:solidFill>
              <a:srgbClr val="80808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solidFill>
                  <a:schemeClr val="tx1"/>
                </a:solidFill>
                <a:latin charset="-122" pitchFamily="2" typeface="造字工房朗宋（非商用）常规体"/>
                <a:ea charset="-122" pitchFamily="2" typeface="造字工房朗宋（非商用）常规体"/>
              </a:endParaRPr>
            </a:p>
          </p:txBody>
        </p:sp>
        <p:sp>
          <p:nvSpPr>
            <p:cNvPr id="138" name="iṧḻíḑe">
              <a:extLst/>
            </p:cNvPr>
            <p:cNvSpPr/>
            <p:nvPr/>
          </p:nvSpPr>
          <p:spPr>
            <a:xfrm>
              <a:off x="-1348120" y="5777968"/>
              <a:ext cx="9361040" cy="151090"/>
            </a:xfrm>
            <a:prstGeom prst="rect">
              <a:avLst/>
            </a:prstGeom>
            <a:solidFill>
              <a:srgbClr val="DDDDD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solidFill>
                  <a:schemeClr val="tx1"/>
                </a:solidFill>
                <a:latin charset="-122" pitchFamily="2" typeface="造字工房朗宋（非商用）常规体"/>
                <a:ea charset="-122" pitchFamily="2" typeface="造字工房朗宋（非商用）常规体"/>
              </a:endParaRPr>
            </a:p>
          </p:txBody>
        </p:sp>
      </p:grpSp>
      <p:grpSp>
        <p:nvGrpSpPr>
          <p:cNvPr id="130" name="ïṩlíḍe">
            <a:extLst/>
          </p:cNvPr>
          <p:cNvGrpSpPr/>
          <p:nvPr/>
        </p:nvGrpSpPr>
        <p:grpSpPr>
          <a:xfrm>
            <a:off x="6197032" y="2232559"/>
            <a:ext cx="4671719" cy="2960878"/>
            <a:chOff x="-375492" y="1139528"/>
            <a:chExt cx="7415785" cy="4700016"/>
          </a:xfrm>
        </p:grpSpPr>
        <p:grpSp>
          <p:nvGrpSpPr>
            <p:cNvPr id="132" name="ïsľiďe">
              <a:extLst/>
            </p:cNvPr>
            <p:cNvGrpSpPr/>
            <p:nvPr/>
          </p:nvGrpSpPr>
          <p:grpSpPr>
            <a:xfrm>
              <a:off x="-375492" y="1139528"/>
              <a:ext cx="7415785" cy="4700016"/>
              <a:chOff x="-375492" y="1139528"/>
              <a:chExt cx="7415785" cy="4700016"/>
            </a:xfrm>
          </p:grpSpPr>
          <p:sp>
            <p:nvSpPr>
              <p:cNvPr id="134" name="îsľíḍe">
                <a:extLst/>
              </p:cNvPr>
              <p:cNvSpPr/>
              <p:nvPr/>
            </p:nvSpPr>
            <p:spPr>
              <a:xfrm>
                <a:off x="-375492" y="1139528"/>
                <a:ext cx="7415784" cy="4700016"/>
              </a:xfrm>
              <a:custGeom>
                <a:gdLst>
                  <a:gd fmla="*/ 224028 w 7415784" name="connsiteX0"/>
                  <a:gd fmla="*/ 269748 h 4700016" name="connsiteY0"/>
                  <a:gd fmla="*/ 224028 w 7415784" name="connsiteX1"/>
                  <a:gd fmla="*/ 4430268 h 4700016" name="connsiteY1"/>
                  <a:gd fmla="*/ 7191756 w 7415784" name="connsiteX2"/>
                  <a:gd fmla="*/ 4430268 h 4700016" name="connsiteY2"/>
                  <a:gd fmla="*/ 7191756 w 7415784" name="connsiteX3"/>
                  <a:gd fmla="*/ 269748 h 4700016" name="connsiteY3"/>
                  <a:gd fmla="*/ 266867 w 7415784" name="connsiteX4"/>
                  <a:gd fmla="*/ 0 h 4700016" name="connsiteY4"/>
                  <a:gd fmla="*/ 7148917 w 7415784" name="connsiteX5"/>
                  <a:gd fmla="*/ 0 h 4700016" name="connsiteY5"/>
                  <a:gd fmla="*/ 7415784 w 7415784" name="connsiteX6"/>
                  <a:gd fmla="*/ 266867 h 4700016" name="connsiteY6"/>
                  <a:gd fmla="*/ 7415784 w 7415784" name="connsiteX7"/>
                  <a:gd fmla="*/ 4433149 h 4700016" name="connsiteY7"/>
                  <a:gd fmla="*/ 7148917 w 7415784" name="connsiteX8"/>
                  <a:gd fmla="*/ 4700016 h 4700016" name="connsiteY8"/>
                  <a:gd fmla="*/ 266867 w 7415784" name="connsiteX9"/>
                  <a:gd fmla="*/ 4700016 h 4700016" name="connsiteY9"/>
                  <a:gd fmla="*/ 0 w 7415784" name="connsiteX10"/>
                  <a:gd fmla="*/ 4433149 h 4700016" name="connsiteY10"/>
                  <a:gd fmla="*/ 0 w 7415784" name="connsiteX11"/>
                  <a:gd fmla="*/ 266867 h 4700016" name="connsiteY11"/>
                  <a:gd fmla="*/ 266867 w 7415784" name="connsiteX12"/>
                  <a:gd fmla="*/ 0 h 4700016"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4700016" w="7415783">
                    <a:moveTo>
                      <a:pt x="224028" y="269748"/>
                    </a:moveTo>
                    <a:lnTo>
                      <a:pt x="224028" y="4430268"/>
                    </a:lnTo>
                    <a:lnTo>
                      <a:pt x="7191756" y="4430268"/>
                    </a:lnTo>
                    <a:lnTo>
                      <a:pt x="7191756" y="269748"/>
                    </a:lnTo>
                    <a:close/>
                    <a:moveTo>
                      <a:pt x="266867" y="0"/>
                    </a:moveTo>
                    <a:lnTo>
                      <a:pt x="7148917" y="0"/>
                    </a:lnTo>
                    <a:cubicBezTo>
                      <a:pt x="7296304" y="0"/>
                      <a:pt x="7415784" y="119480"/>
                      <a:pt x="7415784" y="266867"/>
                    </a:cubicBezTo>
                    <a:lnTo>
                      <a:pt x="7415784" y="4433149"/>
                    </a:lnTo>
                    <a:cubicBezTo>
                      <a:pt x="7415784" y="4580536"/>
                      <a:pt x="7296304" y="4700016"/>
                      <a:pt x="7148917" y="4700016"/>
                    </a:cubicBezTo>
                    <a:lnTo>
                      <a:pt x="266867" y="4700016"/>
                    </a:lnTo>
                    <a:cubicBezTo>
                      <a:pt x="119480" y="4700016"/>
                      <a:pt x="0" y="4580536"/>
                      <a:pt x="0" y="4433149"/>
                    </a:cubicBezTo>
                    <a:lnTo>
                      <a:pt x="0" y="266867"/>
                    </a:lnTo>
                    <a:cubicBezTo>
                      <a:pt x="0" y="119480"/>
                      <a:pt x="119480" y="0"/>
                      <a:pt x="266867" y="0"/>
                    </a:cubicBezTo>
                    <a:close/>
                  </a:path>
                </a:pathLst>
              </a:cu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solidFill>
                    <a:schemeClr val="tx1"/>
                  </a:solidFill>
                  <a:latin charset="-122" pitchFamily="2" typeface="造字工房朗宋（非商用）常规体"/>
                  <a:ea charset="-122" pitchFamily="2" typeface="造字工房朗宋（非商用）常规体"/>
                </a:endParaRPr>
              </a:p>
            </p:txBody>
          </p:sp>
          <p:sp>
            <p:nvSpPr>
              <p:cNvPr id="135" name="íṡlïḓé">
                <a:extLst/>
              </p:cNvPr>
              <p:cNvSpPr/>
              <p:nvPr/>
            </p:nvSpPr>
            <p:spPr>
              <a:xfrm>
                <a:off x="-358011" y="1160080"/>
                <a:ext cx="7380820" cy="4658913"/>
              </a:xfrm>
              <a:custGeom>
                <a:gdLst>
                  <a:gd fmla="*/ 252028 w 7380820" name="connsiteX0"/>
                  <a:gd fmla="*/ 295230 h 4658912" name="connsiteY0"/>
                  <a:gd fmla="*/ 252028 w 7380820" name="connsiteX1"/>
                  <a:gd fmla="*/ 4363682 h 4658912" name="connsiteY1"/>
                  <a:gd fmla="*/ 7128792 w 7380820" name="connsiteX2"/>
                  <a:gd fmla="*/ 4363682 h 4658912" name="connsiteY2"/>
                  <a:gd fmla="*/ 7128792 w 7380820" name="connsiteX3"/>
                  <a:gd fmla="*/ 295230 h 4658912" name="connsiteY3"/>
                  <a:gd fmla="*/ 264533 w 7380820" name="connsiteX4"/>
                  <a:gd fmla="*/ 0 h 4658912" name="connsiteY4"/>
                  <a:gd fmla="*/ 7116287 w 7380820" name="connsiteX5"/>
                  <a:gd fmla="*/ 0 h 4658912" name="connsiteY5"/>
                  <a:gd fmla="*/ 7380820 w 7380820" name="connsiteX6"/>
                  <a:gd fmla="*/ 264533 h 4658912" name="connsiteY6"/>
                  <a:gd fmla="*/ 7380820 w 7380820" name="connsiteX7"/>
                  <a:gd fmla="*/ 4394379 h 4658912" name="connsiteY7"/>
                  <a:gd fmla="*/ 7116287 w 7380820" name="connsiteX8"/>
                  <a:gd fmla="*/ 4658912 h 4658912" name="connsiteY8"/>
                  <a:gd fmla="*/ 264533 w 7380820" name="connsiteX9"/>
                  <a:gd fmla="*/ 4658912 h 4658912" name="connsiteY9"/>
                  <a:gd fmla="*/ 0 w 7380820" name="connsiteX10"/>
                  <a:gd fmla="*/ 4394379 h 4658912" name="connsiteY10"/>
                  <a:gd fmla="*/ 0 w 7380820" name="connsiteX11"/>
                  <a:gd fmla="*/ 264533 h 4658912" name="connsiteY11"/>
                  <a:gd fmla="*/ 264533 w 7380820" name="connsiteX12"/>
                  <a:gd fmla="*/ 0 h 4658912"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4658912" w="7380820">
                    <a:moveTo>
                      <a:pt x="252028" y="295230"/>
                    </a:moveTo>
                    <a:lnTo>
                      <a:pt x="252028" y="4363682"/>
                    </a:lnTo>
                    <a:lnTo>
                      <a:pt x="7128792" y="4363682"/>
                    </a:lnTo>
                    <a:lnTo>
                      <a:pt x="7128792" y="295230"/>
                    </a:lnTo>
                    <a:close/>
                    <a:moveTo>
                      <a:pt x="264533" y="0"/>
                    </a:moveTo>
                    <a:lnTo>
                      <a:pt x="7116287" y="0"/>
                    </a:lnTo>
                    <a:cubicBezTo>
                      <a:pt x="7262385" y="0"/>
                      <a:pt x="7380820" y="118435"/>
                      <a:pt x="7380820" y="264533"/>
                    </a:cubicBezTo>
                    <a:lnTo>
                      <a:pt x="7380820" y="4394379"/>
                    </a:lnTo>
                    <a:cubicBezTo>
                      <a:pt x="7380820" y="4540477"/>
                      <a:pt x="7262385" y="4658912"/>
                      <a:pt x="7116287" y="4658912"/>
                    </a:cubicBezTo>
                    <a:lnTo>
                      <a:pt x="264533" y="4658912"/>
                    </a:lnTo>
                    <a:cubicBezTo>
                      <a:pt x="118435" y="4658912"/>
                      <a:pt x="0" y="4540477"/>
                      <a:pt x="0" y="4394379"/>
                    </a:cubicBezTo>
                    <a:lnTo>
                      <a:pt x="0" y="264533"/>
                    </a:lnTo>
                    <a:cubicBezTo>
                      <a:pt x="0" y="118435"/>
                      <a:pt x="118435" y="0"/>
                      <a:pt x="264533" y="0"/>
                    </a:cubicBezTo>
                    <a:close/>
                  </a:path>
                </a:pathLst>
              </a:cu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solidFill>
                    <a:schemeClr val="tx1"/>
                  </a:solidFill>
                  <a:latin charset="-122" pitchFamily="2" typeface="造字工房朗宋（非商用）常规体"/>
                  <a:ea charset="-122" pitchFamily="2" typeface="造字工房朗宋（非商用）常规体"/>
                </a:endParaRPr>
              </a:p>
            </p:txBody>
          </p:sp>
          <p:sp>
            <p:nvSpPr>
              <p:cNvPr hidden="1" id="136" name="ïsľîḑé">
                <a:extLst/>
              </p:cNvPr>
              <p:cNvSpPr/>
              <p:nvPr/>
            </p:nvSpPr>
            <p:spPr>
              <a:xfrm>
                <a:off x="4509683" y="1139528"/>
                <a:ext cx="2530610" cy="4700016"/>
              </a:xfrm>
              <a:custGeom>
                <a:gdLst>
                  <a:gd fmla="*/ 0 w 2530610" name="connsiteX0"/>
                  <a:gd fmla="*/ 0 h 4700016" name="connsiteY0"/>
                  <a:gd fmla="*/ 2263743 w 2530610" name="connsiteX1"/>
                  <a:gd fmla="*/ 0 h 4700016" name="connsiteY1"/>
                  <a:gd fmla="*/ 2530610 w 2530610" name="connsiteX2"/>
                  <a:gd fmla="*/ 266867 h 4700016" name="connsiteY2"/>
                  <a:gd fmla="*/ 2530610 w 2530610" name="connsiteX3"/>
                  <a:gd fmla="*/ 4433149 h 4700016" name="connsiteY3"/>
                  <a:gd fmla="*/ 2263743 w 2530610" name="connsiteX4"/>
                  <a:gd fmla="*/ 4700016 h 4700016" name="connsiteY4"/>
                  <a:gd fmla="*/ 1961175 w 2530610" name="connsiteX5"/>
                  <a:gd fmla="*/ 4700016 h 4700016"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4700016" w="2530610">
                    <a:moveTo>
                      <a:pt x="0" y="0"/>
                    </a:moveTo>
                    <a:lnTo>
                      <a:pt x="2263743" y="0"/>
                    </a:lnTo>
                    <a:cubicBezTo>
                      <a:pt x="2411130" y="0"/>
                      <a:pt x="2530610" y="119480"/>
                      <a:pt x="2530610" y="266867"/>
                    </a:cubicBezTo>
                    <a:lnTo>
                      <a:pt x="2530610" y="4433149"/>
                    </a:lnTo>
                    <a:cubicBezTo>
                      <a:pt x="2530610" y="4580536"/>
                      <a:pt x="2411130" y="4700016"/>
                      <a:pt x="2263743" y="4700016"/>
                    </a:cubicBezTo>
                    <a:lnTo>
                      <a:pt x="1961175" y="4700016"/>
                    </a:lnTo>
                    <a:close/>
                  </a:path>
                </a:pathLst>
              </a:custGeom>
              <a:gradFill>
                <a:gsLst>
                  <a:gs pos="0">
                    <a:srgbClr val="FFFFFF">
                      <a:alpha val="30000"/>
                    </a:srgbClr>
                  </a:gs>
                  <a:gs pos="100000">
                    <a:srgbClr val="FFFFFF">
                      <a:alpha val="0"/>
                    </a:srgbClr>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solidFill>
                    <a:schemeClr val="tx1"/>
                  </a:solidFill>
                  <a:latin charset="-122" pitchFamily="2" typeface="造字工房朗宋（非商用）常规体"/>
                  <a:ea charset="-122" pitchFamily="2" typeface="造字工房朗宋（非商用）常规体"/>
                </a:endParaRPr>
              </a:p>
            </p:txBody>
          </p:sp>
        </p:grpSp>
        <p:sp>
          <p:nvSpPr>
            <p:cNvPr id="133" name="îṥļidè">
              <a:extLst/>
            </p:cNvPr>
            <p:cNvSpPr/>
            <p:nvPr/>
          </p:nvSpPr>
          <p:spPr>
            <a:xfrm>
              <a:off x="3260392" y="1241052"/>
              <a:ext cx="144016" cy="144016"/>
            </a:xfrm>
            <a:prstGeom prst="ellipse">
              <a:avLst/>
            </a:prstGeom>
            <a:gradFill flip="none" rotWithShape="1">
              <a:gsLst>
                <a:gs pos="17000">
                  <a:schemeClr val="tx1"/>
                </a:gs>
                <a:gs pos="34000">
                  <a:srgbClr val="000000">
                    <a:lumMod val="84000"/>
                    <a:lumOff val="16000"/>
                  </a:srgbClr>
                </a:gs>
                <a:gs pos="100000">
                  <a:schemeClr val="bg1">
                    <a:lumMod val="50000"/>
                    <a:lumOff val="50000"/>
                  </a:schemeClr>
                </a:gs>
              </a:gsLst>
              <a:path path="circle">
                <a:fillToRect b="50000" l="50000" r="50000" t="50000"/>
              </a:path>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solidFill>
                  <a:schemeClr val="tx1"/>
                </a:solidFill>
                <a:latin charset="-122" pitchFamily="2" typeface="造字工房朗宋（非商用）常规体"/>
                <a:ea charset="-122" pitchFamily="2" typeface="造字工房朗宋（非商用）常规体"/>
              </a:endParaRPr>
            </a:p>
          </p:txBody>
        </p:sp>
      </p:grpSp>
      <p:sp>
        <p:nvSpPr>
          <p:cNvPr id="131" name="í$lïḓé"/>
          <p:cNvSpPr/>
          <p:nvPr/>
        </p:nvSpPr>
        <p:spPr>
          <a:xfrm>
            <a:off x="6315514" y="2406034"/>
            <a:ext cx="4409520" cy="2594721"/>
          </a:xfrm>
          <a:prstGeom prst="rect">
            <a:avLst/>
          </a:prstGeom>
          <a:blipFill dpi="0" rotWithShape="1">
            <a:blip r:embed="rId3">
              <a:extLst>
                <a:ext uri="{28A0092B-C50C-407E-A947-70E740481C1C}">
                  <a14:useLocalDpi val="0"/>
                </a:ext>
              </a:extLst>
            </a:blip>
            <a:stretch>
              <a:fillRect/>
            </a:stretch>
          </a:blipFill>
          <a:ln algn="ctr" cap="flat" cmpd="sng" w="6350">
            <a:noFill/>
            <a:prstDash val="solid"/>
            <a:miter lim="800000"/>
          </a:ln>
          <a:effectLs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solidFill>
              <a:latin charset="-122" pitchFamily="2" typeface="造字工房朗宋（非商用）常规体"/>
              <a:ea charset="-122" pitchFamily="2" typeface="造字工房朗宋（非商用）常规体"/>
            </a:endParaRPr>
          </a:p>
        </p:txBody>
      </p:sp>
      <p:grpSp>
        <p:nvGrpSpPr>
          <p:cNvPr id="139" name="组合 138"/>
          <p:cNvGrpSpPr/>
          <p:nvPr/>
        </p:nvGrpSpPr>
        <p:grpSpPr>
          <a:xfrm>
            <a:off x="1152625" y="2434944"/>
            <a:ext cx="4856143" cy="1030309"/>
            <a:chOff x="1152625" y="2434944"/>
            <a:chExt cx="4856143" cy="1030309"/>
          </a:xfrm>
        </p:grpSpPr>
        <p:grpSp>
          <p:nvGrpSpPr>
            <p:cNvPr id="140" name="işļîḑè"/>
            <p:cNvGrpSpPr/>
            <p:nvPr/>
          </p:nvGrpSpPr>
          <p:grpSpPr>
            <a:xfrm>
              <a:off x="1152625" y="2434944"/>
              <a:ext cx="1190855" cy="1009650"/>
              <a:chOff x="905188" y="4738440"/>
              <a:chExt cx="1190855" cy="1009650"/>
            </a:xfrm>
          </p:grpSpPr>
          <p:sp>
            <p:nvSpPr>
              <p:cNvPr id="144" name="iṥļïḍe"/>
              <p:cNvSpPr/>
              <p:nvPr/>
            </p:nvSpPr>
            <p:spPr bwMode="auto">
              <a:xfrm>
                <a:off x="905188" y="4738440"/>
                <a:ext cx="964142" cy="1009650"/>
              </a:xfrm>
              <a:prstGeom prst="rect">
                <a:avLst/>
              </a:prstGeom>
              <a:noFill/>
              <a:ln>
                <a:noFill/>
              </a:ln>
              <a:extLst>
                <a:ext uri="{909E8E84-426E-40dd-AFC4-6F175D3DCCD1}">
                  <a14:hiddenFill xmlns:lc="http://schemas.openxmlformats.org/drawingml/2006/lockedCanvas">
                    <a:solidFill>
                      <a:srgbClr val="FFFFFF"/>
                    </a:solidFill>
                  </a14:hiddenFill>
                </a:ext>
                <a:ext uri="{91240B29-F687-4f45-9708-019B960494DF}">
                  <a14:hiddenLine xmlns:lc="http://schemas.openxmlformats.org/drawingml/2006/lockedCanvas" cap="flat" w="12700">
                    <a:solidFill>
                      <a:schemeClr val="tx1"/>
                    </a:solidFill>
                    <a:miter lim="800000"/>
                    <a:headEnd len="med" type="none" w="med"/>
                    <a:tailEnd len="med" type="none" w="med"/>
                  </a14:hiddenLine>
                </a:ext>
              </a:extLst>
            </p:spPr>
            <p:txBody>
              <a:bodyPr anchor="ctr" bIns="0" lIns="0" rIns="0" tIns="0" wrap="none">
                <a:normAutofit/>
              </a:bodyPr>
              <a:lstStyle/>
              <a:p>
                <a:pPr algn="l"/>
                <a:r>
                  <a:rPr lang="en-US" smtClean="0" sz="5400">
                    <a:latin charset="-122" pitchFamily="2" typeface="造字工房朗宋（非商用）常规体"/>
                    <a:ea charset="-122" pitchFamily="2" typeface="造字工房朗宋（非商用）常规体"/>
                  </a:rPr>
                  <a:t>47</a:t>
                </a:r>
              </a:p>
            </p:txBody>
          </p:sp>
          <p:sp>
            <p:nvSpPr>
              <p:cNvPr id="145" name="ïṡ1iďé"/>
              <p:cNvSpPr/>
              <p:nvPr/>
            </p:nvSpPr>
            <p:spPr bwMode="auto">
              <a:xfrm>
                <a:off x="1701716" y="4955928"/>
                <a:ext cx="365125" cy="492125"/>
              </a:xfrm>
              <a:prstGeom prst="rect">
                <a:avLst/>
              </a:prstGeom>
              <a:noFill/>
              <a:ln>
                <a:noFill/>
              </a:ln>
              <a:extLst>
                <a:ext uri="{909E8E84-426E-40dd-AFC4-6F175D3DCCD1}">
                  <a14:hiddenFill xmlns:lc="http://schemas.openxmlformats.org/drawingml/2006/lockedCanvas">
                    <a:solidFill>
                      <a:srgbClr val="FFFFFF"/>
                    </a:solidFill>
                  </a14:hiddenFill>
                </a:ext>
                <a:ext uri="{91240B29-F687-4f45-9708-019B960494DF}">
                  <a14:hiddenLine xmlns:lc="http://schemas.openxmlformats.org/drawingml/2006/lockedCanvas" cap="flat" w="12700">
                    <a:solidFill>
                      <a:schemeClr val="tx1"/>
                    </a:solidFill>
                    <a:miter lim="800000"/>
                    <a:headEnd len="med" type="none" w="med"/>
                    <a:tailEnd len="med" type="none" w="med"/>
                  </a14:hiddenLine>
                </a:ext>
              </a:extLst>
            </p:spPr>
            <p:txBody>
              <a:bodyPr anchor="ctr" bIns="0" lIns="0" rIns="0" tIns="0" wrap="none">
                <a:normAutofit/>
              </a:bodyPr>
              <a:lstStyle/>
              <a:p>
                <a:pPr algn="l"/>
                <a:r>
                  <a:rPr lang="en-US" smtClean="0" sz="3200">
                    <a:latin charset="-122" pitchFamily="2" typeface="造字工房朗宋（非商用）常规体"/>
                    <a:ea charset="-122" pitchFamily="2" typeface="造字工房朗宋（非商用）常规体"/>
                  </a:rPr>
                  <a:t>%</a:t>
                </a:r>
              </a:p>
            </p:txBody>
          </p:sp>
          <p:cxnSp>
            <p:nvCxnSpPr>
              <p:cNvPr id="146" name="直接连接符 145"/>
              <p:cNvCxnSpPr/>
              <p:nvPr/>
            </p:nvCxnSpPr>
            <p:spPr>
              <a:xfrm flipH="1">
                <a:off x="2096043" y="4955928"/>
                <a:ext cx="0" cy="777328"/>
              </a:xfrm>
              <a:prstGeom prst="line">
                <a:avLst/>
              </a:prstGeom>
              <a:ln cap="rnd" w="3175">
                <a:solidFill>
                  <a:schemeClr val="bg1">
                    <a:lumMod val="85000"/>
                  </a:schemeClr>
                </a:solidFill>
                <a:round/>
                <a:headEnd type="none"/>
                <a:tailEnd len="med" type="none" w="med"/>
              </a:ln>
            </p:spPr>
            <p:style>
              <a:lnRef idx="1">
                <a:schemeClr val="accent1"/>
              </a:lnRef>
              <a:fillRef idx="0">
                <a:schemeClr val="accent1"/>
              </a:fillRef>
              <a:effectRef idx="0">
                <a:schemeClr val="accent1"/>
              </a:effectRef>
              <a:fontRef idx="minor">
                <a:schemeClr val="tx1"/>
              </a:fontRef>
            </p:style>
          </p:cxnSp>
        </p:grpSp>
        <p:grpSp>
          <p:nvGrpSpPr>
            <p:cNvPr id="141" name="组合 140"/>
            <p:cNvGrpSpPr/>
            <p:nvPr/>
          </p:nvGrpSpPr>
          <p:grpSpPr>
            <a:xfrm>
              <a:off x="2433536" y="2613353"/>
              <a:ext cx="3575232" cy="851900"/>
              <a:chOff x="1085274" y="2349127"/>
              <a:chExt cx="3575232" cy="851900"/>
            </a:xfrm>
          </p:grpSpPr>
          <p:sp>
            <p:nvSpPr>
              <p:cNvPr id="142" name="文本框 141"/>
              <p:cNvSpPr txBox="1"/>
              <p:nvPr/>
            </p:nvSpPr>
            <p:spPr>
              <a:xfrm>
                <a:off x="1085274" y="2349127"/>
                <a:ext cx="2133781" cy="365760"/>
              </a:xfrm>
              <a:prstGeom prst="rect">
                <a:avLst/>
              </a:prstGeom>
              <a:noFill/>
            </p:spPr>
            <p:txBody>
              <a:bodyPr rtlCol="0" wrap="square">
                <a:spAutoFit/>
                <a:scene3d>
                  <a:camera prst="orthographicFront"/>
                  <a:lightRig dir="t" rig="threePt"/>
                </a:scene3d>
                <a:sp3d contourW="12700"/>
              </a:bodyPr>
              <a:lstStyle/>
              <a:p>
                <a:r>
                  <a:rPr altLang="en-US" b="1" lang="zh-CN" smtClean="0">
                    <a:latin charset="-122" pitchFamily="2" typeface="造字工房朗宋（非商用）常规体"/>
                    <a:ea charset="-122" pitchFamily="2" typeface="造字工房朗宋（非商用）常规体"/>
                  </a:rPr>
                  <a:t>标题文字添加</a:t>
                </a:r>
              </a:p>
            </p:txBody>
          </p:sp>
          <p:sp>
            <p:nvSpPr>
              <p:cNvPr id="143" name="文本框 142"/>
              <p:cNvSpPr txBox="1"/>
              <p:nvPr/>
            </p:nvSpPr>
            <p:spPr>
              <a:xfrm>
                <a:off x="1085274" y="2687681"/>
                <a:ext cx="3575232" cy="508406"/>
              </a:xfrm>
              <a:prstGeom prst="rect">
                <a:avLst/>
              </a:prstGeom>
              <a:noFill/>
            </p:spPr>
            <p:txBody>
              <a:bodyPr rtlCol="0" wrap="square">
                <a:spAutoFit/>
                <a:scene3d>
                  <a:camera prst="orthographicFront"/>
                  <a:lightRig dir="t" rig="threePt"/>
                </a:scene3d>
                <a:sp3d contourW="12700"/>
              </a:bodyPr>
              <a:lstStyle/>
              <a:p>
                <a:pPr algn="just">
                  <a:lnSpc>
                    <a:spcPct val="114000"/>
                  </a:lnSpc>
                </a:pPr>
                <a:r>
                  <a:rPr altLang="zh-CN" lang="en-US" smtClean="0" sz="1200">
                    <a:latin charset="-122" pitchFamily="2" typeface="造字工房朗宋（非商用）常规体"/>
                    <a:ea charset="-122" pitchFamily="2" typeface="造字工房朗宋（非商用）常规体"/>
                  </a:rPr>
                  <a:t>print the presentation and make it film to be used in a wider field</a:t>
                </a:r>
              </a:p>
            </p:txBody>
          </p:sp>
        </p:grpSp>
      </p:grpSp>
      <p:grpSp>
        <p:nvGrpSpPr>
          <p:cNvPr id="147" name="组合 146"/>
          <p:cNvGrpSpPr/>
          <p:nvPr/>
        </p:nvGrpSpPr>
        <p:grpSpPr>
          <a:xfrm>
            <a:off x="1152625" y="4042056"/>
            <a:ext cx="4856143" cy="1032102"/>
            <a:chOff x="1152625" y="4042056"/>
            <a:chExt cx="4856143" cy="1032102"/>
          </a:xfrm>
        </p:grpSpPr>
        <p:grpSp>
          <p:nvGrpSpPr>
            <p:cNvPr id="148" name="ïṩlíḓe"/>
            <p:cNvGrpSpPr/>
            <p:nvPr/>
          </p:nvGrpSpPr>
          <p:grpSpPr>
            <a:xfrm>
              <a:off x="1152625" y="4042056"/>
              <a:ext cx="1190855" cy="1009650"/>
              <a:chOff x="905188" y="4738440"/>
              <a:chExt cx="1190855" cy="1009650"/>
            </a:xfrm>
          </p:grpSpPr>
          <p:sp>
            <p:nvSpPr>
              <p:cNvPr id="152" name="iśļïďê"/>
              <p:cNvSpPr/>
              <p:nvPr/>
            </p:nvSpPr>
            <p:spPr bwMode="auto">
              <a:xfrm>
                <a:off x="905188" y="4738440"/>
                <a:ext cx="964142" cy="1009650"/>
              </a:xfrm>
              <a:prstGeom prst="rect">
                <a:avLst/>
              </a:prstGeom>
              <a:noFill/>
              <a:ln>
                <a:noFill/>
              </a:ln>
              <a:extLst>
                <a:ext uri="{909E8E84-426E-40dd-AFC4-6F175D3DCCD1}">
                  <a14:hiddenFill xmlns:lc="http://schemas.openxmlformats.org/drawingml/2006/lockedCanvas">
                    <a:solidFill>
                      <a:srgbClr val="FFFFFF"/>
                    </a:solidFill>
                  </a14:hiddenFill>
                </a:ext>
                <a:ext uri="{91240B29-F687-4f45-9708-019B960494DF}">
                  <a14:hiddenLine xmlns:lc="http://schemas.openxmlformats.org/drawingml/2006/lockedCanvas" cap="flat" w="12700">
                    <a:solidFill>
                      <a:schemeClr val="tx1"/>
                    </a:solidFill>
                    <a:miter lim="800000"/>
                    <a:headEnd len="med" type="none" w="med"/>
                    <a:tailEnd len="med" type="none" w="med"/>
                  </a14:hiddenLine>
                </a:ext>
              </a:extLst>
            </p:spPr>
            <p:txBody>
              <a:bodyPr anchor="ctr" bIns="0" lIns="0" rIns="0" tIns="0" wrap="none">
                <a:normAutofit/>
              </a:bodyPr>
              <a:lstStyle/>
              <a:p>
                <a:pPr algn="l"/>
                <a:r>
                  <a:rPr lang="en-US" smtClean="0" sz="5400">
                    <a:latin charset="-122" pitchFamily="2" typeface="造字工房朗宋（非商用）常规体"/>
                    <a:ea charset="-122" pitchFamily="2" typeface="造字工房朗宋（非商用）常规体"/>
                  </a:rPr>
                  <a:t>33</a:t>
                </a:r>
              </a:p>
            </p:txBody>
          </p:sp>
          <p:sp>
            <p:nvSpPr>
              <p:cNvPr id="153" name="ïṣ1ïḋe"/>
              <p:cNvSpPr/>
              <p:nvPr/>
            </p:nvSpPr>
            <p:spPr bwMode="auto">
              <a:xfrm>
                <a:off x="1701716" y="4955928"/>
                <a:ext cx="365125" cy="492125"/>
              </a:xfrm>
              <a:prstGeom prst="rect">
                <a:avLst/>
              </a:prstGeom>
              <a:noFill/>
              <a:ln>
                <a:noFill/>
              </a:ln>
              <a:extLst>
                <a:ext uri="{909E8E84-426E-40dd-AFC4-6F175D3DCCD1}">
                  <a14:hiddenFill xmlns:lc="http://schemas.openxmlformats.org/drawingml/2006/lockedCanvas">
                    <a:solidFill>
                      <a:srgbClr val="FFFFFF"/>
                    </a:solidFill>
                  </a14:hiddenFill>
                </a:ext>
                <a:ext uri="{91240B29-F687-4f45-9708-019B960494DF}">
                  <a14:hiddenLine xmlns:lc="http://schemas.openxmlformats.org/drawingml/2006/lockedCanvas" cap="flat" w="12700">
                    <a:solidFill>
                      <a:schemeClr val="tx1"/>
                    </a:solidFill>
                    <a:miter lim="800000"/>
                    <a:headEnd len="med" type="none" w="med"/>
                    <a:tailEnd len="med" type="none" w="med"/>
                  </a14:hiddenLine>
                </a:ext>
              </a:extLst>
            </p:spPr>
            <p:txBody>
              <a:bodyPr anchor="ctr" bIns="0" lIns="0" rIns="0" tIns="0" wrap="none">
                <a:normAutofit/>
              </a:bodyPr>
              <a:lstStyle/>
              <a:p>
                <a:pPr algn="l"/>
                <a:r>
                  <a:rPr lang="en-US" smtClean="0" sz="3200">
                    <a:latin charset="-122" pitchFamily="2" typeface="造字工房朗宋（非商用）常规体"/>
                    <a:ea charset="-122" pitchFamily="2" typeface="造字工房朗宋（非商用）常规体"/>
                  </a:rPr>
                  <a:t>%</a:t>
                </a:r>
              </a:p>
            </p:txBody>
          </p:sp>
          <p:cxnSp>
            <p:nvCxnSpPr>
              <p:cNvPr id="154" name="直接连接符 153"/>
              <p:cNvCxnSpPr/>
              <p:nvPr/>
            </p:nvCxnSpPr>
            <p:spPr>
              <a:xfrm flipH="1">
                <a:off x="2096043" y="4955928"/>
                <a:ext cx="0" cy="777328"/>
              </a:xfrm>
              <a:prstGeom prst="line">
                <a:avLst/>
              </a:prstGeom>
              <a:ln cap="rnd" w="3175">
                <a:solidFill>
                  <a:schemeClr val="bg1">
                    <a:lumMod val="85000"/>
                  </a:schemeClr>
                </a:solidFill>
                <a:round/>
                <a:headEnd type="none"/>
                <a:tailEnd len="med" type="none" w="med"/>
              </a:ln>
            </p:spPr>
            <p:style>
              <a:lnRef idx="1">
                <a:schemeClr val="accent1"/>
              </a:lnRef>
              <a:fillRef idx="0">
                <a:schemeClr val="accent1"/>
              </a:fillRef>
              <a:effectRef idx="0">
                <a:schemeClr val="accent1"/>
              </a:effectRef>
              <a:fontRef idx="minor">
                <a:schemeClr val="tx1"/>
              </a:fontRef>
            </p:style>
          </p:cxnSp>
        </p:grpSp>
        <p:grpSp>
          <p:nvGrpSpPr>
            <p:cNvPr id="149" name="组合 148"/>
            <p:cNvGrpSpPr/>
            <p:nvPr/>
          </p:nvGrpSpPr>
          <p:grpSpPr>
            <a:xfrm>
              <a:off x="2433536" y="4222258"/>
              <a:ext cx="3575232" cy="851900"/>
              <a:chOff x="1085274" y="2349127"/>
              <a:chExt cx="3575232" cy="851900"/>
            </a:xfrm>
          </p:grpSpPr>
          <p:sp>
            <p:nvSpPr>
              <p:cNvPr id="150" name="文本框 149"/>
              <p:cNvSpPr txBox="1"/>
              <p:nvPr/>
            </p:nvSpPr>
            <p:spPr>
              <a:xfrm>
                <a:off x="1085274" y="2349128"/>
                <a:ext cx="2133781" cy="365760"/>
              </a:xfrm>
              <a:prstGeom prst="rect">
                <a:avLst/>
              </a:prstGeom>
              <a:noFill/>
            </p:spPr>
            <p:txBody>
              <a:bodyPr rtlCol="0" wrap="square">
                <a:spAutoFit/>
                <a:scene3d>
                  <a:camera prst="orthographicFront"/>
                  <a:lightRig dir="t" rig="threePt"/>
                </a:scene3d>
                <a:sp3d contourW="12700"/>
              </a:bodyPr>
              <a:lstStyle/>
              <a:p>
                <a:r>
                  <a:rPr altLang="en-US" b="1" lang="zh-CN" smtClean="0">
                    <a:latin charset="-122" pitchFamily="2" typeface="造字工房朗宋（非商用）常规体"/>
                    <a:ea charset="-122" pitchFamily="2" typeface="造字工房朗宋（非商用）常规体"/>
                  </a:rPr>
                  <a:t>标题文字添加</a:t>
                </a:r>
              </a:p>
            </p:txBody>
          </p:sp>
          <p:sp>
            <p:nvSpPr>
              <p:cNvPr id="151" name="文本框 150"/>
              <p:cNvSpPr txBox="1"/>
              <p:nvPr/>
            </p:nvSpPr>
            <p:spPr>
              <a:xfrm>
                <a:off x="1085274" y="2687681"/>
                <a:ext cx="3575232" cy="508406"/>
              </a:xfrm>
              <a:prstGeom prst="rect">
                <a:avLst/>
              </a:prstGeom>
              <a:noFill/>
            </p:spPr>
            <p:txBody>
              <a:bodyPr rtlCol="0" wrap="square">
                <a:spAutoFit/>
                <a:scene3d>
                  <a:camera prst="orthographicFront"/>
                  <a:lightRig dir="t" rig="threePt"/>
                </a:scene3d>
                <a:sp3d contourW="12700"/>
              </a:bodyPr>
              <a:lstStyle/>
              <a:p>
                <a:pPr algn="just">
                  <a:lnSpc>
                    <a:spcPct val="114000"/>
                  </a:lnSpc>
                </a:pPr>
                <a:r>
                  <a:rPr altLang="zh-CN" lang="en-US" smtClean="0" sz="1200">
                    <a:latin charset="-122" pitchFamily="2" typeface="造字工房朗宋（非商用）常规体"/>
                    <a:ea charset="-122" pitchFamily="2" typeface="造字工房朗宋（非商用）常规体"/>
                  </a:rPr>
                  <a:t>print the presentation and make it film to be used in a wider field</a:t>
                </a:r>
              </a:p>
            </p:txBody>
          </p:sp>
        </p:grpSp>
      </p:grpSp>
    </p:spTree>
    <p:extLst>
      <p:ext uri="{BB962C8B-B14F-4D97-AF65-F5344CB8AC3E}">
        <p14:creationId val="3731787843"/>
      </p:ext>
    </p:extLst>
  </p:cSld>
  <p:clrMapOvr>
    <a:masterClrMapping/>
  </p:clrMapOvr>
  <mc:AlternateContent>
    <mc:Choice Requires="p14">
      <p:transition advClick="0" p14:dur="1500" spd="slow">
        <p:random/>
      </p:transition>
    </mc:Choice>
    <mc:Fallback>
      <p:transition advClick="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31" presetSubtype="0">
                                  <p:stCondLst>
                                    <p:cond delay="500"/>
                                  </p:stCondLst>
                                  <p:childTnLst>
                                    <p:set>
                                      <p:cBhvr>
                                        <p:cTn dur="1" fill="hold" id="6">
                                          <p:stCondLst>
                                            <p:cond delay="0"/>
                                          </p:stCondLst>
                                        </p:cTn>
                                        <p:tgtEl>
                                          <p:spTgt spid="3"/>
                                        </p:tgtEl>
                                        <p:attrNameLst>
                                          <p:attrName>style.visibility</p:attrName>
                                        </p:attrNameLst>
                                      </p:cBhvr>
                                      <p:to>
                                        <p:strVal val="visible"/>
                                      </p:to>
                                    </p:set>
                                    <p:anim calcmode="lin" valueType="num">
                                      <p:cBhvr>
                                        <p:cTn dur="1000" fill="hold" id="7"/>
                                        <p:tgtEl>
                                          <p:spTgt spid="3"/>
                                        </p:tgtEl>
                                        <p:attrNameLst>
                                          <p:attrName>ppt_w</p:attrName>
                                        </p:attrNameLst>
                                      </p:cBhvr>
                                      <p:tavLst>
                                        <p:tav tm="0">
                                          <p:val>
                                            <p:fltVal val="0"/>
                                          </p:val>
                                        </p:tav>
                                        <p:tav tm="100000">
                                          <p:val>
                                            <p:strVal val="#ppt_w"/>
                                          </p:val>
                                        </p:tav>
                                      </p:tavLst>
                                    </p:anim>
                                    <p:anim calcmode="lin" valueType="num">
                                      <p:cBhvr>
                                        <p:cTn dur="1000" fill="hold" id="8"/>
                                        <p:tgtEl>
                                          <p:spTgt spid="3"/>
                                        </p:tgtEl>
                                        <p:attrNameLst>
                                          <p:attrName>ppt_h</p:attrName>
                                        </p:attrNameLst>
                                      </p:cBhvr>
                                      <p:tavLst>
                                        <p:tav tm="0">
                                          <p:val>
                                            <p:fltVal val="0"/>
                                          </p:val>
                                        </p:tav>
                                        <p:tav tm="100000">
                                          <p:val>
                                            <p:strVal val="#ppt_h"/>
                                          </p:val>
                                        </p:tav>
                                      </p:tavLst>
                                    </p:anim>
                                    <p:anim calcmode="lin" valueType="num">
                                      <p:cBhvr>
                                        <p:cTn dur="1000" fill="hold" id="9"/>
                                        <p:tgtEl>
                                          <p:spTgt spid="3"/>
                                        </p:tgtEl>
                                        <p:attrNameLst>
                                          <p:attrName>style.rotation</p:attrName>
                                        </p:attrNameLst>
                                      </p:cBhvr>
                                      <p:tavLst>
                                        <p:tav tm="0">
                                          <p:val>
                                            <p:fltVal val="90"/>
                                          </p:val>
                                        </p:tav>
                                        <p:tav tm="100000">
                                          <p:val>
                                            <p:fltVal val="0"/>
                                          </p:val>
                                        </p:tav>
                                      </p:tavLst>
                                    </p:anim>
                                    <p:animEffect filter="fade" transition="in">
                                      <p:cBhvr>
                                        <p:cTn dur="1000" id="10"/>
                                        <p:tgtEl>
                                          <p:spTgt spid="3"/>
                                        </p:tgtEl>
                                      </p:cBhvr>
                                    </p:animEffect>
                                  </p:childTnLst>
                                </p:cTn>
                              </p:par>
                              <p:par>
                                <p:cTn fill="hold" id="11" nodeType="withEffect" presetClass="entr" presetID="31" presetSubtype="0">
                                  <p:stCondLst>
                                    <p:cond delay="500"/>
                                  </p:stCondLst>
                                  <p:childTnLst>
                                    <p:set>
                                      <p:cBhvr>
                                        <p:cTn dur="1" fill="hold" id="12">
                                          <p:stCondLst>
                                            <p:cond delay="0"/>
                                          </p:stCondLst>
                                        </p:cTn>
                                        <p:tgtEl>
                                          <p:spTgt spid="4"/>
                                        </p:tgtEl>
                                        <p:attrNameLst>
                                          <p:attrName>style.visibility</p:attrName>
                                        </p:attrNameLst>
                                      </p:cBhvr>
                                      <p:to>
                                        <p:strVal val="visible"/>
                                      </p:to>
                                    </p:set>
                                    <p:anim calcmode="lin" valueType="num">
                                      <p:cBhvr>
                                        <p:cTn dur="1000" fill="hold" id="13"/>
                                        <p:tgtEl>
                                          <p:spTgt spid="4"/>
                                        </p:tgtEl>
                                        <p:attrNameLst>
                                          <p:attrName>ppt_w</p:attrName>
                                        </p:attrNameLst>
                                      </p:cBhvr>
                                      <p:tavLst>
                                        <p:tav tm="0">
                                          <p:val>
                                            <p:fltVal val="0"/>
                                          </p:val>
                                        </p:tav>
                                        <p:tav tm="100000">
                                          <p:val>
                                            <p:strVal val="#ppt_w"/>
                                          </p:val>
                                        </p:tav>
                                      </p:tavLst>
                                    </p:anim>
                                    <p:anim calcmode="lin" valueType="num">
                                      <p:cBhvr>
                                        <p:cTn dur="1000" fill="hold" id="14"/>
                                        <p:tgtEl>
                                          <p:spTgt spid="4"/>
                                        </p:tgtEl>
                                        <p:attrNameLst>
                                          <p:attrName>ppt_h</p:attrName>
                                        </p:attrNameLst>
                                      </p:cBhvr>
                                      <p:tavLst>
                                        <p:tav tm="0">
                                          <p:val>
                                            <p:fltVal val="0"/>
                                          </p:val>
                                        </p:tav>
                                        <p:tav tm="100000">
                                          <p:val>
                                            <p:strVal val="#ppt_h"/>
                                          </p:val>
                                        </p:tav>
                                      </p:tavLst>
                                    </p:anim>
                                    <p:anim calcmode="lin" valueType="num">
                                      <p:cBhvr>
                                        <p:cTn dur="1000" fill="hold" id="15"/>
                                        <p:tgtEl>
                                          <p:spTgt spid="4"/>
                                        </p:tgtEl>
                                        <p:attrNameLst>
                                          <p:attrName>style.rotation</p:attrName>
                                        </p:attrNameLst>
                                      </p:cBhvr>
                                      <p:tavLst>
                                        <p:tav tm="0">
                                          <p:val>
                                            <p:fltVal val="90"/>
                                          </p:val>
                                        </p:tav>
                                        <p:tav tm="100000">
                                          <p:val>
                                            <p:fltVal val="0"/>
                                          </p:val>
                                        </p:tav>
                                      </p:tavLst>
                                    </p:anim>
                                    <p:animEffect filter="fade" transition="in">
                                      <p:cBhvr>
                                        <p:cTn dur="1000" id="16"/>
                                        <p:tgtEl>
                                          <p:spTgt spid="4"/>
                                        </p:tgtEl>
                                      </p:cBhvr>
                                    </p:animEffect>
                                  </p:childTnLst>
                                </p:cTn>
                              </p:par>
                              <p:par>
                                <p:cTn fill="hold" id="17" nodeType="withEffect" presetClass="entr" presetID="31" presetSubtype="0">
                                  <p:stCondLst>
                                    <p:cond delay="500"/>
                                  </p:stCondLst>
                                  <p:childTnLst>
                                    <p:set>
                                      <p:cBhvr>
                                        <p:cTn dur="1" fill="hold" id="18">
                                          <p:stCondLst>
                                            <p:cond delay="0"/>
                                          </p:stCondLst>
                                        </p:cTn>
                                        <p:tgtEl>
                                          <p:spTgt spid="5"/>
                                        </p:tgtEl>
                                        <p:attrNameLst>
                                          <p:attrName>style.visibility</p:attrName>
                                        </p:attrNameLst>
                                      </p:cBhvr>
                                      <p:to>
                                        <p:strVal val="visible"/>
                                      </p:to>
                                    </p:set>
                                    <p:anim calcmode="lin" valueType="num">
                                      <p:cBhvr>
                                        <p:cTn dur="1000" fill="hold" id="19"/>
                                        <p:tgtEl>
                                          <p:spTgt spid="5"/>
                                        </p:tgtEl>
                                        <p:attrNameLst>
                                          <p:attrName>ppt_w</p:attrName>
                                        </p:attrNameLst>
                                      </p:cBhvr>
                                      <p:tavLst>
                                        <p:tav tm="0">
                                          <p:val>
                                            <p:fltVal val="0"/>
                                          </p:val>
                                        </p:tav>
                                        <p:tav tm="100000">
                                          <p:val>
                                            <p:strVal val="#ppt_w"/>
                                          </p:val>
                                        </p:tav>
                                      </p:tavLst>
                                    </p:anim>
                                    <p:anim calcmode="lin" valueType="num">
                                      <p:cBhvr>
                                        <p:cTn dur="1000" fill="hold" id="20"/>
                                        <p:tgtEl>
                                          <p:spTgt spid="5"/>
                                        </p:tgtEl>
                                        <p:attrNameLst>
                                          <p:attrName>ppt_h</p:attrName>
                                        </p:attrNameLst>
                                      </p:cBhvr>
                                      <p:tavLst>
                                        <p:tav tm="0">
                                          <p:val>
                                            <p:fltVal val="0"/>
                                          </p:val>
                                        </p:tav>
                                        <p:tav tm="100000">
                                          <p:val>
                                            <p:strVal val="#ppt_h"/>
                                          </p:val>
                                        </p:tav>
                                      </p:tavLst>
                                    </p:anim>
                                    <p:anim calcmode="lin" valueType="num">
                                      <p:cBhvr>
                                        <p:cTn dur="1000" fill="hold" id="21"/>
                                        <p:tgtEl>
                                          <p:spTgt spid="5"/>
                                        </p:tgtEl>
                                        <p:attrNameLst>
                                          <p:attrName>style.rotation</p:attrName>
                                        </p:attrNameLst>
                                      </p:cBhvr>
                                      <p:tavLst>
                                        <p:tav tm="0">
                                          <p:val>
                                            <p:fltVal val="90"/>
                                          </p:val>
                                        </p:tav>
                                        <p:tav tm="100000">
                                          <p:val>
                                            <p:fltVal val="0"/>
                                          </p:val>
                                        </p:tav>
                                      </p:tavLst>
                                    </p:anim>
                                    <p:animEffect filter="fade" transition="in">
                                      <p:cBhvr>
                                        <p:cTn dur="1000" id="22"/>
                                        <p:tgtEl>
                                          <p:spTgt spid="5"/>
                                        </p:tgtEl>
                                      </p:cBhvr>
                                    </p:animEffect>
                                  </p:childTnLst>
                                </p:cTn>
                              </p:par>
                              <p:par>
                                <p:cTn fill="hold" id="23" nodeType="withEffect" presetClass="entr" presetID="31" presetSubtype="0">
                                  <p:stCondLst>
                                    <p:cond delay="500"/>
                                  </p:stCondLst>
                                  <p:childTnLst>
                                    <p:set>
                                      <p:cBhvr>
                                        <p:cTn dur="1" fill="hold" id="24">
                                          <p:stCondLst>
                                            <p:cond delay="0"/>
                                          </p:stCondLst>
                                        </p:cTn>
                                        <p:tgtEl>
                                          <p:spTgt spid="6"/>
                                        </p:tgtEl>
                                        <p:attrNameLst>
                                          <p:attrName>style.visibility</p:attrName>
                                        </p:attrNameLst>
                                      </p:cBhvr>
                                      <p:to>
                                        <p:strVal val="visible"/>
                                      </p:to>
                                    </p:set>
                                    <p:anim calcmode="lin" valueType="num">
                                      <p:cBhvr>
                                        <p:cTn dur="1000" fill="hold" id="25"/>
                                        <p:tgtEl>
                                          <p:spTgt spid="6"/>
                                        </p:tgtEl>
                                        <p:attrNameLst>
                                          <p:attrName>ppt_w</p:attrName>
                                        </p:attrNameLst>
                                      </p:cBhvr>
                                      <p:tavLst>
                                        <p:tav tm="0">
                                          <p:val>
                                            <p:fltVal val="0"/>
                                          </p:val>
                                        </p:tav>
                                        <p:tav tm="100000">
                                          <p:val>
                                            <p:strVal val="#ppt_w"/>
                                          </p:val>
                                        </p:tav>
                                      </p:tavLst>
                                    </p:anim>
                                    <p:anim calcmode="lin" valueType="num">
                                      <p:cBhvr>
                                        <p:cTn dur="1000" fill="hold" id="26"/>
                                        <p:tgtEl>
                                          <p:spTgt spid="6"/>
                                        </p:tgtEl>
                                        <p:attrNameLst>
                                          <p:attrName>ppt_h</p:attrName>
                                        </p:attrNameLst>
                                      </p:cBhvr>
                                      <p:tavLst>
                                        <p:tav tm="0">
                                          <p:val>
                                            <p:fltVal val="0"/>
                                          </p:val>
                                        </p:tav>
                                        <p:tav tm="100000">
                                          <p:val>
                                            <p:strVal val="#ppt_h"/>
                                          </p:val>
                                        </p:tav>
                                      </p:tavLst>
                                    </p:anim>
                                    <p:anim calcmode="lin" valueType="num">
                                      <p:cBhvr>
                                        <p:cTn dur="1000" fill="hold" id="27"/>
                                        <p:tgtEl>
                                          <p:spTgt spid="6"/>
                                        </p:tgtEl>
                                        <p:attrNameLst>
                                          <p:attrName>style.rotation</p:attrName>
                                        </p:attrNameLst>
                                      </p:cBhvr>
                                      <p:tavLst>
                                        <p:tav tm="0">
                                          <p:val>
                                            <p:fltVal val="90"/>
                                          </p:val>
                                        </p:tav>
                                        <p:tav tm="100000">
                                          <p:val>
                                            <p:fltVal val="0"/>
                                          </p:val>
                                        </p:tav>
                                      </p:tavLst>
                                    </p:anim>
                                    <p:animEffect filter="fade" transition="in">
                                      <p:cBhvr>
                                        <p:cTn dur="1000" id="28"/>
                                        <p:tgtEl>
                                          <p:spTgt spid="6"/>
                                        </p:tgtEl>
                                      </p:cBhvr>
                                    </p:animEffect>
                                  </p:childTnLst>
                                </p:cTn>
                              </p:par>
                              <p:par>
                                <p:cTn fill="hold" id="29" nodeType="withEffect" presetClass="entr" presetID="31" presetSubtype="0">
                                  <p:stCondLst>
                                    <p:cond delay="500"/>
                                  </p:stCondLst>
                                  <p:childTnLst>
                                    <p:set>
                                      <p:cBhvr>
                                        <p:cTn dur="1" fill="hold" id="30">
                                          <p:stCondLst>
                                            <p:cond delay="0"/>
                                          </p:stCondLst>
                                        </p:cTn>
                                        <p:tgtEl>
                                          <p:spTgt spid="7"/>
                                        </p:tgtEl>
                                        <p:attrNameLst>
                                          <p:attrName>style.visibility</p:attrName>
                                        </p:attrNameLst>
                                      </p:cBhvr>
                                      <p:to>
                                        <p:strVal val="visible"/>
                                      </p:to>
                                    </p:set>
                                    <p:anim calcmode="lin" valueType="num">
                                      <p:cBhvr>
                                        <p:cTn dur="1000" fill="hold" id="31"/>
                                        <p:tgtEl>
                                          <p:spTgt spid="7"/>
                                        </p:tgtEl>
                                        <p:attrNameLst>
                                          <p:attrName>ppt_w</p:attrName>
                                        </p:attrNameLst>
                                      </p:cBhvr>
                                      <p:tavLst>
                                        <p:tav tm="0">
                                          <p:val>
                                            <p:fltVal val="0"/>
                                          </p:val>
                                        </p:tav>
                                        <p:tav tm="100000">
                                          <p:val>
                                            <p:strVal val="#ppt_w"/>
                                          </p:val>
                                        </p:tav>
                                      </p:tavLst>
                                    </p:anim>
                                    <p:anim calcmode="lin" valueType="num">
                                      <p:cBhvr>
                                        <p:cTn dur="1000" fill="hold" id="32"/>
                                        <p:tgtEl>
                                          <p:spTgt spid="7"/>
                                        </p:tgtEl>
                                        <p:attrNameLst>
                                          <p:attrName>ppt_h</p:attrName>
                                        </p:attrNameLst>
                                      </p:cBhvr>
                                      <p:tavLst>
                                        <p:tav tm="0">
                                          <p:val>
                                            <p:fltVal val="0"/>
                                          </p:val>
                                        </p:tav>
                                        <p:tav tm="100000">
                                          <p:val>
                                            <p:strVal val="#ppt_h"/>
                                          </p:val>
                                        </p:tav>
                                      </p:tavLst>
                                    </p:anim>
                                    <p:anim calcmode="lin" valueType="num">
                                      <p:cBhvr>
                                        <p:cTn dur="1000" fill="hold" id="33"/>
                                        <p:tgtEl>
                                          <p:spTgt spid="7"/>
                                        </p:tgtEl>
                                        <p:attrNameLst>
                                          <p:attrName>style.rotation</p:attrName>
                                        </p:attrNameLst>
                                      </p:cBhvr>
                                      <p:tavLst>
                                        <p:tav tm="0">
                                          <p:val>
                                            <p:fltVal val="90"/>
                                          </p:val>
                                        </p:tav>
                                        <p:tav tm="100000">
                                          <p:val>
                                            <p:fltVal val="0"/>
                                          </p:val>
                                        </p:tav>
                                      </p:tavLst>
                                    </p:anim>
                                    <p:animEffect filter="fade" transition="in">
                                      <p:cBhvr>
                                        <p:cTn dur="1000" id="34"/>
                                        <p:tgtEl>
                                          <p:spTgt spid="7"/>
                                        </p:tgtEl>
                                      </p:cBhvr>
                                    </p:animEffect>
                                  </p:childTnLst>
                                </p:cTn>
                              </p:par>
                              <p:par>
                                <p:cTn fill="hold" id="35" nodeType="withEffect" presetClass="entr" presetID="31" presetSubtype="0">
                                  <p:stCondLst>
                                    <p:cond delay="500"/>
                                  </p:stCondLst>
                                  <p:childTnLst>
                                    <p:set>
                                      <p:cBhvr>
                                        <p:cTn dur="1" fill="hold" id="36">
                                          <p:stCondLst>
                                            <p:cond delay="0"/>
                                          </p:stCondLst>
                                        </p:cTn>
                                        <p:tgtEl>
                                          <p:spTgt spid="8"/>
                                        </p:tgtEl>
                                        <p:attrNameLst>
                                          <p:attrName>style.visibility</p:attrName>
                                        </p:attrNameLst>
                                      </p:cBhvr>
                                      <p:to>
                                        <p:strVal val="visible"/>
                                      </p:to>
                                    </p:set>
                                    <p:anim calcmode="lin" valueType="num">
                                      <p:cBhvr>
                                        <p:cTn dur="1000" fill="hold" id="37"/>
                                        <p:tgtEl>
                                          <p:spTgt spid="8"/>
                                        </p:tgtEl>
                                        <p:attrNameLst>
                                          <p:attrName>ppt_w</p:attrName>
                                        </p:attrNameLst>
                                      </p:cBhvr>
                                      <p:tavLst>
                                        <p:tav tm="0">
                                          <p:val>
                                            <p:fltVal val="0"/>
                                          </p:val>
                                        </p:tav>
                                        <p:tav tm="100000">
                                          <p:val>
                                            <p:strVal val="#ppt_w"/>
                                          </p:val>
                                        </p:tav>
                                      </p:tavLst>
                                    </p:anim>
                                    <p:anim calcmode="lin" valueType="num">
                                      <p:cBhvr>
                                        <p:cTn dur="1000" fill="hold" id="38"/>
                                        <p:tgtEl>
                                          <p:spTgt spid="8"/>
                                        </p:tgtEl>
                                        <p:attrNameLst>
                                          <p:attrName>ppt_h</p:attrName>
                                        </p:attrNameLst>
                                      </p:cBhvr>
                                      <p:tavLst>
                                        <p:tav tm="0">
                                          <p:val>
                                            <p:fltVal val="0"/>
                                          </p:val>
                                        </p:tav>
                                        <p:tav tm="100000">
                                          <p:val>
                                            <p:strVal val="#ppt_h"/>
                                          </p:val>
                                        </p:tav>
                                      </p:tavLst>
                                    </p:anim>
                                    <p:anim calcmode="lin" valueType="num">
                                      <p:cBhvr>
                                        <p:cTn dur="1000" fill="hold" id="39"/>
                                        <p:tgtEl>
                                          <p:spTgt spid="8"/>
                                        </p:tgtEl>
                                        <p:attrNameLst>
                                          <p:attrName>style.rotation</p:attrName>
                                        </p:attrNameLst>
                                      </p:cBhvr>
                                      <p:tavLst>
                                        <p:tav tm="0">
                                          <p:val>
                                            <p:fltVal val="90"/>
                                          </p:val>
                                        </p:tav>
                                        <p:tav tm="100000">
                                          <p:val>
                                            <p:fltVal val="0"/>
                                          </p:val>
                                        </p:tav>
                                      </p:tavLst>
                                    </p:anim>
                                    <p:animEffect filter="fade" transition="in">
                                      <p:cBhvr>
                                        <p:cTn dur="1000" id="40"/>
                                        <p:tgtEl>
                                          <p:spTgt spid="8"/>
                                        </p:tgtEl>
                                      </p:cBhvr>
                                    </p:animEffect>
                                  </p:childTnLst>
                                </p:cTn>
                              </p:par>
                              <p:par>
                                <p:cTn fill="hold" id="41" nodeType="withEffect" presetClass="entr" presetID="31" presetSubtype="0">
                                  <p:stCondLst>
                                    <p:cond delay="500"/>
                                  </p:stCondLst>
                                  <p:childTnLst>
                                    <p:set>
                                      <p:cBhvr>
                                        <p:cTn dur="1" fill="hold" id="42">
                                          <p:stCondLst>
                                            <p:cond delay="0"/>
                                          </p:stCondLst>
                                        </p:cTn>
                                        <p:tgtEl>
                                          <p:spTgt spid="9"/>
                                        </p:tgtEl>
                                        <p:attrNameLst>
                                          <p:attrName>style.visibility</p:attrName>
                                        </p:attrNameLst>
                                      </p:cBhvr>
                                      <p:to>
                                        <p:strVal val="visible"/>
                                      </p:to>
                                    </p:set>
                                    <p:anim calcmode="lin" valueType="num">
                                      <p:cBhvr>
                                        <p:cTn dur="1000" fill="hold" id="43"/>
                                        <p:tgtEl>
                                          <p:spTgt spid="9"/>
                                        </p:tgtEl>
                                        <p:attrNameLst>
                                          <p:attrName>ppt_w</p:attrName>
                                        </p:attrNameLst>
                                      </p:cBhvr>
                                      <p:tavLst>
                                        <p:tav tm="0">
                                          <p:val>
                                            <p:fltVal val="0"/>
                                          </p:val>
                                        </p:tav>
                                        <p:tav tm="100000">
                                          <p:val>
                                            <p:strVal val="#ppt_w"/>
                                          </p:val>
                                        </p:tav>
                                      </p:tavLst>
                                    </p:anim>
                                    <p:anim calcmode="lin" valueType="num">
                                      <p:cBhvr>
                                        <p:cTn dur="1000" fill="hold" id="44"/>
                                        <p:tgtEl>
                                          <p:spTgt spid="9"/>
                                        </p:tgtEl>
                                        <p:attrNameLst>
                                          <p:attrName>ppt_h</p:attrName>
                                        </p:attrNameLst>
                                      </p:cBhvr>
                                      <p:tavLst>
                                        <p:tav tm="0">
                                          <p:val>
                                            <p:fltVal val="0"/>
                                          </p:val>
                                        </p:tav>
                                        <p:tav tm="100000">
                                          <p:val>
                                            <p:strVal val="#ppt_h"/>
                                          </p:val>
                                        </p:tav>
                                      </p:tavLst>
                                    </p:anim>
                                    <p:anim calcmode="lin" valueType="num">
                                      <p:cBhvr>
                                        <p:cTn dur="1000" fill="hold" id="45"/>
                                        <p:tgtEl>
                                          <p:spTgt spid="9"/>
                                        </p:tgtEl>
                                        <p:attrNameLst>
                                          <p:attrName>style.rotation</p:attrName>
                                        </p:attrNameLst>
                                      </p:cBhvr>
                                      <p:tavLst>
                                        <p:tav tm="0">
                                          <p:val>
                                            <p:fltVal val="90"/>
                                          </p:val>
                                        </p:tav>
                                        <p:tav tm="100000">
                                          <p:val>
                                            <p:fltVal val="0"/>
                                          </p:val>
                                        </p:tav>
                                      </p:tavLst>
                                    </p:anim>
                                    <p:animEffect filter="fade" transition="in">
                                      <p:cBhvr>
                                        <p:cTn dur="1000" id="46"/>
                                        <p:tgtEl>
                                          <p:spTgt spid="9"/>
                                        </p:tgtEl>
                                      </p:cBhvr>
                                    </p:animEffect>
                                  </p:childTnLst>
                                </p:cTn>
                              </p:par>
                              <p:par>
                                <p:cTn fill="hold" id="47" nodeType="withEffect" presetClass="entr" presetID="31" presetSubtype="0">
                                  <p:stCondLst>
                                    <p:cond delay="500"/>
                                  </p:stCondLst>
                                  <p:childTnLst>
                                    <p:set>
                                      <p:cBhvr>
                                        <p:cTn dur="1" fill="hold" id="48">
                                          <p:stCondLst>
                                            <p:cond delay="0"/>
                                          </p:stCondLst>
                                        </p:cTn>
                                        <p:tgtEl>
                                          <p:spTgt spid="10"/>
                                        </p:tgtEl>
                                        <p:attrNameLst>
                                          <p:attrName>style.visibility</p:attrName>
                                        </p:attrNameLst>
                                      </p:cBhvr>
                                      <p:to>
                                        <p:strVal val="visible"/>
                                      </p:to>
                                    </p:set>
                                    <p:anim calcmode="lin" valueType="num">
                                      <p:cBhvr>
                                        <p:cTn dur="1000" fill="hold" id="49"/>
                                        <p:tgtEl>
                                          <p:spTgt spid="10"/>
                                        </p:tgtEl>
                                        <p:attrNameLst>
                                          <p:attrName>ppt_w</p:attrName>
                                        </p:attrNameLst>
                                      </p:cBhvr>
                                      <p:tavLst>
                                        <p:tav tm="0">
                                          <p:val>
                                            <p:fltVal val="0"/>
                                          </p:val>
                                        </p:tav>
                                        <p:tav tm="100000">
                                          <p:val>
                                            <p:strVal val="#ppt_w"/>
                                          </p:val>
                                        </p:tav>
                                      </p:tavLst>
                                    </p:anim>
                                    <p:anim calcmode="lin" valueType="num">
                                      <p:cBhvr>
                                        <p:cTn dur="1000" fill="hold" id="50"/>
                                        <p:tgtEl>
                                          <p:spTgt spid="10"/>
                                        </p:tgtEl>
                                        <p:attrNameLst>
                                          <p:attrName>ppt_h</p:attrName>
                                        </p:attrNameLst>
                                      </p:cBhvr>
                                      <p:tavLst>
                                        <p:tav tm="0">
                                          <p:val>
                                            <p:fltVal val="0"/>
                                          </p:val>
                                        </p:tav>
                                        <p:tav tm="100000">
                                          <p:val>
                                            <p:strVal val="#ppt_h"/>
                                          </p:val>
                                        </p:tav>
                                      </p:tavLst>
                                    </p:anim>
                                    <p:anim calcmode="lin" valueType="num">
                                      <p:cBhvr>
                                        <p:cTn dur="1000" fill="hold" id="51"/>
                                        <p:tgtEl>
                                          <p:spTgt spid="10"/>
                                        </p:tgtEl>
                                        <p:attrNameLst>
                                          <p:attrName>style.rotation</p:attrName>
                                        </p:attrNameLst>
                                      </p:cBhvr>
                                      <p:tavLst>
                                        <p:tav tm="0">
                                          <p:val>
                                            <p:fltVal val="90"/>
                                          </p:val>
                                        </p:tav>
                                        <p:tav tm="100000">
                                          <p:val>
                                            <p:fltVal val="0"/>
                                          </p:val>
                                        </p:tav>
                                      </p:tavLst>
                                    </p:anim>
                                    <p:animEffect filter="fade" transition="in">
                                      <p:cBhvr>
                                        <p:cTn dur="1000" id="52"/>
                                        <p:tgtEl>
                                          <p:spTgt spid="10"/>
                                        </p:tgtEl>
                                      </p:cBhvr>
                                    </p:animEffect>
                                  </p:childTnLst>
                                </p:cTn>
                              </p:par>
                              <p:par>
                                <p:cTn fill="hold" id="53" nodeType="withEffect" presetClass="entr" presetID="31" presetSubtype="0">
                                  <p:stCondLst>
                                    <p:cond delay="500"/>
                                  </p:stCondLst>
                                  <p:childTnLst>
                                    <p:set>
                                      <p:cBhvr>
                                        <p:cTn dur="1" fill="hold" id="54">
                                          <p:stCondLst>
                                            <p:cond delay="0"/>
                                          </p:stCondLst>
                                        </p:cTn>
                                        <p:tgtEl>
                                          <p:spTgt spid="11"/>
                                        </p:tgtEl>
                                        <p:attrNameLst>
                                          <p:attrName>style.visibility</p:attrName>
                                        </p:attrNameLst>
                                      </p:cBhvr>
                                      <p:to>
                                        <p:strVal val="visible"/>
                                      </p:to>
                                    </p:set>
                                    <p:anim calcmode="lin" valueType="num">
                                      <p:cBhvr>
                                        <p:cTn dur="1000" fill="hold" id="55"/>
                                        <p:tgtEl>
                                          <p:spTgt spid="11"/>
                                        </p:tgtEl>
                                        <p:attrNameLst>
                                          <p:attrName>ppt_w</p:attrName>
                                        </p:attrNameLst>
                                      </p:cBhvr>
                                      <p:tavLst>
                                        <p:tav tm="0">
                                          <p:val>
                                            <p:fltVal val="0"/>
                                          </p:val>
                                        </p:tav>
                                        <p:tav tm="100000">
                                          <p:val>
                                            <p:strVal val="#ppt_w"/>
                                          </p:val>
                                        </p:tav>
                                      </p:tavLst>
                                    </p:anim>
                                    <p:anim calcmode="lin" valueType="num">
                                      <p:cBhvr>
                                        <p:cTn dur="1000" fill="hold" id="56"/>
                                        <p:tgtEl>
                                          <p:spTgt spid="11"/>
                                        </p:tgtEl>
                                        <p:attrNameLst>
                                          <p:attrName>ppt_h</p:attrName>
                                        </p:attrNameLst>
                                      </p:cBhvr>
                                      <p:tavLst>
                                        <p:tav tm="0">
                                          <p:val>
                                            <p:fltVal val="0"/>
                                          </p:val>
                                        </p:tav>
                                        <p:tav tm="100000">
                                          <p:val>
                                            <p:strVal val="#ppt_h"/>
                                          </p:val>
                                        </p:tav>
                                      </p:tavLst>
                                    </p:anim>
                                    <p:anim calcmode="lin" valueType="num">
                                      <p:cBhvr>
                                        <p:cTn dur="1000" fill="hold" id="57"/>
                                        <p:tgtEl>
                                          <p:spTgt spid="11"/>
                                        </p:tgtEl>
                                        <p:attrNameLst>
                                          <p:attrName>style.rotation</p:attrName>
                                        </p:attrNameLst>
                                      </p:cBhvr>
                                      <p:tavLst>
                                        <p:tav tm="0">
                                          <p:val>
                                            <p:fltVal val="90"/>
                                          </p:val>
                                        </p:tav>
                                        <p:tav tm="100000">
                                          <p:val>
                                            <p:fltVal val="0"/>
                                          </p:val>
                                        </p:tav>
                                      </p:tavLst>
                                    </p:anim>
                                    <p:animEffect filter="fade" transition="in">
                                      <p:cBhvr>
                                        <p:cTn dur="1000" id="58"/>
                                        <p:tgtEl>
                                          <p:spTgt spid="11"/>
                                        </p:tgtEl>
                                      </p:cBhvr>
                                    </p:animEffect>
                                  </p:childTnLst>
                                </p:cTn>
                              </p:par>
                              <p:par>
                                <p:cTn fill="hold" id="59" nodeType="withEffect" presetClass="entr" presetID="31" presetSubtype="0">
                                  <p:stCondLst>
                                    <p:cond delay="500"/>
                                  </p:stCondLst>
                                  <p:childTnLst>
                                    <p:set>
                                      <p:cBhvr>
                                        <p:cTn dur="1" fill="hold" id="60">
                                          <p:stCondLst>
                                            <p:cond delay="0"/>
                                          </p:stCondLst>
                                        </p:cTn>
                                        <p:tgtEl>
                                          <p:spTgt spid="12"/>
                                        </p:tgtEl>
                                        <p:attrNameLst>
                                          <p:attrName>style.visibility</p:attrName>
                                        </p:attrNameLst>
                                      </p:cBhvr>
                                      <p:to>
                                        <p:strVal val="visible"/>
                                      </p:to>
                                    </p:set>
                                    <p:anim calcmode="lin" valueType="num">
                                      <p:cBhvr>
                                        <p:cTn dur="1000" fill="hold" id="61"/>
                                        <p:tgtEl>
                                          <p:spTgt spid="12"/>
                                        </p:tgtEl>
                                        <p:attrNameLst>
                                          <p:attrName>ppt_w</p:attrName>
                                        </p:attrNameLst>
                                      </p:cBhvr>
                                      <p:tavLst>
                                        <p:tav tm="0">
                                          <p:val>
                                            <p:fltVal val="0"/>
                                          </p:val>
                                        </p:tav>
                                        <p:tav tm="100000">
                                          <p:val>
                                            <p:strVal val="#ppt_w"/>
                                          </p:val>
                                        </p:tav>
                                      </p:tavLst>
                                    </p:anim>
                                    <p:anim calcmode="lin" valueType="num">
                                      <p:cBhvr>
                                        <p:cTn dur="1000" fill="hold" id="62"/>
                                        <p:tgtEl>
                                          <p:spTgt spid="12"/>
                                        </p:tgtEl>
                                        <p:attrNameLst>
                                          <p:attrName>ppt_h</p:attrName>
                                        </p:attrNameLst>
                                      </p:cBhvr>
                                      <p:tavLst>
                                        <p:tav tm="0">
                                          <p:val>
                                            <p:fltVal val="0"/>
                                          </p:val>
                                        </p:tav>
                                        <p:tav tm="100000">
                                          <p:val>
                                            <p:strVal val="#ppt_h"/>
                                          </p:val>
                                        </p:tav>
                                      </p:tavLst>
                                    </p:anim>
                                    <p:anim calcmode="lin" valueType="num">
                                      <p:cBhvr>
                                        <p:cTn dur="1000" fill="hold" id="63"/>
                                        <p:tgtEl>
                                          <p:spTgt spid="12"/>
                                        </p:tgtEl>
                                        <p:attrNameLst>
                                          <p:attrName>style.rotation</p:attrName>
                                        </p:attrNameLst>
                                      </p:cBhvr>
                                      <p:tavLst>
                                        <p:tav tm="0">
                                          <p:val>
                                            <p:fltVal val="90"/>
                                          </p:val>
                                        </p:tav>
                                        <p:tav tm="100000">
                                          <p:val>
                                            <p:fltVal val="0"/>
                                          </p:val>
                                        </p:tav>
                                      </p:tavLst>
                                    </p:anim>
                                    <p:animEffect filter="fade" transition="in">
                                      <p:cBhvr>
                                        <p:cTn dur="1000" id="64"/>
                                        <p:tgtEl>
                                          <p:spTgt spid="12"/>
                                        </p:tgtEl>
                                      </p:cBhvr>
                                    </p:animEffect>
                                  </p:childTnLst>
                                </p:cTn>
                              </p:par>
                              <p:par>
                                <p:cTn fill="hold" id="65" nodeType="withEffect" presetClass="entr" presetID="31" presetSubtype="0">
                                  <p:stCondLst>
                                    <p:cond delay="500"/>
                                  </p:stCondLst>
                                  <p:childTnLst>
                                    <p:set>
                                      <p:cBhvr>
                                        <p:cTn dur="1" fill="hold" id="66">
                                          <p:stCondLst>
                                            <p:cond delay="0"/>
                                          </p:stCondLst>
                                        </p:cTn>
                                        <p:tgtEl>
                                          <p:spTgt spid="13"/>
                                        </p:tgtEl>
                                        <p:attrNameLst>
                                          <p:attrName>style.visibility</p:attrName>
                                        </p:attrNameLst>
                                      </p:cBhvr>
                                      <p:to>
                                        <p:strVal val="visible"/>
                                      </p:to>
                                    </p:set>
                                    <p:anim calcmode="lin" valueType="num">
                                      <p:cBhvr>
                                        <p:cTn dur="1000" fill="hold" id="67"/>
                                        <p:tgtEl>
                                          <p:spTgt spid="13"/>
                                        </p:tgtEl>
                                        <p:attrNameLst>
                                          <p:attrName>ppt_w</p:attrName>
                                        </p:attrNameLst>
                                      </p:cBhvr>
                                      <p:tavLst>
                                        <p:tav tm="0">
                                          <p:val>
                                            <p:fltVal val="0"/>
                                          </p:val>
                                        </p:tav>
                                        <p:tav tm="100000">
                                          <p:val>
                                            <p:strVal val="#ppt_w"/>
                                          </p:val>
                                        </p:tav>
                                      </p:tavLst>
                                    </p:anim>
                                    <p:anim calcmode="lin" valueType="num">
                                      <p:cBhvr>
                                        <p:cTn dur="1000" fill="hold" id="68"/>
                                        <p:tgtEl>
                                          <p:spTgt spid="13"/>
                                        </p:tgtEl>
                                        <p:attrNameLst>
                                          <p:attrName>ppt_h</p:attrName>
                                        </p:attrNameLst>
                                      </p:cBhvr>
                                      <p:tavLst>
                                        <p:tav tm="0">
                                          <p:val>
                                            <p:fltVal val="0"/>
                                          </p:val>
                                        </p:tav>
                                        <p:tav tm="100000">
                                          <p:val>
                                            <p:strVal val="#ppt_h"/>
                                          </p:val>
                                        </p:tav>
                                      </p:tavLst>
                                    </p:anim>
                                    <p:anim calcmode="lin" valueType="num">
                                      <p:cBhvr>
                                        <p:cTn dur="1000" fill="hold" id="69"/>
                                        <p:tgtEl>
                                          <p:spTgt spid="13"/>
                                        </p:tgtEl>
                                        <p:attrNameLst>
                                          <p:attrName>style.rotation</p:attrName>
                                        </p:attrNameLst>
                                      </p:cBhvr>
                                      <p:tavLst>
                                        <p:tav tm="0">
                                          <p:val>
                                            <p:fltVal val="90"/>
                                          </p:val>
                                        </p:tav>
                                        <p:tav tm="100000">
                                          <p:val>
                                            <p:fltVal val="0"/>
                                          </p:val>
                                        </p:tav>
                                      </p:tavLst>
                                    </p:anim>
                                    <p:animEffect filter="fade" transition="in">
                                      <p:cBhvr>
                                        <p:cTn dur="1000" id="70"/>
                                        <p:tgtEl>
                                          <p:spTgt spid="13"/>
                                        </p:tgtEl>
                                      </p:cBhvr>
                                    </p:animEffect>
                                  </p:childTnLst>
                                </p:cTn>
                              </p:par>
                              <p:par>
                                <p:cTn fill="hold" id="71" nodeType="withEffect" presetClass="entr" presetID="31" presetSubtype="0">
                                  <p:stCondLst>
                                    <p:cond delay="500"/>
                                  </p:stCondLst>
                                  <p:childTnLst>
                                    <p:set>
                                      <p:cBhvr>
                                        <p:cTn dur="1" fill="hold" id="72">
                                          <p:stCondLst>
                                            <p:cond delay="0"/>
                                          </p:stCondLst>
                                        </p:cTn>
                                        <p:tgtEl>
                                          <p:spTgt spid="14"/>
                                        </p:tgtEl>
                                        <p:attrNameLst>
                                          <p:attrName>style.visibility</p:attrName>
                                        </p:attrNameLst>
                                      </p:cBhvr>
                                      <p:to>
                                        <p:strVal val="visible"/>
                                      </p:to>
                                    </p:set>
                                    <p:anim calcmode="lin" valueType="num">
                                      <p:cBhvr>
                                        <p:cTn dur="1000" fill="hold" id="73"/>
                                        <p:tgtEl>
                                          <p:spTgt spid="14"/>
                                        </p:tgtEl>
                                        <p:attrNameLst>
                                          <p:attrName>ppt_w</p:attrName>
                                        </p:attrNameLst>
                                      </p:cBhvr>
                                      <p:tavLst>
                                        <p:tav tm="0">
                                          <p:val>
                                            <p:fltVal val="0"/>
                                          </p:val>
                                        </p:tav>
                                        <p:tav tm="100000">
                                          <p:val>
                                            <p:strVal val="#ppt_w"/>
                                          </p:val>
                                        </p:tav>
                                      </p:tavLst>
                                    </p:anim>
                                    <p:anim calcmode="lin" valueType="num">
                                      <p:cBhvr>
                                        <p:cTn dur="1000" fill="hold" id="74"/>
                                        <p:tgtEl>
                                          <p:spTgt spid="14"/>
                                        </p:tgtEl>
                                        <p:attrNameLst>
                                          <p:attrName>ppt_h</p:attrName>
                                        </p:attrNameLst>
                                      </p:cBhvr>
                                      <p:tavLst>
                                        <p:tav tm="0">
                                          <p:val>
                                            <p:fltVal val="0"/>
                                          </p:val>
                                        </p:tav>
                                        <p:tav tm="100000">
                                          <p:val>
                                            <p:strVal val="#ppt_h"/>
                                          </p:val>
                                        </p:tav>
                                      </p:tavLst>
                                    </p:anim>
                                    <p:anim calcmode="lin" valueType="num">
                                      <p:cBhvr>
                                        <p:cTn dur="1000" fill="hold" id="75"/>
                                        <p:tgtEl>
                                          <p:spTgt spid="14"/>
                                        </p:tgtEl>
                                        <p:attrNameLst>
                                          <p:attrName>style.rotation</p:attrName>
                                        </p:attrNameLst>
                                      </p:cBhvr>
                                      <p:tavLst>
                                        <p:tav tm="0">
                                          <p:val>
                                            <p:fltVal val="90"/>
                                          </p:val>
                                        </p:tav>
                                        <p:tav tm="100000">
                                          <p:val>
                                            <p:fltVal val="0"/>
                                          </p:val>
                                        </p:tav>
                                      </p:tavLst>
                                    </p:anim>
                                    <p:animEffect filter="fade" transition="in">
                                      <p:cBhvr>
                                        <p:cTn dur="1000" id="76"/>
                                        <p:tgtEl>
                                          <p:spTgt spid="14"/>
                                        </p:tgtEl>
                                      </p:cBhvr>
                                    </p:animEffect>
                                  </p:childTnLst>
                                </p:cTn>
                              </p:par>
                              <p:par>
                                <p:cTn fill="hold" id="77" nodeType="withEffect" presetClass="entr" presetID="31" presetSubtype="0">
                                  <p:stCondLst>
                                    <p:cond delay="500"/>
                                  </p:stCondLst>
                                  <p:childTnLst>
                                    <p:set>
                                      <p:cBhvr>
                                        <p:cTn dur="1" fill="hold" id="78">
                                          <p:stCondLst>
                                            <p:cond delay="0"/>
                                          </p:stCondLst>
                                        </p:cTn>
                                        <p:tgtEl>
                                          <p:spTgt spid="15"/>
                                        </p:tgtEl>
                                        <p:attrNameLst>
                                          <p:attrName>style.visibility</p:attrName>
                                        </p:attrNameLst>
                                      </p:cBhvr>
                                      <p:to>
                                        <p:strVal val="visible"/>
                                      </p:to>
                                    </p:set>
                                    <p:anim calcmode="lin" valueType="num">
                                      <p:cBhvr>
                                        <p:cTn dur="1000" fill="hold" id="79"/>
                                        <p:tgtEl>
                                          <p:spTgt spid="15"/>
                                        </p:tgtEl>
                                        <p:attrNameLst>
                                          <p:attrName>ppt_w</p:attrName>
                                        </p:attrNameLst>
                                      </p:cBhvr>
                                      <p:tavLst>
                                        <p:tav tm="0">
                                          <p:val>
                                            <p:fltVal val="0"/>
                                          </p:val>
                                        </p:tav>
                                        <p:tav tm="100000">
                                          <p:val>
                                            <p:strVal val="#ppt_w"/>
                                          </p:val>
                                        </p:tav>
                                      </p:tavLst>
                                    </p:anim>
                                    <p:anim calcmode="lin" valueType="num">
                                      <p:cBhvr>
                                        <p:cTn dur="1000" fill="hold" id="80"/>
                                        <p:tgtEl>
                                          <p:spTgt spid="15"/>
                                        </p:tgtEl>
                                        <p:attrNameLst>
                                          <p:attrName>ppt_h</p:attrName>
                                        </p:attrNameLst>
                                      </p:cBhvr>
                                      <p:tavLst>
                                        <p:tav tm="0">
                                          <p:val>
                                            <p:fltVal val="0"/>
                                          </p:val>
                                        </p:tav>
                                        <p:tav tm="100000">
                                          <p:val>
                                            <p:strVal val="#ppt_h"/>
                                          </p:val>
                                        </p:tav>
                                      </p:tavLst>
                                    </p:anim>
                                    <p:anim calcmode="lin" valueType="num">
                                      <p:cBhvr>
                                        <p:cTn dur="1000" fill="hold" id="81"/>
                                        <p:tgtEl>
                                          <p:spTgt spid="15"/>
                                        </p:tgtEl>
                                        <p:attrNameLst>
                                          <p:attrName>style.rotation</p:attrName>
                                        </p:attrNameLst>
                                      </p:cBhvr>
                                      <p:tavLst>
                                        <p:tav tm="0">
                                          <p:val>
                                            <p:fltVal val="90"/>
                                          </p:val>
                                        </p:tav>
                                        <p:tav tm="100000">
                                          <p:val>
                                            <p:fltVal val="0"/>
                                          </p:val>
                                        </p:tav>
                                      </p:tavLst>
                                    </p:anim>
                                    <p:animEffect filter="fade" transition="in">
                                      <p:cBhvr>
                                        <p:cTn dur="1000" id="82"/>
                                        <p:tgtEl>
                                          <p:spTgt spid="15"/>
                                        </p:tgtEl>
                                      </p:cBhvr>
                                    </p:animEffect>
                                  </p:childTnLst>
                                </p:cTn>
                              </p:par>
                              <p:par>
                                <p:cTn fill="hold" id="83" nodeType="withEffect" presetClass="entr" presetID="31" presetSubtype="0">
                                  <p:stCondLst>
                                    <p:cond delay="500"/>
                                  </p:stCondLst>
                                  <p:childTnLst>
                                    <p:set>
                                      <p:cBhvr>
                                        <p:cTn dur="1" fill="hold" id="84">
                                          <p:stCondLst>
                                            <p:cond delay="0"/>
                                          </p:stCondLst>
                                        </p:cTn>
                                        <p:tgtEl>
                                          <p:spTgt spid="16"/>
                                        </p:tgtEl>
                                        <p:attrNameLst>
                                          <p:attrName>style.visibility</p:attrName>
                                        </p:attrNameLst>
                                      </p:cBhvr>
                                      <p:to>
                                        <p:strVal val="visible"/>
                                      </p:to>
                                    </p:set>
                                    <p:anim calcmode="lin" valueType="num">
                                      <p:cBhvr>
                                        <p:cTn dur="1000" fill="hold" id="85"/>
                                        <p:tgtEl>
                                          <p:spTgt spid="16"/>
                                        </p:tgtEl>
                                        <p:attrNameLst>
                                          <p:attrName>ppt_w</p:attrName>
                                        </p:attrNameLst>
                                      </p:cBhvr>
                                      <p:tavLst>
                                        <p:tav tm="0">
                                          <p:val>
                                            <p:fltVal val="0"/>
                                          </p:val>
                                        </p:tav>
                                        <p:tav tm="100000">
                                          <p:val>
                                            <p:strVal val="#ppt_w"/>
                                          </p:val>
                                        </p:tav>
                                      </p:tavLst>
                                    </p:anim>
                                    <p:anim calcmode="lin" valueType="num">
                                      <p:cBhvr>
                                        <p:cTn dur="1000" fill="hold" id="86"/>
                                        <p:tgtEl>
                                          <p:spTgt spid="16"/>
                                        </p:tgtEl>
                                        <p:attrNameLst>
                                          <p:attrName>ppt_h</p:attrName>
                                        </p:attrNameLst>
                                      </p:cBhvr>
                                      <p:tavLst>
                                        <p:tav tm="0">
                                          <p:val>
                                            <p:fltVal val="0"/>
                                          </p:val>
                                        </p:tav>
                                        <p:tav tm="100000">
                                          <p:val>
                                            <p:strVal val="#ppt_h"/>
                                          </p:val>
                                        </p:tav>
                                      </p:tavLst>
                                    </p:anim>
                                    <p:anim calcmode="lin" valueType="num">
                                      <p:cBhvr>
                                        <p:cTn dur="1000" fill="hold" id="87"/>
                                        <p:tgtEl>
                                          <p:spTgt spid="16"/>
                                        </p:tgtEl>
                                        <p:attrNameLst>
                                          <p:attrName>style.rotation</p:attrName>
                                        </p:attrNameLst>
                                      </p:cBhvr>
                                      <p:tavLst>
                                        <p:tav tm="0">
                                          <p:val>
                                            <p:fltVal val="90"/>
                                          </p:val>
                                        </p:tav>
                                        <p:tav tm="100000">
                                          <p:val>
                                            <p:fltVal val="0"/>
                                          </p:val>
                                        </p:tav>
                                      </p:tavLst>
                                    </p:anim>
                                    <p:animEffect filter="fade" transition="in">
                                      <p:cBhvr>
                                        <p:cTn dur="1000" id="88"/>
                                        <p:tgtEl>
                                          <p:spTgt spid="16"/>
                                        </p:tgtEl>
                                      </p:cBhvr>
                                    </p:animEffect>
                                  </p:childTnLst>
                                </p:cTn>
                              </p:par>
                              <p:par>
                                <p:cTn fill="hold" id="89" nodeType="withEffect" presetClass="entr" presetID="31" presetSubtype="0">
                                  <p:stCondLst>
                                    <p:cond delay="500"/>
                                  </p:stCondLst>
                                  <p:childTnLst>
                                    <p:set>
                                      <p:cBhvr>
                                        <p:cTn dur="1" fill="hold" id="90">
                                          <p:stCondLst>
                                            <p:cond delay="0"/>
                                          </p:stCondLst>
                                        </p:cTn>
                                        <p:tgtEl>
                                          <p:spTgt spid="17"/>
                                        </p:tgtEl>
                                        <p:attrNameLst>
                                          <p:attrName>style.visibility</p:attrName>
                                        </p:attrNameLst>
                                      </p:cBhvr>
                                      <p:to>
                                        <p:strVal val="visible"/>
                                      </p:to>
                                    </p:set>
                                    <p:anim calcmode="lin" valueType="num">
                                      <p:cBhvr>
                                        <p:cTn dur="1000" fill="hold" id="91"/>
                                        <p:tgtEl>
                                          <p:spTgt spid="17"/>
                                        </p:tgtEl>
                                        <p:attrNameLst>
                                          <p:attrName>ppt_w</p:attrName>
                                        </p:attrNameLst>
                                      </p:cBhvr>
                                      <p:tavLst>
                                        <p:tav tm="0">
                                          <p:val>
                                            <p:fltVal val="0"/>
                                          </p:val>
                                        </p:tav>
                                        <p:tav tm="100000">
                                          <p:val>
                                            <p:strVal val="#ppt_w"/>
                                          </p:val>
                                        </p:tav>
                                      </p:tavLst>
                                    </p:anim>
                                    <p:anim calcmode="lin" valueType="num">
                                      <p:cBhvr>
                                        <p:cTn dur="1000" fill="hold" id="92"/>
                                        <p:tgtEl>
                                          <p:spTgt spid="17"/>
                                        </p:tgtEl>
                                        <p:attrNameLst>
                                          <p:attrName>ppt_h</p:attrName>
                                        </p:attrNameLst>
                                      </p:cBhvr>
                                      <p:tavLst>
                                        <p:tav tm="0">
                                          <p:val>
                                            <p:fltVal val="0"/>
                                          </p:val>
                                        </p:tav>
                                        <p:tav tm="100000">
                                          <p:val>
                                            <p:strVal val="#ppt_h"/>
                                          </p:val>
                                        </p:tav>
                                      </p:tavLst>
                                    </p:anim>
                                    <p:anim calcmode="lin" valueType="num">
                                      <p:cBhvr>
                                        <p:cTn dur="1000" fill="hold" id="93"/>
                                        <p:tgtEl>
                                          <p:spTgt spid="17"/>
                                        </p:tgtEl>
                                        <p:attrNameLst>
                                          <p:attrName>style.rotation</p:attrName>
                                        </p:attrNameLst>
                                      </p:cBhvr>
                                      <p:tavLst>
                                        <p:tav tm="0">
                                          <p:val>
                                            <p:fltVal val="90"/>
                                          </p:val>
                                        </p:tav>
                                        <p:tav tm="100000">
                                          <p:val>
                                            <p:fltVal val="0"/>
                                          </p:val>
                                        </p:tav>
                                      </p:tavLst>
                                    </p:anim>
                                    <p:animEffect filter="fade" transition="in">
                                      <p:cBhvr>
                                        <p:cTn dur="1000" id="94"/>
                                        <p:tgtEl>
                                          <p:spTgt spid="17"/>
                                        </p:tgtEl>
                                      </p:cBhvr>
                                    </p:animEffect>
                                  </p:childTnLst>
                                </p:cTn>
                              </p:par>
                              <p:par>
                                <p:cTn fill="hold" id="95" nodeType="withEffect" presetClass="entr" presetID="31" presetSubtype="0">
                                  <p:stCondLst>
                                    <p:cond delay="500"/>
                                  </p:stCondLst>
                                  <p:childTnLst>
                                    <p:set>
                                      <p:cBhvr>
                                        <p:cTn dur="1" fill="hold" id="96">
                                          <p:stCondLst>
                                            <p:cond delay="0"/>
                                          </p:stCondLst>
                                        </p:cTn>
                                        <p:tgtEl>
                                          <p:spTgt spid="18"/>
                                        </p:tgtEl>
                                        <p:attrNameLst>
                                          <p:attrName>style.visibility</p:attrName>
                                        </p:attrNameLst>
                                      </p:cBhvr>
                                      <p:to>
                                        <p:strVal val="visible"/>
                                      </p:to>
                                    </p:set>
                                    <p:anim calcmode="lin" valueType="num">
                                      <p:cBhvr>
                                        <p:cTn dur="1000" fill="hold" id="97"/>
                                        <p:tgtEl>
                                          <p:spTgt spid="18"/>
                                        </p:tgtEl>
                                        <p:attrNameLst>
                                          <p:attrName>ppt_w</p:attrName>
                                        </p:attrNameLst>
                                      </p:cBhvr>
                                      <p:tavLst>
                                        <p:tav tm="0">
                                          <p:val>
                                            <p:fltVal val="0"/>
                                          </p:val>
                                        </p:tav>
                                        <p:tav tm="100000">
                                          <p:val>
                                            <p:strVal val="#ppt_w"/>
                                          </p:val>
                                        </p:tav>
                                      </p:tavLst>
                                    </p:anim>
                                    <p:anim calcmode="lin" valueType="num">
                                      <p:cBhvr>
                                        <p:cTn dur="1000" fill="hold" id="98"/>
                                        <p:tgtEl>
                                          <p:spTgt spid="18"/>
                                        </p:tgtEl>
                                        <p:attrNameLst>
                                          <p:attrName>ppt_h</p:attrName>
                                        </p:attrNameLst>
                                      </p:cBhvr>
                                      <p:tavLst>
                                        <p:tav tm="0">
                                          <p:val>
                                            <p:fltVal val="0"/>
                                          </p:val>
                                        </p:tav>
                                        <p:tav tm="100000">
                                          <p:val>
                                            <p:strVal val="#ppt_h"/>
                                          </p:val>
                                        </p:tav>
                                      </p:tavLst>
                                    </p:anim>
                                    <p:anim calcmode="lin" valueType="num">
                                      <p:cBhvr>
                                        <p:cTn dur="1000" fill="hold" id="99"/>
                                        <p:tgtEl>
                                          <p:spTgt spid="18"/>
                                        </p:tgtEl>
                                        <p:attrNameLst>
                                          <p:attrName>style.rotation</p:attrName>
                                        </p:attrNameLst>
                                      </p:cBhvr>
                                      <p:tavLst>
                                        <p:tav tm="0">
                                          <p:val>
                                            <p:fltVal val="90"/>
                                          </p:val>
                                        </p:tav>
                                        <p:tav tm="100000">
                                          <p:val>
                                            <p:fltVal val="0"/>
                                          </p:val>
                                        </p:tav>
                                      </p:tavLst>
                                    </p:anim>
                                    <p:animEffect filter="fade" transition="in">
                                      <p:cBhvr>
                                        <p:cTn dur="1000" id="100"/>
                                        <p:tgtEl>
                                          <p:spTgt spid="18"/>
                                        </p:tgtEl>
                                      </p:cBhvr>
                                    </p:animEffect>
                                  </p:childTnLst>
                                </p:cTn>
                              </p:par>
                              <p:par>
                                <p:cTn fill="hold" id="101" nodeType="withEffect" presetClass="entr" presetID="31" presetSubtype="0">
                                  <p:stCondLst>
                                    <p:cond delay="500"/>
                                  </p:stCondLst>
                                  <p:childTnLst>
                                    <p:set>
                                      <p:cBhvr>
                                        <p:cTn dur="1" fill="hold" id="102">
                                          <p:stCondLst>
                                            <p:cond delay="0"/>
                                          </p:stCondLst>
                                        </p:cTn>
                                        <p:tgtEl>
                                          <p:spTgt spid="19"/>
                                        </p:tgtEl>
                                        <p:attrNameLst>
                                          <p:attrName>style.visibility</p:attrName>
                                        </p:attrNameLst>
                                      </p:cBhvr>
                                      <p:to>
                                        <p:strVal val="visible"/>
                                      </p:to>
                                    </p:set>
                                    <p:anim calcmode="lin" valueType="num">
                                      <p:cBhvr>
                                        <p:cTn dur="1000" fill="hold" id="103"/>
                                        <p:tgtEl>
                                          <p:spTgt spid="19"/>
                                        </p:tgtEl>
                                        <p:attrNameLst>
                                          <p:attrName>ppt_w</p:attrName>
                                        </p:attrNameLst>
                                      </p:cBhvr>
                                      <p:tavLst>
                                        <p:tav tm="0">
                                          <p:val>
                                            <p:fltVal val="0"/>
                                          </p:val>
                                        </p:tav>
                                        <p:tav tm="100000">
                                          <p:val>
                                            <p:strVal val="#ppt_w"/>
                                          </p:val>
                                        </p:tav>
                                      </p:tavLst>
                                    </p:anim>
                                    <p:anim calcmode="lin" valueType="num">
                                      <p:cBhvr>
                                        <p:cTn dur="1000" fill="hold" id="104"/>
                                        <p:tgtEl>
                                          <p:spTgt spid="19"/>
                                        </p:tgtEl>
                                        <p:attrNameLst>
                                          <p:attrName>ppt_h</p:attrName>
                                        </p:attrNameLst>
                                      </p:cBhvr>
                                      <p:tavLst>
                                        <p:tav tm="0">
                                          <p:val>
                                            <p:fltVal val="0"/>
                                          </p:val>
                                        </p:tav>
                                        <p:tav tm="100000">
                                          <p:val>
                                            <p:strVal val="#ppt_h"/>
                                          </p:val>
                                        </p:tav>
                                      </p:tavLst>
                                    </p:anim>
                                    <p:anim calcmode="lin" valueType="num">
                                      <p:cBhvr>
                                        <p:cTn dur="1000" fill="hold" id="105"/>
                                        <p:tgtEl>
                                          <p:spTgt spid="19"/>
                                        </p:tgtEl>
                                        <p:attrNameLst>
                                          <p:attrName>style.rotation</p:attrName>
                                        </p:attrNameLst>
                                      </p:cBhvr>
                                      <p:tavLst>
                                        <p:tav tm="0">
                                          <p:val>
                                            <p:fltVal val="90"/>
                                          </p:val>
                                        </p:tav>
                                        <p:tav tm="100000">
                                          <p:val>
                                            <p:fltVal val="0"/>
                                          </p:val>
                                        </p:tav>
                                      </p:tavLst>
                                    </p:anim>
                                    <p:animEffect filter="fade" transition="in">
                                      <p:cBhvr>
                                        <p:cTn dur="1000" id="106"/>
                                        <p:tgtEl>
                                          <p:spTgt spid="19"/>
                                        </p:tgtEl>
                                      </p:cBhvr>
                                    </p:animEffect>
                                  </p:childTnLst>
                                </p:cTn>
                              </p:par>
                              <p:par>
                                <p:cTn fill="hold" grpId="0" id="107" nodeType="withEffect" presetClass="entr" presetID="31" presetSubtype="0">
                                  <p:stCondLst>
                                    <p:cond delay="500"/>
                                  </p:stCondLst>
                                  <p:childTnLst>
                                    <p:set>
                                      <p:cBhvr>
                                        <p:cTn dur="1" fill="hold" id="108">
                                          <p:stCondLst>
                                            <p:cond delay="0"/>
                                          </p:stCondLst>
                                        </p:cTn>
                                        <p:tgtEl>
                                          <p:spTgt spid="20"/>
                                        </p:tgtEl>
                                        <p:attrNameLst>
                                          <p:attrName>style.visibility</p:attrName>
                                        </p:attrNameLst>
                                      </p:cBhvr>
                                      <p:to>
                                        <p:strVal val="visible"/>
                                      </p:to>
                                    </p:set>
                                    <p:anim calcmode="lin" valueType="num">
                                      <p:cBhvr>
                                        <p:cTn dur="1000" fill="hold" id="109"/>
                                        <p:tgtEl>
                                          <p:spTgt spid="20"/>
                                        </p:tgtEl>
                                        <p:attrNameLst>
                                          <p:attrName>ppt_w</p:attrName>
                                        </p:attrNameLst>
                                      </p:cBhvr>
                                      <p:tavLst>
                                        <p:tav tm="0">
                                          <p:val>
                                            <p:fltVal val="0"/>
                                          </p:val>
                                        </p:tav>
                                        <p:tav tm="100000">
                                          <p:val>
                                            <p:strVal val="#ppt_w"/>
                                          </p:val>
                                        </p:tav>
                                      </p:tavLst>
                                    </p:anim>
                                    <p:anim calcmode="lin" valueType="num">
                                      <p:cBhvr>
                                        <p:cTn dur="1000" fill="hold" id="110"/>
                                        <p:tgtEl>
                                          <p:spTgt spid="20"/>
                                        </p:tgtEl>
                                        <p:attrNameLst>
                                          <p:attrName>ppt_h</p:attrName>
                                        </p:attrNameLst>
                                      </p:cBhvr>
                                      <p:tavLst>
                                        <p:tav tm="0">
                                          <p:val>
                                            <p:fltVal val="0"/>
                                          </p:val>
                                        </p:tav>
                                        <p:tav tm="100000">
                                          <p:val>
                                            <p:strVal val="#ppt_h"/>
                                          </p:val>
                                        </p:tav>
                                      </p:tavLst>
                                    </p:anim>
                                    <p:anim calcmode="lin" valueType="num">
                                      <p:cBhvr>
                                        <p:cTn dur="1000" fill="hold" id="111"/>
                                        <p:tgtEl>
                                          <p:spTgt spid="20"/>
                                        </p:tgtEl>
                                        <p:attrNameLst>
                                          <p:attrName>style.rotation</p:attrName>
                                        </p:attrNameLst>
                                      </p:cBhvr>
                                      <p:tavLst>
                                        <p:tav tm="0">
                                          <p:val>
                                            <p:fltVal val="90"/>
                                          </p:val>
                                        </p:tav>
                                        <p:tav tm="100000">
                                          <p:val>
                                            <p:fltVal val="0"/>
                                          </p:val>
                                        </p:tav>
                                      </p:tavLst>
                                    </p:anim>
                                    <p:animEffect filter="fade" transition="in">
                                      <p:cBhvr>
                                        <p:cTn dur="1000" id="112"/>
                                        <p:tgtEl>
                                          <p:spTgt spid="20"/>
                                        </p:tgtEl>
                                      </p:cBhvr>
                                    </p:animEffect>
                                  </p:childTnLst>
                                </p:cTn>
                              </p:par>
                              <p:par>
                                <p:cTn fill="hold" grpId="0" id="113" nodeType="withEffect" presetClass="entr" presetID="31" presetSubtype="0">
                                  <p:stCondLst>
                                    <p:cond delay="500"/>
                                  </p:stCondLst>
                                  <p:childTnLst>
                                    <p:set>
                                      <p:cBhvr>
                                        <p:cTn dur="1" fill="hold" id="114">
                                          <p:stCondLst>
                                            <p:cond delay="0"/>
                                          </p:stCondLst>
                                        </p:cTn>
                                        <p:tgtEl>
                                          <p:spTgt spid="21"/>
                                        </p:tgtEl>
                                        <p:attrNameLst>
                                          <p:attrName>style.visibility</p:attrName>
                                        </p:attrNameLst>
                                      </p:cBhvr>
                                      <p:to>
                                        <p:strVal val="visible"/>
                                      </p:to>
                                    </p:set>
                                    <p:anim calcmode="lin" valueType="num">
                                      <p:cBhvr>
                                        <p:cTn dur="1000" fill="hold" id="115"/>
                                        <p:tgtEl>
                                          <p:spTgt spid="21"/>
                                        </p:tgtEl>
                                        <p:attrNameLst>
                                          <p:attrName>ppt_w</p:attrName>
                                        </p:attrNameLst>
                                      </p:cBhvr>
                                      <p:tavLst>
                                        <p:tav tm="0">
                                          <p:val>
                                            <p:fltVal val="0"/>
                                          </p:val>
                                        </p:tav>
                                        <p:tav tm="100000">
                                          <p:val>
                                            <p:strVal val="#ppt_w"/>
                                          </p:val>
                                        </p:tav>
                                      </p:tavLst>
                                    </p:anim>
                                    <p:anim calcmode="lin" valueType="num">
                                      <p:cBhvr>
                                        <p:cTn dur="1000" fill="hold" id="116"/>
                                        <p:tgtEl>
                                          <p:spTgt spid="21"/>
                                        </p:tgtEl>
                                        <p:attrNameLst>
                                          <p:attrName>ppt_h</p:attrName>
                                        </p:attrNameLst>
                                      </p:cBhvr>
                                      <p:tavLst>
                                        <p:tav tm="0">
                                          <p:val>
                                            <p:fltVal val="0"/>
                                          </p:val>
                                        </p:tav>
                                        <p:tav tm="100000">
                                          <p:val>
                                            <p:strVal val="#ppt_h"/>
                                          </p:val>
                                        </p:tav>
                                      </p:tavLst>
                                    </p:anim>
                                    <p:anim calcmode="lin" valueType="num">
                                      <p:cBhvr>
                                        <p:cTn dur="1000" fill="hold" id="117"/>
                                        <p:tgtEl>
                                          <p:spTgt spid="21"/>
                                        </p:tgtEl>
                                        <p:attrNameLst>
                                          <p:attrName>style.rotation</p:attrName>
                                        </p:attrNameLst>
                                      </p:cBhvr>
                                      <p:tavLst>
                                        <p:tav tm="0">
                                          <p:val>
                                            <p:fltVal val="90"/>
                                          </p:val>
                                        </p:tav>
                                        <p:tav tm="100000">
                                          <p:val>
                                            <p:fltVal val="0"/>
                                          </p:val>
                                        </p:tav>
                                      </p:tavLst>
                                    </p:anim>
                                    <p:animEffect filter="fade" transition="in">
                                      <p:cBhvr>
                                        <p:cTn dur="1000" id="118"/>
                                        <p:tgtEl>
                                          <p:spTgt spid="21"/>
                                        </p:tgtEl>
                                      </p:cBhvr>
                                    </p:animEffect>
                                  </p:childTnLst>
                                </p:cTn>
                              </p:par>
                              <p:par>
                                <p:cTn fill="hold" grpId="0" id="119" nodeType="withEffect" presetClass="entr" presetID="31" presetSubtype="0">
                                  <p:stCondLst>
                                    <p:cond delay="500"/>
                                  </p:stCondLst>
                                  <p:childTnLst>
                                    <p:set>
                                      <p:cBhvr>
                                        <p:cTn dur="1" fill="hold" id="120">
                                          <p:stCondLst>
                                            <p:cond delay="0"/>
                                          </p:stCondLst>
                                        </p:cTn>
                                        <p:tgtEl>
                                          <p:spTgt spid="22"/>
                                        </p:tgtEl>
                                        <p:attrNameLst>
                                          <p:attrName>style.visibility</p:attrName>
                                        </p:attrNameLst>
                                      </p:cBhvr>
                                      <p:to>
                                        <p:strVal val="visible"/>
                                      </p:to>
                                    </p:set>
                                    <p:anim calcmode="lin" valueType="num">
                                      <p:cBhvr>
                                        <p:cTn dur="1000" fill="hold" id="121"/>
                                        <p:tgtEl>
                                          <p:spTgt spid="22"/>
                                        </p:tgtEl>
                                        <p:attrNameLst>
                                          <p:attrName>ppt_w</p:attrName>
                                        </p:attrNameLst>
                                      </p:cBhvr>
                                      <p:tavLst>
                                        <p:tav tm="0">
                                          <p:val>
                                            <p:fltVal val="0"/>
                                          </p:val>
                                        </p:tav>
                                        <p:tav tm="100000">
                                          <p:val>
                                            <p:strVal val="#ppt_w"/>
                                          </p:val>
                                        </p:tav>
                                      </p:tavLst>
                                    </p:anim>
                                    <p:anim calcmode="lin" valueType="num">
                                      <p:cBhvr>
                                        <p:cTn dur="1000" fill="hold" id="122"/>
                                        <p:tgtEl>
                                          <p:spTgt spid="22"/>
                                        </p:tgtEl>
                                        <p:attrNameLst>
                                          <p:attrName>ppt_h</p:attrName>
                                        </p:attrNameLst>
                                      </p:cBhvr>
                                      <p:tavLst>
                                        <p:tav tm="0">
                                          <p:val>
                                            <p:fltVal val="0"/>
                                          </p:val>
                                        </p:tav>
                                        <p:tav tm="100000">
                                          <p:val>
                                            <p:strVal val="#ppt_h"/>
                                          </p:val>
                                        </p:tav>
                                      </p:tavLst>
                                    </p:anim>
                                    <p:anim calcmode="lin" valueType="num">
                                      <p:cBhvr>
                                        <p:cTn dur="1000" fill="hold" id="123"/>
                                        <p:tgtEl>
                                          <p:spTgt spid="22"/>
                                        </p:tgtEl>
                                        <p:attrNameLst>
                                          <p:attrName>style.rotation</p:attrName>
                                        </p:attrNameLst>
                                      </p:cBhvr>
                                      <p:tavLst>
                                        <p:tav tm="0">
                                          <p:val>
                                            <p:fltVal val="90"/>
                                          </p:val>
                                        </p:tav>
                                        <p:tav tm="100000">
                                          <p:val>
                                            <p:fltVal val="0"/>
                                          </p:val>
                                        </p:tav>
                                      </p:tavLst>
                                    </p:anim>
                                    <p:animEffect filter="fade" transition="in">
                                      <p:cBhvr>
                                        <p:cTn dur="1000" id="124"/>
                                        <p:tgtEl>
                                          <p:spTgt spid="22"/>
                                        </p:tgtEl>
                                      </p:cBhvr>
                                    </p:animEffect>
                                  </p:childTnLst>
                                </p:cTn>
                              </p:par>
                              <p:par>
                                <p:cTn fill="hold" grpId="0" id="125" nodeType="withEffect" presetClass="entr" presetID="31" presetSubtype="0">
                                  <p:stCondLst>
                                    <p:cond delay="500"/>
                                  </p:stCondLst>
                                  <p:childTnLst>
                                    <p:set>
                                      <p:cBhvr>
                                        <p:cTn dur="1" fill="hold" id="126">
                                          <p:stCondLst>
                                            <p:cond delay="0"/>
                                          </p:stCondLst>
                                        </p:cTn>
                                        <p:tgtEl>
                                          <p:spTgt spid="23"/>
                                        </p:tgtEl>
                                        <p:attrNameLst>
                                          <p:attrName>style.visibility</p:attrName>
                                        </p:attrNameLst>
                                      </p:cBhvr>
                                      <p:to>
                                        <p:strVal val="visible"/>
                                      </p:to>
                                    </p:set>
                                    <p:anim calcmode="lin" valueType="num">
                                      <p:cBhvr>
                                        <p:cTn dur="1000" fill="hold" id="127"/>
                                        <p:tgtEl>
                                          <p:spTgt spid="23"/>
                                        </p:tgtEl>
                                        <p:attrNameLst>
                                          <p:attrName>ppt_w</p:attrName>
                                        </p:attrNameLst>
                                      </p:cBhvr>
                                      <p:tavLst>
                                        <p:tav tm="0">
                                          <p:val>
                                            <p:fltVal val="0"/>
                                          </p:val>
                                        </p:tav>
                                        <p:tav tm="100000">
                                          <p:val>
                                            <p:strVal val="#ppt_w"/>
                                          </p:val>
                                        </p:tav>
                                      </p:tavLst>
                                    </p:anim>
                                    <p:anim calcmode="lin" valueType="num">
                                      <p:cBhvr>
                                        <p:cTn dur="1000" fill="hold" id="128"/>
                                        <p:tgtEl>
                                          <p:spTgt spid="23"/>
                                        </p:tgtEl>
                                        <p:attrNameLst>
                                          <p:attrName>ppt_h</p:attrName>
                                        </p:attrNameLst>
                                      </p:cBhvr>
                                      <p:tavLst>
                                        <p:tav tm="0">
                                          <p:val>
                                            <p:fltVal val="0"/>
                                          </p:val>
                                        </p:tav>
                                        <p:tav tm="100000">
                                          <p:val>
                                            <p:strVal val="#ppt_h"/>
                                          </p:val>
                                        </p:tav>
                                      </p:tavLst>
                                    </p:anim>
                                    <p:anim calcmode="lin" valueType="num">
                                      <p:cBhvr>
                                        <p:cTn dur="1000" fill="hold" id="129"/>
                                        <p:tgtEl>
                                          <p:spTgt spid="23"/>
                                        </p:tgtEl>
                                        <p:attrNameLst>
                                          <p:attrName>style.rotation</p:attrName>
                                        </p:attrNameLst>
                                      </p:cBhvr>
                                      <p:tavLst>
                                        <p:tav tm="0">
                                          <p:val>
                                            <p:fltVal val="90"/>
                                          </p:val>
                                        </p:tav>
                                        <p:tav tm="100000">
                                          <p:val>
                                            <p:fltVal val="0"/>
                                          </p:val>
                                        </p:tav>
                                      </p:tavLst>
                                    </p:anim>
                                    <p:animEffect filter="fade" transition="in">
                                      <p:cBhvr>
                                        <p:cTn dur="1000" id="130"/>
                                        <p:tgtEl>
                                          <p:spTgt spid="23"/>
                                        </p:tgtEl>
                                      </p:cBhvr>
                                    </p:animEffect>
                                  </p:childTnLst>
                                </p:cTn>
                              </p:par>
                              <p:par>
                                <p:cTn fill="hold" grpId="0" id="131" nodeType="withEffect" presetClass="entr" presetID="31" presetSubtype="0">
                                  <p:stCondLst>
                                    <p:cond delay="500"/>
                                  </p:stCondLst>
                                  <p:childTnLst>
                                    <p:set>
                                      <p:cBhvr>
                                        <p:cTn dur="1" fill="hold" id="132">
                                          <p:stCondLst>
                                            <p:cond delay="0"/>
                                          </p:stCondLst>
                                        </p:cTn>
                                        <p:tgtEl>
                                          <p:spTgt spid="24"/>
                                        </p:tgtEl>
                                        <p:attrNameLst>
                                          <p:attrName>style.visibility</p:attrName>
                                        </p:attrNameLst>
                                      </p:cBhvr>
                                      <p:to>
                                        <p:strVal val="visible"/>
                                      </p:to>
                                    </p:set>
                                    <p:anim calcmode="lin" valueType="num">
                                      <p:cBhvr>
                                        <p:cTn dur="1000" fill="hold" id="133"/>
                                        <p:tgtEl>
                                          <p:spTgt spid="24"/>
                                        </p:tgtEl>
                                        <p:attrNameLst>
                                          <p:attrName>ppt_w</p:attrName>
                                        </p:attrNameLst>
                                      </p:cBhvr>
                                      <p:tavLst>
                                        <p:tav tm="0">
                                          <p:val>
                                            <p:fltVal val="0"/>
                                          </p:val>
                                        </p:tav>
                                        <p:tav tm="100000">
                                          <p:val>
                                            <p:strVal val="#ppt_w"/>
                                          </p:val>
                                        </p:tav>
                                      </p:tavLst>
                                    </p:anim>
                                    <p:anim calcmode="lin" valueType="num">
                                      <p:cBhvr>
                                        <p:cTn dur="1000" fill="hold" id="134"/>
                                        <p:tgtEl>
                                          <p:spTgt spid="24"/>
                                        </p:tgtEl>
                                        <p:attrNameLst>
                                          <p:attrName>ppt_h</p:attrName>
                                        </p:attrNameLst>
                                      </p:cBhvr>
                                      <p:tavLst>
                                        <p:tav tm="0">
                                          <p:val>
                                            <p:fltVal val="0"/>
                                          </p:val>
                                        </p:tav>
                                        <p:tav tm="100000">
                                          <p:val>
                                            <p:strVal val="#ppt_h"/>
                                          </p:val>
                                        </p:tav>
                                      </p:tavLst>
                                    </p:anim>
                                    <p:anim calcmode="lin" valueType="num">
                                      <p:cBhvr>
                                        <p:cTn dur="1000" fill="hold" id="135"/>
                                        <p:tgtEl>
                                          <p:spTgt spid="24"/>
                                        </p:tgtEl>
                                        <p:attrNameLst>
                                          <p:attrName>style.rotation</p:attrName>
                                        </p:attrNameLst>
                                      </p:cBhvr>
                                      <p:tavLst>
                                        <p:tav tm="0">
                                          <p:val>
                                            <p:fltVal val="90"/>
                                          </p:val>
                                        </p:tav>
                                        <p:tav tm="100000">
                                          <p:val>
                                            <p:fltVal val="0"/>
                                          </p:val>
                                        </p:tav>
                                      </p:tavLst>
                                    </p:anim>
                                    <p:animEffect filter="fade" transition="in">
                                      <p:cBhvr>
                                        <p:cTn dur="1000" id="136"/>
                                        <p:tgtEl>
                                          <p:spTgt spid="24"/>
                                        </p:tgtEl>
                                      </p:cBhvr>
                                    </p:animEffect>
                                  </p:childTnLst>
                                </p:cTn>
                              </p:par>
                              <p:par>
                                <p:cTn fill="hold" grpId="0" id="137" nodeType="withEffect" presetClass="entr" presetID="31" presetSubtype="0">
                                  <p:stCondLst>
                                    <p:cond delay="500"/>
                                  </p:stCondLst>
                                  <p:childTnLst>
                                    <p:set>
                                      <p:cBhvr>
                                        <p:cTn dur="1" fill="hold" id="138">
                                          <p:stCondLst>
                                            <p:cond delay="0"/>
                                          </p:stCondLst>
                                        </p:cTn>
                                        <p:tgtEl>
                                          <p:spTgt spid="25"/>
                                        </p:tgtEl>
                                        <p:attrNameLst>
                                          <p:attrName>style.visibility</p:attrName>
                                        </p:attrNameLst>
                                      </p:cBhvr>
                                      <p:to>
                                        <p:strVal val="visible"/>
                                      </p:to>
                                    </p:set>
                                    <p:anim calcmode="lin" valueType="num">
                                      <p:cBhvr>
                                        <p:cTn dur="1000" fill="hold" id="139"/>
                                        <p:tgtEl>
                                          <p:spTgt spid="25"/>
                                        </p:tgtEl>
                                        <p:attrNameLst>
                                          <p:attrName>ppt_w</p:attrName>
                                        </p:attrNameLst>
                                      </p:cBhvr>
                                      <p:tavLst>
                                        <p:tav tm="0">
                                          <p:val>
                                            <p:fltVal val="0"/>
                                          </p:val>
                                        </p:tav>
                                        <p:tav tm="100000">
                                          <p:val>
                                            <p:strVal val="#ppt_w"/>
                                          </p:val>
                                        </p:tav>
                                      </p:tavLst>
                                    </p:anim>
                                    <p:anim calcmode="lin" valueType="num">
                                      <p:cBhvr>
                                        <p:cTn dur="1000" fill="hold" id="140"/>
                                        <p:tgtEl>
                                          <p:spTgt spid="25"/>
                                        </p:tgtEl>
                                        <p:attrNameLst>
                                          <p:attrName>ppt_h</p:attrName>
                                        </p:attrNameLst>
                                      </p:cBhvr>
                                      <p:tavLst>
                                        <p:tav tm="0">
                                          <p:val>
                                            <p:fltVal val="0"/>
                                          </p:val>
                                        </p:tav>
                                        <p:tav tm="100000">
                                          <p:val>
                                            <p:strVal val="#ppt_h"/>
                                          </p:val>
                                        </p:tav>
                                      </p:tavLst>
                                    </p:anim>
                                    <p:anim calcmode="lin" valueType="num">
                                      <p:cBhvr>
                                        <p:cTn dur="1000" fill="hold" id="141"/>
                                        <p:tgtEl>
                                          <p:spTgt spid="25"/>
                                        </p:tgtEl>
                                        <p:attrNameLst>
                                          <p:attrName>style.rotation</p:attrName>
                                        </p:attrNameLst>
                                      </p:cBhvr>
                                      <p:tavLst>
                                        <p:tav tm="0">
                                          <p:val>
                                            <p:fltVal val="90"/>
                                          </p:val>
                                        </p:tav>
                                        <p:tav tm="100000">
                                          <p:val>
                                            <p:fltVal val="0"/>
                                          </p:val>
                                        </p:tav>
                                      </p:tavLst>
                                    </p:anim>
                                    <p:animEffect filter="fade" transition="in">
                                      <p:cBhvr>
                                        <p:cTn dur="1000" id="142"/>
                                        <p:tgtEl>
                                          <p:spTgt spid="25"/>
                                        </p:tgtEl>
                                      </p:cBhvr>
                                    </p:animEffect>
                                  </p:childTnLst>
                                </p:cTn>
                              </p:par>
                              <p:par>
                                <p:cTn fill="hold" grpId="0" id="143" nodeType="withEffect" presetClass="entr" presetID="31" presetSubtype="0">
                                  <p:stCondLst>
                                    <p:cond delay="500"/>
                                  </p:stCondLst>
                                  <p:childTnLst>
                                    <p:set>
                                      <p:cBhvr>
                                        <p:cTn dur="1" fill="hold" id="144">
                                          <p:stCondLst>
                                            <p:cond delay="0"/>
                                          </p:stCondLst>
                                        </p:cTn>
                                        <p:tgtEl>
                                          <p:spTgt spid="26"/>
                                        </p:tgtEl>
                                        <p:attrNameLst>
                                          <p:attrName>style.visibility</p:attrName>
                                        </p:attrNameLst>
                                      </p:cBhvr>
                                      <p:to>
                                        <p:strVal val="visible"/>
                                      </p:to>
                                    </p:set>
                                    <p:anim calcmode="lin" valueType="num">
                                      <p:cBhvr>
                                        <p:cTn dur="1000" fill="hold" id="145"/>
                                        <p:tgtEl>
                                          <p:spTgt spid="26"/>
                                        </p:tgtEl>
                                        <p:attrNameLst>
                                          <p:attrName>ppt_w</p:attrName>
                                        </p:attrNameLst>
                                      </p:cBhvr>
                                      <p:tavLst>
                                        <p:tav tm="0">
                                          <p:val>
                                            <p:fltVal val="0"/>
                                          </p:val>
                                        </p:tav>
                                        <p:tav tm="100000">
                                          <p:val>
                                            <p:strVal val="#ppt_w"/>
                                          </p:val>
                                        </p:tav>
                                      </p:tavLst>
                                    </p:anim>
                                    <p:anim calcmode="lin" valueType="num">
                                      <p:cBhvr>
                                        <p:cTn dur="1000" fill="hold" id="146"/>
                                        <p:tgtEl>
                                          <p:spTgt spid="26"/>
                                        </p:tgtEl>
                                        <p:attrNameLst>
                                          <p:attrName>ppt_h</p:attrName>
                                        </p:attrNameLst>
                                      </p:cBhvr>
                                      <p:tavLst>
                                        <p:tav tm="0">
                                          <p:val>
                                            <p:fltVal val="0"/>
                                          </p:val>
                                        </p:tav>
                                        <p:tav tm="100000">
                                          <p:val>
                                            <p:strVal val="#ppt_h"/>
                                          </p:val>
                                        </p:tav>
                                      </p:tavLst>
                                    </p:anim>
                                    <p:anim calcmode="lin" valueType="num">
                                      <p:cBhvr>
                                        <p:cTn dur="1000" fill="hold" id="147"/>
                                        <p:tgtEl>
                                          <p:spTgt spid="26"/>
                                        </p:tgtEl>
                                        <p:attrNameLst>
                                          <p:attrName>style.rotation</p:attrName>
                                        </p:attrNameLst>
                                      </p:cBhvr>
                                      <p:tavLst>
                                        <p:tav tm="0">
                                          <p:val>
                                            <p:fltVal val="90"/>
                                          </p:val>
                                        </p:tav>
                                        <p:tav tm="100000">
                                          <p:val>
                                            <p:fltVal val="0"/>
                                          </p:val>
                                        </p:tav>
                                      </p:tavLst>
                                    </p:anim>
                                    <p:animEffect filter="fade" transition="in">
                                      <p:cBhvr>
                                        <p:cTn dur="1000" id="148"/>
                                        <p:tgtEl>
                                          <p:spTgt spid="26"/>
                                        </p:tgtEl>
                                      </p:cBhvr>
                                    </p:animEffect>
                                  </p:childTnLst>
                                </p:cTn>
                              </p:par>
                              <p:par>
                                <p:cTn fill="hold" grpId="0" id="149" nodeType="withEffect" presetClass="entr" presetID="31" presetSubtype="0">
                                  <p:stCondLst>
                                    <p:cond delay="500"/>
                                  </p:stCondLst>
                                  <p:childTnLst>
                                    <p:set>
                                      <p:cBhvr>
                                        <p:cTn dur="1" fill="hold" id="150">
                                          <p:stCondLst>
                                            <p:cond delay="0"/>
                                          </p:stCondLst>
                                        </p:cTn>
                                        <p:tgtEl>
                                          <p:spTgt spid="27"/>
                                        </p:tgtEl>
                                        <p:attrNameLst>
                                          <p:attrName>style.visibility</p:attrName>
                                        </p:attrNameLst>
                                      </p:cBhvr>
                                      <p:to>
                                        <p:strVal val="visible"/>
                                      </p:to>
                                    </p:set>
                                    <p:anim calcmode="lin" valueType="num">
                                      <p:cBhvr>
                                        <p:cTn dur="1000" fill="hold" id="151"/>
                                        <p:tgtEl>
                                          <p:spTgt spid="27"/>
                                        </p:tgtEl>
                                        <p:attrNameLst>
                                          <p:attrName>ppt_w</p:attrName>
                                        </p:attrNameLst>
                                      </p:cBhvr>
                                      <p:tavLst>
                                        <p:tav tm="0">
                                          <p:val>
                                            <p:fltVal val="0"/>
                                          </p:val>
                                        </p:tav>
                                        <p:tav tm="100000">
                                          <p:val>
                                            <p:strVal val="#ppt_w"/>
                                          </p:val>
                                        </p:tav>
                                      </p:tavLst>
                                    </p:anim>
                                    <p:anim calcmode="lin" valueType="num">
                                      <p:cBhvr>
                                        <p:cTn dur="1000" fill="hold" id="152"/>
                                        <p:tgtEl>
                                          <p:spTgt spid="27"/>
                                        </p:tgtEl>
                                        <p:attrNameLst>
                                          <p:attrName>ppt_h</p:attrName>
                                        </p:attrNameLst>
                                      </p:cBhvr>
                                      <p:tavLst>
                                        <p:tav tm="0">
                                          <p:val>
                                            <p:fltVal val="0"/>
                                          </p:val>
                                        </p:tav>
                                        <p:tav tm="100000">
                                          <p:val>
                                            <p:strVal val="#ppt_h"/>
                                          </p:val>
                                        </p:tav>
                                      </p:tavLst>
                                    </p:anim>
                                    <p:anim calcmode="lin" valueType="num">
                                      <p:cBhvr>
                                        <p:cTn dur="1000" fill="hold" id="153"/>
                                        <p:tgtEl>
                                          <p:spTgt spid="27"/>
                                        </p:tgtEl>
                                        <p:attrNameLst>
                                          <p:attrName>style.rotation</p:attrName>
                                        </p:attrNameLst>
                                      </p:cBhvr>
                                      <p:tavLst>
                                        <p:tav tm="0">
                                          <p:val>
                                            <p:fltVal val="90"/>
                                          </p:val>
                                        </p:tav>
                                        <p:tav tm="100000">
                                          <p:val>
                                            <p:fltVal val="0"/>
                                          </p:val>
                                        </p:tav>
                                      </p:tavLst>
                                    </p:anim>
                                    <p:animEffect filter="fade" transition="in">
                                      <p:cBhvr>
                                        <p:cTn dur="1000" id="154"/>
                                        <p:tgtEl>
                                          <p:spTgt spid="27"/>
                                        </p:tgtEl>
                                      </p:cBhvr>
                                    </p:animEffect>
                                  </p:childTnLst>
                                </p:cTn>
                              </p:par>
                              <p:par>
                                <p:cTn fill="hold" grpId="0" id="155" nodeType="withEffect" presetClass="entr" presetID="31" presetSubtype="0">
                                  <p:stCondLst>
                                    <p:cond delay="500"/>
                                  </p:stCondLst>
                                  <p:childTnLst>
                                    <p:set>
                                      <p:cBhvr>
                                        <p:cTn dur="1" fill="hold" id="156">
                                          <p:stCondLst>
                                            <p:cond delay="0"/>
                                          </p:stCondLst>
                                        </p:cTn>
                                        <p:tgtEl>
                                          <p:spTgt spid="28"/>
                                        </p:tgtEl>
                                        <p:attrNameLst>
                                          <p:attrName>style.visibility</p:attrName>
                                        </p:attrNameLst>
                                      </p:cBhvr>
                                      <p:to>
                                        <p:strVal val="visible"/>
                                      </p:to>
                                    </p:set>
                                    <p:anim calcmode="lin" valueType="num">
                                      <p:cBhvr>
                                        <p:cTn dur="1000" fill="hold" id="157"/>
                                        <p:tgtEl>
                                          <p:spTgt spid="28"/>
                                        </p:tgtEl>
                                        <p:attrNameLst>
                                          <p:attrName>ppt_w</p:attrName>
                                        </p:attrNameLst>
                                      </p:cBhvr>
                                      <p:tavLst>
                                        <p:tav tm="0">
                                          <p:val>
                                            <p:fltVal val="0"/>
                                          </p:val>
                                        </p:tav>
                                        <p:tav tm="100000">
                                          <p:val>
                                            <p:strVal val="#ppt_w"/>
                                          </p:val>
                                        </p:tav>
                                      </p:tavLst>
                                    </p:anim>
                                    <p:anim calcmode="lin" valueType="num">
                                      <p:cBhvr>
                                        <p:cTn dur="1000" fill="hold" id="158"/>
                                        <p:tgtEl>
                                          <p:spTgt spid="28"/>
                                        </p:tgtEl>
                                        <p:attrNameLst>
                                          <p:attrName>ppt_h</p:attrName>
                                        </p:attrNameLst>
                                      </p:cBhvr>
                                      <p:tavLst>
                                        <p:tav tm="0">
                                          <p:val>
                                            <p:fltVal val="0"/>
                                          </p:val>
                                        </p:tav>
                                        <p:tav tm="100000">
                                          <p:val>
                                            <p:strVal val="#ppt_h"/>
                                          </p:val>
                                        </p:tav>
                                      </p:tavLst>
                                    </p:anim>
                                    <p:anim calcmode="lin" valueType="num">
                                      <p:cBhvr>
                                        <p:cTn dur="1000" fill="hold" id="159"/>
                                        <p:tgtEl>
                                          <p:spTgt spid="28"/>
                                        </p:tgtEl>
                                        <p:attrNameLst>
                                          <p:attrName>style.rotation</p:attrName>
                                        </p:attrNameLst>
                                      </p:cBhvr>
                                      <p:tavLst>
                                        <p:tav tm="0">
                                          <p:val>
                                            <p:fltVal val="90"/>
                                          </p:val>
                                        </p:tav>
                                        <p:tav tm="100000">
                                          <p:val>
                                            <p:fltVal val="0"/>
                                          </p:val>
                                        </p:tav>
                                      </p:tavLst>
                                    </p:anim>
                                    <p:animEffect filter="fade" transition="in">
                                      <p:cBhvr>
                                        <p:cTn dur="1000" id="160"/>
                                        <p:tgtEl>
                                          <p:spTgt spid="28"/>
                                        </p:tgtEl>
                                      </p:cBhvr>
                                    </p:animEffect>
                                  </p:childTnLst>
                                </p:cTn>
                              </p:par>
                              <p:par>
                                <p:cTn fill="hold" grpId="0" id="161" nodeType="withEffect" presetClass="entr" presetID="31" presetSubtype="0">
                                  <p:stCondLst>
                                    <p:cond delay="500"/>
                                  </p:stCondLst>
                                  <p:childTnLst>
                                    <p:set>
                                      <p:cBhvr>
                                        <p:cTn dur="1" fill="hold" id="162">
                                          <p:stCondLst>
                                            <p:cond delay="0"/>
                                          </p:stCondLst>
                                        </p:cTn>
                                        <p:tgtEl>
                                          <p:spTgt spid="29"/>
                                        </p:tgtEl>
                                        <p:attrNameLst>
                                          <p:attrName>style.visibility</p:attrName>
                                        </p:attrNameLst>
                                      </p:cBhvr>
                                      <p:to>
                                        <p:strVal val="visible"/>
                                      </p:to>
                                    </p:set>
                                    <p:anim calcmode="lin" valueType="num">
                                      <p:cBhvr>
                                        <p:cTn dur="1000" fill="hold" id="163"/>
                                        <p:tgtEl>
                                          <p:spTgt spid="29"/>
                                        </p:tgtEl>
                                        <p:attrNameLst>
                                          <p:attrName>ppt_w</p:attrName>
                                        </p:attrNameLst>
                                      </p:cBhvr>
                                      <p:tavLst>
                                        <p:tav tm="0">
                                          <p:val>
                                            <p:fltVal val="0"/>
                                          </p:val>
                                        </p:tav>
                                        <p:tav tm="100000">
                                          <p:val>
                                            <p:strVal val="#ppt_w"/>
                                          </p:val>
                                        </p:tav>
                                      </p:tavLst>
                                    </p:anim>
                                    <p:anim calcmode="lin" valueType="num">
                                      <p:cBhvr>
                                        <p:cTn dur="1000" fill="hold" id="164"/>
                                        <p:tgtEl>
                                          <p:spTgt spid="29"/>
                                        </p:tgtEl>
                                        <p:attrNameLst>
                                          <p:attrName>ppt_h</p:attrName>
                                        </p:attrNameLst>
                                      </p:cBhvr>
                                      <p:tavLst>
                                        <p:tav tm="0">
                                          <p:val>
                                            <p:fltVal val="0"/>
                                          </p:val>
                                        </p:tav>
                                        <p:tav tm="100000">
                                          <p:val>
                                            <p:strVal val="#ppt_h"/>
                                          </p:val>
                                        </p:tav>
                                      </p:tavLst>
                                    </p:anim>
                                    <p:anim calcmode="lin" valueType="num">
                                      <p:cBhvr>
                                        <p:cTn dur="1000" fill="hold" id="165"/>
                                        <p:tgtEl>
                                          <p:spTgt spid="29"/>
                                        </p:tgtEl>
                                        <p:attrNameLst>
                                          <p:attrName>style.rotation</p:attrName>
                                        </p:attrNameLst>
                                      </p:cBhvr>
                                      <p:tavLst>
                                        <p:tav tm="0">
                                          <p:val>
                                            <p:fltVal val="90"/>
                                          </p:val>
                                        </p:tav>
                                        <p:tav tm="100000">
                                          <p:val>
                                            <p:fltVal val="0"/>
                                          </p:val>
                                        </p:tav>
                                      </p:tavLst>
                                    </p:anim>
                                    <p:animEffect filter="fade" transition="in">
                                      <p:cBhvr>
                                        <p:cTn dur="1000" id="166"/>
                                        <p:tgtEl>
                                          <p:spTgt spid="29"/>
                                        </p:tgtEl>
                                      </p:cBhvr>
                                    </p:animEffect>
                                  </p:childTnLst>
                                </p:cTn>
                              </p:par>
                              <p:par>
                                <p:cTn fill="hold" grpId="0" id="167" nodeType="withEffect" presetClass="entr" presetID="31" presetSubtype="0">
                                  <p:stCondLst>
                                    <p:cond delay="500"/>
                                  </p:stCondLst>
                                  <p:childTnLst>
                                    <p:set>
                                      <p:cBhvr>
                                        <p:cTn dur="1" fill="hold" id="168">
                                          <p:stCondLst>
                                            <p:cond delay="0"/>
                                          </p:stCondLst>
                                        </p:cTn>
                                        <p:tgtEl>
                                          <p:spTgt spid="30"/>
                                        </p:tgtEl>
                                        <p:attrNameLst>
                                          <p:attrName>style.visibility</p:attrName>
                                        </p:attrNameLst>
                                      </p:cBhvr>
                                      <p:to>
                                        <p:strVal val="visible"/>
                                      </p:to>
                                    </p:set>
                                    <p:anim calcmode="lin" valueType="num">
                                      <p:cBhvr>
                                        <p:cTn dur="1000" fill="hold" id="169"/>
                                        <p:tgtEl>
                                          <p:spTgt spid="30"/>
                                        </p:tgtEl>
                                        <p:attrNameLst>
                                          <p:attrName>ppt_w</p:attrName>
                                        </p:attrNameLst>
                                      </p:cBhvr>
                                      <p:tavLst>
                                        <p:tav tm="0">
                                          <p:val>
                                            <p:fltVal val="0"/>
                                          </p:val>
                                        </p:tav>
                                        <p:tav tm="100000">
                                          <p:val>
                                            <p:strVal val="#ppt_w"/>
                                          </p:val>
                                        </p:tav>
                                      </p:tavLst>
                                    </p:anim>
                                    <p:anim calcmode="lin" valueType="num">
                                      <p:cBhvr>
                                        <p:cTn dur="1000" fill="hold" id="170"/>
                                        <p:tgtEl>
                                          <p:spTgt spid="30"/>
                                        </p:tgtEl>
                                        <p:attrNameLst>
                                          <p:attrName>ppt_h</p:attrName>
                                        </p:attrNameLst>
                                      </p:cBhvr>
                                      <p:tavLst>
                                        <p:tav tm="0">
                                          <p:val>
                                            <p:fltVal val="0"/>
                                          </p:val>
                                        </p:tav>
                                        <p:tav tm="100000">
                                          <p:val>
                                            <p:strVal val="#ppt_h"/>
                                          </p:val>
                                        </p:tav>
                                      </p:tavLst>
                                    </p:anim>
                                    <p:anim calcmode="lin" valueType="num">
                                      <p:cBhvr>
                                        <p:cTn dur="1000" fill="hold" id="171"/>
                                        <p:tgtEl>
                                          <p:spTgt spid="30"/>
                                        </p:tgtEl>
                                        <p:attrNameLst>
                                          <p:attrName>style.rotation</p:attrName>
                                        </p:attrNameLst>
                                      </p:cBhvr>
                                      <p:tavLst>
                                        <p:tav tm="0">
                                          <p:val>
                                            <p:fltVal val="90"/>
                                          </p:val>
                                        </p:tav>
                                        <p:tav tm="100000">
                                          <p:val>
                                            <p:fltVal val="0"/>
                                          </p:val>
                                        </p:tav>
                                      </p:tavLst>
                                    </p:anim>
                                    <p:animEffect filter="fade" transition="in">
                                      <p:cBhvr>
                                        <p:cTn dur="1000" id="172"/>
                                        <p:tgtEl>
                                          <p:spTgt spid="30"/>
                                        </p:tgtEl>
                                      </p:cBhvr>
                                    </p:animEffect>
                                  </p:childTnLst>
                                </p:cTn>
                              </p:par>
                              <p:par>
                                <p:cTn fill="hold" grpId="0" id="173" nodeType="withEffect" presetClass="entr" presetID="31" presetSubtype="0">
                                  <p:stCondLst>
                                    <p:cond delay="500"/>
                                  </p:stCondLst>
                                  <p:childTnLst>
                                    <p:set>
                                      <p:cBhvr>
                                        <p:cTn dur="1" fill="hold" id="174">
                                          <p:stCondLst>
                                            <p:cond delay="0"/>
                                          </p:stCondLst>
                                        </p:cTn>
                                        <p:tgtEl>
                                          <p:spTgt spid="31"/>
                                        </p:tgtEl>
                                        <p:attrNameLst>
                                          <p:attrName>style.visibility</p:attrName>
                                        </p:attrNameLst>
                                      </p:cBhvr>
                                      <p:to>
                                        <p:strVal val="visible"/>
                                      </p:to>
                                    </p:set>
                                    <p:anim calcmode="lin" valueType="num">
                                      <p:cBhvr>
                                        <p:cTn dur="1000" fill="hold" id="175"/>
                                        <p:tgtEl>
                                          <p:spTgt spid="31"/>
                                        </p:tgtEl>
                                        <p:attrNameLst>
                                          <p:attrName>ppt_w</p:attrName>
                                        </p:attrNameLst>
                                      </p:cBhvr>
                                      <p:tavLst>
                                        <p:tav tm="0">
                                          <p:val>
                                            <p:fltVal val="0"/>
                                          </p:val>
                                        </p:tav>
                                        <p:tav tm="100000">
                                          <p:val>
                                            <p:strVal val="#ppt_w"/>
                                          </p:val>
                                        </p:tav>
                                      </p:tavLst>
                                    </p:anim>
                                    <p:anim calcmode="lin" valueType="num">
                                      <p:cBhvr>
                                        <p:cTn dur="1000" fill="hold" id="176"/>
                                        <p:tgtEl>
                                          <p:spTgt spid="31"/>
                                        </p:tgtEl>
                                        <p:attrNameLst>
                                          <p:attrName>ppt_h</p:attrName>
                                        </p:attrNameLst>
                                      </p:cBhvr>
                                      <p:tavLst>
                                        <p:tav tm="0">
                                          <p:val>
                                            <p:fltVal val="0"/>
                                          </p:val>
                                        </p:tav>
                                        <p:tav tm="100000">
                                          <p:val>
                                            <p:strVal val="#ppt_h"/>
                                          </p:val>
                                        </p:tav>
                                      </p:tavLst>
                                    </p:anim>
                                    <p:anim calcmode="lin" valueType="num">
                                      <p:cBhvr>
                                        <p:cTn dur="1000" fill="hold" id="177"/>
                                        <p:tgtEl>
                                          <p:spTgt spid="31"/>
                                        </p:tgtEl>
                                        <p:attrNameLst>
                                          <p:attrName>style.rotation</p:attrName>
                                        </p:attrNameLst>
                                      </p:cBhvr>
                                      <p:tavLst>
                                        <p:tav tm="0">
                                          <p:val>
                                            <p:fltVal val="90"/>
                                          </p:val>
                                        </p:tav>
                                        <p:tav tm="100000">
                                          <p:val>
                                            <p:fltVal val="0"/>
                                          </p:val>
                                        </p:tav>
                                      </p:tavLst>
                                    </p:anim>
                                    <p:animEffect filter="fade" transition="in">
                                      <p:cBhvr>
                                        <p:cTn dur="1000" id="178"/>
                                        <p:tgtEl>
                                          <p:spTgt spid="31"/>
                                        </p:tgtEl>
                                      </p:cBhvr>
                                    </p:animEffect>
                                  </p:childTnLst>
                                </p:cTn>
                              </p:par>
                              <p:par>
                                <p:cTn fill="hold" grpId="0" id="179" nodeType="withEffect" presetClass="entr" presetID="31" presetSubtype="0">
                                  <p:stCondLst>
                                    <p:cond delay="500"/>
                                  </p:stCondLst>
                                  <p:childTnLst>
                                    <p:set>
                                      <p:cBhvr>
                                        <p:cTn dur="1" fill="hold" id="180">
                                          <p:stCondLst>
                                            <p:cond delay="0"/>
                                          </p:stCondLst>
                                        </p:cTn>
                                        <p:tgtEl>
                                          <p:spTgt spid="32"/>
                                        </p:tgtEl>
                                        <p:attrNameLst>
                                          <p:attrName>style.visibility</p:attrName>
                                        </p:attrNameLst>
                                      </p:cBhvr>
                                      <p:to>
                                        <p:strVal val="visible"/>
                                      </p:to>
                                    </p:set>
                                    <p:anim calcmode="lin" valueType="num">
                                      <p:cBhvr>
                                        <p:cTn dur="1000" fill="hold" id="181"/>
                                        <p:tgtEl>
                                          <p:spTgt spid="32"/>
                                        </p:tgtEl>
                                        <p:attrNameLst>
                                          <p:attrName>ppt_w</p:attrName>
                                        </p:attrNameLst>
                                      </p:cBhvr>
                                      <p:tavLst>
                                        <p:tav tm="0">
                                          <p:val>
                                            <p:fltVal val="0"/>
                                          </p:val>
                                        </p:tav>
                                        <p:tav tm="100000">
                                          <p:val>
                                            <p:strVal val="#ppt_w"/>
                                          </p:val>
                                        </p:tav>
                                      </p:tavLst>
                                    </p:anim>
                                    <p:anim calcmode="lin" valueType="num">
                                      <p:cBhvr>
                                        <p:cTn dur="1000" fill="hold" id="182"/>
                                        <p:tgtEl>
                                          <p:spTgt spid="32"/>
                                        </p:tgtEl>
                                        <p:attrNameLst>
                                          <p:attrName>ppt_h</p:attrName>
                                        </p:attrNameLst>
                                      </p:cBhvr>
                                      <p:tavLst>
                                        <p:tav tm="0">
                                          <p:val>
                                            <p:fltVal val="0"/>
                                          </p:val>
                                        </p:tav>
                                        <p:tav tm="100000">
                                          <p:val>
                                            <p:strVal val="#ppt_h"/>
                                          </p:val>
                                        </p:tav>
                                      </p:tavLst>
                                    </p:anim>
                                    <p:anim calcmode="lin" valueType="num">
                                      <p:cBhvr>
                                        <p:cTn dur="1000" fill="hold" id="183"/>
                                        <p:tgtEl>
                                          <p:spTgt spid="32"/>
                                        </p:tgtEl>
                                        <p:attrNameLst>
                                          <p:attrName>style.rotation</p:attrName>
                                        </p:attrNameLst>
                                      </p:cBhvr>
                                      <p:tavLst>
                                        <p:tav tm="0">
                                          <p:val>
                                            <p:fltVal val="90"/>
                                          </p:val>
                                        </p:tav>
                                        <p:tav tm="100000">
                                          <p:val>
                                            <p:fltVal val="0"/>
                                          </p:val>
                                        </p:tav>
                                      </p:tavLst>
                                    </p:anim>
                                    <p:animEffect filter="fade" transition="in">
                                      <p:cBhvr>
                                        <p:cTn dur="1000" id="184"/>
                                        <p:tgtEl>
                                          <p:spTgt spid="32"/>
                                        </p:tgtEl>
                                      </p:cBhvr>
                                    </p:animEffect>
                                  </p:childTnLst>
                                </p:cTn>
                              </p:par>
                              <p:par>
                                <p:cTn fill="hold" grpId="0" id="185" nodeType="withEffect" presetClass="entr" presetID="31" presetSubtype="0">
                                  <p:stCondLst>
                                    <p:cond delay="500"/>
                                  </p:stCondLst>
                                  <p:childTnLst>
                                    <p:set>
                                      <p:cBhvr>
                                        <p:cTn dur="1" fill="hold" id="186">
                                          <p:stCondLst>
                                            <p:cond delay="0"/>
                                          </p:stCondLst>
                                        </p:cTn>
                                        <p:tgtEl>
                                          <p:spTgt spid="33"/>
                                        </p:tgtEl>
                                        <p:attrNameLst>
                                          <p:attrName>style.visibility</p:attrName>
                                        </p:attrNameLst>
                                      </p:cBhvr>
                                      <p:to>
                                        <p:strVal val="visible"/>
                                      </p:to>
                                    </p:set>
                                    <p:anim calcmode="lin" valueType="num">
                                      <p:cBhvr>
                                        <p:cTn dur="1000" fill="hold" id="187"/>
                                        <p:tgtEl>
                                          <p:spTgt spid="33"/>
                                        </p:tgtEl>
                                        <p:attrNameLst>
                                          <p:attrName>ppt_w</p:attrName>
                                        </p:attrNameLst>
                                      </p:cBhvr>
                                      <p:tavLst>
                                        <p:tav tm="0">
                                          <p:val>
                                            <p:fltVal val="0"/>
                                          </p:val>
                                        </p:tav>
                                        <p:tav tm="100000">
                                          <p:val>
                                            <p:strVal val="#ppt_w"/>
                                          </p:val>
                                        </p:tav>
                                      </p:tavLst>
                                    </p:anim>
                                    <p:anim calcmode="lin" valueType="num">
                                      <p:cBhvr>
                                        <p:cTn dur="1000" fill="hold" id="188"/>
                                        <p:tgtEl>
                                          <p:spTgt spid="33"/>
                                        </p:tgtEl>
                                        <p:attrNameLst>
                                          <p:attrName>ppt_h</p:attrName>
                                        </p:attrNameLst>
                                      </p:cBhvr>
                                      <p:tavLst>
                                        <p:tav tm="0">
                                          <p:val>
                                            <p:fltVal val="0"/>
                                          </p:val>
                                        </p:tav>
                                        <p:tav tm="100000">
                                          <p:val>
                                            <p:strVal val="#ppt_h"/>
                                          </p:val>
                                        </p:tav>
                                      </p:tavLst>
                                    </p:anim>
                                    <p:anim calcmode="lin" valueType="num">
                                      <p:cBhvr>
                                        <p:cTn dur="1000" fill="hold" id="189"/>
                                        <p:tgtEl>
                                          <p:spTgt spid="33"/>
                                        </p:tgtEl>
                                        <p:attrNameLst>
                                          <p:attrName>style.rotation</p:attrName>
                                        </p:attrNameLst>
                                      </p:cBhvr>
                                      <p:tavLst>
                                        <p:tav tm="0">
                                          <p:val>
                                            <p:fltVal val="90"/>
                                          </p:val>
                                        </p:tav>
                                        <p:tav tm="100000">
                                          <p:val>
                                            <p:fltVal val="0"/>
                                          </p:val>
                                        </p:tav>
                                      </p:tavLst>
                                    </p:anim>
                                    <p:animEffect filter="fade" transition="in">
                                      <p:cBhvr>
                                        <p:cTn dur="1000" id="190"/>
                                        <p:tgtEl>
                                          <p:spTgt spid="33"/>
                                        </p:tgtEl>
                                      </p:cBhvr>
                                    </p:animEffect>
                                  </p:childTnLst>
                                </p:cTn>
                              </p:par>
                              <p:par>
                                <p:cTn fill="hold" grpId="0" id="191" nodeType="withEffect" presetClass="entr" presetID="31" presetSubtype="0">
                                  <p:stCondLst>
                                    <p:cond delay="500"/>
                                  </p:stCondLst>
                                  <p:childTnLst>
                                    <p:set>
                                      <p:cBhvr>
                                        <p:cTn dur="1" fill="hold" id="192">
                                          <p:stCondLst>
                                            <p:cond delay="0"/>
                                          </p:stCondLst>
                                        </p:cTn>
                                        <p:tgtEl>
                                          <p:spTgt spid="34"/>
                                        </p:tgtEl>
                                        <p:attrNameLst>
                                          <p:attrName>style.visibility</p:attrName>
                                        </p:attrNameLst>
                                      </p:cBhvr>
                                      <p:to>
                                        <p:strVal val="visible"/>
                                      </p:to>
                                    </p:set>
                                    <p:anim calcmode="lin" valueType="num">
                                      <p:cBhvr>
                                        <p:cTn dur="1000" fill="hold" id="193"/>
                                        <p:tgtEl>
                                          <p:spTgt spid="34"/>
                                        </p:tgtEl>
                                        <p:attrNameLst>
                                          <p:attrName>ppt_w</p:attrName>
                                        </p:attrNameLst>
                                      </p:cBhvr>
                                      <p:tavLst>
                                        <p:tav tm="0">
                                          <p:val>
                                            <p:fltVal val="0"/>
                                          </p:val>
                                        </p:tav>
                                        <p:tav tm="100000">
                                          <p:val>
                                            <p:strVal val="#ppt_w"/>
                                          </p:val>
                                        </p:tav>
                                      </p:tavLst>
                                    </p:anim>
                                    <p:anim calcmode="lin" valueType="num">
                                      <p:cBhvr>
                                        <p:cTn dur="1000" fill="hold" id="194"/>
                                        <p:tgtEl>
                                          <p:spTgt spid="34"/>
                                        </p:tgtEl>
                                        <p:attrNameLst>
                                          <p:attrName>ppt_h</p:attrName>
                                        </p:attrNameLst>
                                      </p:cBhvr>
                                      <p:tavLst>
                                        <p:tav tm="0">
                                          <p:val>
                                            <p:fltVal val="0"/>
                                          </p:val>
                                        </p:tav>
                                        <p:tav tm="100000">
                                          <p:val>
                                            <p:strVal val="#ppt_h"/>
                                          </p:val>
                                        </p:tav>
                                      </p:tavLst>
                                    </p:anim>
                                    <p:anim calcmode="lin" valueType="num">
                                      <p:cBhvr>
                                        <p:cTn dur="1000" fill="hold" id="195"/>
                                        <p:tgtEl>
                                          <p:spTgt spid="34"/>
                                        </p:tgtEl>
                                        <p:attrNameLst>
                                          <p:attrName>style.rotation</p:attrName>
                                        </p:attrNameLst>
                                      </p:cBhvr>
                                      <p:tavLst>
                                        <p:tav tm="0">
                                          <p:val>
                                            <p:fltVal val="90"/>
                                          </p:val>
                                        </p:tav>
                                        <p:tav tm="100000">
                                          <p:val>
                                            <p:fltVal val="0"/>
                                          </p:val>
                                        </p:tav>
                                      </p:tavLst>
                                    </p:anim>
                                    <p:animEffect filter="fade" transition="in">
                                      <p:cBhvr>
                                        <p:cTn dur="1000" id="196"/>
                                        <p:tgtEl>
                                          <p:spTgt spid="34"/>
                                        </p:tgtEl>
                                      </p:cBhvr>
                                    </p:animEffect>
                                  </p:childTnLst>
                                </p:cTn>
                              </p:par>
                              <p:par>
                                <p:cTn fill="hold" grpId="0" id="197" nodeType="withEffect" presetClass="entr" presetID="31" presetSubtype="0">
                                  <p:stCondLst>
                                    <p:cond delay="500"/>
                                  </p:stCondLst>
                                  <p:childTnLst>
                                    <p:set>
                                      <p:cBhvr>
                                        <p:cTn dur="1" fill="hold" id="198">
                                          <p:stCondLst>
                                            <p:cond delay="0"/>
                                          </p:stCondLst>
                                        </p:cTn>
                                        <p:tgtEl>
                                          <p:spTgt spid="35"/>
                                        </p:tgtEl>
                                        <p:attrNameLst>
                                          <p:attrName>style.visibility</p:attrName>
                                        </p:attrNameLst>
                                      </p:cBhvr>
                                      <p:to>
                                        <p:strVal val="visible"/>
                                      </p:to>
                                    </p:set>
                                    <p:anim calcmode="lin" valueType="num">
                                      <p:cBhvr>
                                        <p:cTn dur="1000" fill="hold" id="199"/>
                                        <p:tgtEl>
                                          <p:spTgt spid="35"/>
                                        </p:tgtEl>
                                        <p:attrNameLst>
                                          <p:attrName>ppt_w</p:attrName>
                                        </p:attrNameLst>
                                      </p:cBhvr>
                                      <p:tavLst>
                                        <p:tav tm="0">
                                          <p:val>
                                            <p:fltVal val="0"/>
                                          </p:val>
                                        </p:tav>
                                        <p:tav tm="100000">
                                          <p:val>
                                            <p:strVal val="#ppt_w"/>
                                          </p:val>
                                        </p:tav>
                                      </p:tavLst>
                                    </p:anim>
                                    <p:anim calcmode="lin" valueType="num">
                                      <p:cBhvr>
                                        <p:cTn dur="1000" fill="hold" id="200"/>
                                        <p:tgtEl>
                                          <p:spTgt spid="35"/>
                                        </p:tgtEl>
                                        <p:attrNameLst>
                                          <p:attrName>ppt_h</p:attrName>
                                        </p:attrNameLst>
                                      </p:cBhvr>
                                      <p:tavLst>
                                        <p:tav tm="0">
                                          <p:val>
                                            <p:fltVal val="0"/>
                                          </p:val>
                                        </p:tav>
                                        <p:tav tm="100000">
                                          <p:val>
                                            <p:strVal val="#ppt_h"/>
                                          </p:val>
                                        </p:tav>
                                      </p:tavLst>
                                    </p:anim>
                                    <p:anim calcmode="lin" valueType="num">
                                      <p:cBhvr>
                                        <p:cTn dur="1000" fill="hold" id="201"/>
                                        <p:tgtEl>
                                          <p:spTgt spid="35"/>
                                        </p:tgtEl>
                                        <p:attrNameLst>
                                          <p:attrName>style.rotation</p:attrName>
                                        </p:attrNameLst>
                                      </p:cBhvr>
                                      <p:tavLst>
                                        <p:tav tm="0">
                                          <p:val>
                                            <p:fltVal val="90"/>
                                          </p:val>
                                        </p:tav>
                                        <p:tav tm="100000">
                                          <p:val>
                                            <p:fltVal val="0"/>
                                          </p:val>
                                        </p:tav>
                                      </p:tavLst>
                                    </p:anim>
                                    <p:animEffect filter="fade" transition="in">
                                      <p:cBhvr>
                                        <p:cTn dur="1000" id="202"/>
                                        <p:tgtEl>
                                          <p:spTgt spid="35"/>
                                        </p:tgtEl>
                                      </p:cBhvr>
                                    </p:animEffect>
                                  </p:childTnLst>
                                </p:cTn>
                              </p:par>
                              <p:par>
                                <p:cTn fill="hold" grpId="0" id="203" nodeType="withEffect" presetClass="entr" presetID="31" presetSubtype="0">
                                  <p:stCondLst>
                                    <p:cond delay="500"/>
                                  </p:stCondLst>
                                  <p:childTnLst>
                                    <p:set>
                                      <p:cBhvr>
                                        <p:cTn dur="1" fill="hold" id="204">
                                          <p:stCondLst>
                                            <p:cond delay="0"/>
                                          </p:stCondLst>
                                        </p:cTn>
                                        <p:tgtEl>
                                          <p:spTgt spid="36"/>
                                        </p:tgtEl>
                                        <p:attrNameLst>
                                          <p:attrName>style.visibility</p:attrName>
                                        </p:attrNameLst>
                                      </p:cBhvr>
                                      <p:to>
                                        <p:strVal val="visible"/>
                                      </p:to>
                                    </p:set>
                                    <p:anim calcmode="lin" valueType="num">
                                      <p:cBhvr>
                                        <p:cTn dur="1000" fill="hold" id="205"/>
                                        <p:tgtEl>
                                          <p:spTgt spid="36"/>
                                        </p:tgtEl>
                                        <p:attrNameLst>
                                          <p:attrName>ppt_w</p:attrName>
                                        </p:attrNameLst>
                                      </p:cBhvr>
                                      <p:tavLst>
                                        <p:tav tm="0">
                                          <p:val>
                                            <p:fltVal val="0"/>
                                          </p:val>
                                        </p:tav>
                                        <p:tav tm="100000">
                                          <p:val>
                                            <p:strVal val="#ppt_w"/>
                                          </p:val>
                                        </p:tav>
                                      </p:tavLst>
                                    </p:anim>
                                    <p:anim calcmode="lin" valueType="num">
                                      <p:cBhvr>
                                        <p:cTn dur="1000" fill="hold" id="206"/>
                                        <p:tgtEl>
                                          <p:spTgt spid="36"/>
                                        </p:tgtEl>
                                        <p:attrNameLst>
                                          <p:attrName>ppt_h</p:attrName>
                                        </p:attrNameLst>
                                      </p:cBhvr>
                                      <p:tavLst>
                                        <p:tav tm="0">
                                          <p:val>
                                            <p:fltVal val="0"/>
                                          </p:val>
                                        </p:tav>
                                        <p:tav tm="100000">
                                          <p:val>
                                            <p:strVal val="#ppt_h"/>
                                          </p:val>
                                        </p:tav>
                                      </p:tavLst>
                                    </p:anim>
                                    <p:anim calcmode="lin" valueType="num">
                                      <p:cBhvr>
                                        <p:cTn dur="1000" fill="hold" id="207"/>
                                        <p:tgtEl>
                                          <p:spTgt spid="36"/>
                                        </p:tgtEl>
                                        <p:attrNameLst>
                                          <p:attrName>style.rotation</p:attrName>
                                        </p:attrNameLst>
                                      </p:cBhvr>
                                      <p:tavLst>
                                        <p:tav tm="0">
                                          <p:val>
                                            <p:fltVal val="90"/>
                                          </p:val>
                                        </p:tav>
                                        <p:tav tm="100000">
                                          <p:val>
                                            <p:fltVal val="0"/>
                                          </p:val>
                                        </p:tav>
                                      </p:tavLst>
                                    </p:anim>
                                    <p:animEffect filter="fade" transition="in">
                                      <p:cBhvr>
                                        <p:cTn dur="1000" id="208"/>
                                        <p:tgtEl>
                                          <p:spTgt spid="36"/>
                                        </p:tgtEl>
                                      </p:cBhvr>
                                    </p:animEffect>
                                  </p:childTnLst>
                                </p:cTn>
                              </p:par>
                              <p:par>
                                <p:cTn fill="hold" grpId="0" id="209" nodeType="withEffect" presetClass="entr" presetID="31" presetSubtype="0">
                                  <p:stCondLst>
                                    <p:cond delay="500"/>
                                  </p:stCondLst>
                                  <p:childTnLst>
                                    <p:set>
                                      <p:cBhvr>
                                        <p:cTn dur="1" fill="hold" id="210">
                                          <p:stCondLst>
                                            <p:cond delay="0"/>
                                          </p:stCondLst>
                                        </p:cTn>
                                        <p:tgtEl>
                                          <p:spTgt spid="37"/>
                                        </p:tgtEl>
                                        <p:attrNameLst>
                                          <p:attrName>style.visibility</p:attrName>
                                        </p:attrNameLst>
                                      </p:cBhvr>
                                      <p:to>
                                        <p:strVal val="visible"/>
                                      </p:to>
                                    </p:set>
                                    <p:anim calcmode="lin" valueType="num">
                                      <p:cBhvr>
                                        <p:cTn dur="1000" fill="hold" id="211"/>
                                        <p:tgtEl>
                                          <p:spTgt spid="37"/>
                                        </p:tgtEl>
                                        <p:attrNameLst>
                                          <p:attrName>ppt_w</p:attrName>
                                        </p:attrNameLst>
                                      </p:cBhvr>
                                      <p:tavLst>
                                        <p:tav tm="0">
                                          <p:val>
                                            <p:fltVal val="0"/>
                                          </p:val>
                                        </p:tav>
                                        <p:tav tm="100000">
                                          <p:val>
                                            <p:strVal val="#ppt_w"/>
                                          </p:val>
                                        </p:tav>
                                      </p:tavLst>
                                    </p:anim>
                                    <p:anim calcmode="lin" valueType="num">
                                      <p:cBhvr>
                                        <p:cTn dur="1000" fill="hold" id="212"/>
                                        <p:tgtEl>
                                          <p:spTgt spid="37"/>
                                        </p:tgtEl>
                                        <p:attrNameLst>
                                          <p:attrName>ppt_h</p:attrName>
                                        </p:attrNameLst>
                                      </p:cBhvr>
                                      <p:tavLst>
                                        <p:tav tm="0">
                                          <p:val>
                                            <p:fltVal val="0"/>
                                          </p:val>
                                        </p:tav>
                                        <p:tav tm="100000">
                                          <p:val>
                                            <p:strVal val="#ppt_h"/>
                                          </p:val>
                                        </p:tav>
                                      </p:tavLst>
                                    </p:anim>
                                    <p:anim calcmode="lin" valueType="num">
                                      <p:cBhvr>
                                        <p:cTn dur="1000" fill="hold" id="213"/>
                                        <p:tgtEl>
                                          <p:spTgt spid="37"/>
                                        </p:tgtEl>
                                        <p:attrNameLst>
                                          <p:attrName>style.rotation</p:attrName>
                                        </p:attrNameLst>
                                      </p:cBhvr>
                                      <p:tavLst>
                                        <p:tav tm="0">
                                          <p:val>
                                            <p:fltVal val="90"/>
                                          </p:val>
                                        </p:tav>
                                        <p:tav tm="100000">
                                          <p:val>
                                            <p:fltVal val="0"/>
                                          </p:val>
                                        </p:tav>
                                      </p:tavLst>
                                    </p:anim>
                                    <p:animEffect filter="fade" transition="in">
                                      <p:cBhvr>
                                        <p:cTn dur="1000" id="214"/>
                                        <p:tgtEl>
                                          <p:spTgt spid="37"/>
                                        </p:tgtEl>
                                      </p:cBhvr>
                                    </p:animEffect>
                                  </p:childTnLst>
                                </p:cTn>
                              </p:par>
                              <p:par>
                                <p:cTn fill="hold" grpId="0" id="215" nodeType="withEffect" presetClass="entr" presetID="31" presetSubtype="0">
                                  <p:stCondLst>
                                    <p:cond delay="500"/>
                                  </p:stCondLst>
                                  <p:childTnLst>
                                    <p:set>
                                      <p:cBhvr>
                                        <p:cTn dur="1" fill="hold" id="216">
                                          <p:stCondLst>
                                            <p:cond delay="0"/>
                                          </p:stCondLst>
                                        </p:cTn>
                                        <p:tgtEl>
                                          <p:spTgt spid="38"/>
                                        </p:tgtEl>
                                        <p:attrNameLst>
                                          <p:attrName>style.visibility</p:attrName>
                                        </p:attrNameLst>
                                      </p:cBhvr>
                                      <p:to>
                                        <p:strVal val="visible"/>
                                      </p:to>
                                    </p:set>
                                    <p:anim calcmode="lin" valueType="num">
                                      <p:cBhvr>
                                        <p:cTn dur="1000" fill="hold" id="217"/>
                                        <p:tgtEl>
                                          <p:spTgt spid="38"/>
                                        </p:tgtEl>
                                        <p:attrNameLst>
                                          <p:attrName>ppt_w</p:attrName>
                                        </p:attrNameLst>
                                      </p:cBhvr>
                                      <p:tavLst>
                                        <p:tav tm="0">
                                          <p:val>
                                            <p:fltVal val="0"/>
                                          </p:val>
                                        </p:tav>
                                        <p:tav tm="100000">
                                          <p:val>
                                            <p:strVal val="#ppt_w"/>
                                          </p:val>
                                        </p:tav>
                                      </p:tavLst>
                                    </p:anim>
                                    <p:anim calcmode="lin" valueType="num">
                                      <p:cBhvr>
                                        <p:cTn dur="1000" fill="hold" id="218"/>
                                        <p:tgtEl>
                                          <p:spTgt spid="38"/>
                                        </p:tgtEl>
                                        <p:attrNameLst>
                                          <p:attrName>ppt_h</p:attrName>
                                        </p:attrNameLst>
                                      </p:cBhvr>
                                      <p:tavLst>
                                        <p:tav tm="0">
                                          <p:val>
                                            <p:fltVal val="0"/>
                                          </p:val>
                                        </p:tav>
                                        <p:tav tm="100000">
                                          <p:val>
                                            <p:strVal val="#ppt_h"/>
                                          </p:val>
                                        </p:tav>
                                      </p:tavLst>
                                    </p:anim>
                                    <p:anim calcmode="lin" valueType="num">
                                      <p:cBhvr>
                                        <p:cTn dur="1000" fill="hold" id="219"/>
                                        <p:tgtEl>
                                          <p:spTgt spid="38"/>
                                        </p:tgtEl>
                                        <p:attrNameLst>
                                          <p:attrName>style.rotation</p:attrName>
                                        </p:attrNameLst>
                                      </p:cBhvr>
                                      <p:tavLst>
                                        <p:tav tm="0">
                                          <p:val>
                                            <p:fltVal val="90"/>
                                          </p:val>
                                        </p:tav>
                                        <p:tav tm="100000">
                                          <p:val>
                                            <p:fltVal val="0"/>
                                          </p:val>
                                        </p:tav>
                                      </p:tavLst>
                                    </p:anim>
                                    <p:animEffect filter="fade" transition="in">
                                      <p:cBhvr>
                                        <p:cTn dur="1000" id="220"/>
                                        <p:tgtEl>
                                          <p:spTgt spid="38"/>
                                        </p:tgtEl>
                                      </p:cBhvr>
                                    </p:animEffect>
                                  </p:childTnLst>
                                </p:cTn>
                              </p:par>
                              <p:par>
                                <p:cTn fill="hold" grpId="0" id="221" nodeType="withEffect" presetClass="entr" presetID="31" presetSubtype="0">
                                  <p:stCondLst>
                                    <p:cond delay="500"/>
                                  </p:stCondLst>
                                  <p:childTnLst>
                                    <p:set>
                                      <p:cBhvr>
                                        <p:cTn dur="1" fill="hold" id="222">
                                          <p:stCondLst>
                                            <p:cond delay="0"/>
                                          </p:stCondLst>
                                        </p:cTn>
                                        <p:tgtEl>
                                          <p:spTgt spid="39"/>
                                        </p:tgtEl>
                                        <p:attrNameLst>
                                          <p:attrName>style.visibility</p:attrName>
                                        </p:attrNameLst>
                                      </p:cBhvr>
                                      <p:to>
                                        <p:strVal val="visible"/>
                                      </p:to>
                                    </p:set>
                                    <p:anim calcmode="lin" valueType="num">
                                      <p:cBhvr>
                                        <p:cTn dur="1000" fill="hold" id="223"/>
                                        <p:tgtEl>
                                          <p:spTgt spid="39"/>
                                        </p:tgtEl>
                                        <p:attrNameLst>
                                          <p:attrName>ppt_w</p:attrName>
                                        </p:attrNameLst>
                                      </p:cBhvr>
                                      <p:tavLst>
                                        <p:tav tm="0">
                                          <p:val>
                                            <p:fltVal val="0"/>
                                          </p:val>
                                        </p:tav>
                                        <p:tav tm="100000">
                                          <p:val>
                                            <p:strVal val="#ppt_w"/>
                                          </p:val>
                                        </p:tav>
                                      </p:tavLst>
                                    </p:anim>
                                    <p:anim calcmode="lin" valueType="num">
                                      <p:cBhvr>
                                        <p:cTn dur="1000" fill="hold" id="224"/>
                                        <p:tgtEl>
                                          <p:spTgt spid="39"/>
                                        </p:tgtEl>
                                        <p:attrNameLst>
                                          <p:attrName>ppt_h</p:attrName>
                                        </p:attrNameLst>
                                      </p:cBhvr>
                                      <p:tavLst>
                                        <p:tav tm="0">
                                          <p:val>
                                            <p:fltVal val="0"/>
                                          </p:val>
                                        </p:tav>
                                        <p:tav tm="100000">
                                          <p:val>
                                            <p:strVal val="#ppt_h"/>
                                          </p:val>
                                        </p:tav>
                                      </p:tavLst>
                                    </p:anim>
                                    <p:anim calcmode="lin" valueType="num">
                                      <p:cBhvr>
                                        <p:cTn dur="1000" fill="hold" id="225"/>
                                        <p:tgtEl>
                                          <p:spTgt spid="39"/>
                                        </p:tgtEl>
                                        <p:attrNameLst>
                                          <p:attrName>style.rotation</p:attrName>
                                        </p:attrNameLst>
                                      </p:cBhvr>
                                      <p:tavLst>
                                        <p:tav tm="0">
                                          <p:val>
                                            <p:fltVal val="90"/>
                                          </p:val>
                                        </p:tav>
                                        <p:tav tm="100000">
                                          <p:val>
                                            <p:fltVal val="0"/>
                                          </p:val>
                                        </p:tav>
                                      </p:tavLst>
                                    </p:anim>
                                    <p:animEffect filter="fade" transition="in">
                                      <p:cBhvr>
                                        <p:cTn dur="1000" id="226"/>
                                        <p:tgtEl>
                                          <p:spTgt spid="39"/>
                                        </p:tgtEl>
                                      </p:cBhvr>
                                    </p:animEffect>
                                  </p:childTnLst>
                                </p:cTn>
                              </p:par>
                              <p:par>
                                <p:cTn fill="hold" grpId="0" id="227" nodeType="withEffect" presetClass="entr" presetID="31" presetSubtype="0">
                                  <p:stCondLst>
                                    <p:cond delay="500"/>
                                  </p:stCondLst>
                                  <p:childTnLst>
                                    <p:set>
                                      <p:cBhvr>
                                        <p:cTn dur="1" fill="hold" id="228">
                                          <p:stCondLst>
                                            <p:cond delay="0"/>
                                          </p:stCondLst>
                                        </p:cTn>
                                        <p:tgtEl>
                                          <p:spTgt spid="40"/>
                                        </p:tgtEl>
                                        <p:attrNameLst>
                                          <p:attrName>style.visibility</p:attrName>
                                        </p:attrNameLst>
                                      </p:cBhvr>
                                      <p:to>
                                        <p:strVal val="visible"/>
                                      </p:to>
                                    </p:set>
                                    <p:anim calcmode="lin" valueType="num">
                                      <p:cBhvr>
                                        <p:cTn dur="1000" fill="hold" id="229"/>
                                        <p:tgtEl>
                                          <p:spTgt spid="40"/>
                                        </p:tgtEl>
                                        <p:attrNameLst>
                                          <p:attrName>ppt_w</p:attrName>
                                        </p:attrNameLst>
                                      </p:cBhvr>
                                      <p:tavLst>
                                        <p:tav tm="0">
                                          <p:val>
                                            <p:fltVal val="0"/>
                                          </p:val>
                                        </p:tav>
                                        <p:tav tm="100000">
                                          <p:val>
                                            <p:strVal val="#ppt_w"/>
                                          </p:val>
                                        </p:tav>
                                      </p:tavLst>
                                    </p:anim>
                                    <p:anim calcmode="lin" valueType="num">
                                      <p:cBhvr>
                                        <p:cTn dur="1000" fill="hold" id="230"/>
                                        <p:tgtEl>
                                          <p:spTgt spid="40"/>
                                        </p:tgtEl>
                                        <p:attrNameLst>
                                          <p:attrName>ppt_h</p:attrName>
                                        </p:attrNameLst>
                                      </p:cBhvr>
                                      <p:tavLst>
                                        <p:tav tm="0">
                                          <p:val>
                                            <p:fltVal val="0"/>
                                          </p:val>
                                        </p:tav>
                                        <p:tav tm="100000">
                                          <p:val>
                                            <p:strVal val="#ppt_h"/>
                                          </p:val>
                                        </p:tav>
                                      </p:tavLst>
                                    </p:anim>
                                    <p:anim calcmode="lin" valueType="num">
                                      <p:cBhvr>
                                        <p:cTn dur="1000" fill="hold" id="231"/>
                                        <p:tgtEl>
                                          <p:spTgt spid="40"/>
                                        </p:tgtEl>
                                        <p:attrNameLst>
                                          <p:attrName>style.rotation</p:attrName>
                                        </p:attrNameLst>
                                      </p:cBhvr>
                                      <p:tavLst>
                                        <p:tav tm="0">
                                          <p:val>
                                            <p:fltVal val="90"/>
                                          </p:val>
                                        </p:tav>
                                        <p:tav tm="100000">
                                          <p:val>
                                            <p:fltVal val="0"/>
                                          </p:val>
                                        </p:tav>
                                      </p:tavLst>
                                    </p:anim>
                                    <p:animEffect filter="fade" transition="in">
                                      <p:cBhvr>
                                        <p:cTn dur="1000" id="232"/>
                                        <p:tgtEl>
                                          <p:spTgt spid="40"/>
                                        </p:tgtEl>
                                      </p:cBhvr>
                                    </p:animEffect>
                                  </p:childTnLst>
                                </p:cTn>
                              </p:par>
                              <p:par>
                                <p:cTn fill="hold" grpId="0" id="233" nodeType="withEffect" presetClass="entr" presetID="31" presetSubtype="0">
                                  <p:stCondLst>
                                    <p:cond delay="500"/>
                                  </p:stCondLst>
                                  <p:childTnLst>
                                    <p:set>
                                      <p:cBhvr>
                                        <p:cTn dur="1" fill="hold" id="234">
                                          <p:stCondLst>
                                            <p:cond delay="0"/>
                                          </p:stCondLst>
                                        </p:cTn>
                                        <p:tgtEl>
                                          <p:spTgt spid="41"/>
                                        </p:tgtEl>
                                        <p:attrNameLst>
                                          <p:attrName>style.visibility</p:attrName>
                                        </p:attrNameLst>
                                      </p:cBhvr>
                                      <p:to>
                                        <p:strVal val="visible"/>
                                      </p:to>
                                    </p:set>
                                    <p:anim calcmode="lin" valueType="num">
                                      <p:cBhvr>
                                        <p:cTn dur="1000" fill="hold" id="235"/>
                                        <p:tgtEl>
                                          <p:spTgt spid="41"/>
                                        </p:tgtEl>
                                        <p:attrNameLst>
                                          <p:attrName>ppt_w</p:attrName>
                                        </p:attrNameLst>
                                      </p:cBhvr>
                                      <p:tavLst>
                                        <p:tav tm="0">
                                          <p:val>
                                            <p:fltVal val="0"/>
                                          </p:val>
                                        </p:tav>
                                        <p:tav tm="100000">
                                          <p:val>
                                            <p:strVal val="#ppt_w"/>
                                          </p:val>
                                        </p:tav>
                                      </p:tavLst>
                                    </p:anim>
                                    <p:anim calcmode="lin" valueType="num">
                                      <p:cBhvr>
                                        <p:cTn dur="1000" fill="hold" id="236"/>
                                        <p:tgtEl>
                                          <p:spTgt spid="41"/>
                                        </p:tgtEl>
                                        <p:attrNameLst>
                                          <p:attrName>ppt_h</p:attrName>
                                        </p:attrNameLst>
                                      </p:cBhvr>
                                      <p:tavLst>
                                        <p:tav tm="0">
                                          <p:val>
                                            <p:fltVal val="0"/>
                                          </p:val>
                                        </p:tav>
                                        <p:tav tm="100000">
                                          <p:val>
                                            <p:strVal val="#ppt_h"/>
                                          </p:val>
                                        </p:tav>
                                      </p:tavLst>
                                    </p:anim>
                                    <p:anim calcmode="lin" valueType="num">
                                      <p:cBhvr>
                                        <p:cTn dur="1000" fill="hold" id="237"/>
                                        <p:tgtEl>
                                          <p:spTgt spid="41"/>
                                        </p:tgtEl>
                                        <p:attrNameLst>
                                          <p:attrName>style.rotation</p:attrName>
                                        </p:attrNameLst>
                                      </p:cBhvr>
                                      <p:tavLst>
                                        <p:tav tm="0">
                                          <p:val>
                                            <p:fltVal val="90"/>
                                          </p:val>
                                        </p:tav>
                                        <p:tav tm="100000">
                                          <p:val>
                                            <p:fltVal val="0"/>
                                          </p:val>
                                        </p:tav>
                                      </p:tavLst>
                                    </p:anim>
                                    <p:animEffect filter="fade" transition="in">
                                      <p:cBhvr>
                                        <p:cTn dur="1000" id="238"/>
                                        <p:tgtEl>
                                          <p:spTgt spid="41"/>
                                        </p:tgtEl>
                                      </p:cBhvr>
                                    </p:animEffect>
                                  </p:childTnLst>
                                </p:cTn>
                              </p:par>
                              <p:par>
                                <p:cTn fill="hold" grpId="0" id="239" nodeType="withEffect" presetClass="entr" presetID="31" presetSubtype="0">
                                  <p:stCondLst>
                                    <p:cond delay="500"/>
                                  </p:stCondLst>
                                  <p:childTnLst>
                                    <p:set>
                                      <p:cBhvr>
                                        <p:cTn dur="1" fill="hold" id="240">
                                          <p:stCondLst>
                                            <p:cond delay="0"/>
                                          </p:stCondLst>
                                        </p:cTn>
                                        <p:tgtEl>
                                          <p:spTgt spid="42"/>
                                        </p:tgtEl>
                                        <p:attrNameLst>
                                          <p:attrName>style.visibility</p:attrName>
                                        </p:attrNameLst>
                                      </p:cBhvr>
                                      <p:to>
                                        <p:strVal val="visible"/>
                                      </p:to>
                                    </p:set>
                                    <p:anim calcmode="lin" valueType="num">
                                      <p:cBhvr>
                                        <p:cTn dur="1000" fill="hold" id="241"/>
                                        <p:tgtEl>
                                          <p:spTgt spid="42"/>
                                        </p:tgtEl>
                                        <p:attrNameLst>
                                          <p:attrName>ppt_w</p:attrName>
                                        </p:attrNameLst>
                                      </p:cBhvr>
                                      <p:tavLst>
                                        <p:tav tm="0">
                                          <p:val>
                                            <p:fltVal val="0"/>
                                          </p:val>
                                        </p:tav>
                                        <p:tav tm="100000">
                                          <p:val>
                                            <p:strVal val="#ppt_w"/>
                                          </p:val>
                                        </p:tav>
                                      </p:tavLst>
                                    </p:anim>
                                    <p:anim calcmode="lin" valueType="num">
                                      <p:cBhvr>
                                        <p:cTn dur="1000" fill="hold" id="242"/>
                                        <p:tgtEl>
                                          <p:spTgt spid="42"/>
                                        </p:tgtEl>
                                        <p:attrNameLst>
                                          <p:attrName>ppt_h</p:attrName>
                                        </p:attrNameLst>
                                      </p:cBhvr>
                                      <p:tavLst>
                                        <p:tav tm="0">
                                          <p:val>
                                            <p:fltVal val="0"/>
                                          </p:val>
                                        </p:tav>
                                        <p:tav tm="100000">
                                          <p:val>
                                            <p:strVal val="#ppt_h"/>
                                          </p:val>
                                        </p:tav>
                                      </p:tavLst>
                                    </p:anim>
                                    <p:anim calcmode="lin" valueType="num">
                                      <p:cBhvr>
                                        <p:cTn dur="1000" fill="hold" id="243"/>
                                        <p:tgtEl>
                                          <p:spTgt spid="42"/>
                                        </p:tgtEl>
                                        <p:attrNameLst>
                                          <p:attrName>style.rotation</p:attrName>
                                        </p:attrNameLst>
                                      </p:cBhvr>
                                      <p:tavLst>
                                        <p:tav tm="0">
                                          <p:val>
                                            <p:fltVal val="90"/>
                                          </p:val>
                                        </p:tav>
                                        <p:tav tm="100000">
                                          <p:val>
                                            <p:fltVal val="0"/>
                                          </p:val>
                                        </p:tav>
                                      </p:tavLst>
                                    </p:anim>
                                    <p:animEffect filter="fade" transition="in">
                                      <p:cBhvr>
                                        <p:cTn dur="1000" id="244"/>
                                        <p:tgtEl>
                                          <p:spTgt spid="42"/>
                                        </p:tgtEl>
                                      </p:cBhvr>
                                    </p:animEffect>
                                  </p:childTnLst>
                                </p:cTn>
                              </p:par>
                              <p:par>
                                <p:cTn fill="hold" grpId="0" id="245" nodeType="withEffect" presetClass="entr" presetID="31" presetSubtype="0">
                                  <p:stCondLst>
                                    <p:cond delay="500"/>
                                  </p:stCondLst>
                                  <p:childTnLst>
                                    <p:set>
                                      <p:cBhvr>
                                        <p:cTn dur="1" fill="hold" id="246">
                                          <p:stCondLst>
                                            <p:cond delay="0"/>
                                          </p:stCondLst>
                                        </p:cTn>
                                        <p:tgtEl>
                                          <p:spTgt spid="43"/>
                                        </p:tgtEl>
                                        <p:attrNameLst>
                                          <p:attrName>style.visibility</p:attrName>
                                        </p:attrNameLst>
                                      </p:cBhvr>
                                      <p:to>
                                        <p:strVal val="visible"/>
                                      </p:to>
                                    </p:set>
                                    <p:anim calcmode="lin" valueType="num">
                                      <p:cBhvr>
                                        <p:cTn dur="1000" fill="hold" id="247"/>
                                        <p:tgtEl>
                                          <p:spTgt spid="43"/>
                                        </p:tgtEl>
                                        <p:attrNameLst>
                                          <p:attrName>ppt_w</p:attrName>
                                        </p:attrNameLst>
                                      </p:cBhvr>
                                      <p:tavLst>
                                        <p:tav tm="0">
                                          <p:val>
                                            <p:fltVal val="0"/>
                                          </p:val>
                                        </p:tav>
                                        <p:tav tm="100000">
                                          <p:val>
                                            <p:strVal val="#ppt_w"/>
                                          </p:val>
                                        </p:tav>
                                      </p:tavLst>
                                    </p:anim>
                                    <p:anim calcmode="lin" valueType="num">
                                      <p:cBhvr>
                                        <p:cTn dur="1000" fill="hold" id="248"/>
                                        <p:tgtEl>
                                          <p:spTgt spid="43"/>
                                        </p:tgtEl>
                                        <p:attrNameLst>
                                          <p:attrName>ppt_h</p:attrName>
                                        </p:attrNameLst>
                                      </p:cBhvr>
                                      <p:tavLst>
                                        <p:tav tm="0">
                                          <p:val>
                                            <p:fltVal val="0"/>
                                          </p:val>
                                        </p:tav>
                                        <p:tav tm="100000">
                                          <p:val>
                                            <p:strVal val="#ppt_h"/>
                                          </p:val>
                                        </p:tav>
                                      </p:tavLst>
                                    </p:anim>
                                    <p:anim calcmode="lin" valueType="num">
                                      <p:cBhvr>
                                        <p:cTn dur="1000" fill="hold" id="249"/>
                                        <p:tgtEl>
                                          <p:spTgt spid="43"/>
                                        </p:tgtEl>
                                        <p:attrNameLst>
                                          <p:attrName>style.rotation</p:attrName>
                                        </p:attrNameLst>
                                      </p:cBhvr>
                                      <p:tavLst>
                                        <p:tav tm="0">
                                          <p:val>
                                            <p:fltVal val="90"/>
                                          </p:val>
                                        </p:tav>
                                        <p:tav tm="100000">
                                          <p:val>
                                            <p:fltVal val="0"/>
                                          </p:val>
                                        </p:tav>
                                      </p:tavLst>
                                    </p:anim>
                                    <p:animEffect filter="fade" transition="in">
                                      <p:cBhvr>
                                        <p:cTn dur="1000" id="250"/>
                                        <p:tgtEl>
                                          <p:spTgt spid="43"/>
                                        </p:tgtEl>
                                      </p:cBhvr>
                                    </p:animEffect>
                                  </p:childTnLst>
                                </p:cTn>
                              </p:par>
                              <p:par>
                                <p:cTn fill="hold" grpId="0" id="251" nodeType="withEffect" presetClass="entr" presetID="31" presetSubtype="0">
                                  <p:stCondLst>
                                    <p:cond delay="500"/>
                                  </p:stCondLst>
                                  <p:childTnLst>
                                    <p:set>
                                      <p:cBhvr>
                                        <p:cTn dur="1" fill="hold" id="252">
                                          <p:stCondLst>
                                            <p:cond delay="0"/>
                                          </p:stCondLst>
                                        </p:cTn>
                                        <p:tgtEl>
                                          <p:spTgt spid="44"/>
                                        </p:tgtEl>
                                        <p:attrNameLst>
                                          <p:attrName>style.visibility</p:attrName>
                                        </p:attrNameLst>
                                      </p:cBhvr>
                                      <p:to>
                                        <p:strVal val="visible"/>
                                      </p:to>
                                    </p:set>
                                    <p:anim calcmode="lin" valueType="num">
                                      <p:cBhvr>
                                        <p:cTn dur="1000" fill="hold" id="253"/>
                                        <p:tgtEl>
                                          <p:spTgt spid="44"/>
                                        </p:tgtEl>
                                        <p:attrNameLst>
                                          <p:attrName>ppt_w</p:attrName>
                                        </p:attrNameLst>
                                      </p:cBhvr>
                                      <p:tavLst>
                                        <p:tav tm="0">
                                          <p:val>
                                            <p:fltVal val="0"/>
                                          </p:val>
                                        </p:tav>
                                        <p:tav tm="100000">
                                          <p:val>
                                            <p:strVal val="#ppt_w"/>
                                          </p:val>
                                        </p:tav>
                                      </p:tavLst>
                                    </p:anim>
                                    <p:anim calcmode="lin" valueType="num">
                                      <p:cBhvr>
                                        <p:cTn dur="1000" fill="hold" id="254"/>
                                        <p:tgtEl>
                                          <p:spTgt spid="44"/>
                                        </p:tgtEl>
                                        <p:attrNameLst>
                                          <p:attrName>ppt_h</p:attrName>
                                        </p:attrNameLst>
                                      </p:cBhvr>
                                      <p:tavLst>
                                        <p:tav tm="0">
                                          <p:val>
                                            <p:fltVal val="0"/>
                                          </p:val>
                                        </p:tav>
                                        <p:tav tm="100000">
                                          <p:val>
                                            <p:strVal val="#ppt_h"/>
                                          </p:val>
                                        </p:tav>
                                      </p:tavLst>
                                    </p:anim>
                                    <p:anim calcmode="lin" valueType="num">
                                      <p:cBhvr>
                                        <p:cTn dur="1000" fill="hold" id="255"/>
                                        <p:tgtEl>
                                          <p:spTgt spid="44"/>
                                        </p:tgtEl>
                                        <p:attrNameLst>
                                          <p:attrName>style.rotation</p:attrName>
                                        </p:attrNameLst>
                                      </p:cBhvr>
                                      <p:tavLst>
                                        <p:tav tm="0">
                                          <p:val>
                                            <p:fltVal val="90"/>
                                          </p:val>
                                        </p:tav>
                                        <p:tav tm="100000">
                                          <p:val>
                                            <p:fltVal val="0"/>
                                          </p:val>
                                        </p:tav>
                                      </p:tavLst>
                                    </p:anim>
                                    <p:animEffect filter="fade" transition="in">
                                      <p:cBhvr>
                                        <p:cTn dur="1000" id="256"/>
                                        <p:tgtEl>
                                          <p:spTgt spid="44"/>
                                        </p:tgtEl>
                                      </p:cBhvr>
                                    </p:animEffect>
                                  </p:childTnLst>
                                </p:cTn>
                              </p:par>
                              <p:par>
                                <p:cTn fill="hold" grpId="0" id="257" nodeType="withEffect" presetClass="entr" presetID="31" presetSubtype="0">
                                  <p:stCondLst>
                                    <p:cond delay="500"/>
                                  </p:stCondLst>
                                  <p:childTnLst>
                                    <p:set>
                                      <p:cBhvr>
                                        <p:cTn dur="1" fill="hold" id="258">
                                          <p:stCondLst>
                                            <p:cond delay="0"/>
                                          </p:stCondLst>
                                        </p:cTn>
                                        <p:tgtEl>
                                          <p:spTgt spid="45"/>
                                        </p:tgtEl>
                                        <p:attrNameLst>
                                          <p:attrName>style.visibility</p:attrName>
                                        </p:attrNameLst>
                                      </p:cBhvr>
                                      <p:to>
                                        <p:strVal val="visible"/>
                                      </p:to>
                                    </p:set>
                                    <p:anim calcmode="lin" valueType="num">
                                      <p:cBhvr>
                                        <p:cTn dur="1000" fill="hold" id="259"/>
                                        <p:tgtEl>
                                          <p:spTgt spid="45"/>
                                        </p:tgtEl>
                                        <p:attrNameLst>
                                          <p:attrName>ppt_w</p:attrName>
                                        </p:attrNameLst>
                                      </p:cBhvr>
                                      <p:tavLst>
                                        <p:tav tm="0">
                                          <p:val>
                                            <p:fltVal val="0"/>
                                          </p:val>
                                        </p:tav>
                                        <p:tav tm="100000">
                                          <p:val>
                                            <p:strVal val="#ppt_w"/>
                                          </p:val>
                                        </p:tav>
                                      </p:tavLst>
                                    </p:anim>
                                    <p:anim calcmode="lin" valueType="num">
                                      <p:cBhvr>
                                        <p:cTn dur="1000" fill="hold" id="260"/>
                                        <p:tgtEl>
                                          <p:spTgt spid="45"/>
                                        </p:tgtEl>
                                        <p:attrNameLst>
                                          <p:attrName>ppt_h</p:attrName>
                                        </p:attrNameLst>
                                      </p:cBhvr>
                                      <p:tavLst>
                                        <p:tav tm="0">
                                          <p:val>
                                            <p:fltVal val="0"/>
                                          </p:val>
                                        </p:tav>
                                        <p:tav tm="100000">
                                          <p:val>
                                            <p:strVal val="#ppt_h"/>
                                          </p:val>
                                        </p:tav>
                                      </p:tavLst>
                                    </p:anim>
                                    <p:anim calcmode="lin" valueType="num">
                                      <p:cBhvr>
                                        <p:cTn dur="1000" fill="hold" id="261"/>
                                        <p:tgtEl>
                                          <p:spTgt spid="45"/>
                                        </p:tgtEl>
                                        <p:attrNameLst>
                                          <p:attrName>style.rotation</p:attrName>
                                        </p:attrNameLst>
                                      </p:cBhvr>
                                      <p:tavLst>
                                        <p:tav tm="0">
                                          <p:val>
                                            <p:fltVal val="90"/>
                                          </p:val>
                                        </p:tav>
                                        <p:tav tm="100000">
                                          <p:val>
                                            <p:fltVal val="0"/>
                                          </p:val>
                                        </p:tav>
                                      </p:tavLst>
                                    </p:anim>
                                    <p:animEffect filter="fade" transition="in">
                                      <p:cBhvr>
                                        <p:cTn dur="1000" id="262"/>
                                        <p:tgtEl>
                                          <p:spTgt spid="45"/>
                                        </p:tgtEl>
                                      </p:cBhvr>
                                    </p:animEffect>
                                  </p:childTnLst>
                                </p:cTn>
                              </p:par>
                              <p:par>
                                <p:cTn fill="hold" grpId="0" id="263" nodeType="withEffect" presetClass="entr" presetID="31" presetSubtype="0">
                                  <p:stCondLst>
                                    <p:cond delay="500"/>
                                  </p:stCondLst>
                                  <p:childTnLst>
                                    <p:set>
                                      <p:cBhvr>
                                        <p:cTn dur="1" fill="hold" id="264">
                                          <p:stCondLst>
                                            <p:cond delay="0"/>
                                          </p:stCondLst>
                                        </p:cTn>
                                        <p:tgtEl>
                                          <p:spTgt spid="46"/>
                                        </p:tgtEl>
                                        <p:attrNameLst>
                                          <p:attrName>style.visibility</p:attrName>
                                        </p:attrNameLst>
                                      </p:cBhvr>
                                      <p:to>
                                        <p:strVal val="visible"/>
                                      </p:to>
                                    </p:set>
                                    <p:anim calcmode="lin" valueType="num">
                                      <p:cBhvr>
                                        <p:cTn dur="1000" fill="hold" id="265"/>
                                        <p:tgtEl>
                                          <p:spTgt spid="46"/>
                                        </p:tgtEl>
                                        <p:attrNameLst>
                                          <p:attrName>ppt_w</p:attrName>
                                        </p:attrNameLst>
                                      </p:cBhvr>
                                      <p:tavLst>
                                        <p:tav tm="0">
                                          <p:val>
                                            <p:fltVal val="0"/>
                                          </p:val>
                                        </p:tav>
                                        <p:tav tm="100000">
                                          <p:val>
                                            <p:strVal val="#ppt_w"/>
                                          </p:val>
                                        </p:tav>
                                      </p:tavLst>
                                    </p:anim>
                                    <p:anim calcmode="lin" valueType="num">
                                      <p:cBhvr>
                                        <p:cTn dur="1000" fill="hold" id="266"/>
                                        <p:tgtEl>
                                          <p:spTgt spid="46"/>
                                        </p:tgtEl>
                                        <p:attrNameLst>
                                          <p:attrName>ppt_h</p:attrName>
                                        </p:attrNameLst>
                                      </p:cBhvr>
                                      <p:tavLst>
                                        <p:tav tm="0">
                                          <p:val>
                                            <p:fltVal val="0"/>
                                          </p:val>
                                        </p:tav>
                                        <p:tav tm="100000">
                                          <p:val>
                                            <p:strVal val="#ppt_h"/>
                                          </p:val>
                                        </p:tav>
                                      </p:tavLst>
                                    </p:anim>
                                    <p:anim calcmode="lin" valueType="num">
                                      <p:cBhvr>
                                        <p:cTn dur="1000" fill="hold" id="267"/>
                                        <p:tgtEl>
                                          <p:spTgt spid="46"/>
                                        </p:tgtEl>
                                        <p:attrNameLst>
                                          <p:attrName>style.rotation</p:attrName>
                                        </p:attrNameLst>
                                      </p:cBhvr>
                                      <p:tavLst>
                                        <p:tav tm="0">
                                          <p:val>
                                            <p:fltVal val="90"/>
                                          </p:val>
                                        </p:tav>
                                        <p:tav tm="100000">
                                          <p:val>
                                            <p:fltVal val="0"/>
                                          </p:val>
                                        </p:tav>
                                      </p:tavLst>
                                    </p:anim>
                                    <p:animEffect filter="fade" transition="in">
                                      <p:cBhvr>
                                        <p:cTn dur="1000" id="268"/>
                                        <p:tgtEl>
                                          <p:spTgt spid="46"/>
                                        </p:tgtEl>
                                      </p:cBhvr>
                                    </p:animEffect>
                                  </p:childTnLst>
                                </p:cTn>
                              </p:par>
                              <p:par>
                                <p:cTn fill="hold" grpId="0" id="269" nodeType="withEffect" presetClass="entr" presetID="31" presetSubtype="0">
                                  <p:stCondLst>
                                    <p:cond delay="500"/>
                                  </p:stCondLst>
                                  <p:childTnLst>
                                    <p:set>
                                      <p:cBhvr>
                                        <p:cTn dur="1" fill="hold" id="270">
                                          <p:stCondLst>
                                            <p:cond delay="0"/>
                                          </p:stCondLst>
                                        </p:cTn>
                                        <p:tgtEl>
                                          <p:spTgt spid="47"/>
                                        </p:tgtEl>
                                        <p:attrNameLst>
                                          <p:attrName>style.visibility</p:attrName>
                                        </p:attrNameLst>
                                      </p:cBhvr>
                                      <p:to>
                                        <p:strVal val="visible"/>
                                      </p:to>
                                    </p:set>
                                    <p:anim calcmode="lin" valueType="num">
                                      <p:cBhvr>
                                        <p:cTn dur="1000" fill="hold" id="271"/>
                                        <p:tgtEl>
                                          <p:spTgt spid="47"/>
                                        </p:tgtEl>
                                        <p:attrNameLst>
                                          <p:attrName>ppt_w</p:attrName>
                                        </p:attrNameLst>
                                      </p:cBhvr>
                                      <p:tavLst>
                                        <p:tav tm="0">
                                          <p:val>
                                            <p:fltVal val="0"/>
                                          </p:val>
                                        </p:tav>
                                        <p:tav tm="100000">
                                          <p:val>
                                            <p:strVal val="#ppt_w"/>
                                          </p:val>
                                        </p:tav>
                                      </p:tavLst>
                                    </p:anim>
                                    <p:anim calcmode="lin" valueType="num">
                                      <p:cBhvr>
                                        <p:cTn dur="1000" fill="hold" id="272"/>
                                        <p:tgtEl>
                                          <p:spTgt spid="47"/>
                                        </p:tgtEl>
                                        <p:attrNameLst>
                                          <p:attrName>ppt_h</p:attrName>
                                        </p:attrNameLst>
                                      </p:cBhvr>
                                      <p:tavLst>
                                        <p:tav tm="0">
                                          <p:val>
                                            <p:fltVal val="0"/>
                                          </p:val>
                                        </p:tav>
                                        <p:tav tm="100000">
                                          <p:val>
                                            <p:strVal val="#ppt_h"/>
                                          </p:val>
                                        </p:tav>
                                      </p:tavLst>
                                    </p:anim>
                                    <p:anim calcmode="lin" valueType="num">
                                      <p:cBhvr>
                                        <p:cTn dur="1000" fill="hold" id="273"/>
                                        <p:tgtEl>
                                          <p:spTgt spid="47"/>
                                        </p:tgtEl>
                                        <p:attrNameLst>
                                          <p:attrName>style.rotation</p:attrName>
                                        </p:attrNameLst>
                                      </p:cBhvr>
                                      <p:tavLst>
                                        <p:tav tm="0">
                                          <p:val>
                                            <p:fltVal val="90"/>
                                          </p:val>
                                        </p:tav>
                                        <p:tav tm="100000">
                                          <p:val>
                                            <p:fltVal val="0"/>
                                          </p:val>
                                        </p:tav>
                                      </p:tavLst>
                                    </p:anim>
                                    <p:animEffect filter="fade" transition="in">
                                      <p:cBhvr>
                                        <p:cTn dur="1000" id="274"/>
                                        <p:tgtEl>
                                          <p:spTgt spid="47"/>
                                        </p:tgtEl>
                                      </p:cBhvr>
                                    </p:animEffect>
                                  </p:childTnLst>
                                </p:cTn>
                              </p:par>
                              <p:par>
                                <p:cTn fill="hold" grpId="0" id="275" nodeType="withEffect" presetClass="entr" presetID="31" presetSubtype="0">
                                  <p:stCondLst>
                                    <p:cond delay="500"/>
                                  </p:stCondLst>
                                  <p:childTnLst>
                                    <p:set>
                                      <p:cBhvr>
                                        <p:cTn dur="1" fill="hold" id="276">
                                          <p:stCondLst>
                                            <p:cond delay="0"/>
                                          </p:stCondLst>
                                        </p:cTn>
                                        <p:tgtEl>
                                          <p:spTgt spid="48"/>
                                        </p:tgtEl>
                                        <p:attrNameLst>
                                          <p:attrName>style.visibility</p:attrName>
                                        </p:attrNameLst>
                                      </p:cBhvr>
                                      <p:to>
                                        <p:strVal val="visible"/>
                                      </p:to>
                                    </p:set>
                                    <p:anim calcmode="lin" valueType="num">
                                      <p:cBhvr>
                                        <p:cTn dur="1000" fill="hold" id="277"/>
                                        <p:tgtEl>
                                          <p:spTgt spid="48"/>
                                        </p:tgtEl>
                                        <p:attrNameLst>
                                          <p:attrName>ppt_w</p:attrName>
                                        </p:attrNameLst>
                                      </p:cBhvr>
                                      <p:tavLst>
                                        <p:tav tm="0">
                                          <p:val>
                                            <p:fltVal val="0"/>
                                          </p:val>
                                        </p:tav>
                                        <p:tav tm="100000">
                                          <p:val>
                                            <p:strVal val="#ppt_w"/>
                                          </p:val>
                                        </p:tav>
                                      </p:tavLst>
                                    </p:anim>
                                    <p:anim calcmode="lin" valueType="num">
                                      <p:cBhvr>
                                        <p:cTn dur="1000" fill="hold" id="278"/>
                                        <p:tgtEl>
                                          <p:spTgt spid="48"/>
                                        </p:tgtEl>
                                        <p:attrNameLst>
                                          <p:attrName>ppt_h</p:attrName>
                                        </p:attrNameLst>
                                      </p:cBhvr>
                                      <p:tavLst>
                                        <p:tav tm="0">
                                          <p:val>
                                            <p:fltVal val="0"/>
                                          </p:val>
                                        </p:tav>
                                        <p:tav tm="100000">
                                          <p:val>
                                            <p:strVal val="#ppt_h"/>
                                          </p:val>
                                        </p:tav>
                                      </p:tavLst>
                                    </p:anim>
                                    <p:anim calcmode="lin" valueType="num">
                                      <p:cBhvr>
                                        <p:cTn dur="1000" fill="hold" id="279"/>
                                        <p:tgtEl>
                                          <p:spTgt spid="48"/>
                                        </p:tgtEl>
                                        <p:attrNameLst>
                                          <p:attrName>style.rotation</p:attrName>
                                        </p:attrNameLst>
                                      </p:cBhvr>
                                      <p:tavLst>
                                        <p:tav tm="0">
                                          <p:val>
                                            <p:fltVal val="90"/>
                                          </p:val>
                                        </p:tav>
                                        <p:tav tm="100000">
                                          <p:val>
                                            <p:fltVal val="0"/>
                                          </p:val>
                                        </p:tav>
                                      </p:tavLst>
                                    </p:anim>
                                    <p:animEffect filter="fade" transition="in">
                                      <p:cBhvr>
                                        <p:cTn dur="1000" id="280"/>
                                        <p:tgtEl>
                                          <p:spTgt spid="48"/>
                                        </p:tgtEl>
                                      </p:cBhvr>
                                    </p:animEffect>
                                  </p:childTnLst>
                                </p:cTn>
                              </p:par>
                              <p:par>
                                <p:cTn fill="hold" grpId="0" id="281" nodeType="withEffect" presetClass="entr" presetID="31" presetSubtype="0">
                                  <p:stCondLst>
                                    <p:cond delay="500"/>
                                  </p:stCondLst>
                                  <p:childTnLst>
                                    <p:set>
                                      <p:cBhvr>
                                        <p:cTn dur="1" fill="hold" id="282">
                                          <p:stCondLst>
                                            <p:cond delay="0"/>
                                          </p:stCondLst>
                                        </p:cTn>
                                        <p:tgtEl>
                                          <p:spTgt spid="49"/>
                                        </p:tgtEl>
                                        <p:attrNameLst>
                                          <p:attrName>style.visibility</p:attrName>
                                        </p:attrNameLst>
                                      </p:cBhvr>
                                      <p:to>
                                        <p:strVal val="visible"/>
                                      </p:to>
                                    </p:set>
                                    <p:anim calcmode="lin" valueType="num">
                                      <p:cBhvr>
                                        <p:cTn dur="1000" fill="hold" id="283"/>
                                        <p:tgtEl>
                                          <p:spTgt spid="49"/>
                                        </p:tgtEl>
                                        <p:attrNameLst>
                                          <p:attrName>ppt_w</p:attrName>
                                        </p:attrNameLst>
                                      </p:cBhvr>
                                      <p:tavLst>
                                        <p:tav tm="0">
                                          <p:val>
                                            <p:fltVal val="0"/>
                                          </p:val>
                                        </p:tav>
                                        <p:tav tm="100000">
                                          <p:val>
                                            <p:strVal val="#ppt_w"/>
                                          </p:val>
                                        </p:tav>
                                      </p:tavLst>
                                    </p:anim>
                                    <p:anim calcmode="lin" valueType="num">
                                      <p:cBhvr>
                                        <p:cTn dur="1000" fill="hold" id="284"/>
                                        <p:tgtEl>
                                          <p:spTgt spid="49"/>
                                        </p:tgtEl>
                                        <p:attrNameLst>
                                          <p:attrName>ppt_h</p:attrName>
                                        </p:attrNameLst>
                                      </p:cBhvr>
                                      <p:tavLst>
                                        <p:tav tm="0">
                                          <p:val>
                                            <p:fltVal val="0"/>
                                          </p:val>
                                        </p:tav>
                                        <p:tav tm="100000">
                                          <p:val>
                                            <p:strVal val="#ppt_h"/>
                                          </p:val>
                                        </p:tav>
                                      </p:tavLst>
                                    </p:anim>
                                    <p:anim calcmode="lin" valueType="num">
                                      <p:cBhvr>
                                        <p:cTn dur="1000" fill="hold" id="285"/>
                                        <p:tgtEl>
                                          <p:spTgt spid="49"/>
                                        </p:tgtEl>
                                        <p:attrNameLst>
                                          <p:attrName>style.rotation</p:attrName>
                                        </p:attrNameLst>
                                      </p:cBhvr>
                                      <p:tavLst>
                                        <p:tav tm="0">
                                          <p:val>
                                            <p:fltVal val="90"/>
                                          </p:val>
                                        </p:tav>
                                        <p:tav tm="100000">
                                          <p:val>
                                            <p:fltVal val="0"/>
                                          </p:val>
                                        </p:tav>
                                      </p:tavLst>
                                    </p:anim>
                                    <p:animEffect filter="fade" transition="in">
                                      <p:cBhvr>
                                        <p:cTn dur="1000" id="286"/>
                                        <p:tgtEl>
                                          <p:spTgt spid="49"/>
                                        </p:tgtEl>
                                      </p:cBhvr>
                                    </p:animEffect>
                                  </p:childTnLst>
                                </p:cTn>
                              </p:par>
                              <p:par>
                                <p:cTn fill="hold" grpId="0" id="287" nodeType="withEffect" presetClass="entr" presetID="31" presetSubtype="0">
                                  <p:stCondLst>
                                    <p:cond delay="500"/>
                                  </p:stCondLst>
                                  <p:childTnLst>
                                    <p:set>
                                      <p:cBhvr>
                                        <p:cTn dur="1" fill="hold" id="288">
                                          <p:stCondLst>
                                            <p:cond delay="0"/>
                                          </p:stCondLst>
                                        </p:cTn>
                                        <p:tgtEl>
                                          <p:spTgt spid="50"/>
                                        </p:tgtEl>
                                        <p:attrNameLst>
                                          <p:attrName>style.visibility</p:attrName>
                                        </p:attrNameLst>
                                      </p:cBhvr>
                                      <p:to>
                                        <p:strVal val="visible"/>
                                      </p:to>
                                    </p:set>
                                    <p:anim calcmode="lin" valueType="num">
                                      <p:cBhvr>
                                        <p:cTn dur="1000" fill="hold" id="289"/>
                                        <p:tgtEl>
                                          <p:spTgt spid="50"/>
                                        </p:tgtEl>
                                        <p:attrNameLst>
                                          <p:attrName>ppt_w</p:attrName>
                                        </p:attrNameLst>
                                      </p:cBhvr>
                                      <p:tavLst>
                                        <p:tav tm="0">
                                          <p:val>
                                            <p:fltVal val="0"/>
                                          </p:val>
                                        </p:tav>
                                        <p:tav tm="100000">
                                          <p:val>
                                            <p:strVal val="#ppt_w"/>
                                          </p:val>
                                        </p:tav>
                                      </p:tavLst>
                                    </p:anim>
                                    <p:anim calcmode="lin" valueType="num">
                                      <p:cBhvr>
                                        <p:cTn dur="1000" fill="hold" id="290"/>
                                        <p:tgtEl>
                                          <p:spTgt spid="50"/>
                                        </p:tgtEl>
                                        <p:attrNameLst>
                                          <p:attrName>ppt_h</p:attrName>
                                        </p:attrNameLst>
                                      </p:cBhvr>
                                      <p:tavLst>
                                        <p:tav tm="0">
                                          <p:val>
                                            <p:fltVal val="0"/>
                                          </p:val>
                                        </p:tav>
                                        <p:tav tm="100000">
                                          <p:val>
                                            <p:strVal val="#ppt_h"/>
                                          </p:val>
                                        </p:tav>
                                      </p:tavLst>
                                    </p:anim>
                                    <p:anim calcmode="lin" valueType="num">
                                      <p:cBhvr>
                                        <p:cTn dur="1000" fill="hold" id="291"/>
                                        <p:tgtEl>
                                          <p:spTgt spid="50"/>
                                        </p:tgtEl>
                                        <p:attrNameLst>
                                          <p:attrName>style.rotation</p:attrName>
                                        </p:attrNameLst>
                                      </p:cBhvr>
                                      <p:tavLst>
                                        <p:tav tm="0">
                                          <p:val>
                                            <p:fltVal val="90"/>
                                          </p:val>
                                        </p:tav>
                                        <p:tav tm="100000">
                                          <p:val>
                                            <p:fltVal val="0"/>
                                          </p:val>
                                        </p:tav>
                                      </p:tavLst>
                                    </p:anim>
                                    <p:animEffect filter="fade" transition="in">
                                      <p:cBhvr>
                                        <p:cTn dur="1000" id="292"/>
                                        <p:tgtEl>
                                          <p:spTgt spid="50"/>
                                        </p:tgtEl>
                                      </p:cBhvr>
                                    </p:animEffect>
                                  </p:childTnLst>
                                </p:cTn>
                              </p:par>
                              <p:par>
                                <p:cTn fill="hold" grpId="0" id="293" nodeType="withEffect" presetClass="entr" presetID="31" presetSubtype="0">
                                  <p:stCondLst>
                                    <p:cond delay="500"/>
                                  </p:stCondLst>
                                  <p:childTnLst>
                                    <p:set>
                                      <p:cBhvr>
                                        <p:cTn dur="1" fill="hold" id="294">
                                          <p:stCondLst>
                                            <p:cond delay="0"/>
                                          </p:stCondLst>
                                        </p:cTn>
                                        <p:tgtEl>
                                          <p:spTgt spid="51"/>
                                        </p:tgtEl>
                                        <p:attrNameLst>
                                          <p:attrName>style.visibility</p:attrName>
                                        </p:attrNameLst>
                                      </p:cBhvr>
                                      <p:to>
                                        <p:strVal val="visible"/>
                                      </p:to>
                                    </p:set>
                                    <p:anim calcmode="lin" valueType="num">
                                      <p:cBhvr>
                                        <p:cTn dur="1000" fill="hold" id="295"/>
                                        <p:tgtEl>
                                          <p:spTgt spid="51"/>
                                        </p:tgtEl>
                                        <p:attrNameLst>
                                          <p:attrName>ppt_w</p:attrName>
                                        </p:attrNameLst>
                                      </p:cBhvr>
                                      <p:tavLst>
                                        <p:tav tm="0">
                                          <p:val>
                                            <p:fltVal val="0"/>
                                          </p:val>
                                        </p:tav>
                                        <p:tav tm="100000">
                                          <p:val>
                                            <p:strVal val="#ppt_w"/>
                                          </p:val>
                                        </p:tav>
                                      </p:tavLst>
                                    </p:anim>
                                    <p:anim calcmode="lin" valueType="num">
                                      <p:cBhvr>
                                        <p:cTn dur="1000" fill="hold" id="296"/>
                                        <p:tgtEl>
                                          <p:spTgt spid="51"/>
                                        </p:tgtEl>
                                        <p:attrNameLst>
                                          <p:attrName>ppt_h</p:attrName>
                                        </p:attrNameLst>
                                      </p:cBhvr>
                                      <p:tavLst>
                                        <p:tav tm="0">
                                          <p:val>
                                            <p:fltVal val="0"/>
                                          </p:val>
                                        </p:tav>
                                        <p:tav tm="100000">
                                          <p:val>
                                            <p:strVal val="#ppt_h"/>
                                          </p:val>
                                        </p:tav>
                                      </p:tavLst>
                                    </p:anim>
                                    <p:anim calcmode="lin" valueType="num">
                                      <p:cBhvr>
                                        <p:cTn dur="1000" fill="hold" id="297"/>
                                        <p:tgtEl>
                                          <p:spTgt spid="51"/>
                                        </p:tgtEl>
                                        <p:attrNameLst>
                                          <p:attrName>style.rotation</p:attrName>
                                        </p:attrNameLst>
                                      </p:cBhvr>
                                      <p:tavLst>
                                        <p:tav tm="0">
                                          <p:val>
                                            <p:fltVal val="90"/>
                                          </p:val>
                                        </p:tav>
                                        <p:tav tm="100000">
                                          <p:val>
                                            <p:fltVal val="0"/>
                                          </p:val>
                                        </p:tav>
                                      </p:tavLst>
                                    </p:anim>
                                    <p:animEffect filter="fade" transition="in">
                                      <p:cBhvr>
                                        <p:cTn dur="1000" id="298"/>
                                        <p:tgtEl>
                                          <p:spTgt spid="51"/>
                                        </p:tgtEl>
                                      </p:cBhvr>
                                    </p:animEffect>
                                  </p:childTnLst>
                                </p:cTn>
                              </p:par>
                              <p:par>
                                <p:cTn fill="hold" grpId="0" id="299" nodeType="withEffect" presetClass="entr" presetID="31" presetSubtype="0">
                                  <p:stCondLst>
                                    <p:cond delay="500"/>
                                  </p:stCondLst>
                                  <p:childTnLst>
                                    <p:set>
                                      <p:cBhvr>
                                        <p:cTn dur="1" fill="hold" id="300">
                                          <p:stCondLst>
                                            <p:cond delay="0"/>
                                          </p:stCondLst>
                                        </p:cTn>
                                        <p:tgtEl>
                                          <p:spTgt spid="52"/>
                                        </p:tgtEl>
                                        <p:attrNameLst>
                                          <p:attrName>style.visibility</p:attrName>
                                        </p:attrNameLst>
                                      </p:cBhvr>
                                      <p:to>
                                        <p:strVal val="visible"/>
                                      </p:to>
                                    </p:set>
                                    <p:anim calcmode="lin" valueType="num">
                                      <p:cBhvr>
                                        <p:cTn dur="1000" fill="hold" id="301"/>
                                        <p:tgtEl>
                                          <p:spTgt spid="52"/>
                                        </p:tgtEl>
                                        <p:attrNameLst>
                                          <p:attrName>ppt_w</p:attrName>
                                        </p:attrNameLst>
                                      </p:cBhvr>
                                      <p:tavLst>
                                        <p:tav tm="0">
                                          <p:val>
                                            <p:fltVal val="0"/>
                                          </p:val>
                                        </p:tav>
                                        <p:tav tm="100000">
                                          <p:val>
                                            <p:strVal val="#ppt_w"/>
                                          </p:val>
                                        </p:tav>
                                      </p:tavLst>
                                    </p:anim>
                                    <p:anim calcmode="lin" valueType="num">
                                      <p:cBhvr>
                                        <p:cTn dur="1000" fill="hold" id="302"/>
                                        <p:tgtEl>
                                          <p:spTgt spid="52"/>
                                        </p:tgtEl>
                                        <p:attrNameLst>
                                          <p:attrName>ppt_h</p:attrName>
                                        </p:attrNameLst>
                                      </p:cBhvr>
                                      <p:tavLst>
                                        <p:tav tm="0">
                                          <p:val>
                                            <p:fltVal val="0"/>
                                          </p:val>
                                        </p:tav>
                                        <p:tav tm="100000">
                                          <p:val>
                                            <p:strVal val="#ppt_h"/>
                                          </p:val>
                                        </p:tav>
                                      </p:tavLst>
                                    </p:anim>
                                    <p:anim calcmode="lin" valueType="num">
                                      <p:cBhvr>
                                        <p:cTn dur="1000" fill="hold" id="303"/>
                                        <p:tgtEl>
                                          <p:spTgt spid="52"/>
                                        </p:tgtEl>
                                        <p:attrNameLst>
                                          <p:attrName>style.rotation</p:attrName>
                                        </p:attrNameLst>
                                      </p:cBhvr>
                                      <p:tavLst>
                                        <p:tav tm="0">
                                          <p:val>
                                            <p:fltVal val="90"/>
                                          </p:val>
                                        </p:tav>
                                        <p:tav tm="100000">
                                          <p:val>
                                            <p:fltVal val="0"/>
                                          </p:val>
                                        </p:tav>
                                      </p:tavLst>
                                    </p:anim>
                                    <p:animEffect filter="fade" transition="in">
                                      <p:cBhvr>
                                        <p:cTn dur="1000" id="304"/>
                                        <p:tgtEl>
                                          <p:spTgt spid="52"/>
                                        </p:tgtEl>
                                      </p:cBhvr>
                                    </p:animEffect>
                                  </p:childTnLst>
                                </p:cTn>
                              </p:par>
                              <p:par>
                                <p:cTn fill="hold" id="305" nodeType="withEffect" presetClass="entr" presetID="31" presetSubtype="0">
                                  <p:stCondLst>
                                    <p:cond delay="500"/>
                                  </p:stCondLst>
                                  <p:childTnLst>
                                    <p:set>
                                      <p:cBhvr>
                                        <p:cTn dur="1" fill="hold" id="306">
                                          <p:stCondLst>
                                            <p:cond delay="0"/>
                                          </p:stCondLst>
                                        </p:cTn>
                                        <p:tgtEl>
                                          <p:spTgt spid="53"/>
                                        </p:tgtEl>
                                        <p:attrNameLst>
                                          <p:attrName>style.visibility</p:attrName>
                                        </p:attrNameLst>
                                      </p:cBhvr>
                                      <p:to>
                                        <p:strVal val="visible"/>
                                      </p:to>
                                    </p:set>
                                    <p:anim calcmode="lin" valueType="num">
                                      <p:cBhvr>
                                        <p:cTn dur="1000" fill="hold" id="307"/>
                                        <p:tgtEl>
                                          <p:spTgt spid="53"/>
                                        </p:tgtEl>
                                        <p:attrNameLst>
                                          <p:attrName>ppt_w</p:attrName>
                                        </p:attrNameLst>
                                      </p:cBhvr>
                                      <p:tavLst>
                                        <p:tav tm="0">
                                          <p:val>
                                            <p:fltVal val="0"/>
                                          </p:val>
                                        </p:tav>
                                        <p:tav tm="100000">
                                          <p:val>
                                            <p:strVal val="#ppt_w"/>
                                          </p:val>
                                        </p:tav>
                                      </p:tavLst>
                                    </p:anim>
                                    <p:anim calcmode="lin" valueType="num">
                                      <p:cBhvr>
                                        <p:cTn dur="1000" fill="hold" id="308"/>
                                        <p:tgtEl>
                                          <p:spTgt spid="53"/>
                                        </p:tgtEl>
                                        <p:attrNameLst>
                                          <p:attrName>ppt_h</p:attrName>
                                        </p:attrNameLst>
                                      </p:cBhvr>
                                      <p:tavLst>
                                        <p:tav tm="0">
                                          <p:val>
                                            <p:fltVal val="0"/>
                                          </p:val>
                                        </p:tav>
                                        <p:tav tm="100000">
                                          <p:val>
                                            <p:strVal val="#ppt_h"/>
                                          </p:val>
                                        </p:tav>
                                      </p:tavLst>
                                    </p:anim>
                                    <p:anim calcmode="lin" valueType="num">
                                      <p:cBhvr>
                                        <p:cTn dur="1000" fill="hold" id="309"/>
                                        <p:tgtEl>
                                          <p:spTgt spid="53"/>
                                        </p:tgtEl>
                                        <p:attrNameLst>
                                          <p:attrName>style.rotation</p:attrName>
                                        </p:attrNameLst>
                                      </p:cBhvr>
                                      <p:tavLst>
                                        <p:tav tm="0">
                                          <p:val>
                                            <p:fltVal val="90"/>
                                          </p:val>
                                        </p:tav>
                                        <p:tav tm="100000">
                                          <p:val>
                                            <p:fltVal val="0"/>
                                          </p:val>
                                        </p:tav>
                                      </p:tavLst>
                                    </p:anim>
                                    <p:animEffect filter="fade" transition="in">
                                      <p:cBhvr>
                                        <p:cTn dur="1000" id="310"/>
                                        <p:tgtEl>
                                          <p:spTgt spid="53"/>
                                        </p:tgtEl>
                                      </p:cBhvr>
                                    </p:animEffect>
                                  </p:childTnLst>
                                </p:cTn>
                              </p:par>
                              <p:par>
                                <p:cTn fill="hold" id="311" nodeType="withEffect" presetClass="entr" presetID="31" presetSubtype="0">
                                  <p:stCondLst>
                                    <p:cond delay="500"/>
                                  </p:stCondLst>
                                  <p:childTnLst>
                                    <p:set>
                                      <p:cBhvr>
                                        <p:cTn dur="1" fill="hold" id="312">
                                          <p:stCondLst>
                                            <p:cond delay="0"/>
                                          </p:stCondLst>
                                        </p:cTn>
                                        <p:tgtEl>
                                          <p:spTgt spid="59"/>
                                        </p:tgtEl>
                                        <p:attrNameLst>
                                          <p:attrName>style.visibility</p:attrName>
                                        </p:attrNameLst>
                                      </p:cBhvr>
                                      <p:to>
                                        <p:strVal val="visible"/>
                                      </p:to>
                                    </p:set>
                                    <p:anim calcmode="lin" valueType="num">
                                      <p:cBhvr>
                                        <p:cTn dur="1000" fill="hold" id="313"/>
                                        <p:tgtEl>
                                          <p:spTgt spid="59"/>
                                        </p:tgtEl>
                                        <p:attrNameLst>
                                          <p:attrName>ppt_w</p:attrName>
                                        </p:attrNameLst>
                                      </p:cBhvr>
                                      <p:tavLst>
                                        <p:tav tm="0">
                                          <p:val>
                                            <p:fltVal val="0"/>
                                          </p:val>
                                        </p:tav>
                                        <p:tav tm="100000">
                                          <p:val>
                                            <p:strVal val="#ppt_w"/>
                                          </p:val>
                                        </p:tav>
                                      </p:tavLst>
                                    </p:anim>
                                    <p:anim calcmode="lin" valueType="num">
                                      <p:cBhvr>
                                        <p:cTn dur="1000" fill="hold" id="314"/>
                                        <p:tgtEl>
                                          <p:spTgt spid="59"/>
                                        </p:tgtEl>
                                        <p:attrNameLst>
                                          <p:attrName>ppt_h</p:attrName>
                                        </p:attrNameLst>
                                      </p:cBhvr>
                                      <p:tavLst>
                                        <p:tav tm="0">
                                          <p:val>
                                            <p:fltVal val="0"/>
                                          </p:val>
                                        </p:tav>
                                        <p:tav tm="100000">
                                          <p:val>
                                            <p:strVal val="#ppt_h"/>
                                          </p:val>
                                        </p:tav>
                                      </p:tavLst>
                                    </p:anim>
                                    <p:anim calcmode="lin" valueType="num">
                                      <p:cBhvr>
                                        <p:cTn dur="1000" fill="hold" id="315"/>
                                        <p:tgtEl>
                                          <p:spTgt spid="59"/>
                                        </p:tgtEl>
                                        <p:attrNameLst>
                                          <p:attrName>style.rotation</p:attrName>
                                        </p:attrNameLst>
                                      </p:cBhvr>
                                      <p:tavLst>
                                        <p:tav tm="0">
                                          <p:val>
                                            <p:fltVal val="90"/>
                                          </p:val>
                                        </p:tav>
                                        <p:tav tm="100000">
                                          <p:val>
                                            <p:fltVal val="0"/>
                                          </p:val>
                                        </p:tav>
                                      </p:tavLst>
                                    </p:anim>
                                    <p:animEffect filter="fade" transition="in">
                                      <p:cBhvr>
                                        <p:cTn dur="1000" id="316"/>
                                        <p:tgtEl>
                                          <p:spTgt spid="59"/>
                                        </p:tgtEl>
                                      </p:cBhvr>
                                    </p:animEffect>
                                  </p:childTnLst>
                                </p:cTn>
                              </p:par>
                              <p:par>
                                <p:cTn fill="hold" id="317" nodeType="withEffect" presetClass="entr" presetID="31" presetSubtype="0">
                                  <p:stCondLst>
                                    <p:cond delay="500"/>
                                  </p:stCondLst>
                                  <p:childTnLst>
                                    <p:set>
                                      <p:cBhvr>
                                        <p:cTn dur="1" fill="hold" id="318">
                                          <p:stCondLst>
                                            <p:cond delay="0"/>
                                          </p:stCondLst>
                                        </p:cTn>
                                        <p:tgtEl>
                                          <p:spTgt spid="60"/>
                                        </p:tgtEl>
                                        <p:attrNameLst>
                                          <p:attrName>style.visibility</p:attrName>
                                        </p:attrNameLst>
                                      </p:cBhvr>
                                      <p:to>
                                        <p:strVal val="visible"/>
                                      </p:to>
                                    </p:set>
                                    <p:anim calcmode="lin" valueType="num">
                                      <p:cBhvr>
                                        <p:cTn dur="1000" fill="hold" id="319"/>
                                        <p:tgtEl>
                                          <p:spTgt spid="60"/>
                                        </p:tgtEl>
                                        <p:attrNameLst>
                                          <p:attrName>ppt_w</p:attrName>
                                        </p:attrNameLst>
                                      </p:cBhvr>
                                      <p:tavLst>
                                        <p:tav tm="0">
                                          <p:val>
                                            <p:fltVal val="0"/>
                                          </p:val>
                                        </p:tav>
                                        <p:tav tm="100000">
                                          <p:val>
                                            <p:strVal val="#ppt_w"/>
                                          </p:val>
                                        </p:tav>
                                      </p:tavLst>
                                    </p:anim>
                                    <p:anim calcmode="lin" valueType="num">
                                      <p:cBhvr>
                                        <p:cTn dur="1000" fill="hold" id="320"/>
                                        <p:tgtEl>
                                          <p:spTgt spid="60"/>
                                        </p:tgtEl>
                                        <p:attrNameLst>
                                          <p:attrName>ppt_h</p:attrName>
                                        </p:attrNameLst>
                                      </p:cBhvr>
                                      <p:tavLst>
                                        <p:tav tm="0">
                                          <p:val>
                                            <p:fltVal val="0"/>
                                          </p:val>
                                        </p:tav>
                                        <p:tav tm="100000">
                                          <p:val>
                                            <p:strVal val="#ppt_h"/>
                                          </p:val>
                                        </p:tav>
                                      </p:tavLst>
                                    </p:anim>
                                    <p:anim calcmode="lin" valueType="num">
                                      <p:cBhvr>
                                        <p:cTn dur="1000" fill="hold" id="321"/>
                                        <p:tgtEl>
                                          <p:spTgt spid="60"/>
                                        </p:tgtEl>
                                        <p:attrNameLst>
                                          <p:attrName>style.rotation</p:attrName>
                                        </p:attrNameLst>
                                      </p:cBhvr>
                                      <p:tavLst>
                                        <p:tav tm="0">
                                          <p:val>
                                            <p:fltVal val="90"/>
                                          </p:val>
                                        </p:tav>
                                        <p:tav tm="100000">
                                          <p:val>
                                            <p:fltVal val="0"/>
                                          </p:val>
                                        </p:tav>
                                      </p:tavLst>
                                    </p:anim>
                                    <p:animEffect filter="fade" transition="in">
                                      <p:cBhvr>
                                        <p:cTn dur="1000" id="322"/>
                                        <p:tgtEl>
                                          <p:spTgt spid="60"/>
                                        </p:tgtEl>
                                      </p:cBhvr>
                                    </p:animEffect>
                                  </p:childTnLst>
                                </p:cTn>
                              </p:par>
                              <p:par>
                                <p:cTn fill="hold" grpId="0" id="323" nodeType="withEffect" presetClass="entr" presetID="31" presetSubtype="0">
                                  <p:stCondLst>
                                    <p:cond delay="500"/>
                                  </p:stCondLst>
                                  <p:childTnLst>
                                    <p:set>
                                      <p:cBhvr>
                                        <p:cTn dur="1" fill="hold" id="324">
                                          <p:stCondLst>
                                            <p:cond delay="0"/>
                                          </p:stCondLst>
                                        </p:cTn>
                                        <p:tgtEl>
                                          <p:spTgt spid="61"/>
                                        </p:tgtEl>
                                        <p:attrNameLst>
                                          <p:attrName>style.visibility</p:attrName>
                                        </p:attrNameLst>
                                      </p:cBhvr>
                                      <p:to>
                                        <p:strVal val="visible"/>
                                      </p:to>
                                    </p:set>
                                    <p:anim calcmode="lin" valueType="num">
                                      <p:cBhvr>
                                        <p:cTn dur="1000" fill="hold" id="325"/>
                                        <p:tgtEl>
                                          <p:spTgt spid="61"/>
                                        </p:tgtEl>
                                        <p:attrNameLst>
                                          <p:attrName>ppt_w</p:attrName>
                                        </p:attrNameLst>
                                      </p:cBhvr>
                                      <p:tavLst>
                                        <p:tav tm="0">
                                          <p:val>
                                            <p:fltVal val="0"/>
                                          </p:val>
                                        </p:tav>
                                        <p:tav tm="100000">
                                          <p:val>
                                            <p:strVal val="#ppt_w"/>
                                          </p:val>
                                        </p:tav>
                                      </p:tavLst>
                                    </p:anim>
                                    <p:anim calcmode="lin" valueType="num">
                                      <p:cBhvr>
                                        <p:cTn dur="1000" fill="hold" id="326"/>
                                        <p:tgtEl>
                                          <p:spTgt spid="61"/>
                                        </p:tgtEl>
                                        <p:attrNameLst>
                                          <p:attrName>ppt_h</p:attrName>
                                        </p:attrNameLst>
                                      </p:cBhvr>
                                      <p:tavLst>
                                        <p:tav tm="0">
                                          <p:val>
                                            <p:fltVal val="0"/>
                                          </p:val>
                                        </p:tav>
                                        <p:tav tm="100000">
                                          <p:val>
                                            <p:strVal val="#ppt_h"/>
                                          </p:val>
                                        </p:tav>
                                      </p:tavLst>
                                    </p:anim>
                                    <p:anim calcmode="lin" valueType="num">
                                      <p:cBhvr>
                                        <p:cTn dur="1000" fill="hold" id="327"/>
                                        <p:tgtEl>
                                          <p:spTgt spid="61"/>
                                        </p:tgtEl>
                                        <p:attrNameLst>
                                          <p:attrName>style.rotation</p:attrName>
                                        </p:attrNameLst>
                                      </p:cBhvr>
                                      <p:tavLst>
                                        <p:tav tm="0">
                                          <p:val>
                                            <p:fltVal val="90"/>
                                          </p:val>
                                        </p:tav>
                                        <p:tav tm="100000">
                                          <p:val>
                                            <p:fltVal val="0"/>
                                          </p:val>
                                        </p:tav>
                                      </p:tavLst>
                                    </p:anim>
                                    <p:animEffect filter="fade" transition="in">
                                      <p:cBhvr>
                                        <p:cTn dur="1000" id="328"/>
                                        <p:tgtEl>
                                          <p:spTgt spid="61"/>
                                        </p:tgtEl>
                                      </p:cBhvr>
                                    </p:animEffect>
                                  </p:childTnLst>
                                </p:cTn>
                              </p:par>
                              <p:par>
                                <p:cTn fill="hold" grpId="0" id="329" nodeType="withEffect" presetClass="entr" presetID="31" presetSubtype="0">
                                  <p:stCondLst>
                                    <p:cond delay="500"/>
                                  </p:stCondLst>
                                  <p:childTnLst>
                                    <p:set>
                                      <p:cBhvr>
                                        <p:cTn dur="1" fill="hold" id="330">
                                          <p:stCondLst>
                                            <p:cond delay="0"/>
                                          </p:stCondLst>
                                        </p:cTn>
                                        <p:tgtEl>
                                          <p:spTgt spid="62"/>
                                        </p:tgtEl>
                                        <p:attrNameLst>
                                          <p:attrName>style.visibility</p:attrName>
                                        </p:attrNameLst>
                                      </p:cBhvr>
                                      <p:to>
                                        <p:strVal val="visible"/>
                                      </p:to>
                                    </p:set>
                                    <p:anim calcmode="lin" valueType="num">
                                      <p:cBhvr>
                                        <p:cTn dur="1000" fill="hold" id="331"/>
                                        <p:tgtEl>
                                          <p:spTgt spid="62"/>
                                        </p:tgtEl>
                                        <p:attrNameLst>
                                          <p:attrName>ppt_w</p:attrName>
                                        </p:attrNameLst>
                                      </p:cBhvr>
                                      <p:tavLst>
                                        <p:tav tm="0">
                                          <p:val>
                                            <p:fltVal val="0"/>
                                          </p:val>
                                        </p:tav>
                                        <p:tav tm="100000">
                                          <p:val>
                                            <p:strVal val="#ppt_w"/>
                                          </p:val>
                                        </p:tav>
                                      </p:tavLst>
                                    </p:anim>
                                    <p:anim calcmode="lin" valueType="num">
                                      <p:cBhvr>
                                        <p:cTn dur="1000" fill="hold" id="332"/>
                                        <p:tgtEl>
                                          <p:spTgt spid="62"/>
                                        </p:tgtEl>
                                        <p:attrNameLst>
                                          <p:attrName>ppt_h</p:attrName>
                                        </p:attrNameLst>
                                      </p:cBhvr>
                                      <p:tavLst>
                                        <p:tav tm="0">
                                          <p:val>
                                            <p:fltVal val="0"/>
                                          </p:val>
                                        </p:tav>
                                        <p:tav tm="100000">
                                          <p:val>
                                            <p:strVal val="#ppt_h"/>
                                          </p:val>
                                        </p:tav>
                                      </p:tavLst>
                                    </p:anim>
                                    <p:anim calcmode="lin" valueType="num">
                                      <p:cBhvr>
                                        <p:cTn dur="1000" fill="hold" id="333"/>
                                        <p:tgtEl>
                                          <p:spTgt spid="62"/>
                                        </p:tgtEl>
                                        <p:attrNameLst>
                                          <p:attrName>style.rotation</p:attrName>
                                        </p:attrNameLst>
                                      </p:cBhvr>
                                      <p:tavLst>
                                        <p:tav tm="0">
                                          <p:val>
                                            <p:fltVal val="90"/>
                                          </p:val>
                                        </p:tav>
                                        <p:tav tm="100000">
                                          <p:val>
                                            <p:fltVal val="0"/>
                                          </p:val>
                                        </p:tav>
                                      </p:tavLst>
                                    </p:anim>
                                    <p:animEffect filter="fade" transition="in">
                                      <p:cBhvr>
                                        <p:cTn dur="1000" id="334"/>
                                        <p:tgtEl>
                                          <p:spTgt spid="62"/>
                                        </p:tgtEl>
                                      </p:cBhvr>
                                    </p:animEffect>
                                  </p:childTnLst>
                                </p:cTn>
                              </p:par>
                              <p:par>
                                <p:cTn fill="hold" grpId="0" id="335" nodeType="withEffect" presetClass="entr" presetID="31" presetSubtype="0">
                                  <p:stCondLst>
                                    <p:cond delay="500"/>
                                  </p:stCondLst>
                                  <p:childTnLst>
                                    <p:set>
                                      <p:cBhvr>
                                        <p:cTn dur="1" fill="hold" id="336">
                                          <p:stCondLst>
                                            <p:cond delay="0"/>
                                          </p:stCondLst>
                                        </p:cTn>
                                        <p:tgtEl>
                                          <p:spTgt spid="63"/>
                                        </p:tgtEl>
                                        <p:attrNameLst>
                                          <p:attrName>style.visibility</p:attrName>
                                        </p:attrNameLst>
                                      </p:cBhvr>
                                      <p:to>
                                        <p:strVal val="visible"/>
                                      </p:to>
                                    </p:set>
                                    <p:anim calcmode="lin" valueType="num">
                                      <p:cBhvr>
                                        <p:cTn dur="1000" fill="hold" id="337"/>
                                        <p:tgtEl>
                                          <p:spTgt spid="63"/>
                                        </p:tgtEl>
                                        <p:attrNameLst>
                                          <p:attrName>ppt_w</p:attrName>
                                        </p:attrNameLst>
                                      </p:cBhvr>
                                      <p:tavLst>
                                        <p:tav tm="0">
                                          <p:val>
                                            <p:fltVal val="0"/>
                                          </p:val>
                                        </p:tav>
                                        <p:tav tm="100000">
                                          <p:val>
                                            <p:strVal val="#ppt_w"/>
                                          </p:val>
                                        </p:tav>
                                      </p:tavLst>
                                    </p:anim>
                                    <p:anim calcmode="lin" valueType="num">
                                      <p:cBhvr>
                                        <p:cTn dur="1000" fill="hold" id="338"/>
                                        <p:tgtEl>
                                          <p:spTgt spid="63"/>
                                        </p:tgtEl>
                                        <p:attrNameLst>
                                          <p:attrName>ppt_h</p:attrName>
                                        </p:attrNameLst>
                                      </p:cBhvr>
                                      <p:tavLst>
                                        <p:tav tm="0">
                                          <p:val>
                                            <p:fltVal val="0"/>
                                          </p:val>
                                        </p:tav>
                                        <p:tav tm="100000">
                                          <p:val>
                                            <p:strVal val="#ppt_h"/>
                                          </p:val>
                                        </p:tav>
                                      </p:tavLst>
                                    </p:anim>
                                    <p:anim calcmode="lin" valueType="num">
                                      <p:cBhvr>
                                        <p:cTn dur="1000" fill="hold" id="339"/>
                                        <p:tgtEl>
                                          <p:spTgt spid="63"/>
                                        </p:tgtEl>
                                        <p:attrNameLst>
                                          <p:attrName>style.rotation</p:attrName>
                                        </p:attrNameLst>
                                      </p:cBhvr>
                                      <p:tavLst>
                                        <p:tav tm="0">
                                          <p:val>
                                            <p:fltVal val="90"/>
                                          </p:val>
                                        </p:tav>
                                        <p:tav tm="100000">
                                          <p:val>
                                            <p:fltVal val="0"/>
                                          </p:val>
                                        </p:tav>
                                      </p:tavLst>
                                    </p:anim>
                                    <p:animEffect filter="fade" transition="in">
                                      <p:cBhvr>
                                        <p:cTn dur="1000" id="340"/>
                                        <p:tgtEl>
                                          <p:spTgt spid="63"/>
                                        </p:tgtEl>
                                      </p:cBhvr>
                                    </p:animEffect>
                                  </p:childTnLst>
                                </p:cTn>
                              </p:par>
                              <p:par>
                                <p:cTn fill="hold" id="341" nodeType="withEffect" presetClass="entr" presetID="31" presetSubtype="0">
                                  <p:stCondLst>
                                    <p:cond delay="500"/>
                                  </p:stCondLst>
                                  <p:childTnLst>
                                    <p:set>
                                      <p:cBhvr>
                                        <p:cTn dur="1" fill="hold" id="342">
                                          <p:stCondLst>
                                            <p:cond delay="0"/>
                                          </p:stCondLst>
                                        </p:cTn>
                                        <p:tgtEl>
                                          <p:spTgt spid="64"/>
                                        </p:tgtEl>
                                        <p:attrNameLst>
                                          <p:attrName>style.visibility</p:attrName>
                                        </p:attrNameLst>
                                      </p:cBhvr>
                                      <p:to>
                                        <p:strVal val="visible"/>
                                      </p:to>
                                    </p:set>
                                    <p:anim calcmode="lin" valueType="num">
                                      <p:cBhvr>
                                        <p:cTn dur="1000" fill="hold" id="343"/>
                                        <p:tgtEl>
                                          <p:spTgt spid="64"/>
                                        </p:tgtEl>
                                        <p:attrNameLst>
                                          <p:attrName>ppt_w</p:attrName>
                                        </p:attrNameLst>
                                      </p:cBhvr>
                                      <p:tavLst>
                                        <p:tav tm="0">
                                          <p:val>
                                            <p:fltVal val="0"/>
                                          </p:val>
                                        </p:tav>
                                        <p:tav tm="100000">
                                          <p:val>
                                            <p:strVal val="#ppt_w"/>
                                          </p:val>
                                        </p:tav>
                                      </p:tavLst>
                                    </p:anim>
                                    <p:anim calcmode="lin" valueType="num">
                                      <p:cBhvr>
                                        <p:cTn dur="1000" fill="hold" id="344"/>
                                        <p:tgtEl>
                                          <p:spTgt spid="64"/>
                                        </p:tgtEl>
                                        <p:attrNameLst>
                                          <p:attrName>ppt_h</p:attrName>
                                        </p:attrNameLst>
                                      </p:cBhvr>
                                      <p:tavLst>
                                        <p:tav tm="0">
                                          <p:val>
                                            <p:fltVal val="0"/>
                                          </p:val>
                                        </p:tav>
                                        <p:tav tm="100000">
                                          <p:val>
                                            <p:strVal val="#ppt_h"/>
                                          </p:val>
                                        </p:tav>
                                      </p:tavLst>
                                    </p:anim>
                                    <p:anim calcmode="lin" valueType="num">
                                      <p:cBhvr>
                                        <p:cTn dur="1000" fill="hold" id="345"/>
                                        <p:tgtEl>
                                          <p:spTgt spid="64"/>
                                        </p:tgtEl>
                                        <p:attrNameLst>
                                          <p:attrName>style.rotation</p:attrName>
                                        </p:attrNameLst>
                                      </p:cBhvr>
                                      <p:tavLst>
                                        <p:tav tm="0">
                                          <p:val>
                                            <p:fltVal val="90"/>
                                          </p:val>
                                        </p:tav>
                                        <p:tav tm="100000">
                                          <p:val>
                                            <p:fltVal val="0"/>
                                          </p:val>
                                        </p:tav>
                                      </p:tavLst>
                                    </p:anim>
                                    <p:animEffect filter="fade" transition="in">
                                      <p:cBhvr>
                                        <p:cTn dur="1000" id="346"/>
                                        <p:tgtEl>
                                          <p:spTgt spid="64"/>
                                        </p:tgtEl>
                                      </p:cBhvr>
                                    </p:animEffect>
                                  </p:childTnLst>
                                </p:cTn>
                              </p:par>
                              <p:par>
                                <p:cTn fill="hold" id="347" nodeType="withEffect" presetClass="entr" presetID="31" presetSubtype="0">
                                  <p:stCondLst>
                                    <p:cond delay="500"/>
                                  </p:stCondLst>
                                  <p:childTnLst>
                                    <p:set>
                                      <p:cBhvr>
                                        <p:cTn dur="1" fill="hold" id="348">
                                          <p:stCondLst>
                                            <p:cond delay="0"/>
                                          </p:stCondLst>
                                        </p:cTn>
                                        <p:tgtEl>
                                          <p:spTgt spid="65"/>
                                        </p:tgtEl>
                                        <p:attrNameLst>
                                          <p:attrName>style.visibility</p:attrName>
                                        </p:attrNameLst>
                                      </p:cBhvr>
                                      <p:to>
                                        <p:strVal val="visible"/>
                                      </p:to>
                                    </p:set>
                                    <p:anim calcmode="lin" valueType="num">
                                      <p:cBhvr>
                                        <p:cTn dur="1000" fill="hold" id="349"/>
                                        <p:tgtEl>
                                          <p:spTgt spid="65"/>
                                        </p:tgtEl>
                                        <p:attrNameLst>
                                          <p:attrName>ppt_w</p:attrName>
                                        </p:attrNameLst>
                                      </p:cBhvr>
                                      <p:tavLst>
                                        <p:tav tm="0">
                                          <p:val>
                                            <p:fltVal val="0"/>
                                          </p:val>
                                        </p:tav>
                                        <p:tav tm="100000">
                                          <p:val>
                                            <p:strVal val="#ppt_w"/>
                                          </p:val>
                                        </p:tav>
                                      </p:tavLst>
                                    </p:anim>
                                    <p:anim calcmode="lin" valueType="num">
                                      <p:cBhvr>
                                        <p:cTn dur="1000" fill="hold" id="350"/>
                                        <p:tgtEl>
                                          <p:spTgt spid="65"/>
                                        </p:tgtEl>
                                        <p:attrNameLst>
                                          <p:attrName>ppt_h</p:attrName>
                                        </p:attrNameLst>
                                      </p:cBhvr>
                                      <p:tavLst>
                                        <p:tav tm="0">
                                          <p:val>
                                            <p:fltVal val="0"/>
                                          </p:val>
                                        </p:tav>
                                        <p:tav tm="100000">
                                          <p:val>
                                            <p:strVal val="#ppt_h"/>
                                          </p:val>
                                        </p:tav>
                                      </p:tavLst>
                                    </p:anim>
                                    <p:anim calcmode="lin" valueType="num">
                                      <p:cBhvr>
                                        <p:cTn dur="1000" fill="hold" id="351"/>
                                        <p:tgtEl>
                                          <p:spTgt spid="65"/>
                                        </p:tgtEl>
                                        <p:attrNameLst>
                                          <p:attrName>style.rotation</p:attrName>
                                        </p:attrNameLst>
                                      </p:cBhvr>
                                      <p:tavLst>
                                        <p:tav tm="0">
                                          <p:val>
                                            <p:fltVal val="90"/>
                                          </p:val>
                                        </p:tav>
                                        <p:tav tm="100000">
                                          <p:val>
                                            <p:fltVal val="0"/>
                                          </p:val>
                                        </p:tav>
                                      </p:tavLst>
                                    </p:anim>
                                    <p:animEffect filter="fade" transition="in">
                                      <p:cBhvr>
                                        <p:cTn dur="1000" id="352"/>
                                        <p:tgtEl>
                                          <p:spTgt spid="65"/>
                                        </p:tgtEl>
                                      </p:cBhvr>
                                    </p:animEffect>
                                  </p:childTnLst>
                                </p:cTn>
                              </p:par>
                              <p:par>
                                <p:cTn fill="hold" id="353" nodeType="withEffect" presetClass="entr" presetID="31" presetSubtype="0">
                                  <p:stCondLst>
                                    <p:cond delay="500"/>
                                  </p:stCondLst>
                                  <p:childTnLst>
                                    <p:set>
                                      <p:cBhvr>
                                        <p:cTn dur="1" fill="hold" id="354">
                                          <p:stCondLst>
                                            <p:cond delay="0"/>
                                          </p:stCondLst>
                                        </p:cTn>
                                        <p:tgtEl>
                                          <p:spTgt spid="66"/>
                                        </p:tgtEl>
                                        <p:attrNameLst>
                                          <p:attrName>style.visibility</p:attrName>
                                        </p:attrNameLst>
                                      </p:cBhvr>
                                      <p:to>
                                        <p:strVal val="visible"/>
                                      </p:to>
                                    </p:set>
                                    <p:anim calcmode="lin" valueType="num">
                                      <p:cBhvr>
                                        <p:cTn dur="1000" fill="hold" id="355"/>
                                        <p:tgtEl>
                                          <p:spTgt spid="66"/>
                                        </p:tgtEl>
                                        <p:attrNameLst>
                                          <p:attrName>ppt_w</p:attrName>
                                        </p:attrNameLst>
                                      </p:cBhvr>
                                      <p:tavLst>
                                        <p:tav tm="0">
                                          <p:val>
                                            <p:fltVal val="0"/>
                                          </p:val>
                                        </p:tav>
                                        <p:tav tm="100000">
                                          <p:val>
                                            <p:strVal val="#ppt_w"/>
                                          </p:val>
                                        </p:tav>
                                      </p:tavLst>
                                    </p:anim>
                                    <p:anim calcmode="lin" valueType="num">
                                      <p:cBhvr>
                                        <p:cTn dur="1000" fill="hold" id="356"/>
                                        <p:tgtEl>
                                          <p:spTgt spid="66"/>
                                        </p:tgtEl>
                                        <p:attrNameLst>
                                          <p:attrName>ppt_h</p:attrName>
                                        </p:attrNameLst>
                                      </p:cBhvr>
                                      <p:tavLst>
                                        <p:tav tm="0">
                                          <p:val>
                                            <p:fltVal val="0"/>
                                          </p:val>
                                        </p:tav>
                                        <p:tav tm="100000">
                                          <p:val>
                                            <p:strVal val="#ppt_h"/>
                                          </p:val>
                                        </p:tav>
                                      </p:tavLst>
                                    </p:anim>
                                    <p:anim calcmode="lin" valueType="num">
                                      <p:cBhvr>
                                        <p:cTn dur="1000" fill="hold" id="357"/>
                                        <p:tgtEl>
                                          <p:spTgt spid="66"/>
                                        </p:tgtEl>
                                        <p:attrNameLst>
                                          <p:attrName>style.rotation</p:attrName>
                                        </p:attrNameLst>
                                      </p:cBhvr>
                                      <p:tavLst>
                                        <p:tav tm="0">
                                          <p:val>
                                            <p:fltVal val="90"/>
                                          </p:val>
                                        </p:tav>
                                        <p:tav tm="100000">
                                          <p:val>
                                            <p:fltVal val="0"/>
                                          </p:val>
                                        </p:tav>
                                      </p:tavLst>
                                    </p:anim>
                                    <p:animEffect filter="fade" transition="in">
                                      <p:cBhvr>
                                        <p:cTn dur="1000" id="358"/>
                                        <p:tgtEl>
                                          <p:spTgt spid="66"/>
                                        </p:tgtEl>
                                      </p:cBhvr>
                                    </p:animEffect>
                                  </p:childTnLst>
                                </p:cTn>
                              </p:par>
                              <p:par>
                                <p:cTn fill="hold" id="359" nodeType="withEffect" presetClass="entr" presetID="31" presetSubtype="0">
                                  <p:stCondLst>
                                    <p:cond delay="500"/>
                                  </p:stCondLst>
                                  <p:childTnLst>
                                    <p:set>
                                      <p:cBhvr>
                                        <p:cTn dur="1" fill="hold" id="360">
                                          <p:stCondLst>
                                            <p:cond delay="0"/>
                                          </p:stCondLst>
                                        </p:cTn>
                                        <p:tgtEl>
                                          <p:spTgt spid="67"/>
                                        </p:tgtEl>
                                        <p:attrNameLst>
                                          <p:attrName>style.visibility</p:attrName>
                                        </p:attrNameLst>
                                      </p:cBhvr>
                                      <p:to>
                                        <p:strVal val="visible"/>
                                      </p:to>
                                    </p:set>
                                    <p:anim calcmode="lin" valueType="num">
                                      <p:cBhvr>
                                        <p:cTn dur="1000" fill="hold" id="361"/>
                                        <p:tgtEl>
                                          <p:spTgt spid="67"/>
                                        </p:tgtEl>
                                        <p:attrNameLst>
                                          <p:attrName>ppt_w</p:attrName>
                                        </p:attrNameLst>
                                      </p:cBhvr>
                                      <p:tavLst>
                                        <p:tav tm="0">
                                          <p:val>
                                            <p:fltVal val="0"/>
                                          </p:val>
                                        </p:tav>
                                        <p:tav tm="100000">
                                          <p:val>
                                            <p:strVal val="#ppt_w"/>
                                          </p:val>
                                        </p:tav>
                                      </p:tavLst>
                                    </p:anim>
                                    <p:anim calcmode="lin" valueType="num">
                                      <p:cBhvr>
                                        <p:cTn dur="1000" fill="hold" id="362"/>
                                        <p:tgtEl>
                                          <p:spTgt spid="67"/>
                                        </p:tgtEl>
                                        <p:attrNameLst>
                                          <p:attrName>ppt_h</p:attrName>
                                        </p:attrNameLst>
                                      </p:cBhvr>
                                      <p:tavLst>
                                        <p:tav tm="0">
                                          <p:val>
                                            <p:fltVal val="0"/>
                                          </p:val>
                                        </p:tav>
                                        <p:tav tm="100000">
                                          <p:val>
                                            <p:strVal val="#ppt_h"/>
                                          </p:val>
                                        </p:tav>
                                      </p:tavLst>
                                    </p:anim>
                                    <p:anim calcmode="lin" valueType="num">
                                      <p:cBhvr>
                                        <p:cTn dur="1000" fill="hold" id="363"/>
                                        <p:tgtEl>
                                          <p:spTgt spid="67"/>
                                        </p:tgtEl>
                                        <p:attrNameLst>
                                          <p:attrName>style.rotation</p:attrName>
                                        </p:attrNameLst>
                                      </p:cBhvr>
                                      <p:tavLst>
                                        <p:tav tm="0">
                                          <p:val>
                                            <p:fltVal val="90"/>
                                          </p:val>
                                        </p:tav>
                                        <p:tav tm="100000">
                                          <p:val>
                                            <p:fltVal val="0"/>
                                          </p:val>
                                        </p:tav>
                                      </p:tavLst>
                                    </p:anim>
                                    <p:animEffect filter="fade" transition="in">
                                      <p:cBhvr>
                                        <p:cTn dur="1000" id="364"/>
                                        <p:tgtEl>
                                          <p:spTgt spid="67"/>
                                        </p:tgtEl>
                                      </p:cBhvr>
                                    </p:animEffect>
                                  </p:childTnLst>
                                </p:cTn>
                              </p:par>
                              <p:par>
                                <p:cTn fill="hold" id="365" nodeType="withEffect" presetClass="entr" presetID="31" presetSubtype="0">
                                  <p:stCondLst>
                                    <p:cond delay="500"/>
                                  </p:stCondLst>
                                  <p:childTnLst>
                                    <p:set>
                                      <p:cBhvr>
                                        <p:cTn dur="1" fill="hold" id="366">
                                          <p:stCondLst>
                                            <p:cond delay="0"/>
                                          </p:stCondLst>
                                        </p:cTn>
                                        <p:tgtEl>
                                          <p:spTgt spid="68"/>
                                        </p:tgtEl>
                                        <p:attrNameLst>
                                          <p:attrName>style.visibility</p:attrName>
                                        </p:attrNameLst>
                                      </p:cBhvr>
                                      <p:to>
                                        <p:strVal val="visible"/>
                                      </p:to>
                                    </p:set>
                                    <p:anim calcmode="lin" valueType="num">
                                      <p:cBhvr>
                                        <p:cTn dur="1000" fill="hold" id="367"/>
                                        <p:tgtEl>
                                          <p:spTgt spid="68"/>
                                        </p:tgtEl>
                                        <p:attrNameLst>
                                          <p:attrName>ppt_w</p:attrName>
                                        </p:attrNameLst>
                                      </p:cBhvr>
                                      <p:tavLst>
                                        <p:tav tm="0">
                                          <p:val>
                                            <p:fltVal val="0"/>
                                          </p:val>
                                        </p:tav>
                                        <p:tav tm="100000">
                                          <p:val>
                                            <p:strVal val="#ppt_w"/>
                                          </p:val>
                                        </p:tav>
                                      </p:tavLst>
                                    </p:anim>
                                    <p:anim calcmode="lin" valueType="num">
                                      <p:cBhvr>
                                        <p:cTn dur="1000" fill="hold" id="368"/>
                                        <p:tgtEl>
                                          <p:spTgt spid="68"/>
                                        </p:tgtEl>
                                        <p:attrNameLst>
                                          <p:attrName>ppt_h</p:attrName>
                                        </p:attrNameLst>
                                      </p:cBhvr>
                                      <p:tavLst>
                                        <p:tav tm="0">
                                          <p:val>
                                            <p:fltVal val="0"/>
                                          </p:val>
                                        </p:tav>
                                        <p:tav tm="100000">
                                          <p:val>
                                            <p:strVal val="#ppt_h"/>
                                          </p:val>
                                        </p:tav>
                                      </p:tavLst>
                                    </p:anim>
                                    <p:anim calcmode="lin" valueType="num">
                                      <p:cBhvr>
                                        <p:cTn dur="1000" fill="hold" id="369"/>
                                        <p:tgtEl>
                                          <p:spTgt spid="68"/>
                                        </p:tgtEl>
                                        <p:attrNameLst>
                                          <p:attrName>style.rotation</p:attrName>
                                        </p:attrNameLst>
                                      </p:cBhvr>
                                      <p:tavLst>
                                        <p:tav tm="0">
                                          <p:val>
                                            <p:fltVal val="90"/>
                                          </p:val>
                                        </p:tav>
                                        <p:tav tm="100000">
                                          <p:val>
                                            <p:fltVal val="0"/>
                                          </p:val>
                                        </p:tav>
                                      </p:tavLst>
                                    </p:anim>
                                    <p:animEffect filter="fade" transition="in">
                                      <p:cBhvr>
                                        <p:cTn dur="1000" id="370"/>
                                        <p:tgtEl>
                                          <p:spTgt spid="68"/>
                                        </p:tgtEl>
                                      </p:cBhvr>
                                    </p:animEffect>
                                  </p:childTnLst>
                                </p:cTn>
                              </p:par>
                              <p:par>
                                <p:cTn fill="hold" id="371" nodeType="withEffect" presetClass="entr" presetID="31" presetSubtype="0">
                                  <p:stCondLst>
                                    <p:cond delay="500"/>
                                  </p:stCondLst>
                                  <p:childTnLst>
                                    <p:set>
                                      <p:cBhvr>
                                        <p:cTn dur="1" fill="hold" id="372">
                                          <p:stCondLst>
                                            <p:cond delay="0"/>
                                          </p:stCondLst>
                                        </p:cTn>
                                        <p:tgtEl>
                                          <p:spTgt spid="69"/>
                                        </p:tgtEl>
                                        <p:attrNameLst>
                                          <p:attrName>style.visibility</p:attrName>
                                        </p:attrNameLst>
                                      </p:cBhvr>
                                      <p:to>
                                        <p:strVal val="visible"/>
                                      </p:to>
                                    </p:set>
                                    <p:anim calcmode="lin" valueType="num">
                                      <p:cBhvr>
                                        <p:cTn dur="1000" fill="hold" id="373"/>
                                        <p:tgtEl>
                                          <p:spTgt spid="69"/>
                                        </p:tgtEl>
                                        <p:attrNameLst>
                                          <p:attrName>ppt_w</p:attrName>
                                        </p:attrNameLst>
                                      </p:cBhvr>
                                      <p:tavLst>
                                        <p:tav tm="0">
                                          <p:val>
                                            <p:fltVal val="0"/>
                                          </p:val>
                                        </p:tav>
                                        <p:tav tm="100000">
                                          <p:val>
                                            <p:strVal val="#ppt_w"/>
                                          </p:val>
                                        </p:tav>
                                      </p:tavLst>
                                    </p:anim>
                                    <p:anim calcmode="lin" valueType="num">
                                      <p:cBhvr>
                                        <p:cTn dur="1000" fill="hold" id="374"/>
                                        <p:tgtEl>
                                          <p:spTgt spid="69"/>
                                        </p:tgtEl>
                                        <p:attrNameLst>
                                          <p:attrName>ppt_h</p:attrName>
                                        </p:attrNameLst>
                                      </p:cBhvr>
                                      <p:tavLst>
                                        <p:tav tm="0">
                                          <p:val>
                                            <p:fltVal val="0"/>
                                          </p:val>
                                        </p:tav>
                                        <p:tav tm="100000">
                                          <p:val>
                                            <p:strVal val="#ppt_h"/>
                                          </p:val>
                                        </p:tav>
                                      </p:tavLst>
                                    </p:anim>
                                    <p:anim calcmode="lin" valueType="num">
                                      <p:cBhvr>
                                        <p:cTn dur="1000" fill="hold" id="375"/>
                                        <p:tgtEl>
                                          <p:spTgt spid="69"/>
                                        </p:tgtEl>
                                        <p:attrNameLst>
                                          <p:attrName>style.rotation</p:attrName>
                                        </p:attrNameLst>
                                      </p:cBhvr>
                                      <p:tavLst>
                                        <p:tav tm="0">
                                          <p:val>
                                            <p:fltVal val="90"/>
                                          </p:val>
                                        </p:tav>
                                        <p:tav tm="100000">
                                          <p:val>
                                            <p:fltVal val="0"/>
                                          </p:val>
                                        </p:tav>
                                      </p:tavLst>
                                    </p:anim>
                                    <p:animEffect filter="fade" transition="in">
                                      <p:cBhvr>
                                        <p:cTn dur="1000" id="376"/>
                                        <p:tgtEl>
                                          <p:spTgt spid="69"/>
                                        </p:tgtEl>
                                      </p:cBhvr>
                                    </p:animEffect>
                                  </p:childTnLst>
                                </p:cTn>
                              </p:par>
                              <p:par>
                                <p:cTn fill="hold" id="377" nodeType="withEffect" presetClass="entr" presetID="31" presetSubtype="0">
                                  <p:stCondLst>
                                    <p:cond delay="500"/>
                                  </p:stCondLst>
                                  <p:childTnLst>
                                    <p:set>
                                      <p:cBhvr>
                                        <p:cTn dur="1" fill="hold" id="378">
                                          <p:stCondLst>
                                            <p:cond delay="0"/>
                                          </p:stCondLst>
                                        </p:cTn>
                                        <p:tgtEl>
                                          <p:spTgt spid="70"/>
                                        </p:tgtEl>
                                        <p:attrNameLst>
                                          <p:attrName>style.visibility</p:attrName>
                                        </p:attrNameLst>
                                      </p:cBhvr>
                                      <p:to>
                                        <p:strVal val="visible"/>
                                      </p:to>
                                    </p:set>
                                    <p:anim calcmode="lin" valueType="num">
                                      <p:cBhvr>
                                        <p:cTn dur="1000" fill="hold" id="379"/>
                                        <p:tgtEl>
                                          <p:spTgt spid="70"/>
                                        </p:tgtEl>
                                        <p:attrNameLst>
                                          <p:attrName>ppt_w</p:attrName>
                                        </p:attrNameLst>
                                      </p:cBhvr>
                                      <p:tavLst>
                                        <p:tav tm="0">
                                          <p:val>
                                            <p:fltVal val="0"/>
                                          </p:val>
                                        </p:tav>
                                        <p:tav tm="100000">
                                          <p:val>
                                            <p:strVal val="#ppt_w"/>
                                          </p:val>
                                        </p:tav>
                                      </p:tavLst>
                                    </p:anim>
                                    <p:anim calcmode="lin" valueType="num">
                                      <p:cBhvr>
                                        <p:cTn dur="1000" fill="hold" id="380"/>
                                        <p:tgtEl>
                                          <p:spTgt spid="70"/>
                                        </p:tgtEl>
                                        <p:attrNameLst>
                                          <p:attrName>ppt_h</p:attrName>
                                        </p:attrNameLst>
                                      </p:cBhvr>
                                      <p:tavLst>
                                        <p:tav tm="0">
                                          <p:val>
                                            <p:fltVal val="0"/>
                                          </p:val>
                                        </p:tav>
                                        <p:tav tm="100000">
                                          <p:val>
                                            <p:strVal val="#ppt_h"/>
                                          </p:val>
                                        </p:tav>
                                      </p:tavLst>
                                    </p:anim>
                                    <p:anim calcmode="lin" valueType="num">
                                      <p:cBhvr>
                                        <p:cTn dur="1000" fill="hold" id="381"/>
                                        <p:tgtEl>
                                          <p:spTgt spid="70"/>
                                        </p:tgtEl>
                                        <p:attrNameLst>
                                          <p:attrName>style.rotation</p:attrName>
                                        </p:attrNameLst>
                                      </p:cBhvr>
                                      <p:tavLst>
                                        <p:tav tm="0">
                                          <p:val>
                                            <p:fltVal val="90"/>
                                          </p:val>
                                        </p:tav>
                                        <p:tav tm="100000">
                                          <p:val>
                                            <p:fltVal val="0"/>
                                          </p:val>
                                        </p:tav>
                                      </p:tavLst>
                                    </p:anim>
                                    <p:animEffect filter="fade" transition="in">
                                      <p:cBhvr>
                                        <p:cTn dur="1000" id="382"/>
                                        <p:tgtEl>
                                          <p:spTgt spid="70"/>
                                        </p:tgtEl>
                                      </p:cBhvr>
                                    </p:animEffect>
                                  </p:childTnLst>
                                </p:cTn>
                              </p:par>
                              <p:par>
                                <p:cTn fill="hold" id="383" nodeType="withEffect" presetClass="entr" presetID="31" presetSubtype="0">
                                  <p:stCondLst>
                                    <p:cond delay="500"/>
                                  </p:stCondLst>
                                  <p:childTnLst>
                                    <p:set>
                                      <p:cBhvr>
                                        <p:cTn dur="1" fill="hold" id="384">
                                          <p:stCondLst>
                                            <p:cond delay="0"/>
                                          </p:stCondLst>
                                        </p:cTn>
                                        <p:tgtEl>
                                          <p:spTgt spid="71"/>
                                        </p:tgtEl>
                                        <p:attrNameLst>
                                          <p:attrName>style.visibility</p:attrName>
                                        </p:attrNameLst>
                                      </p:cBhvr>
                                      <p:to>
                                        <p:strVal val="visible"/>
                                      </p:to>
                                    </p:set>
                                    <p:anim calcmode="lin" valueType="num">
                                      <p:cBhvr>
                                        <p:cTn dur="1000" fill="hold" id="385"/>
                                        <p:tgtEl>
                                          <p:spTgt spid="71"/>
                                        </p:tgtEl>
                                        <p:attrNameLst>
                                          <p:attrName>ppt_w</p:attrName>
                                        </p:attrNameLst>
                                      </p:cBhvr>
                                      <p:tavLst>
                                        <p:tav tm="0">
                                          <p:val>
                                            <p:fltVal val="0"/>
                                          </p:val>
                                        </p:tav>
                                        <p:tav tm="100000">
                                          <p:val>
                                            <p:strVal val="#ppt_w"/>
                                          </p:val>
                                        </p:tav>
                                      </p:tavLst>
                                    </p:anim>
                                    <p:anim calcmode="lin" valueType="num">
                                      <p:cBhvr>
                                        <p:cTn dur="1000" fill="hold" id="386"/>
                                        <p:tgtEl>
                                          <p:spTgt spid="71"/>
                                        </p:tgtEl>
                                        <p:attrNameLst>
                                          <p:attrName>ppt_h</p:attrName>
                                        </p:attrNameLst>
                                      </p:cBhvr>
                                      <p:tavLst>
                                        <p:tav tm="0">
                                          <p:val>
                                            <p:fltVal val="0"/>
                                          </p:val>
                                        </p:tav>
                                        <p:tav tm="100000">
                                          <p:val>
                                            <p:strVal val="#ppt_h"/>
                                          </p:val>
                                        </p:tav>
                                      </p:tavLst>
                                    </p:anim>
                                    <p:anim calcmode="lin" valueType="num">
                                      <p:cBhvr>
                                        <p:cTn dur="1000" fill="hold" id="387"/>
                                        <p:tgtEl>
                                          <p:spTgt spid="71"/>
                                        </p:tgtEl>
                                        <p:attrNameLst>
                                          <p:attrName>style.rotation</p:attrName>
                                        </p:attrNameLst>
                                      </p:cBhvr>
                                      <p:tavLst>
                                        <p:tav tm="0">
                                          <p:val>
                                            <p:fltVal val="90"/>
                                          </p:val>
                                        </p:tav>
                                        <p:tav tm="100000">
                                          <p:val>
                                            <p:fltVal val="0"/>
                                          </p:val>
                                        </p:tav>
                                      </p:tavLst>
                                    </p:anim>
                                    <p:animEffect filter="fade" transition="in">
                                      <p:cBhvr>
                                        <p:cTn dur="1000" id="388"/>
                                        <p:tgtEl>
                                          <p:spTgt spid="71"/>
                                        </p:tgtEl>
                                      </p:cBhvr>
                                    </p:animEffect>
                                  </p:childTnLst>
                                </p:cTn>
                              </p:par>
                              <p:par>
                                <p:cTn fill="hold" id="389" nodeType="withEffect" presetClass="entr" presetID="31" presetSubtype="0">
                                  <p:stCondLst>
                                    <p:cond delay="500"/>
                                  </p:stCondLst>
                                  <p:childTnLst>
                                    <p:set>
                                      <p:cBhvr>
                                        <p:cTn dur="1" fill="hold" id="390">
                                          <p:stCondLst>
                                            <p:cond delay="0"/>
                                          </p:stCondLst>
                                        </p:cTn>
                                        <p:tgtEl>
                                          <p:spTgt spid="72"/>
                                        </p:tgtEl>
                                        <p:attrNameLst>
                                          <p:attrName>style.visibility</p:attrName>
                                        </p:attrNameLst>
                                      </p:cBhvr>
                                      <p:to>
                                        <p:strVal val="visible"/>
                                      </p:to>
                                    </p:set>
                                    <p:anim calcmode="lin" valueType="num">
                                      <p:cBhvr>
                                        <p:cTn dur="1000" fill="hold" id="391"/>
                                        <p:tgtEl>
                                          <p:spTgt spid="72"/>
                                        </p:tgtEl>
                                        <p:attrNameLst>
                                          <p:attrName>ppt_w</p:attrName>
                                        </p:attrNameLst>
                                      </p:cBhvr>
                                      <p:tavLst>
                                        <p:tav tm="0">
                                          <p:val>
                                            <p:fltVal val="0"/>
                                          </p:val>
                                        </p:tav>
                                        <p:tav tm="100000">
                                          <p:val>
                                            <p:strVal val="#ppt_w"/>
                                          </p:val>
                                        </p:tav>
                                      </p:tavLst>
                                    </p:anim>
                                    <p:anim calcmode="lin" valueType="num">
                                      <p:cBhvr>
                                        <p:cTn dur="1000" fill="hold" id="392"/>
                                        <p:tgtEl>
                                          <p:spTgt spid="72"/>
                                        </p:tgtEl>
                                        <p:attrNameLst>
                                          <p:attrName>ppt_h</p:attrName>
                                        </p:attrNameLst>
                                      </p:cBhvr>
                                      <p:tavLst>
                                        <p:tav tm="0">
                                          <p:val>
                                            <p:fltVal val="0"/>
                                          </p:val>
                                        </p:tav>
                                        <p:tav tm="100000">
                                          <p:val>
                                            <p:strVal val="#ppt_h"/>
                                          </p:val>
                                        </p:tav>
                                      </p:tavLst>
                                    </p:anim>
                                    <p:anim calcmode="lin" valueType="num">
                                      <p:cBhvr>
                                        <p:cTn dur="1000" fill="hold" id="393"/>
                                        <p:tgtEl>
                                          <p:spTgt spid="72"/>
                                        </p:tgtEl>
                                        <p:attrNameLst>
                                          <p:attrName>style.rotation</p:attrName>
                                        </p:attrNameLst>
                                      </p:cBhvr>
                                      <p:tavLst>
                                        <p:tav tm="0">
                                          <p:val>
                                            <p:fltVal val="90"/>
                                          </p:val>
                                        </p:tav>
                                        <p:tav tm="100000">
                                          <p:val>
                                            <p:fltVal val="0"/>
                                          </p:val>
                                        </p:tav>
                                      </p:tavLst>
                                    </p:anim>
                                    <p:animEffect filter="fade" transition="in">
                                      <p:cBhvr>
                                        <p:cTn dur="1000" id="394"/>
                                        <p:tgtEl>
                                          <p:spTgt spid="72"/>
                                        </p:tgtEl>
                                      </p:cBhvr>
                                    </p:animEffect>
                                  </p:childTnLst>
                                </p:cTn>
                              </p:par>
                              <p:par>
                                <p:cTn fill="hold" id="395" nodeType="withEffect" presetClass="entr" presetID="31" presetSubtype="0">
                                  <p:stCondLst>
                                    <p:cond delay="500"/>
                                  </p:stCondLst>
                                  <p:childTnLst>
                                    <p:set>
                                      <p:cBhvr>
                                        <p:cTn dur="1" fill="hold" id="396">
                                          <p:stCondLst>
                                            <p:cond delay="0"/>
                                          </p:stCondLst>
                                        </p:cTn>
                                        <p:tgtEl>
                                          <p:spTgt spid="73"/>
                                        </p:tgtEl>
                                        <p:attrNameLst>
                                          <p:attrName>style.visibility</p:attrName>
                                        </p:attrNameLst>
                                      </p:cBhvr>
                                      <p:to>
                                        <p:strVal val="visible"/>
                                      </p:to>
                                    </p:set>
                                    <p:anim calcmode="lin" valueType="num">
                                      <p:cBhvr>
                                        <p:cTn dur="1000" fill="hold" id="397"/>
                                        <p:tgtEl>
                                          <p:spTgt spid="73"/>
                                        </p:tgtEl>
                                        <p:attrNameLst>
                                          <p:attrName>ppt_w</p:attrName>
                                        </p:attrNameLst>
                                      </p:cBhvr>
                                      <p:tavLst>
                                        <p:tav tm="0">
                                          <p:val>
                                            <p:fltVal val="0"/>
                                          </p:val>
                                        </p:tav>
                                        <p:tav tm="100000">
                                          <p:val>
                                            <p:strVal val="#ppt_w"/>
                                          </p:val>
                                        </p:tav>
                                      </p:tavLst>
                                    </p:anim>
                                    <p:anim calcmode="lin" valueType="num">
                                      <p:cBhvr>
                                        <p:cTn dur="1000" fill="hold" id="398"/>
                                        <p:tgtEl>
                                          <p:spTgt spid="73"/>
                                        </p:tgtEl>
                                        <p:attrNameLst>
                                          <p:attrName>ppt_h</p:attrName>
                                        </p:attrNameLst>
                                      </p:cBhvr>
                                      <p:tavLst>
                                        <p:tav tm="0">
                                          <p:val>
                                            <p:fltVal val="0"/>
                                          </p:val>
                                        </p:tav>
                                        <p:tav tm="100000">
                                          <p:val>
                                            <p:strVal val="#ppt_h"/>
                                          </p:val>
                                        </p:tav>
                                      </p:tavLst>
                                    </p:anim>
                                    <p:anim calcmode="lin" valueType="num">
                                      <p:cBhvr>
                                        <p:cTn dur="1000" fill="hold" id="399"/>
                                        <p:tgtEl>
                                          <p:spTgt spid="73"/>
                                        </p:tgtEl>
                                        <p:attrNameLst>
                                          <p:attrName>style.rotation</p:attrName>
                                        </p:attrNameLst>
                                      </p:cBhvr>
                                      <p:tavLst>
                                        <p:tav tm="0">
                                          <p:val>
                                            <p:fltVal val="90"/>
                                          </p:val>
                                        </p:tav>
                                        <p:tav tm="100000">
                                          <p:val>
                                            <p:fltVal val="0"/>
                                          </p:val>
                                        </p:tav>
                                      </p:tavLst>
                                    </p:anim>
                                    <p:animEffect filter="fade" transition="in">
                                      <p:cBhvr>
                                        <p:cTn dur="1000" id="400"/>
                                        <p:tgtEl>
                                          <p:spTgt spid="73"/>
                                        </p:tgtEl>
                                      </p:cBhvr>
                                    </p:animEffect>
                                  </p:childTnLst>
                                </p:cTn>
                              </p:par>
                              <p:par>
                                <p:cTn fill="hold" id="401" nodeType="withEffect" presetClass="entr" presetID="31" presetSubtype="0">
                                  <p:stCondLst>
                                    <p:cond delay="500"/>
                                  </p:stCondLst>
                                  <p:childTnLst>
                                    <p:set>
                                      <p:cBhvr>
                                        <p:cTn dur="1" fill="hold" id="402">
                                          <p:stCondLst>
                                            <p:cond delay="0"/>
                                          </p:stCondLst>
                                        </p:cTn>
                                        <p:tgtEl>
                                          <p:spTgt spid="74"/>
                                        </p:tgtEl>
                                        <p:attrNameLst>
                                          <p:attrName>style.visibility</p:attrName>
                                        </p:attrNameLst>
                                      </p:cBhvr>
                                      <p:to>
                                        <p:strVal val="visible"/>
                                      </p:to>
                                    </p:set>
                                    <p:anim calcmode="lin" valueType="num">
                                      <p:cBhvr>
                                        <p:cTn dur="1000" fill="hold" id="403"/>
                                        <p:tgtEl>
                                          <p:spTgt spid="74"/>
                                        </p:tgtEl>
                                        <p:attrNameLst>
                                          <p:attrName>ppt_w</p:attrName>
                                        </p:attrNameLst>
                                      </p:cBhvr>
                                      <p:tavLst>
                                        <p:tav tm="0">
                                          <p:val>
                                            <p:fltVal val="0"/>
                                          </p:val>
                                        </p:tav>
                                        <p:tav tm="100000">
                                          <p:val>
                                            <p:strVal val="#ppt_w"/>
                                          </p:val>
                                        </p:tav>
                                      </p:tavLst>
                                    </p:anim>
                                    <p:anim calcmode="lin" valueType="num">
                                      <p:cBhvr>
                                        <p:cTn dur="1000" fill="hold" id="404"/>
                                        <p:tgtEl>
                                          <p:spTgt spid="74"/>
                                        </p:tgtEl>
                                        <p:attrNameLst>
                                          <p:attrName>ppt_h</p:attrName>
                                        </p:attrNameLst>
                                      </p:cBhvr>
                                      <p:tavLst>
                                        <p:tav tm="0">
                                          <p:val>
                                            <p:fltVal val="0"/>
                                          </p:val>
                                        </p:tav>
                                        <p:tav tm="100000">
                                          <p:val>
                                            <p:strVal val="#ppt_h"/>
                                          </p:val>
                                        </p:tav>
                                      </p:tavLst>
                                    </p:anim>
                                    <p:anim calcmode="lin" valueType="num">
                                      <p:cBhvr>
                                        <p:cTn dur="1000" fill="hold" id="405"/>
                                        <p:tgtEl>
                                          <p:spTgt spid="74"/>
                                        </p:tgtEl>
                                        <p:attrNameLst>
                                          <p:attrName>style.rotation</p:attrName>
                                        </p:attrNameLst>
                                      </p:cBhvr>
                                      <p:tavLst>
                                        <p:tav tm="0">
                                          <p:val>
                                            <p:fltVal val="90"/>
                                          </p:val>
                                        </p:tav>
                                        <p:tav tm="100000">
                                          <p:val>
                                            <p:fltVal val="0"/>
                                          </p:val>
                                        </p:tav>
                                      </p:tavLst>
                                    </p:anim>
                                    <p:animEffect filter="fade" transition="in">
                                      <p:cBhvr>
                                        <p:cTn dur="1000" id="406"/>
                                        <p:tgtEl>
                                          <p:spTgt spid="74"/>
                                        </p:tgtEl>
                                      </p:cBhvr>
                                    </p:animEffect>
                                  </p:childTnLst>
                                </p:cTn>
                              </p:par>
                              <p:par>
                                <p:cTn fill="hold" id="407" nodeType="withEffect" presetClass="entr" presetID="31" presetSubtype="0">
                                  <p:stCondLst>
                                    <p:cond delay="500"/>
                                  </p:stCondLst>
                                  <p:childTnLst>
                                    <p:set>
                                      <p:cBhvr>
                                        <p:cTn dur="1" fill="hold" id="408">
                                          <p:stCondLst>
                                            <p:cond delay="0"/>
                                          </p:stCondLst>
                                        </p:cTn>
                                        <p:tgtEl>
                                          <p:spTgt spid="75"/>
                                        </p:tgtEl>
                                        <p:attrNameLst>
                                          <p:attrName>style.visibility</p:attrName>
                                        </p:attrNameLst>
                                      </p:cBhvr>
                                      <p:to>
                                        <p:strVal val="visible"/>
                                      </p:to>
                                    </p:set>
                                    <p:anim calcmode="lin" valueType="num">
                                      <p:cBhvr>
                                        <p:cTn dur="1000" fill="hold" id="409"/>
                                        <p:tgtEl>
                                          <p:spTgt spid="75"/>
                                        </p:tgtEl>
                                        <p:attrNameLst>
                                          <p:attrName>ppt_w</p:attrName>
                                        </p:attrNameLst>
                                      </p:cBhvr>
                                      <p:tavLst>
                                        <p:tav tm="0">
                                          <p:val>
                                            <p:fltVal val="0"/>
                                          </p:val>
                                        </p:tav>
                                        <p:tav tm="100000">
                                          <p:val>
                                            <p:strVal val="#ppt_w"/>
                                          </p:val>
                                        </p:tav>
                                      </p:tavLst>
                                    </p:anim>
                                    <p:anim calcmode="lin" valueType="num">
                                      <p:cBhvr>
                                        <p:cTn dur="1000" fill="hold" id="410"/>
                                        <p:tgtEl>
                                          <p:spTgt spid="75"/>
                                        </p:tgtEl>
                                        <p:attrNameLst>
                                          <p:attrName>ppt_h</p:attrName>
                                        </p:attrNameLst>
                                      </p:cBhvr>
                                      <p:tavLst>
                                        <p:tav tm="0">
                                          <p:val>
                                            <p:fltVal val="0"/>
                                          </p:val>
                                        </p:tav>
                                        <p:tav tm="100000">
                                          <p:val>
                                            <p:strVal val="#ppt_h"/>
                                          </p:val>
                                        </p:tav>
                                      </p:tavLst>
                                    </p:anim>
                                    <p:anim calcmode="lin" valueType="num">
                                      <p:cBhvr>
                                        <p:cTn dur="1000" fill="hold" id="411"/>
                                        <p:tgtEl>
                                          <p:spTgt spid="75"/>
                                        </p:tgtEl>
                                        <p:attrNameLst>
                                          <p:attrName>style.rotation</p:attrName>
                                        </p:attrNameLst>
                                      </p:cBhvr>
                                      <p:tavLst>
                                        <p:tav tm="0">
                                          <p:val>
                                            <p:fltVal val="90"/>
                                          </p:val>
                                        </p:tav>
                                        <p:tav tm="100000">
                                          <p:val>
                                            <p:fltVal val="0"/>
                                          </p:val>
                                        </p:tav>
                                      </p:tavLst>
                                    </p:anim>
                                    <p:animEffect filter="fade" transition="in">
                                      <p:cBhvr>
                                        <p:cTn dur="1000" id="412"/>
                                        <p:tgtEl>
                                          <p:spTgt spid="75"/>
                                        </p:tgtEl>
                                      </p:cBhvr>
                                    </p:animEffect>
                                  </p:childTnLst>
                                </p:cTn>
                              </p:par>
                              <p:par>
                                <p:cTn fill="hold" id="413" nodeType="withEffect" presetClass="entr" presetID="31" presetSubtype="0">
                                  <p:stCondLst>
                                    <p:cond delay="500"/>
                                  </p:stCondLst>
                                  <p:childTnLst>
                                    <p:set>
                                      <p:cBhvr>
                                        <p:cTn dur="1" fill="hold" id="414">
                                          <p:stCondLst>
                                            <p:cond delay="0"/>
                                          </p:stCondLst>
                                        </p:cTn>
                                        <p:tgtEl>
                                          <p:spTgt spid="76"/>
                                        </p:tgtEl>
                                        <p:attrNameLst>
                                          <p:attrName>style.visibility</p:attrName>
                                        </p:attrNameLst>
                                      </p:cBhvr>
                                      <p:to>
                                        <p:strVal val="visible"/>
                                      </p:to>
                                    </p:set>
                                    <p:anim calcmode="lin" valueType="num">
                                      <p:cBhvr>
                                        <p:cTn dur="1000" fill="hold" id="415"/>
                                        <p:tgtEl>
                                          <p:spTgt spid="76"/>
                                        </p:tgtEl>
                                        <p:attrNameLst>
                                          <p:attrName>ppt_w</p:attrName>
                                        </p:attrNameLst>
                                      </p:cBhvr>
                                      <p:tavLst>
                                        <p:tav tm="0">
                                          <p:val>
                                            <p:fltVal val="0"/>
                                          </p:val>
                                        </p:tav>
                                        <p:tav tm="100000">
                                          <p:val>
                                            <p:strVal val="#ppt_w"/>
                                          </p:val>
                                        </p:tav>
                                      </p:tavLst>
                                    </p:anim>
                                    <p:anim calcmode="lin" valueType="num">
                                      <p:cBhvr>
                                        <p:cTn dur="1000" fill="hold" id="416"/>
                                        <p:tgtEl>
                                          <p:spTgt spid="76"/>
                                        </p:tgtEl>
                                        <p:attrNameLst>
                                          <p:attrName>ppt_h</p:attrName>
                                        </p:attrNameLst>
                                      </p:cBhvr>
                                      <p:tavLst>
                                        <p:tav tm="0">
                                          <p:val>
                                            <p:fltVal val="0"/>
                                          </p:val>
                                        </p:tav>
                                        <p:tav tm="100000">
                                          <p:val>
                                            <p:strVal val="#ppt_h"/>
                                          </p:val>
                                        </p:tav>
                                      </p:tavLst>
                                    </p:anim>
                                    <p:anim calcmode="lin" valueType="num">
                                      <p:cBhvr>
                                        <p:cTn dur="1000" fill="hold" id="417"/>
                                        <p:tgtEl>
                                          <p:spTgt spid="76"/>
                                        </p:tgtEl>
                                        <p:attrNameLst>
                                          <p:attrName>style.rotation</p:attrName>
                                        </p:attrNameLst>
                                      </p:cBhvr>
                                      <p:tavLst>
                                        <p:tav tm="0">
                                          <p:val>
                                            <p:fltVal val="90"/>
                                          </p:val>
                                        </p:tav>
                                        <p:tav tm="100000">
                                          <p:val>
                                            <p:fltVal val="0"/>
                                          </p:val>
                                        </p:tav>
                                      </p:tavLst>
                                    </p:anim>
                                    <p:animEffect filter="fade" transition="in">
                                      <p:cBhvr>
                                        <p:cTn dur="1000" id="418"/>
                                        <p:tgtEl>
                                          <p:spTgt spid="76"/>
                                        </p:tgtEl>
                                      </p:cBhvr>
                                    </p:animEffect>
                                  </p:childTnLst>
                                </p:cTn>
                              </p:par>
                              <p:par>
                                <p:cTn fill="hold" id="419" nodeType="withEffect" presetClass="entr" presetID="31" presetSubtype="0">
                                  <p:stCondLst>
                                    <p:cond delay="500"/>
                                  </p:stCondLst>
                                  <p:childTnLst>
                                    <p:set>
                                      <p:cBhvr>
                                        <p:cTn dur="1" fill="hold" id="420">
                                          <p:stCondLst>
                                            <p:cond delay="0"/>
                                          </p:stCondLst>
                                        </p:cTn>
                                        <p:tgtEl>
                                          <p:spTgt spid="77"/>
                                        </p:tgtEl>
                                        <p:attrNameLst>
                                          <p:attrName>style.visibility</p:attrName>
                                        </p:attrNameLst>
                                      </p:cBhvr>
                                      <p:to>
                                        <p:strVal val="visible"/>
                                      </p:to>
                                    </p:set>
                                    <p:anim calcmode="lin" valueType="num">
                                      <p:cBhvr>
                                        <p:cTn dur="1000" fill="hold" id="421"/>
                                        <p:tgtEl>
                                          <p:spTgt spid="77"/>
                                        </p:tgtEl>
                                        <p:attrNameLst>
                                          <p:attrName>ppt_w</p:attrName>
                                        </p:attrNameLst>
                                      </p:cBhvr>
                                      <p:tavLst>
                                        <p:tav tm="0">
                                          <p:val>
                                            <p:fltVal val="0"/>
                                          </p:val>
                                        </p:tav>
                                        <p:tav tm="100000">
                                          <p:val>
                                            <p:strVal val="#ppt_w"/>
                                          </p:val>
                                        </p:tav>
                                      </p:tavLst>
                                    </p:anim>
                                    <p:anim calcmode="lin" valueType="num">
                                      <p:cBhvr>
                                        <p:cTn dur="1000" fill="hold" id="422"/>
                                        <p:tgtEl>
                                          <p:spTgt spid="77"/>
                                        </p:tgtEl>
                                        <p:attrNameLst>
                                          <p:attrName>ppt_h</p:attrName>
                                        </p:attrNameLst>
                                      </p:cBhvr>
                                      <p:tavLst>
                                        <p:tav tm="0">
                                          <p:val>
                                            <p:fltVal val="0"/>
                                          </p:val>
                                        </p:tav>
                                        <p:tav tm="100000">
                                          <p:val>
                                            <p:strVal val="#ppt_h"/>
                                          </p:val>
                                        </p:tav>
                                      </p:tavLst>
                                    </p:anim>
                                    <p:anim calcmode="lin" valueType="num">
                                      <p:cBhvr>
                                        <p:cTn dur="1000" fill="hold" id="423"/>
                                        <p:tgtEl>
                                          <p:spTgt spid="77"/>
                                        </p:tgtEl>
                                        <p:attrNameLst>
                                          <p:attrName>style.rotation</p:attrName>
                                        </p:attrNameLst>
                                      </p:cBhvr>
                                      <p:tavLst>
                                        <p:tav tm="0">
                                          <p:val>
                                            <p:fltVal val="90"/>
                                          </p:val>
                                        </p:tav>
                                        <p:tav tm="100000">
                                          <p:val>
                                            <p:fltVal val="0"/>
                                          </p:val>
                                        </p:tav>
                                      </p:tavLst>
                                    </p:anim>
                                    <p:animEffect filter="fade" transition="in">
                                      <p:cBhvr>
                                        <p:cTn dur="1000" id="424"/>
                                        <p:tgtEl>
                                          <p:spTgt spid="77"/>
                                        </p:tgtEl>
                                      </p:cBhvr>
                                    </p:animEffect>
                                  </p:childTnLst>
                                </p:cTn>
                              </p:par>
                              <p:par>
                                <p:cTn fill="hold" id="425" nodeType="withEffect" presetClass="entr" presetID="31" presetSubtype="0">
                                  <p:stCondLst>
                                    <p:cond delay="500"/>
                                  </p:stCondLst>
                                  <p:childTnLst>
                                    <p:set>
                                      <p:cBhvr>
                                        <p:cTn dur="1" fill="hold" id="426">
                                          <p:stCondLst>
                                            <p:cond delay="0"/>
                                          </p:stCondLst>
                                        </p:cTn>
                                        <p:tgtEl>
                                          <p:spTgt spid="78"/>
                                        </p:tgtEl>
                                        <p:attrNameLst>
                                          <p:attrName>style.visibility</p:attrName>
                                        </p:attrNameLst>
                                      </p:cBhvr>
                                      <p:to>
                                        <p:strVal val="visible"/>
                                      </p:to>
                                    </p:set>
                                    <p:anim calcmode="lin" valueType="num">
                                      <p:cBhvr>
                                        <p:cTn dur="1000" fill="hold" id="427"/>
                                        <p:tgtEl>
                                          <p:spTgt spid="78"/>
                                        </p:tgtEl>
                                        <p:attrNameLst>
                                          <p:attrName>ppt_w</p:attrName>
                                        </p:attrNameLst>
                                      </p:cBhvr>
                                      <p:tavLst>
                                        <p:tav tm="0">
                                          <p:val>
                                            <p:fltVal val="0"/>
                                          </p:val>
                                        </p:tav>
                                        <p:tav tm="100000">
                                          <p:val>
                                            <p:strVal val="#ppt_w"/>
                                          </p:val>
                                        </p:tav>
                                      </p:tavLst>
                                    </p:anim>
                                    <p:anim calcmode="lin" valueType="num">
                                      <p:cBhvr>
                                        <p:cTn dur="1000" fill="hold" id="428"/>
                                        <p:tgtEl>
                                          <p:spTgt spid="78"/>
                                        </p:tgtEl>
                                        <p:attrNameLst>
                                          <p:attrName>ppt_h</p:attrName>
                                        </p:attrNameLst>
                                      </p:cBhvr>
                                      <p:tavLst>
                                        <p:tav tm="0">
                                          <p:val>
                                            <p:fltVal val="0"/>
                                          </p:val>
                                        </p:tav>
                                        <p:tav tm="100000">
                                          <p:val>
                                            <p:strVal val="#ppt_h"/>
                                          </p:val>
                                        </p:tav>
                                      </p:tavLst>
                                    </p:anim>
                                    <p:anim calcmode="lin" valueType="num">
                                      <p:cBhvr>
                                        <p:cTn dur="1000" fill="hold" id="429"/>
                                        <p:tgtEl>
                                          <p:spTgt spid="78"/>
                                        </p:tgtEl>
                                        <p:attrNameLst>
                                          <p:attrName>style.rotation</p:attrName>
                                        </p:attrNameLst>
                                      </p:cBhvr>
                                      <p:tavLst>
                                        <p:tav tm="0">
                                          <p:val>
                                            <p:fltVal val="90"/>
                                          </p:val>
                                        </p:tav>
                                        <p:tav tm="100000">
                                          <p:val>
                                            <p:fltVal val="0"/>
                                          </p:val>
                                        </p:tav>
                                      </p:tavLst>
                                    </p:anim>
                                    <p:animEffect filter="fade" transition="in">
                                      <p:cBhvr>
                                        <p:cTn dur="1000" id="430"/>
                                        <p:tgtEl>
                                          <p:spTgt spid="78"/>
                                        </p:tgtEl>
                                      </p:cBhvr>
                                    </p:animEffect>
                                  </p:childTnLst>
                                </p:cTn>
                              </p:par>
                              <p:par>
                                <p:cTn fill="hold" id="431" nodeType="withEffect" presetClass="entr" presetID="31" presetSubtype="0">
                                  <p:stCondLst>
                                    <p:cond delay="500"/>
                                  </p:stCondLst>
                                  <p:childTnLst>
                                    <p:set>
                                      <p:cBhvr>
                                        <p:cTn dur="1" fill="hold" id="432">
                                          <p:stCondLst>
                                            <p:cond delay="0"/>
                                          </p:stCondLst>
                                        </p:cTn>
                                        <p:tgtEl>
                                          <p:spTgt spid="79"/>
                                        </p:tgtEl>
                                        <p:attrNameLst>
                                          <p:attrName>style.visibility</p:attrName>
                                        </p:attrNameLst>
                                      </p:cBhvr>
                                      <p:to>
                                        <p:strVal val="visible"/>
                                      </p:to>
                                    </p:set>
                                    <p:anim calcmode="lin" valueType="num">
                                      <p:cBhvr>
                                        <p:cTn dur="1000" fill="hold" id="433"/>
                                        <p:tgtEl>
                                          <p:spTgt spid="79"/>
                                        </p:tgtEl>
                                        <p:attrNameLst>
                                          <p:attrName>ppt_w</p:attrName>
                                        </p:attrNameLst>
                                      </p:cBhvr>
                                      <p:tavLst>
                                        <p:tav tm="0">
                                          <p:val>
                                            <p:fltVal val="0"/>
                                          </p:val>
                                        </p:tav>
                                        <p:tav tm="100000">
                                          <p:val>
                                            <p:strVal val="#ppt_w"/>
                                          </p:val>
                                        </p:tav>
                                      </p:tavLst>
                                    </p:anim>
                                    <p:anim calcmode="lin" valueType="num">
                                      <p:cBhvr>
                                        <p:cTn dur="1000" fill="hold" id="434"/>
                                        <p:tgtEl>
                                          <p:spTgt spid="79"/>
                                        </p:tgtEl>
                                        <p:attrNameLst>
                                          <p:attrName>ppt_h</p:attrName>
                                        </p:attrNameLst>
                                      </p:cBhvr>
                                      <p:tavLst>
                                        <p:tav tm="0">
                                          <p:val>
                                            <p:fltVal val="0"/>
                                          </p:val>
                                        </p:tav>
                                        <p:tav tm="100000">
                                          <p:val>
                                            <p:strVal val="#ppt_h"/>
                                          </p:val>
                                        </p:tav>
                                      </p:tavLst>
                                    </p:anim>
                                    <p:anim calcmode="lin" valueType="num">
                                      <p:cBhvr>
                                        <p:cTn dur="1000" fill="hold" id="435"/>
                                        <p:tgtEl>
                                          <p:spTgt spid="79"/>
                                        </p:tgtEl>
                                        <p:attrNameLst>
                                          <p:attrName>style.rotation</p:attrName>
                                        </p:attrNameLst>
                                      </p:cBhvr>
                                      <p:tavLst>
                                        <p:tav tm="0">
                                          <p:val>
                                            <p:fltVal val="90"/>
                                          </p:val>
                                        </p:tav>
                                        <p:tav tm="100000">
                                          <p:val>
                                            <p:fltVal val="0"/>
                                          </p:val>
                                        </p:tav>
                                      </p:tavLst>
                                    </p:anim>
                                    <p:animEffect filter="fade" transition="in">
                                      <p:cBhvr>
                                        <p:cTn dur="1000" id="436"/>
                                        <p:tgtEl>
                                          <p:spTgt spid="79"/>
                                        </p:tgtEl>
                                      </p:cBhvr>
                                    </p:animEffect>
                                  </p:childTnLst>
                                </p:cTn>
                              </p:par>
                              <p:par>
                                <p:cTn fill="hold" id="437" nodeType="withEffect" presetClass="entr" presetID="31" presetSubtype="0">
                                  <p:stCondLst>
                                    <p:cond delay="500"/>
                                  </p:stCondLst>
                                  <p:childTnLst>
                                    <p:set>
                                      <p:cBhvr>
                                        <p:cTn dur="1" fill="hold" id="438">
                                          <p:stCondLst>
                                            <p:cond delay="0"/>
                                          </p:stCondLst>
                                        </p:cTn>
                                        <p:tgtEl>
                                          <p:spTgt spid="80"/>
                                        </p:tgtEl>
                                        <p:attrNameLst>
                                          <p:attrName>style.visibility</p:attrName>
                                        </p:attrNameLst>
                                      </p:cBhvr>
                                      <p:to>
                                        <p:strVal val="visible"/>
                                      </p:to>
                                    </p:set>
                                    <p:anim calcmode="lin" valueType="num">
                                      <p:cBhvr>
                                        <p:cTn dur="1000" fill="hold" id="439"/>
                                        <p:tgtEl>
                                          <p:spTgt spid="80"/>
                                        </p:tgtEl>
                                        <p:attrNameLst>
                                          <p:attrName>ppt_w</p:attrName>
                                        </p:attrNameLst>
                                      </p:cBhvr>
                                      <p:tavLst>
                                        <p:tav tm="0">
                                          <p:val>
                                            <p:fltVal val="0"/>
                                          </p:val>
                                        </p:tav>
                                        <p:tav tm="100000">
                                          <p:val>
                                            <p:strVal val="#ppt_w"/>
                                          </p:val>
                                        </p:tav>
                                      </p:tavLst>
                                    </p:anim>
                                    <p:anim calcmode="lin" valueType="num">
                                      <p:cBhvr>
                                        <p:cTn dur="1000" fill="hold" id="440"/>
                                        <p:tgtEl>
                                          <p:spTgt spid="80"/>
                                        </p:tgtEl>
                                        <p:attrNameLst>
                                          <p:attrName>ppt_h</p:attrName>
                                        </p:attrNameLst>
                                      </p:cBhvr>
                                      <p:tavLst>
                                        <p:tav tm="0">
                                          <p:val>
                                            <p:fltVal val="0"/>
                                          </p:val>
                                        </p:tav>
                                        <p:tav tm="100000">
                                          <p:val>
                                            <p:strVal val="#ppt_h"/>
                                          </p:val>
                                        </p:tav>
                                      </p:tavLst>
                                    </p:anim>
                                    <p:anim calcmode="lin" valueType="num">
                                      <p:cBhvr>
                                        <p:cTn dur="1000" fill="hold" id="441"/>
                                        <p:tgtEl>
                                          <p:spTgt spid="80"/>
                                        </p:tgtEl>
                                        <p:attrNameLst>
                                          <p:attrName>style.rotation</p:attrName>
                                        </p:attrNameLst>
                                      </p:cBhvr>
                                      <p:tavLst>
                                        <p:tav tm="0">
                                          <p:val>
                                            <p:fltVal val="90"/>
                                          </p:val>
                                        </p:tav>
                                        <p:tav tm="100000">
                                          <p:val>
                                            <p:fltVal val="0"/>
                                          </p:val>
                                        </p:tav>
                                      </p:tavLst>
                                    </p:anim>
                                    <p:animEffect filter="fade" transition="in">
                                      <p:cBhvr>
                                        <p:cTn dur="1000" id="442"/>
                                        <p:tgtEl>
                                          <p:spTgt spid="80"/>
                                        </p:tgtEl>
                                      </p:cBhvr>
                                    </p:animEffect>
                                  </p:childTnLst>
                                </p:cTn>
                              </p:par>
                              <p:par>
                                <p:cTn fill="hold" grpId="0" id="443" nodeType="withEffect" presetClass="entr" presetID="31" presetSubtype="0">
                                  <p:stCondLst>
                                    <p:cond delay="500"/>
                                  </p:stCondLst>
                                  <p:childTnLst>
                                    <p:set>
                                      <p:cBhvr>
                                        <p:cTn dur="1" fill="hold" id="444">
                                          <p:stCondLst>
                                            <p:cond delay="0"/>
                                          </p:stCondLst>
                                        </p:cTn>
                                        <p:tgtEl>
                                          <p:spTgt spid="81"/>
                                        </p:tgtEl>
                                        <p:attrNameLst>
                                          <p:attrName>style.visibility</p:attrName>
                                        </p:attrNameLst>
                                      </p:cBhvr>
                                      <p:to>
                                        <p:strVal val="visible"/>
                                      </p:to>
                                    </p:set>
                                    <p:anim calcmode="lin" valueType="num">
                                      <p:cBhvr>
                                        <p:cTn dur="1000" fill="hold" id="445"/>
                                        <p:tgtEl>
                                          <p:spTgt spid="81"/>
                                        </p:tgtEl>
                                        <p:attrNameLst>
                                          <p:attrName>ppt_w</p:attrName>
                                        </p:attrNameLst>
                                      </p:cBhvr>
                                      <p:tavLst>
                                        <p:tav tm="0">
                                          <p:val>
                                            <p:fltVal val="0"/>
                                          </p:val>
                                        </p:tav>
                                        <p:tav tm="100000">
                                          <p:val>
                                            <p:strVal val="#ppt_w"/>
                                          </p:val>
                                        </p:tav>
                                      </p:tavLst>
                                    </p:anim>
                                    <p:anim calcmode="lin" valueType="num">
                                      <p:cBhvr>
                                        <p:cTn dur="1000" fill="hold" id="446"/>
                                        <p:tgtEl>
                                          <p:spTgt spid="81"/>
                                        </p:tgtEl>
                                        <p:attrNameLst>
                                          <p:attrName>ppt_h</p:attrName>
                                        </p:attrNameLst>
                                      </p:cBhvr>
                                      <p:tavLst>
                                        <p:tav tm="0">
                                          <p:val>
                                            <p:fltVal val="0"/>
                                          </p:val>
                                        </p:tav>
                                        <p:tav tm="100000">
                                          <p:val>
                                            <p:strVal val="#ppt_h"/>
                                          </p:val>
                                        </p:tav>
                                      </p:tavLst>
                                    </p:anim>
                                    <p:anim calcmode="lin" valueType="num">
                                      <p:cBhvr>
                                        <p:cTn dur="1000" fill="hold" id="447"/>
                                        <p:tgtEl>
                                          <p:spTgt spid="81"/>
                                        </p:tgtEl>
                                        <p:attrNameLst>
                                          <p:attrName>style.rotation</p:attrName>
                                        </p:attrNameLst>
                                      </p:cBhvr>
                                      <p:tavLst>
                                        <p:tav tm="0">
                                          <p:val>
                                            <p:fltVal val="90"/>
                                          </p:val>
                                        </p:tav>
                                        <p:tav tm="100000">
                                          <p:val>
                                            <p:fltVal val="0"/>
                                          </p:val>
                                        </p:tav>
                                      </p:tavLst>
                                    </p:anim>
                                    <p:animEffect filter="fade" transition="in">
                                      <p:cBhvr>
                                        <p:cTn dur="1000" id="448"/>
                                        <p:tgtEl>
                                          <p:spTgt spid="81"/>
                                        </p:tgtEl>
                                      </p:cBhvr>
                                    </p:animEffect>
                                  </p:childTnLst>
                                </p:cTn>
                              </p:par>
                              <p:par>
                                <p:cTn fill="hold" grpId="0" id="449" nodeType="withEffect" presetClass="entr" presetID="31" presetSubtype="0">
                                  <p:stCondLst>
                                    <p:cond delay="500"/>
                                  </p:stCondLst>
                                  <p:childTnLst>
                                    <p:set>
                                      <p:cBhvr>
                                        <p:cTn dur="1" fill="hold" id="450">
                                          <p:stCondLst>
                                            <p:cond delay="0"/>
                                          </p:stCondLst>
                                        </p:cTn>
                                        <p:tgtEl>
                                          <p:spTgt spid="82"/>
                                        </p:tgtEl>
                                        <p:attrNameLst>
                                          <p:attrName>style.visibility</p:attrName>
                                        </p:attrNameLst>
                                      </p:cBhvr>
                                      <p:to>
                                        <p:strVal val="visible"/>
                                      </p:to>
                                    </p:set>
                                    <p:anim calcmode="lin" valueType="num">
                                      <p:cBhvr>
                                        <p:cTn dur="1000" fill="hold" id="451"/>
                                        <p:tgtEl>
                                          <p:spTgt spid="82"/>
                                        </p:tgtEl>
                                        <p:attrNameLst>
                                          <p:attrName>ppt_w</p:attrName>
                                        </p:attrNameLst>
                                      </p:cBhvr>
                                      <p:tavLst>
                                        <p:tav tm="0">
                                          <p:val>
                                            <p:fltVal val="0"/>
                                          </p:val>
                                        </p:tav>
                                        <p:tav tm="100000">
                                          <p:val>
                                            <p:strVal val="#ppt_w"/>
                                          </p:val>
                                        </p:tav>
                                      </p:tavLst>
                                    </p:anim>
                                    <p:anim calcmode="lin" valueType="num">
                                      <p:cBhvr>
                                        <p:cTn dur="1000" fill="hold" id="452"/>
                                        <p:tgtEl>
                                          <p:spTgt spid="82"/>
                                        </p:tgtEl>
                                        <p:attrNameLst>
                                          <p:attrName>ppt_h</p:attrName>
                                        </p:attrNameLst>
                                      </p:cBhvr>
                                      <p:tavLst>
                                        <p:tav tm="0">
                                          <p:val>
                                            <p:fltVal val="0"/>
                                          </p:val>
                                        </p:tav>
                                        <p:tav tm="100000">
                                          <p:val>
                                            <p:strVal val="#ppt_h"/>
                                          </p:val>
                                        </p:tav>
                                      </p:tavLst>
                                    </p:anim>
                                    <p:anim calcmode="lin" valueType="num">
                                      <p:cBhvr>
                                        <p:cTn dur="1000" fill="hold" id="453"/>
                                        <p:tgtEl>
                                          <p:spTgt spid="82"/>
                                        </p:tgtEl>
                                        <p:attrNameLst>
                                          <p:attrName>style.rotation</p:attrName>
                                        </p:attrNameLst>
                                      </p:cBhvr>
                                      <p:tavLst>
                                        <p:tav tm="0">
                                          <p:val>
                                            <p:fltVal val="90"/>
                                          </p:val>
                                        </p:tav>
                                        <p:tav tm="100000">
                                          <p:val>
                                            <p:fltVal val="0"/>
                                          </p:val>
                                        </p:tav>
                                      </p:tavLst>
                                    </p:anim>
                                    <p:animEffect filter="fade" transition="in">
                                      <p:cBhvr>
                                        <p:cTn dur="1000" id="454"/>
                                        <p:tgtEl>
                                          <p:spTgt spid="82"/>
                                        </p:tgtEl>
                                      </p:cBhvr>
                                    </p:animEffect>
                                  </p:childTnLst>
                                </p:cTn>
                              </p:par>
                              <p:par>
                                <p:cTn fill="hold" grpId="0" id="455" nodeType="withEffect" presetClass="entr" presetID="31" presetSubtype="0">
                                  <p:stCondLst>
                                    <p:cond delay="500"/>
                                  </p:stCondLst>
                                  <p:childTnLst>
                                    <p:set>
                                      <p:cBhvr>
                                        <p:cTn dur="1" fill="hold" id="456">
                                          <p:stCondLst>
                                            <p:cond delay="0"/>
                                          </p:stCondLst>
                                        </p:cTn>
                                        <p:tgtEl>
                                          <p:spTgt spid="83"/>
                                        </p:tgtEl>
                                        <p:attrNameLst>
                                          <p:attrName>style.visibility</p:attrName>
                                        </p:attrNameLst>
                                      </p:cBhvr>
                                      <p:to>
                                        <p:strVal val="visible"/>
                                      </p:to>
                                    </p:set>
                                    <p:anim calcmode="lin" valueType="num">
                                      <p:cBhvr>
                                        <p:cTn dur="1000" fill="hold" id="457"/>
                                        <p:tgtEl>
                                          <p:spTgt spid="83"/>
                                        </p:tgtEl>
                                        <p:attrNameLst>
                                          <p:attrName>ppt_w</p:attrName>
                                        </p:attrNameLst>
                                      </p:cBhvr>
                                      <p:tavLst>
                                        <p:tav tm="0">
                                          <p:val>
                                            <p:fltVal val="0"/>
                                          </p:val>
                                        </p:tav>
                                        <p:tav tm="100000">
                                          <p:val>
                                            <p:strVal val="#ppt_w"/>
                                          </p:val>
                                        </p:tav>
                                      </p:tavLst>
                                    </p:anim>
                                    <p:anim calcmode="lin" valueType="num">
                                      <p:cBhvr>
                                        <p:cTn dur="1000" fill="hold" id="458"/>
                                        <p:tgtEl>
                                          <p:spTgt spid="83"/>
                                        </p:tgtEl>
                                        <p:attrNameLst>
                                          <p:attrName>ppt_h</p:attrName>
                                        </p:attrNameLst>
                                      </p:cBhvr>
                                      <p:tavLst>
                                        <p:tav tm="0">
                                          <p:val>
                                            <p:fltVal val="0"/>
                                          </p:val>
                                        </p:tav>
                                        <p:tav tm="100000">
                                          <p:val>
                                            <p:strVal val="#ppt_h"/>
                                          </p:val>
                                        </p:tav>
                                      </p:tavLst>
                                    </p:anim>
                                    <p:anim calcmode="lin" valueType="num">
                                      <p:cBhvr>
                                        <p:cTn dur="1000" fill="hold" id="459"/>
                                        <p:tgtEl>
                                          <p:spTgt spid="83"/>
                                        </p:tgtEl>
                                        <p:attrNameLst>
                                          <p:attrName>style.rotation</p:attrName>
                                        </p:attrNameLst>
                                      </p:cBhvr>
                                      <p:tavLst>
                                        <p:tav tm="0">
                                          <p:val>
                                            <p:fltVal val="90"/>
                                          </p:val>
                                        </p:tav>
                                        <p:tav tm="100000">
                                          <p:val>
                                            <p:fltVal val="0"/>
                                          </p:val>
                                        </p:tav>
                                      </p:tavLst>
                                    </p:anim>
                                    <p:animEffect filter="fade" transition="in">
                                      <p:cBhvr>
                                        <p:cTn dur="1000" id="460"/>
                                        <p:tgtEl>
                                          <p:spTgt spid="83"/>
                                        </p:tgtEl>
                                      </p:cBhvr>
                                    </p:animEffect>
                                  </p:childTnLst>
                                </p:cTn>
                              </p:par>
                              <p:par>
                                <p:cTn fill="hold" grpId="0" id="461" nodeType="withEffect" presetClass="entr" presetID="31" presetSubtype="0">
                                  <p:stCondLst>
                                    <p:cond delay="500"/>
                                  </p:stCondLst>
                                  <p:childTnLst>
                                    <p:set>
                                      <p:cBhvr>
                                        <p:cTn dur="1" fill="hold" id="462">
                                          <p:stCondLst>
                                            <p:cond delay="0"/>
                                          </p:stCondLst>
                                        </p:cTn>
                                        <p:tgtEl>
                                          <p:spTgt spid="84"/>
                                        </p:tgtEl>
                                        <p:attrNameLst>
                                          <p:attrName>style.visibility</p:attrName>
                                        </p:attrNameLst>
                                      </p:cBhvr>
                                      <p:to>
                                        <p:strVal val="visible"/>
                                      </p:to>
                                    </p:set>
                                    <p:anim calcmode="lin" valueType="num">
                                      <p:cBhvr>
                                        <p:cTn dur="1000" fill="hold" id="463"/>
                                        <p:tgtEl>
                                          <p:spTgt spid="84"/>
                                        </p:tgtEl>
                                        <p:attrNameLst>
                                          <p:attrName>ppt_w</p:attrName>
                                        </p:attrNameLst>
                                      </p:cBhvr>
                                      <p:tavLst>
                                        <p:tav tm="0">
                                          <p:val>
                                            <p:fltVal val="0"/>
                                          </p:val>
                                        </p:tav>
                                        <p:tav tm="100000">
                                          <p:val>
                                            <p:strVal val="#ppt_w"/>
                                          </p:val>
                                        </p:tav>
                                      </p:tavLst>
                                    </p:anim>
                                    <p:anim calcmode="lin" valueType="num">
                                      <p:cBhvr>
                                        <p:cTn dur="1000" fill="hold" id="464"/>
                                        <p:tgtEl>
                                          <p:spTgt spid="84"/>
                                        </p:tgtEl>
                                        <p:attrNameLst>
                                          <p:attrName>ppt_h</p:attrName>
                                        </p:attrNameLst>
                                      </p:cBhvr>
                                      <p:tavLst>
                                        <p:tav tm="0">
                                          <p:val>
                                            <p:fltVal val="0"/>
                                          </p:val>
                                        </p:tav>
                                        <p:tav tm="100000">
                                          <p:val>
                                            <p:strVal val="#ppt_h"/>
                                          </p:val>
                                        </p:tav>
                                      </p:tavLst>
                                    </p:anim>
                                    <p:anim calcmode="lin" valueType="num">
                                      <p:cBhvr>
                                        <p:cTn dur="1000" fill="hold" id="465"/>
                                        <p:tgtEl>
                                          <p:spTgt spid="84"/>
                                        </p:tgtEl>
                                        <p:attrNameLst>
                                          <p:attrName>style.rotation</p:attrName>
                                        </p:attrNameLst>
                                      </p:cBhvr>
                                      <p:tavLst>
                                        <p:tav tm="0">
                                          <p:val>
                                            <p:fltVal val="90"/>
                                          </p:val>
                                        </p:tav>
                                        <p:tav tm="100000">
                                          <p:val>
                                            <p:fltVal val="0"/>
                                          </p:val>
                                        </p:tav>
                                      </p:tavLst>
                                    </p:anim>
                                    <p:animEffect filter="fade" transition="in">
                                      <p:cBhvr>
                                        <p:cTn dur="1000" id="466"/>
                                        <p:tgtEl>
                                          <p:spTgt spid="84"/>
                                        </p:tgtEl>
                                      </p:cBhvr>
                                    </p:animEffect>
                                  </p:childTnLst>
                                </p:cTn>
                              </p:par>
                              <p:par>
                                <p:cTn fill="hold" grpId="0" id="467" nodeType="withEffect" presetClass="entr" presetID="31" presetSubtype="0">
                                  <p:stCondLst>
                                    <p:cond delay="500"/>
                                  </p:stCondLst>
                                  <p:childTnLst>
                                    <p:set>
                                      <p:cBhvr>
                                        <p:cTn dur="1" fill="hold" id="468">
                                          <p:stCondLst>
                                            <p:cond delay="0"/>
                                          </p:stCondLst>
                                        </p:cTn>
                                        <p:tgtEl>
                                          <p:spTgt spid="85"/>
                                        </p:tgtEl>
                                        <p:attrNameLst>
                                          <p:attrName>style.visibility</p:attrName>
                                        </p:attrNameLst>
                                      </p:cBhvr>
                                      <p:to>
                                        <p:strVal val="visible"/>
                                      </p:to>
                                    </p:set>
                                    <p:anim calcmode="lin" valueType="num">
                                      <p:cBhvr>
                                        <p:cTn dur="1000" fill="hold" id="469"/>
                                        <p:tgtEl>
                                          <p:spTgt spid="85"/>
                                        </p:tgtEl>
                                        <p:attrNameLst>
                                          <p:attrName>ppt_w</p:attrName>
                                        </p:attrNameLst>
                                      </p:cBhvr>
                                      <p:tavLst>
                                        <p:tav tm="0">
                                          <p:val>
                                            <p:fltVal val="0"/>
                                          </p:val>
                                        </p:tav>
                                        <p:tav tm="100000">
                                          <p:val>
                                            <p:strVal val="#ppt_w"/>
                                          </p:val>
                                        </p:tav>
                                      </p:tavLst>
                                    </p:anim>
                                    <p:anim calcmode="lin" valueType="num">
                                      <p:cBhvr>
                                        <p:cTn dur="1000" fill="hold" id="470"/>
                                        <p:tgtEl>
                                          <p:spTgt spid="85"/>
                                        </p:tgtEl>
                                        <p:attrNameLst>
                                          <p:attrName>ppt_h</p:attrName>
                                        </p:attrNameLst>
                                      </p:cBhvr>
                                      <p:tavLst>
                                        <p:tav tm="0">
                                          <p:val>
                                            <p:fltVal val="0"/>
                                          </p:val>
                                        </p:tav>
                                        <p:tav tm="100000">
                                          <p:val>
                                            <p:strVal val="#ppt_h"/>
                                          </p:val>
                                        </p:tav>
                                      </p:tavLst>
                                    </p:anim>
                                    <p:anim calcmode="lin" valueType="num">
                                      <p:cBhvr>
                                        <p:cTn dur="1000" fill="hold" id="471"/>
                                        <p:tgtEl>
                                          <p:spTgt spid="85"/>
                                        </p:tgtEl>
                                        <p:attrNameLst>
                                          <p:attrName>style.rotation</p:attrName>
                                        </p:attrNameLst>
                                      </p:cBhvr>
                                      <p:tavLst>
                                        <p:tav tm="0">
                                          <p:val>
                                            <p:fltVal val="90"/>
                                          </p:val>
                                        </p:tav>
                                        <p:tav tm="100000">
                                          <p:val>
                                            <p:fltVal val="0"/>
                                          </p:val>
                                        </p:tav>
                                      </p:tavLst>
                                    </p:anim>
                                    <p:animEffect filter="fade" transition="in">
                                      <p:cBhvr>
                                        <p:cTn dur="1000" id="472"/>
                                        <p:tgtEl>
                                          <p:spTgt spid="85"/>
                                        </p:tgtEl>
                                      </p:cBhvr>
                                    </p:animEffect>
                                  </p:childTnLst>
                                </p:cTn>
                              </p:par>
                              <p:par>
                                <p:cTn fill="hold" grpId="0" id="473" nodeType="withEffect" presetClass="entr" presetID="31" presetSubtype="0">
                                  <p:stCondLst>
                                    <p:cond delay="500"/>
                                  </p:stCondLst>
                                  <p:childTnLst>
                                    <p:set>
                                      <p:cBhvr>
                                        <p:cTn dur="1" fill="hold" id="474">
                                          <p:stCondLst>
                                            <p:cond delay="0"/>
                                          </p:stCondLst>
                                        </p:cTn>
                                        <p:tgtEl>
                                          <p:spTgt spid="86"/>
                                        </p:tgtEl>
                                        <p:attrNameLst>
                                          <p:attrName>style.visibility</p:attrName>
                                        </p:attrNameLst>
                                      </p:cBhvr>
                                      <p:to>
                                        <p:strVal val="visible"/>
                                      </p:to>
                                    </p:set>
                                    <p:anim calcmode="lin" valueType="num">
                                      <p:cBhvr>
                                        <p:cTn dur="1000" fill="hold" id="475"/>
                                        <p:tgtEl>
                                          <p:spTgt spid="86"/>
                                        </p:tgtEl>
                                        <p:attrNameLst>
                                          <p:attrName>ppt_w</p:attrName>
                                        </p:attrNameLst>
                                      </p:cBhvr>
                                      <p:tavLst>
                                        <p:tav tm="0">
                                          <p:val>
                                            <p:fltVal val="0"/>
                                          </p:val>
                                        </p:tav>
                                        <p:tav tm="100000">
                                          <p:val>
                                            <p:strVal val="#ppt_w"/>
                                          </p:val>
                                        </p:tav>
                                      </p:tavLst>
                                    </p:anim>
                                    <p:anim calcmode="lin" valueType="num">
                                      <p:cBhvr>
                                        <p:cTn dur="1000" fill="hold" id="476"/>
                                        <p:tgtEl>
                                          <p:spTgt spid="86"/>
                                        </p:tgtEl>
                                        <p:attrNameLst>
                                          <p:attrName>ppt_h</p:attrName>
                                        </p:attrNameLst>
                                      </p:cBhvr>
                                      <p:tavLst>
                                        <p:tav tm="0">
                                          <p:val>
                                            <p:fltVal val="0"/>
                                          </p:val>
                                        </p:tav>
                                        <p:tav tm="100000">
                                          <p:val>
                                            <p:strVal val="#ppt_h"/>
                                          </p:val>
                                        </p:tav>
                                      </p:tavLst>
                                    </p:anim>
                                    <p:anim calcmode="lin" valueType="num">
                                      <p:cBhvr>
                                        <p:cTn dur="1000" fill="hold" id="477"/>
                                        <p:tgtEl>
                                          <p:spTgt spid="86"/>
                                        </p:tgtEl>
                                        <p:attrNameLst>
                                          <p:attrName>style.rotation</p:attrName>
                                        </p:attrNameLst>
                                      </p:cBhvr>
                                      <p:tavLst>
                                        <p:tav tm="0">
                                          <p:val>
                                            <p:fltVal val="90"/>
                                          </p:val>
                                        </p:tav>
                                        <p:tav tm="100000">
                                          <p:val>
                                            <p:fltVal val="0"/>
                                          </p:val>
                                        </p:tav>
                                      </p:tavLst>
                                    </p:anim>
                                    <p:animEffect filter="fade" transition="in">
                                      <p:cBhvr>
                                        <p:cTn dur="1000" id="478"/>
                                        <p:tgtEl>
                                          <p:spTgt spid="86"/>
                                        </p:tgtEl>
                                      </p:cBhvr>
                                    </p:animEffect>
                                  </p:childTnLst>
                                </p:cTn>
                              </p:par>
                              <p:par>
                                <p:cTn fill="hold" grpId="0" id="479" nodeType="withEffect" presetClass="entr" presetID="31" presetSubtype="0">
                                  <p:stCondLst>
                                    <p:cond delay="500"/>
                                  </p:stCondLst>
                                  <p:childTnLst>
                                    <p:set>
                                      <p:cBhvr>
                                        <p:cTn dur="1" fill="hold" id="480">
                                          <p:stCondLst>
                                            <p:cond delay="0"/>
                                          </p:stCondLst>
                                        </p:cTn>
                                        <p:tgtEl>
                                          <p:spTgt spid="87"/>
                                        </p:tgtEl>
                                        <p:attrNameLst>
                                          <p:attrName>style.visibility</p:attrName>
                                        </p:attrNameLst>
                                      </p:cBhvr>
                                      <p:to>
                                        <p:strVal val="visible"/>
                                      </p:to>
                                    </p:set>
                                    <p:anim calcmode="lin" valueType="num">
                                      <p:cBhvr>
                                        <p:cTn dur="1000" fill="hold" id="481"/>
                                        <p:tgtEl>
                                          <p:spTgt spid="87"/>
                                        </p:tgtEl>
                                        <p:attrNameLst>
                                          <p:attrName>ppt_w</p:attrName>
                                        </p:attrNameLst>
                                      </p:cBhvr>
                                      <p:tavLst>
                                        <p:tav tm="0">
                                          <p:val>
                                            <p:fltVal val="0"/>
                                          </p:val>
                                        </p:tav>
                                        <p:tav tm="100000">
                                          <p:val>
                                            <p:strVal val="#ppt_w"/>
                                          </p:val>
                                        </p:tav>
                                      </p:tavLst>
                                    </p:anim>
                                    <p:anim calcmode="lin" valueType="num">
                                      <p:cBhvr>
                                        <p:cTn dur="1000" fill="hold" id="482"/>
                                        <p:tgtEl>
                                          <p:spTgt spid="87"/>
                                        </p:tgtEl>
                                        <p:attrNameLst>
                                          <p:attrName>ppt_h</p:attrName>
                                        </p:attrNameLst>
                                      </p:cBhvr>
                                      <p:tavLst>
                                        <p:tav tm="0">
                                          <p:val>
                                            <p:fltVal val="0"/>
                                          </p:val>
                                        </p:tav>
                                        <p:tav tm="100000">
                                          <p:val>
                                            <p:strVal val="#ppt_h"/>
                                          </p:val>
                                        </p:tav>
                                      </p:tavLst>
                                    </p:anim>
                                    <p:anim calcmode="lin" valueType="num">
                                      <p:cBhvr>
                                        <p:cTn dur="1000" fill="hold" id="483"/>
                                        <p:tgtEl>
                                          <p:spTgt spid="87"/>
                                        </p:tgtEl>
                                        <p:attrNameLst>
                                          <p:attrName>style.rotation</p:attrName>
                                        </p:attrNameLst>
                                      </p:cBhvr>
                                      <p:tavLst>
                                        <p:tav tm="0">
                                          <p:val>
                                            <p:fltVal val="90"/>
                                          </p:val>
                                        </p:tav>
                                        <p:tav tm="100000">
                                          <p:val>
                                            <p:fltVal val="0"/>
                                          </p:val>
                                        </p:tav>
                                      </p:tavLst>
                                    </p:anim>
                                    <p:animEffect filter="fade" transition="in">
                                      <p:cBhvr>
                                        <p:cTn dur="1000" id="484"/>
                                        <p:tgtEl>
                                          <p:spTgt spid="87"/>
                                        </p:tgtEl>
                                      </p:cBhvr>
                                    </p:animEffect>
                                  </p:childTnLst>
                                </p:cTn>
                              </p:par>
                              <p:par>
                                <p:cTn fill="hold" grpId="0" id="485" nodeType="withEffect" presetClass="entr" presetID="31" presetSubtype="0">
                                  <p:stCondLst>
                                    <p:cond delay="500"/>
                                  </p:stCondLst>
                                  <p:childTnLst>
                                    <p:set>
                                      <p:cBhvr>
                                        <p:cTn dur="1" fill="hold" id="486">
                                          <p:stCondLst>
                                            <p:cond delay="0"/>
                                          </p:stCondLst>
                                        </p:cTn>
                                        <p:tgtEl>
                                          <p:spTgt spid="88"/>
                                        </p:tgtEl>
                                        <p:attrNameLst>
                                          <p:attrName>style.visibility</p:attrName>
                                        </p:attrNameLst>
                                      </p:cBhvr>
                                      <p:to>
                                        <p:strVal val="visible"/>
                                      </p:to>
                                    </p:set>
                                    <p:anim calcmode="lin" valueType="num">
                                      <p:cBhvr>
                                        <p:cTn dur="1000" fill="hold" id="487"/>
                                        <p:tgtEl>
                                          <p:spTgt spid="88"/>
                                        </p:tgtEl>
                                        <p:attrNameLst>
                                          <p:attrName>ppt_w</p:attrName>
                                        </p:attrNameLst>
                                      </p:cBhvr>
                                      <p:tavLst>
                                        <p:tav tm="0">
                                          <p:val>
                                            <p:fltVal val="0"/>
                                          </p:val>
                                        </p:tav>
                                        <p:tav tm="100000">
                                          <p:val>
                                            <p:strVal val="#ppt_w"/>
                                          </p:val>
                                        </p:tav>
                                      </p:tavLst>
                                    </p:anim>
                                    <p:anim calcmode="lin" valueType="num">
                                      <p:cBhvr>
                                        <p:cTn dur="1000" fill="hold" id="488"/>
                                        <p:tgtEl>
                                          <p:spTgt spid="88"/>
                                        </p:tgtEl>
                                        <p:attrNameLst>
                                          <p:attrName>ppt_h</p:attrName>
                                        </p:attrNameLst>
                                      </p:cBhvr>
                                      <p:tavLst>
                                        <p:tav tm="0">
                                          <p:val>
                                            <p:fltVal val="0"/>
                                          </p:val>
                                        </p:tav>
                                        <p:tav tm="100000">
                                          <p:val>
                                            <p:strVal val="#ppt_h"/>
                                          </p:val>
                                        </p:tav>
                                      </p:tavLst>
                                    </p:anim>
                                    <p:anim calcmode="lin" valueType="num">
                                      <p:cBhvr>
                                        <p:cTn dur="1000" fill="hold" id="489"/>
                                        <p:tgtEl>
                                          <p:spTgt spid="88"/>
                                        </p:tgtEl>
                                        <p:attrNameLst>
                                          <p:attrName>style.rotation</p:attrName>
                                        </p:attrNameLst>
                                      </p:cBhvr>
                                      <p:tavLst>
                                        <p:tav tm="0">
                                          <p:val>
                                            <p:fltVal val="90"/>
                                          </p:val>
                                        </p:tav>
                                        <p:tav tm="100000">
                                          <p:val>
                                            <p:fltVal val="0"/>
                                          </p:val>
                                        </p:tav>
                                      </p:tavLst>
                                    </p:anim>
                                    <p:animEffect filter="fade" transition="in">
                                      <p:cBhvr>
                                        <p:cTn dur="1000" id="490"/>
                                        <p:tgtEl>
                                          <p:spTgt spid="88"/>
                                        </p:tgtEl>
                                      </p:cBhvr>
                                    </p:animEffect>
                                  </p:childTnLst>
                                </p:cTn>
                              </p:par>
                              <p:par>
                                <p:cTn fill="hold" grpId="0" id="491" nodeType="withEffect" presetClass="entr" presetID="31" presetSubtype="0">
                                  <p:stCondLst>
                                    <p:cond delay="500"/>
                                  </p:stCondLst>
                                  <p:childTnLst>
                                    <p:set>
                                      <p:cBhvr>
                                        <p:cTn dur="1" fill="hold" id="492">
                                          <p:stCondLst>
                                            <p:cond delay="0"/>
                                          </p:stCondLst>
                                        </p:cTn>
                                        <p:tgtEl>
                                          <p:spTgt spid="89"/>
                                        </p:tgtEl>
                                        <p:attrNameLst>
                                          <p:attrName>style.visibility</p:attrName>
                                        </p:attrNameLst>
                                      </p:cBhvr>
                                      <p:to>
                                        <p:strVal val="visible"/>
                                      </p:to>
                                    </p:set>
                                    <p:anim calcmode="lin" valueType="num">
                                      <p:cBhvr>
                                        <p:cTn dur="1000" fill="hold" id="493"/>
                                        <p:tgtEl>
                                          <p:spTgt spid="89"/>
                                        </p:tgtEl>
                                        <p:attrNameLst>
                                          <p:attrName>ppt_w</p:attrName>
                                        </p:attrNameLst>
                                      </p:cBhvr>
                                      <p:tavLst>
                                        <p:tav tm="0">
                                          <p:val>
                                            <p:fltVal val="0"/>
                                          </p:val>
                                        </p:tav>
                                        <p:tav tm="100000">
                                          <p:val>
                                            <p:strVal val="#ppt_w"/>
                                          </p:val>
                                        </p:tav>
                                      </p:tavLst>
                                    </p:anim>
                                    <p:anim calcmode="lin" valueType="num">
                                      <p:cBhvr>
                                        <p:cTn dur="1000" fill="hold" id="494"/>
                                        <p:tgtEl>
                                          <p:spTgt spid="89"/>
                                        </p:tgtEl>
                                        <p:attrNameLst>
                                          <p:attrName>ppt_h</p:attrName>
                                        </p:attrNameLst>
                                      </p:cBhvr>
                                      <p:tavLst>
                                        <p:tav tm="0">
                                          <p:val>
                                            <p:fltVal val="0"/>
                                          </p:val>
                                        </p:tav>
                                        <p:tav tm="100000">
                                          <p:val>
                                            <p:strVal val="#ppt_h"/>
                                          </p:val>
                                        </p:tav>
                                      </p:tavLst>
                                    </p:anim>
                                    <p:anim calcmode="lin" valueType="num">
                                      <p:cBhvr>
                                        <p:cTn dur="1000" fill="hold" id="495"/>
                                        <p:tgtEl>
                                          <p:spTgt spid="89"/>
                                        </p:tgtEl>
                                        <p:attrNameLst>
                                          <p:attrName>style.rotation</p:attrName>
                                        </p:attrNameLst>
                                      </p:cBhvr>
                                      <p:tavLst>
                                        <p:tav tm="0">
                                          <p:val>
                                            <p:fltVal val="90"/>
                                          </p:val>
                                        </p:tav>
                                        <p:tav tm="100000">
                                          <p:val>
                                            <p:fltVal val="0"/>
                                          </p:val>
                                        </p:tav>
                                      </p:tavLst>
                                    </p:anim>
                                    <p:animEffect filter="fade" transition="in">
                                      <p:cBhvr>
                                        <p:cTn dur="1000" id="496"/>
                                        <p:tgtEl>
                                          <p:spTgt spid="89"/>
                                        </p:tgtEl>
                                      </p:cBhvr>
                                    </p:animEffect>
                                  </p:childTnLst>
                                </p:cTn>
                              </p:par>
                              <p:par>
                                <p:cTn fill="hold" grpId="0" id="497" nodeType="withEffect" presetClass="entr" presetID="31" presetSubtype="0">
                                  <p:stCondLst>
                                    <p:cond delay="500"/>
                                  </p:stCondLst>
                                  <p:childTnLst>
                                    <p:set>
                                      <p:cBhvr>
                                        <p:cTn dur="1" fill="hold" id="498">
                                          <p:stCondLst>
                                            <p:cond delay="0"/>
                                          </p:stCondLst>
                                        </p:cTn>
                                        <p:tgtEl>
                                          <p:spTgt spid="90"/>
                                        </p:tgtEl>
                                        <p:attrNameLst>
                                          <p:attrName>style.visibility</p:attrName>
                                        </p:attrNameLst>
                                      </p:cBhvr>
                                      <p:to>
                                        <p:strVal val="visible"/>
                                      </p:to>
                                    </p:set>
                                    <p:anim calcmode="lin" valueType="num">
                                      <p:cBhvr>
                                        <p:cTn dur="1000" fill="hold" id="499"/>
                                        <p:tgtEl>
                                          <p:spTgt spid="90"/>
                                        </p:tgtEl>
                                        <p:attrNameLst>
                                          <p:attrName>ppt_w</p:attrName>
                                        </p:attrNameLst>
                                      </p:cBhvr>
                                      <p:tavLst>
                                        <p:tav tm="0">
                                          <p:val>
                                            <p:fltVal val="0"/>
                                          </p:val>
                                        </p:tav>
                                        <p:tav tm="100000">
                                          <p:val>
                                            <p:strVal val="#ppt_w"/>
                                          </p:val>
                                        </p:tav>
                                      </p:tavLst>
                                    </p:anim>
                                    <p:anim calcmode="lin" valueType="num">
                                      <p:cBhvr>
                                        <p:cTn dur="1000" fill="hold" id="500"/>
                                        <p:tgtEl>
                                          <p:spTgt spid="90"/>
                                        </p:tgtEl>
                                        <p:attrNameLst>
                                          <p:attrName>ppt_h</p:attrName>
                                        </p:attrNameLst>
                                      </p:cBhvr>
                                      <p:tavLst>
                                        <p:tav tm="0">
                                          <p:val>
                                            <p:fltVal val="0"/>
                                          </p:val>
                                        </p:tav>
                                        <p:tav tm="100000">
                                          <p:val>
                                            <p:strVal val="#ppt_h"/>
                                          </p:val>
                                        </p:tav>
                                      </p:tavLst>
                                    </p:anim>
                                    <p:anim calcmode="lin" valueType="num">
                                      <p:cBhvr>
                                        <p:cTn dur="1000" fill="hold" id="501"/>
                                        <p:tgtEl>
                                          <p:spTgt spid="90"/>
                                        </p:tgtEl>
                                        <p:attrNameLst>
                                          <p:attrName>style.rotation</p:attrName>
                                        </p:attrNameLst>
                                      </p:cBhvr>
                                      <p:tavLst>
                                        <p:tav tm="0">
                                          <p:val>
                                            <p:fltVal val="90"/>
                                          </p:val>
                                        </p:tav>
                                        <p:tav tm="100000">
                                          <p:val>
                                            <p:fltVal val="0"/>
                                          </p:val>
                                        </p:tav>
                                      </p:tavLst>
                                    </p:anim>
                                    <p:animEffect filter="fade" transition="in">
                                      <p:cBhvr>
                                        <p:cTn dur="1000" id="502"/>
                                        <p:tgtEl>
                                          <p:spTgt spid="90"/>
                                        </p:tgtEl>
                                      </p:cBhvr>
                                    </p:animEffect>
                                  </p:childTnLst>
                                </p:cTn>
                              </p:par>
                              <p:par>
                                <p:cTn fill="hold" grpId="0" id="503" nodeType="withEffect" presetClass="entr" presetID="31" presetSubtype="0">
                                  <p:stCondLst>
                                    <p:cond delay="500"/>
                                  </p:stCondLst>
                                  <p:childTnLst>
                                    <p:set>
                                      <p:cBhvr>
                                        <p:cTn dur="1" fill="hold" id="504">
                                          <p:stCondLst>
                                            <p:cond delay="0"/>
                                          </p:stCondLst>
                                        </p:cTn>
                                        <p:tgtEl>
                                          <p:spTgt spid="91"/>
                                        </p:tgtEl>
                                        <p:attrNameLst>
                                          <p:attrName>style.visibility</p:attrName>
                                        </p:attrNameLst>
                                      </p:cBhvr>
                                      <p:to>
                                        <p:strVal val="visible"/>
                                      </p:to>
                                    </p:set>
                                    <p:anim calcmode="lin" valueType="num">
                                      <p:cBhvr>
                                        <p:cTn dur="1000" fill="hold" id="505"/>
                                        <p:tgtEl>
                                          <p:spTgt spid="91"/>
                                        </p:tgtEl>
                                        <p:attrNameLst>
                                          <p:attrName>ppt_w</p:attrName>
                                        </p:attrNameLst>
                                      </p:cBhvr>
                                      <p:tavLst>
                                        <p:tav tm="0">
                                          <p:val>
                                            <p:fltVal val="0"/>
                                          </p:val>
                                        </p:tav>
                                        <p:tav tm="100000">
                                          <p:val>
                                            <p:strVal val="#ppt_w"/>
                                          </p:val>
                                        </p:tav>
                                      </p:tavLst>
                                    </p:anim>
                                    <p:anim calcmode="lin" valueType="num">
                                      <p:cBhvr>
                                        <p:cTn dur="1000" fill="hold" id="506"/>
                                        <p:tgtEl>
                                          <p:spTgt spid="91"/>
                                        </p:tgtEl>
                                        <p:attrNameLst>
                                          <p:attrName>ppt_h</p:attrName>
                                        </p:attrNameLst>
                                      </p:cBhvr>
                                      <p:tavLst>
                                        <p:tav tm="0">
                                          <p:val>
                                            <p:fltVal val="0"/>
                                          </p:val>
                                        </p:tav>
                                        <p:tav tm="100000">
                                          <p:val>
                                            <p:strVal val="#ppt_h"/>
                                          </p:val>
                                        </p:tav>
                                      </p:tavLst>
                                    </p:anim>
                                    <p:anim calcmode="lin" valueType="num">
                                      <p:cBhvr>
                                        <p:cTn dur="1000" fill="hold" id="507"/>
                                        <p:tgtEl>
                                          <p:spTgt spid="91"/>
                                        </p:tgtEl>
                                        <p:attrNameLst>
                                          <p:attrName>style.rotation</p:attrName>
                                        </p:attrNameLst>
                                      </p:cBhvr>
                                      <p:tavLst>
                                        <p:tav tm="0">
                                          <p:val>
                                            <p:fltVal val="90"/>
                                          </p:val>
                                        </p:tav>
                                        <p:tav tm="100000">
                                          <p:val>
                                            <p:fltVal val="0"/>
                                          </p:val>
                                        </p:tav>
                                      </p:tavLst>
                                    </p:anim>
                                    <p:animEffect filter="fade" transition="in">
                                      <p:cBhvr>
                                        <p:cTn dur="1000" id="508"/>
                                        <p:tgtEl>
                                          <p:spTgt spid="91"/>
                                        </p:tgtEl>
                                      </p:cBhvr>
                                    </p:animEffect>
                                  </p:childTnLst>
                                </p:cTn>
                              </p:par>
                              <p:par>
                                <p:cTn fill="hold" grpId="0" id="509" nodeType="withEffect" presetClass="entr" presetID="31" presetSubtype="0">
                                  <p:stCondLst>
                                    <p:cond delay="500"/>
                                  </p:stCondLst>
                                  <p:childTnLst>
                                    <p:set>
                                      <p:cBhvr>
                                        <p:cTn dur="1" fill="hold" id="510">
                                          <p:stCondLst>
                                            <p:cond delay="0"/>
                                          </p:stCondLst>
                                        </p:cTn>
                                        <p:tgtEl>
                                          <p:spTgt spid="92"/>
                                        </p:tgtEl>
                                        <p:attrNameLst>
                                          <p:attrName>style.visibility</p:attrName>
                                        </p:attrNameLst>
                                      </p:cBhvr>
                                      <p:to>
                                        <p:strVal val="visible"/>
                                      </p:to>
                                    </p:set>
                                    <p:anim calcmode="lin" valueType="num">
                                      <p:cBhvr>
                                        <p:cTn dur="1000" fill="hold" id="511"/>
                                        <p:tgtEl>
                                          <p:spTgt spid="92"/>
                                        </p:tgtEl>
                                        <p:attrNameLst>
                                          <p:attrName>ppt_w</p:attrName>
                                        </p:attrNameLst>
                                      </p:cBhvr>
                                      <p:tavLst>
                                        <p:tav tm="0">
                                          <p:val>
                                            <p:fltVal val="0"/>
                                          </p:val>
                                        </p:tav>
                                        <p:tav tm="100000">
                                          <p:val>
                                            <p:strVal val="#ppt_w"/>
                                          </p:val>
                                        </p:tav>
                                      </p:tavLst>
                                    </p:anim>
                                    <p:anim calcmode="lin" valueType="num">
                                      <p:cBhvr>
                                        <p:cTn dur="1000" fill="hold" id="512"/>
                                        <p:tgtEl>
                                          <p:spTgt spid="92"/>
                                        </p:tgtEl>
                                        <p:attrNameLst>
                                          <p:attrName>ppt_h</p:attrName>
                                        </p:attrNameLst>
                                      </p:cBhvr>
                                      <p:tavLst>
                                        <p:tav tm="0">
                                          <p:val>
                                            <p:fltVal val="0"/>
                                          </p:val>
                                        </p:tav>
                                        <p:tav tm="100000">
                                          <p:val>
                                            <p:strVal val="#ppt_h"/>
                                          </p:val>
                                        </p:tav>
                                      </p:tavLst>
                                    </p:anim>
                                    <p:anim calcmode="lin" valueType="num">
                                      <p:cBhvr>
                                        <p:cTn dur="1000" fill="hold" id="513"/>
                                        <p:tgtEl>
                                          <p:spTgt spid="92"/>
                                        </p:tgtEl>
                                        <p:attrNameLst>
                                          <p:attrName>style.rotation</p:attrName>
                                        </p:attrNameLst>
                                      </p:cBhvr>
                                      <p:tavLst>
                                        <p:tav tm="0">
                                          <p:val>
                                            <p:fltVal val="90"/>
                                          </p:val>
                                        </p:tav>
                                        <p:tav tm="100000">
                                          <p:val>
                                            <p:fltVal val="0"/>
                                          </p:val>
                                        </p:tav>
                                      </p:tavLst>
                                    </p:anim>
                                    <p:animEffect filter="fade" transition="in">
                                      <p:cBhvr>
                                        <p:cTn dur="1000" id="514"/>
                                        <p:tgtEl>
                                          <p:spTgt spid="92"/>
                                        </p:tgtEl>
                                      </p:cBhvr>
                                    </p:animEffect>
                                  </p:childTnLst>
                                </p:cTn>
                              </p:par>
                              <p:par>
                                <p:cTn fill="hold" grpId="0" id="515" nodeType="withEffect" presetClass="entr" presetID="31" presetSubtype="0">
                                  <p:stCondLst>
                                    <p:cond delay="500"/>
                                  </p:stCondLst>
                                  <p:childTnLst>
                                    <p:set>
                                      <p:cBhvr>
                                        <p:cTn dur="1" fill="hold" id="516">
                                          <p:stCondLst>
                                            <p:cond delay="0"/>
                                          </p:stCondLst>
                                        </p:cTn>
                                        <p:tgtEl>
                                          <p:spTgt spid="93"/>
                                        </p:tgtEl>
                                        <p:attrNameLst>
                                          <p:attrName>style.visibility</p:attrName>
                                        </p:attrNameLst>
                                      </p:cBhvr>
                                      <p:to>
                                        <p:strVal val="visible"/>
                                      </p:to>
                                    </p:set>
                                    <p:anim calcmode="lin" valueType="num">
                                      <p:cBhvr>
                                        <p:cTn dur="1000" fill="hold" id="517"/>
                                        <p:tgtEl>
                                          <p:spTgt spid="93"/>
                                        </p:tgtEl>
                                        <p:attrNameLst>
                                          <p:attrName>ppt_w</p:attrName>
                                        </p:attrNameLst>
                                      </p:cBhvr>
                                      <p:tavLst>
                                        <p:tav tm="0">
                                          <p:val>
                                            <p:fltVal val="0"/>
                                          </p:val>
                                        </p:tav>
                                        <p:tav tm="100000">
                                          <p:val>
                                            <p:strVal val="#ppt_w"/>
                                          </p:val>
                                        </p:tav>
                                      </p:tavLst>
                                    </p:anim>
                                    <p:anim calcmode="lin" valueType="num">
                                      <p:cBhvr>
                                        <p:cTn dur="1000" fill="hold" id="518"/>
                                        <p:tgtEl>
                                          <p:spTgt spid="93"/>
                                        </p:tgtEl>
                                        <p:attrNameLst>
                                          <p:attrName>ppt_h</p:attrName>
                                        </p:attrNameLst>
                                      </p:cBhvr>
                                      <p:tavLst>
                                        <p:tav tm="0">
                                          <p:val>
                                            <p:fltVal val="0"/>
                                          </p:val>
                                        </p:tav>
                                        <p:tav tm="100000">
                                          <p:val>
                                            <p:strVal val="#ppt_h"/>
                                          </p:val>
                                        </p:tav>
                                      </p:tavLst>
                                    </p:anim>
                                    <p:anim calcmode="lin" valueType="num">
                                      <p:cBhvr>
                                        <p:cTn dur="1000" fill="hold" id="519"/>
                                        <p:tgtEl>
                                          <p:spTgt spid="93"/>
                                        </p:tgtEl>
                                        <p:attrNameLst>
                                          <p:attrName>style.rotation</p:attrName>
                                        </p:attrNameLst>
                                      </p:cBhvr>
                                      <p:tavLst>
                                        <p:tav tm="0">
                                          <p:val>
                                            <p:fltVal val="90"/>
                                          </p:val>
                                        </p:tav>
                                        <p:tav tm="100000">
                                          <p:val>
                                            <p:fltVal val="0"/>
                                          </p:val>
                                        </p:tav>
                                      </p:tavLst>
                                    </p:anim>
                                    <p:animEffect filter="fade" transition="in">
                                      <p:cBhvr>
                                        <p:cTn dur="1000" id="520"/>
                                        <p:tgtEl>
                                          <p:spTgt spid="93"/>
                                        </p:tgtEl>
                                      </p:cBhvr>
                                    </p:animEffect>
                                  </p:childTnLst>
                                </p:cTn>
                              </p:par>
                              <p:par>
                                <p:cTn fill="hold" grpId="0" id="521" nodeType="withEffect" presetClass="entr" presetID="31" presetSubtype="0">
                                  <p:stCondLst>
                                    <p:cond delay="500"/>
                                  </p:stCondLst>
                                  <p:childTnLst>
                                    <p:set>
                                      <p:cBhvr>
                                        <p:cTn dur="1" fill="hold" id="522">
                                          <p:stCondLst>
                                            <p:cond delay="0"/>
                                          </p:stCondLst>
                                        </p:cTn>
                                        <p:tgtEl>
                                          <p:spTgt spid="94"/>
                                        </p:tgtEl>
                                        <p:attrNameLst>
                                          <p:attrName>style.visibility</p:attrName>
                                        </p:attrNameLst>
                                      </p:cBhvr>
                                      <p:to>
                                        <p:strVal val="visible"/>
                                      </p:to>
                                    </p:set>
                                    <p:anim calcmode="lin" valueType="num">
                                      <p:cBhvr>
                                        <p:cTn dur="1000" fill="hold" id="523"/>
                                        <p:tgtEl>
                                          <p:spTgt spid="94"/>
                                        </p:tgtEl>
                                        <p:attrNameLst>
                                          <p:attrName>ppt_w</p:attrName>
                                        </p:attrNameLst>
                                      </p:cBhvr>
                                      <p:tavLst>
                                        <p:tav tm="0">
                                          <p:val>
                                            <p:fltVal val="0"/>
                                          </p:val>
                                        </p:tav>
                                        <p:tav tm="100000">
                                          <p:val>
                                            <p:strVal val="#ppt_w"/>
                                          </p:val>
                                        </p:tav>
                                      </p:tavLst>
                                    </p:anim>
                                    <p:anim calcmode="lin" valueType="num">
                                      <p:cBhvr>
                                        <p:cTn dur="1000" fill="hold" id="524"/>
                                        <p:tgtEl>
                                          <p:spTgt spid="94"/>
                                        </p:tgtEl>
                                        <p:attrNameLst>
                                          <p:attrName>ppt_h</p:attrName>
                                        </p:attrNameLst>
                                      </p:cBhvr>
                                      <p:tavLst>
                                        <p:tav tm="0">
                                          <p:val>
                                            <p:fltVal val="0"/>
                                          </p:val>
                                        </p:tav>
                                        <p:tav tm="100000">
                                          <p:val>
                                            <p:strVal val="#ppt_h"/>
                                          </p:val>
                                        </p:tav>
                                      </p:tavLst>
                                    </p:anim>
                                    <p:anim calcmode="lin" valueType="num">
                                      <p:cBhvr>
                                        <p:cTn dur="1000" fill="hold" id="525"/>
                                        <p:tgtEl>
                                          <p:spTgt spid="94"/>
                                        </p:tgtEl>
                                        <p:attrNameLst>
                                          <p:attrName>style.rotation</p:attrName>
                                        </p:attrNameLst>
                                      </p:cBhvr>
                                      <p:tavLst>
                                        <p:tav tm="0">
                                          <p:val>
                                            <p:fltVal val="90"/>
                                          </p:val>
                                        </p:tav>
                                        <p:tav tm="100000">
                                          <p:val>
                                            <p:fltVal val="0"/>
                                          </p:val>
                                        </p:tav>
                                      </p:tavLst>
                                    </p:anim>
                                    <p:animEffect filter="fade" transition="in">
                                      <p:cBhvr>
                                        <p:cTn dur="1000" id="526"/>
                                        <p:tgtEl>
                                          <p:spTgt spid="94"/>
                                        </p:tgtEl>
                                      </p:cBhvr>
                                    </p:animEffect>
                                  </p:childTnLst>
                                </p:cTn>
                              </p:par>
                              <p:par>
                                <p:cTn fill="hold" grpId="0" id="527" nodeType="withEffect" presetClass="entr" presetID="31" presetSubtype="0">
                                  <p:stCondLst>
                                    <p:cond delay="500"/>
                                  </p:stCondLst>
                                  <p:childTnLst>
                                    <p:set>
                                      <p:cBhvr>
                                        <p:cTn dur="1" fill="hold" id="528">
                                          <p:stCondLst>
                                            <p:cond delay="0"/>
                                          </p:stCondLst>
                                        </p:cTn>
                                        <p:tgtEl>
                                          <p:spTgt spid="95"/>
                                        </p:tgtEl>
                                        <p:attrNameLst>
                                          <p:attrName>style.visibility</p:attrName>
                                        </p:attrNameLst>
                                      </p:cBhvr>
                                      <p:to>
                                        <p:strVal val="visible"/>
                                      </p:to>
                                    </p:set>
                                    <p:anim calcmode="lin" valueType="num">
                                      <p:cBhvr>
                                        <p:cTn dur="1000" fill="hold" id="529"/>
                                        <p:tgtEl>
                                          <p:spTgt spid="95"/>
                                        </p:tgtEl>
                                        <p:attrNameLst>
                                          <p:attrName>ppt_w</p:attrName>
                                        </p:attrNameLst>
                                      </p:cBhvr>
                                      <p:tavLst>
                                        <p:tav tm="0">
                                          <p:val>
                                            <p:fltVal val="0"/>
                                          </p:val>
                                        </p:tav>
                                        <p:tav tm="100000">
                                          <p:val>
                                            <p:strVal val="#ppt_w"/>
                                          </p:val>
                                        </p:tav>
                                      </p:tavLst>
                                    </p:anim>
                                    <p:anim calcmode="lin" valueType="num">
                                      <p:cBhvr>
                                        <p:cTn dur="1000" fill="hold" id="530"/>
                                        <p:tgtEl>
                                          <p:spTgt spid="95"/>
                                        </p:tgtEl>
                                        <p:attrNameLst>
                                          <p:attrName>ppt_h</p:attrName>
                                        </p:attrNameLst>
                                      </p:cBhvr>
                                      <p:tavLst>
                                        <p:tav tm="0">
                                          <p:val>
                                            <p:fltVal val="0"/>
                                          </p:val>
                                        </p:tav>
                                        <p:tav tm="100000">
                                          <p:val>
                                            <p:strVal val="#ppt_h"/>
                                          </p:val>
                                        </p:tav>
                                      </p:tavLst>
                                    </p:anim>
                                    <p:anim calcmode="lin" valueType="num">
                                      <p:cBhvr>
                                        <p:cTn dur="1000" fill="hold" id="531"/>
                                        <p:tgtEl>
                                          <p:spTgt spid="95"/>
                                        </p:tgtEl>
                                        <p:attrNameLst>
                                          <p:attrName>style.rotation</p:attrName>
                                        </p:attrNameLst>
                                      </p:cBhvr>
                                      <p:tavLst>
                                        <p:tav tm="0">
                                          <p:val>
                                            <p:fltVal val="90"/>
                                          </p:val>
                                        </p:tav>
                                        <p:tav tm="100000">
                                          <p:val>
                                            <p:fltVal val="0"/>
                                          </p:val>
                                        </p:tav>
                                      </p:tavLst>
                                    </p:anim>
                                    <p:animEffect filter="fade" transition="in">
                                      <p:cBhvr>
                                        <p:cTn dur="1000" id="532"/>
                                        <p:tgtEl>
                                          <p:spTgt spid="95"/>
                                        </p:tgtEl>
                                      </p:cBhvr>
                                    </p:animEffect>
                                  </p:childTnLst>
                                </p:cTn>
                              </p:par>
                              <p:par>
                                <p:cTn fill="hold" grpId="0" id="533" nodeType="withEffect" presetClass="entr" presetID="31" presetSubtype="0">
                                  <p:stCondLst>
                                    <p:cond delay="500"/>
                                  </p:stCondLst>
                                  <p:childTnLst>
                                    <p:set>
                                      <p:cBhvr>
                                        <p:cTn dur="1" fill="hold" id="534">
                                          <p:stCondLst>
                                            <p:cond delay="0"/>
                                          </p:stCondLst>
                                        </p:cTn>
                                        <p:tgtEl>
                                          <p:spTgt spid="96"/>
                                        </p:tgtEl>
                                        <p:attrNameLst>
                                          <p:attrName>style.visibility</p:attrName>
                                        </p:attrNameLst>
                                      </p:cBhvr>
                                      <p:to>
                                        <p:strVal val="visible"/>
                                      </p:to>
                                    </p:set>
                                    <p:anim calcmode="lin" valueType="num">
                                      <p:cBhvr>
                                        <p:cTn dur="1000" fill="hold" id="535"/>
                                        <p:tgtEl>
                                          <p:spTgt spid="96"/>
                                        </p:tgtEl>
                                        <p:attrNameLst>
                                          <p:attrName>ppt_w</p:attrName>
                                        </p:attrNameLst>
                                      </p:cBhvr>
                                      <p:tavLst>
                                        <p:tav tm="0">
                                          <p:val>
                                            <p:fltVal val="0"/>
                                          </p:val>
                                        </p:tav>
                                        <p:tav tm="100000">
                                          <p:val>
                                            <p:strVal val="#ppt_w"/>
                                          </p:val>
                                        </p:tav>
                                      </p:tavLst>
                                    </p:anim>
                                    <p:anim calcmode="lin" valueType="num">
                                      <p:cBhvr>
                                        <p:cTn dur="1000" fill="hold" id="536"/>
                                        <p:tgtEl>
                                          <p:spTgt spid="96"/>
                                        </p:tgtEl>
                                        <p:attrNameLst>
                                          <p:attrName>ppt_h</p:attrName>
                                        </p:attrNameLst>
                                      </p:cBhvr>
                                      <p:tavLst>
                                        <p:tav tm="0">
                                          <p:val>
                                            <p:fltVal val="0"/>
                                          </p:val>
                                        </p:tav>
                                        <p:tav tm="100000">
                                          <p:val>
                                            <p:strVal val="#ppt_h"/>
                                          </p:val>
                                        </p:tav>
                                      </p:tavLst>
                                    </p:anim>
                                    <p:anim calcmode="lin" valueType="num">
                                      <p:cBhvr>
                                        <p:cTn dur="1000" fill="hold" id="537"/>
                                        <p:tgtEl>
                                          <p:spTgt spid="96"/>
                                        </p:tgtEl>
                                        <p:attrNameLst>
                                          <p:attrName>style.rotation</p:attrName>
                                        </p:attrNameLst>
                                      </p:cBhvr>
                                      <p:tavLst>
                                        <p:tav tm="0">
                                          <p:val>
                                            <p:fltVal val="90"/>
                                          </p:val>
                                        </p:tav>
                                        <p:tav tm="100000">
                                          <p:val>
                                            <p:fltVal val="0"/>
                                          </p:val>
                                        </p:tav>
                                      </p:tavLst>
                                    </p:anim>
                                    <p:animEffect filter="fade" transition="in">
                                      <p:cBhvr>
                                        <p:cTn dur="1000" id="538"/>
                                        <p:tgtEl>
                                          <p:spTgt spid="96"/>
                                        </p:tgtEl>
                                      </p:cBhvr>
                                    </p:animEffect>
                                  </p:childTnLst>
                                </p:cTn>
                              </p:par>
                              <p:par>
                                <p:cTn fill="hold" grpId="0" id="539" nodeType="withEffect" presetClass="entr" presetID="31" presetSubtype="0">
                                  <p:stCondLst>
                                    <p:cond delay="500"/>
                                  </p:stCondLst>
                                  <p:childTnLst>
                                    <p:set>
                                      <p:cBhvr>
                                        <p:cTn dur="1" fill="hold" id="540">
                                          <p:stCondLst>
                                            <p:cond delay="0"/>
                                          </p:stCondLst>
                                        </p:cTn>
                                        <p:tgtEl>
                                          <p:spTgt spid="97"/>
                                        </p:tgtEl>
                                        <p:attrNameLst>
                                          <p:attrName>style.visibility</p:attrName>
                                        </p:attrNameLst>
                                      </p:cBhvr>
                                      <p:to>
                                        <p:strVal val="visible"/>
                                      </p:to>
                                    </p:set>
                                    <p:anim calcmode="lin" valueType="num">
                                      <p:cBhvr>
                                        <p:cTn dur="1000" fill="hold" id="541"/>
                                        <p:tgtEl>
                                          <p:spTgt spid="97"/>
                                        </p:tgtEl>
                                        <p:attrNameLst>
                                          <p:attrName>ppt_w</p:attrName>
                                        </p:attrNameLst>
                                      </p:cBhvr>
                                      <p:tavLst>
                                        <p:tav tm="0">
                                          <p:val>
                                            <p:fltVal val="0"/>
                                          </p:val>
                                        </p:tav>
                                        <p:tav tm="100000">
                                          <p:val>
                                            <p:strVal val="#ppt_w"/>
                                          </p:val>
                                        </p:tav>
                                      </p:tavLst>
                                    </p:anim>
                                    <p:anim calcmode="lin" valueType="num">
                                      <p:cBhvr>
                                        <p:cTn dur="1000" fill="hold" id="542"/>
                                        <p:tgtEl>
                                          <p:spTgt spid="97"/>
                                        </p:tgtEl>
                                        <p:attrNameLst>
                                          <p:attrName>ppt_h</p:attrName>
                                        </p:attrNameLst>
                                      </p:cBhvr>
                                      <p:tavLst>
                                        <p:tav tm="0">
                                          <p:val>
                                            <p:fltVal val="0"/>
                                          </p:val>
                                        </p:tav>
                                        <p:tav tm="100000">
                                          <p:val>
                                            <p:strVal val="#ppt_h"/>
                                          </p:val>
                                        </p:tav>
                                      </p:tavLst>
                                    </p:anim>
                                    <p:anim calcmode="lin" valueType="num">
                                      <p:cBhvr>
                                        <p:cTn dur="1000" fill="hold" id="543"/>
                                        <p:tgtEl>
                                          <p:spTgt spid="97"/>
                                        </p:tgtEl>
                                        <p:attrNameLst>
                                          <p:attrName>style.rotation</p:attrName>
                                        </p:attrNameLst>
                                      </p:cBhvr>
                                      <p:tavLst>
                                        <p:tav tm="0">
                                          <p:val>
                                            <p:fltVal val="90"/>
                                          </p:val>
                                        </p:tav>
                                        <p:tav tm="100000">
                                          <p:val>
                                            <p:fltVal val="0"/>
                                          </p:val>
                                        </p:tav>
                                      </p:tavLst>
                                    </p:anim>
                                    <p:animEffect filter="fade" transition="in">
                                      <p:cBhvr>
                                        <p:cTn dur="1000" id="544"/>
                                        <p:tgtEl>
                                          <p:spTgt spid="97"/>
                                        </p:tgtEl>
                                      </p:cBhvr>
                                    </p:animEffect>
                                  </p:childTnLst>
                                </p:cTn>
                              </p:par>
                              <p:par>
                                <p:cTn fill="hold" grpId="0" id="545" nodeType="withEffect" presetClass="entr" presetID="31" presetSubtype="0">
                                  <p:stCondLst>
                                    <p:cond delay="500"/>
                                  </p:stCondLst>
                                  <p:childTnLst>
                                    <p:set>
                                      <p:cBhvr>
                                        <p:cTn dur="1" fill="hold" id="546">
                                          <p:stCondLst>
                                            <p:cond delay="0"/>
                                          </p:stCondLst>
                                        </p:cTn>
                                        <p:tgtEl>
                                          <p:spTgt spid="98"/>
                                        </p:tgtEl>
                                        <p:attrNameLst>
                                          <p:attrName>style.visibility</p:attrName>
                                        </p:attrNameLst>
                                      </p:cBhvr>
                                      <p:to>
                                        <p:strVal val="visible"/>
                                      </p:to>
                                    </p:set>
                                    <p:anim calcmode="lin" valueType="num">
                                      <p:cBhvr>
                                        <p:cTn dur="1000" fill="hold" id="547"/>
                                        <p:tgtEl>
                                          <p:spTgt spid="98"/>
                                        </p:tgtEl>
                                        <p:attrNameLst>
                                          <p:attrName>ppt_w</p:attrName>
                                        </p:attrNameLst>
                                      </p:cBhvr>
                                      <p:tavLst>
                                        <p:tav tm="0">
                                          <p:val>
                                            <p:fltVal val="0"/>
                                          </p:val>
                                        </p:tav>
                                        <p:tav tm="100000">
                                          <p:val>
                                            <p:strVal val="#ppt_w"/>
                                          </p:val>
                                        </p:tav>
                                      </p:tavLst>
                                    </p:anim>
                                    <p:anim calcmode="lin" valueType="num">
                                      <p:cBhvr>
                                        <p:cTn dur="1000" fill="hold" id="548"/>
                                        <p:tgtEl>
                                          <p:spTgt spid="98"/>
                                        </p:tgtEl>
                                        <p:attrNameLst>
                                          <p:attrName>ppt_h</p:attrName>
                                        </p:attrNameLst>
                                      </p:cBhvr>
                                      <p:tavLst>
                                        <p:tav tm="0">
                                          <p:val>
                                            <p:fltVal val="0"/>
                                          </p:val>
                                        </p:tav>
                                        <p:tav tm="100000">
                                          <p:val>
                                            <p:strVal val="#ppt_h"/>
                                          </p:val>
                                        </p:tav>
                                      </p:tavLst>
                                    </p:anim>
                                    <p:anim calcmode="lin" valueType="num">
                                      <p:cBhvr>
                                        <p:cTn dur="1000" fill="hold" id="549"/>
                                        <p:tgtEl>
                                          <p:spTgt spid="98"/>
                                        </p:tgtEl>
                                        <p:attrNameLst>
                                          <p:attrName>style.rotation</p:attrName>
                                        </p:attrNameLst>
                                      </p:cBhvr>
                                      <p:tavLst>
                                        <p:tav tm="0">
                                          <p:val>
                                            <p:fltVal val="90"/>
                                          </p:val>
                                        </p:tav>
                                        <p:tav tm="100000">
                                          <p:val>
                                            <p:fltVal val="0"/>
                                          </p:val>
                                        </p:tav>
                                      </p:tavLst>
                                    </p:anim>
                                    <p:animEffect filter="fade" transition="in">
                                      <p:cBhvr>
                                        <p:cTn dur="1000" id="550"/>
                                        <p:tgtEl>
                                          <p:spTgt spid="98"/>
                                        </p:tgtEl>
                                      </p:cBhvr>
                                    </p:animEffect>
                                  </p:childTnLst>
                                </p:cTn>
                              </p:par>
                              <p:par>
                                <p:cTn fill="hold" grpId="0" id="551" nodeType="withEffect" presetClass="entr" presetID="31" presetSubtype="0">
                                  <p:stCondLst>
                                    <p:cond delay="500"/>
                                  </p:stCondLst>
                                  <p:childTnLst>
                                    <p:set>
                                      <p:cBhvr>
                                        <p:cTn dur="1" fill="hold" id="552">
                                          <p:stCondLst>
                                            <p:cond delay="0"/>
                                          </p:stCondLst>
                                        </p:cTn>
                                        <p:tgtEl>
                                          <p:spTgt spid="99"/>
                                        </p:tgtEl>
                                        <p:attrNameLst>
                                          <p:attrName>style.visibility</p:attrName>
                                        </p:attrNameLst>
                                      </p:cBhvr>
                                      <p:to>
                                        <p:strVal val="visible"/>
                                      </p:to>
                                    </p:set>
                                    <p:anim calcmode="lin" valueType="num">
                                      <p:cBhvr>
                                        <p:cTn dur="1000" fill="hold" id="553"/>
                                        <p:tgtEl>
                                          <p:spTgt spid="99"/>
                                        </p:tgtEl>
                                        <p:attrNameLst>
                                          <p:attrName>ppt_w</p:attrName>
                                        </p:attrNameLst>
                                      </p:cBhvr>
                                      <p:tavLst>
                                        <p:tav tm="0">
                                          <p:val>
                                            <p:fltVal val="0"/>
                                          </p:val>
                                        </p:tav>
                                        <p:tav tm="100000">
                                          <p:val>
                                            <p:strVal val="#ppt_w"/>
                                          </p:val>
                                        </p:tav>
                                      </p:tavLst>
                                    </p:anim>
                                    <p:anim calcmode="lin" valueType="num">
                                      <p:cBhvr>
                                        <p:cTn dur="1000" fill="hold" id="554"/>
                                        <p:tgtEl>
                                          <p:spTgt spid="99"/>
                                        </p:tgtEl>
                                        <p:attrNameLst>
                                          <p:attrName>ppt_h</p:attrName>
                                        </p:attrNameLst>
                                      </p:cBhvr>
                                      <p:tavLst>
                                        <p:tav tm="0">
                                          <p:val>
                                            <p:fltVal val="0"/>
                                          </p:val>
                                        </p:tav>
                                        <p:tav tm="100000">
                                          <p:val>
                                            <p:strVal val="#ppt_h"/>
                                          </p:val>
                                        </p:tav>
                                      </p:tavLst>
                                    </p:anim>
                                    <p:anim calcmode="lin" valueType="num">
                                      <p:cBhvr>
                                        <p:cTn dur="1000" fill="hold" id="555"/>
                                        <p:tgtEl>
                                          <p:spTgt spid="99"/>
                                        </p:tgtEl>
                                        <p:attrNameLst>
                                          <p:attrName>style.rotation</p:attrName>
                                        </p:attrNameLst>
                                      </p:cBhvr>
                                      <p:tavLst>
                                        <p:tav tm="0">
                                          <p:val>
                                            <p:fltVal val="90"/>
                                          </p:val>
                                        </p:tav>
                                        <p:tav tm="100000">
                                          <p:val>
                                            <p:fltVal val="0"/>
                                          </p:val>
                                        </p:tav>
                                      </p:tavLst>
                                    </p:anim>
                                    <p:animEffect filter="fade" transition="in">
                                      <p:cBhvr>
                                        <p:cTn dur="1000" id="556"/>
                                        <p:tgtEl>
                                          <p:spTgt spid="99"/>
                                        </p:tgtEl>
                                      </p:cBhvr>
                                    </p:animEffect>
                                  </p:childTnLst>
                                </p:cTn>
                              </p:par>
                              <p:par>
                                <p:cTn fill="hold" grpId="0" id="557" nodeType="withEffect" presetClass="entr" presetID="31" presetSubtype="0">
                                  <p:stCondLst>
                                    <p:cond delay="500"/>
                                  </p:stCondLst>
                                  <p:childTnLst>
                                    <p:set>
                                      <p:cBhvr>
                                        <p:cTn dur="1" fill="hold" id="558">
                                          <p:stCondLst>
                                            <p:cond delay="0"/>
                                          </p:stCondLst>
                                        </p:cTn>
                                        <p:tgtEl>
                                          <p:spTgt spid="100"/>
                                        </p:tgtEl>
                                        <p:attrNameLst>
                                          <p:attrName>style.visibility</p:attrName>
                                        </p:attrNameLst>
                                      </p:cBhvr>
                                      <p:to>
                                        <p:strVal val="visible"/>
                                      </p:to>
                                    </p:set>
                                    <p:anim calcmode="lin" valueType="num">
                                      <p:cBhvr>
                                        <p:cTn dur="1000" fill="hold" id="559"/>
                                        <p:tgtEl>
                                          <p:spTgt spid="100"/>
                                        </p:tgtEl>
                                        <p:attrNameLst>
                                          <p:attrName>ppt_w</p:attrName>
                                        </p:attrNameLst>
                                      </p:cBhvr>
                                      <p:tavLst>
                                        <p:tav tm="0">
                                          <p:val>
                                            <p:fltVal val="0"/>
                                          </p:val>
                                        </p:tav>
                                        <p:tav tm="100000">
                                          <p:val>
                                            <p:strVal val="#ppt_w"/>
                                          </p:val>
                                        </p:tav>
                                      </p:tavLst>
                                    </p:anim>
                                    <p:anim calcmode="lin" valueType="num">
                                      <p:cBhvr>
                                        <p:cTn dur="1000" fill="hold" id="560"/>
                                        <p:tgtEl>
                                          <p:spTgt spid="100"/>
                                        </p:tgtEl>
                                        <p:attrNameLst>
                                          <p:attrName>ppt_h</p:attrName>
                                        </p:attrNameLst>
                                      </p:cBhvr>
                                      <p:tavLst>
                                        <p:tav tm="0">
                                          <p:val>
                                            <p:fltVal val="0"/>
                                          </p:val>
                                        </p:tav>
                                        <p:tav tm="100000">
                                          <p:val>
                                            <p:strVal val="#ppt_h"/>
                                          </p:val>
                                        </p:tav>
                                      </p:tavLst>
                                    </p:anim>
                                    <p:anim calcmode="lin" valueType="num">
                                      <p:cBhvr>
                                        <p:cTn dur="1000" fill="hold" id="561"/>
                                        <p:tgtEl>
                                          <p:spTgt spid="100"/>
                                        </p:tgtEl>
                                        <p:attrNameLst>
                                          <p:attrName>style.rotation</p:attrName>
                                        </p:attrNameLst>
                                      </p:cBhvr>
                                      <p:tavLst>
                                        <p:tav tm="0">
                                          <p:val>
                                            <p:fltVal val="90"/>
                                          </p:val>
                                        </p:tav>
                                        <p:tav tm="100000">
                                          <p:val>
                                            <p:fltVal val="0"/>
                                          </p:val>
                                        </p:tav>
                                      </p:tavLst>
                                    </p:anim>
                                    <p:animEffect filter="fade" transition="in">
                                      <p:cBhvr>
                                        <p:cTn dur="1000" id="562"/>
                                        <p:tgtEl>
                                          <p:spTgt spid="100"/>
                                        </p:tgtEl>
                                      </p:cBhvr>
                                    </p:animEffect>
                                  </p:childTnLst>
                                </p:cTn>
                              </p:par>
                              <p:par>
                                <p:cTn fill="hold" grpId="0" id="563" nodeType="withEffect" presetClass="entr" presetID="31" presetSubtype="0">
                                  <p:stCondLst>
                                    <p:cond delay="500"/>
                                  </p:stCondLst>
                                  <p:childTnLst>
                                    <p:set>
                                      <p:cBhvr>
                                        <p:cTn dur="1" fill="hold" id="564">
                                          <p:stCondLst>
                                            <p:cond delay="0"/>
                                          </p:stCondLst>
                                        </p:cTn>
                                        <p:tgtEl>
                                          <p:spTgt spid="101"/>
                                        </p:tgtEl>
                                        <p:attrNameLst>
                                          <p:attrName>style.visibility</p:attrName>
                                        </p:attrNameLst>
                                      </p:cBhvr>
                                      <p:to>
                                        <p:strVal val="visible"/>
                                      </p:to>
                                    </p:set>
                                    <p:anim calcmode="lin" valueType="num">
                                      <p:cBhvr>
                                        <p:cTn dur="1000" fill="hold" id="565"/>
                                        <p:tgtEl>
                                          <p:spTgt spid="101"/>
                                        </p:tgtEl>
                                        <p:attrNameLst>
                                          <p:attrName>ppt_w</p:attrName>
                                        </p:attrNameLst>
                                      </p:cBhvr>
                                      <p:tavLst>
                                        <p:tav tm="0">
                                          <p:val>
                                            <p:fltVal val="0"/>
                                          </p:val>
                                        </p:tav>
                                        <p:tav tm="100000">
                                          <p:val>
                                            <p:strVal val="#ppt_w"/>
                                          </p:val>
                                        </p:tav>
                                      </p:tavLst>
                                    </p:anim>
                                    <p:anim calcmode="lin" valueType="num">
                                      <p:cBhvr>
                                        <p:cTn dur="1000" fill="hold" id="566"/>
                                        <p:tgtEl>
                                          <p:spTgt spid="101"/>
                                        </p:tgtEl>
                                        <p:attrNameLst>
                                          <p:attrName>ppt_h</p:attrName>
                                        </p:attrNameLst>
                                      </p:cBhvr>
                                      <p:tavLst>
                                        <p:tav tm="0">
                                          <p:val>
                                            <p:fltVal val="0"/>
                                          </p:val>
                                        </p:tav>
                                        <p:tav tm="100000">
                                          <p:val>
                                            <p:strVal val="#ppt_h"/>
                                          </p:val>
                                        </p:tav>
                                      </p:tavLst>
                                    </p:anim>
                                    <p:anim calcmode="lin" valueType="num">
                                      <p:cBhvr>
                                        <p:cTn dur="1000" fill="hold" id="567"/>
                                        <p:tgtEl>
                                          <p:spTgt spid="101"/>
                                        </p:tgtEl>
                                        <p:attrNameLst>
                                          <p:attrName>style.rotation</p:attrName>
                                        </p:attrNameLst>
                                      </p:cBhvr>
                                      <p:tavLst>
                                        <p:tav tm="0">
                                          <p:val>
                                            <p:fltVal val="90"/>
                                          </p:val>
                                        </p:tav>
                                        <p:tav tm="100000">
                                          <p:val>
                                            <p:fltVal val="0"/>
                                          </p:val>
                                        </p:tav>
                                      </p:tavLst>
                                    </p:anim>
                                    <p:animEffect filter="fade" transition="in">
                                      <p:cBhvr>
                                        <p:cTn dur="1000" id="568"/>
                                        <p:tgtEl>
                                          <p:spTgt spid="101"/>
                                        </p:tgtEl>
                                      </p:cBhvr>
                                    </p:animEffect>
                                  </p:childTnLst>
                                </p:cTn>
                              </p:par>
                              <p:par>
                                <p:cTn fill="hold" grpId="0" id="569" nodeType="withEffect" presetClass="entr" presetID="31" presetSubtype="0">
                                  <p:stCondLst>
                                    <p:cond delay="500"/>
                                  </p:stCondLst>
                                  <p:childTnLst>
                                    <p:set>
                                      <p:cBhvr>
                                        <p:cTn dur="1" fill="hold" id="570">
                                          <p:stCondLst>
                                            <p:cond delay="0"/>
                                          </p:stCondLst>
                                        </p:cTn>
                                        <p:tgtEl>
                                          <p:spTgt spid="102"/>
                                        </p:tgtEl>
                                        <p:attrNameLst>
                                          <p:attrName>style.visibility</p:attrName>
                                        </p:attrNameLst>
                                      </p:cBhvr>
                                      <p:to>
                                        <p:strVal val="visible"/>
                                      </p:to>
                                    </p:set>
                                    <p:anim calcmode="lin" valueType="num">
                                      <p:cBhvr>
                                        <p:cTn dur="1000" fill="hold" id="571"/>
                                        <p:tgtEl>
                                          <p:spTgt spid="102"/>
                                        </p:tgtEl>
                                        <p:attrNameLst>
                                          <p:attrName>ppt_w</p:attrName>
                                        </p:attrNameLst>
                                      </p:cBhvr>
                                      <p:tavLst>
                                        <p:tav tm="0">
                                          <p:val>
                                            <p:fltVal val="0"/>
                                          </p:val>
                                        </p:tav>
                                        <p:tav tm="100000">
                                          <p:val>
                                            <p:strVal val="#ppt_w"/>
                                          </p:val>
                                        </p:tav>
                                      </p:tavLst>
                                    </p:anim>
                                    <p:anim calcmode="lin" valueType="num">
                                      <p:cBhvr>
                                        <p:cTn dur="1000" fill="hold" id="572"/>
                                        <p:tgtEl>
                                          <p:spTgt spid="102"/>
                                        </p:tgtEl>
                                        <p:attrNameLst>
                                          <p:attrName>ppt_h</p:attrName>
                                        </p:attrNameLst>
                                      </p:cBhvr>
                                      <p:tavLst>
                                        <p:tav tm="0">
                                          <p:val>
                                            <p:fltVal val="0"/>
                                          </p:val>
                                        </p:tav>
                                        <p:tav tm="100000">
                                          <p:val>
                                            <p:strVal val="#ppt_h"/>
                                          </p:val>
                                        </p:tav>
                                      </p:tavLst>
                                    </p:anim>
                                    <p:anim calcmode="lin" valueType="num">
                                      <p:cBhvr>
                                        <p:cTn dur="1000" fill="hold" id="573"/>
                                        <p:tgtEl>
                                          <p:spTgt spid="102"/>
                                        </p:tgtEl>
                                        <p:attrNameLst>
                                          <p:attrName>style.rotation</p:attrName>
                                        </p:attrNameLst>
                                      </p:cBhvr>
                                      <p:tavLst>
                                        <p:tav tm="0">
                                          <p:val>
                                            <p:fltVal val="90"/>
                                          </p:val>
                                        </p:tav>
                                        <p:tav tm="100000">
                                          <p:val>
                                            <p:fltVal val="0"/>
                                          </p:val>
                                        </p:tav>
                                      </p:tavLst>
                                    </p:anim>
                                    <p:animEffect filter="fade" transition="in">
                                      <p:cBhvr>
                                        <p:cTn dur="1000" id="574"/>
                                        <p:tgtEl>
                                          <p:spTgt spid="102"/>
                                        </p:tgtEl>
                                      </p:cBhvr>
                                    </p:animEffect>
                                  </p:childTnLst>
                                </p:cTn>
                              </p:par>
                              <p:par>
                                <p:cTn fill="hold" grpId="0" id="575" nodeType="withEffect" presetClass="entr" presetID="31" presetSubtype="0">
                                  <p:stCondLst>
                                    <p:cond delay="500"/>
                                  </p:stCondLst>
                                  <p:childTnLst>
                                    <p:set>
                                      <p:cBhvr>
                                        <p:cTn dur="1" fill="hold" id="576">
                                          <p:stCondLst>
                                            <p:cond delay="0"/>
                                          </p:stCondLst>
                                        </p:cTn>
                                        <p:tgtEl>
                                          <p:spTgt spid="103"/>
                                        </p:tgtEl>
                                        <p:attrNameLst>
                                          <p:attrName>style.visibility</p:attrName>
                                        </p:attrNameLst>
                                      </p:cBhvr>
                                      <p:to>
                                        <p:strVal val="visible"/>
                                      </p:to>
                                    </p:set>
                                    <p:anim calcmode="lin" valueType="num">
                                      <p:cBhvr>
                                        <p:cTn dur="1000" fill="hold" id="577"/>
                                        <p:tgtEl>
                                          <p:spTgt spid="103"/>
                                        </p:tgtEl>
                                        <p:attrNameLst>
                                          <p:attrName>ppt_w</p:attrName>
                                        </p:attrNameLst>
                                      </p:cBhvr>
                                      <p:tavLst>
                                        <p:tav tm="0">
                                          <p:val>
                                            <p:fltVal val="0"/>
                                          </p:val>
                                        </p:tav>
                                        <p:tav tm="100000">
                                          <p:val>
                                            <p:strVal val="#ppt_w"/>
                                          </p:val>
                                        </p:tav>
                                      </p:tavLst>
                                    </p:anim>
                                    <p:anim calcmode="lin" valueType="num">
                                      <p:cBhvr>
                                        <p:cTn dur="1000" fill="hold" id="578"/>
                                        <p:tgtEl>
                                          <p:spTgt spid="103"/>
                                        </p:tgtEl>
                                        <p:attrNameLst>
                                          <p:attrName>ppt_h</p:attrName>
                                        </p:attrNameLst>
                                      </p:cBhvr>
                                      <p:tavLst>
                                        <p:tav tm="0">
                                          <p:val>
                                            <p:fltVal val="0"/>
                                          </p:val>
                                        </p:tav>
                                        <p:tav tm="100000">
                                          <p:val>
                                            <p:strVal val="#ppt_h"/>
                                          </p:val>
                                        </p:tav>
                                      </p:tavLst>
                                    </p:anim>
                                    <p:anim calcmode="lin" valueType="num">
                                      <p:cBhvr>
                                        <p:cTn dur="1000" fill="hold" id="579"/>
                                        <p:tgtEl>
                                          <p:spTgt spid="103"/>
                                        </p:tgtEl>
                                        <p:attrNameLst>
                                          <p:attrName>style.rotation</p:attrName>
                                        </p:attrNameLst>
                                      </p:cBhvr>
                                      <p:tavLst>
                                        <p:tav tm="0">
                                          <p:val>
                                            <p:fltVal val="90"/>
                                          </p:val>
                                        </p:tav>
                                        <p:tav tm="100000">
                                          <p:val>
                                            <p:fltVal val="0"/>
                                          </p:val>
                                        </p:tav>
                                      </p:tavLst>
                                    </p:anim>
                                    <p:animEffect filter="fade" transition="in">
                                      <p:cBhvr>
                                        <p:cTn dur="1000" id="580"/>
                                        <p:tgtEl>
                                          <p:spTgt spid="103"/>
                                        </p:tgtEl>
                                      </p:cBhvr>
                                    </p:animEffect>
                                  </p:childTnLst>
                                </p:cTn>
                              </p:par>
                              <p:par>
                                <p:cTn fill="hold" grpId="0" id="581" nodeType="withEffect" presetClass="entr" presetID="31" presetSubtype="0">
                                  <p:stCondLst>
                                    <p:cond delay="500"/>
                                  </p:stCondLst>
                                  <p:childTnLst>
                                    <p:set>
                                      <p:cBhvr>
                                        <p:cTn dur="1" fill="hold" id="582">
                                          <p:stCondLst>
                                            <p:cond delay="0"/>
                                          </p:stCondLst>
                                        </p:cTn>
                                        <p:tgtEl>
                                          <p:spTgt spid="104"/>
                                        </p:tgtEl>
                                        <p:attrNameLst>
                                          <p:attrName>style.visibility</p:attrName>
                                        </p:attrNameLst>
                                      </p:cBhvr>
                                      <p:to>
                                        <p:strVal val="visible"/>
                                      </p:to>
                                    </p:set>
                                    <p:anim calcmode="lin" valueType="num">
                                      <p:cBhvr>
                                        <p:cTn dur="1000" fill="hold" id="583"/>
                                        <p:tgtEl>
                                          <p:spTgt spid="104"/>
                                        </p:tgtEl>
                                        <p:attrNameLst>
                                          <p:attrName>ppt_w</p:attrName>
                                        </p:attrNameLst>
                                      </p:cBhvr>
                                      <p:tavLst>
                                        <p:tav tm="0">
                                          <p:val>
                                            <p:fltVal val="0"/>
                                          </p:val>
                                        </p:tav>
                                        <p:tav tm="100000">
                                          <p:val>
                                            <p:strVal val="#ppt_w"/>
                                          </p:val>
                                        </p:tav>
                                      </p:tavLst>
                                    </p:anim>
                                    <p:anim calcmode="lin" valueType="num">
                                      <p:cBhvr>
                                        <p:cTn dur="1000" fill="hold" id="584"/>
                                        <p:tgtEl>
                                          <p:spTgt spid="104"/>
                                        </p:tgtEl>
                                        <p:attrNameLst>
                                          <p:attrName>ppt_h</p:attrName>
                                        </p:attrNameLst>
                                      </p:cBhvr>
                                      <p:tavLst>
                                        <p:tav tm="0">
                                          <p:val>
                                            <p:fltVal val="0"/>
                                          </p:val>
                                        </p:tav>
                                        <p:tav tm="100000">
                                          <p:val>
                                            <p:strVal val="#ppt_h"/>
                                          </p:val>
                                        </p:tav>
                                      </p:tavLst>
                                    </p:anim>
                                    <p:anim calcmode="lin" valueType="num">
                                      <p:cBhvr>
                                        <p:cTn dur="1000" fill="hold" id="585"/>
                                        <p:tgtEl>
                                          <p:spTgt spid="104"/>
                                        </p:tgtEl>
                                        <p:attrNameLst>
                                          <p:attrName>style.rotation</p:attrName>
                                        </p:attrNameLst>
                                      </p:cBhvr>
                                      <p:tavLst>
                                        <p:tav tm="0">
                                          <p:val>
                                            <p:fltVal val="90"/>
                                          </p:val>
                                        </p:tav>
                                        <p:tav tm="100000">
                                          <p:val>
                                            <p:fltVal val="0"/>
                                          </p:val>
                                        </p:tav>
                                      </p:tavLst>
                                    </p:anim>
                                    <p:animEffect filter="fade" transition="in">
                                      <p:cBhvr>
                                        <p:cTn dur="1000" id="586"/>
                                        <p:tgtEl>
                                          <p:spTgt spid="104"/>
                                        </p:tgtEl>
                                      </p:cBhvr>
                                    </p:animEffect>
                                  </p:childTnLst>
                                </p:cTn>
                              </p:par>
                              <p:par>
                                <p:cTn fill="hold" grpId="0" id="587" nodeType="withEffect" presetClass="entr" presetID="31" presetSubtype="0">
                                  <p:stCondLst>
                                    <p:cond delay="500"/>
                                  </p:stCondLst>
                                  <p:childTnLst>
                                    <p:set>
                                      <p:cBhvr>
                                        <p:cTn dur="1" fill="hold" id="588">
                                          <p:stCondLst>
                                            <p:cond delay="0"/>
                                          </p:stCondLst>
                                        </p:cTn>
                                        <p:tgtEl>
                                          <p:spTgt spid="105"/>
                                        </p:tgtEl>
                                        <p:attrNameLst>
                                          <p:attrName>style.visibility</p:attrName>
                                        </p:attrNameLst>
                                      </p:cBhvr>
                                      <p:to>
                                        <p:strVal val="visible"/>
                                      </p:to>
                                    </p:set>
                                    <p:anim calcmode="lin" valueType="num">
                                      <p:cBhvr>
                                        <p:cTn dur="1000" fill="hold" id="589"/>
                                        <p:tgtEl>
                                          <p:spTgt spid="105"/>
                                        </p:tgtEl>
                                        <p:attrNameLst>
                                          <p:attrName>ppt_w</p:attrName>
                                        </p:attrNameLst>
                                      </p:cBhvr>
                                      <p:tavLst>
                                        <p:tav tm="0">
                                          <p:val>
                                            <p:fltVal val="0"/>
                                          </p:val>
                                        </p:tav>
                                        <p:tav tm="100000">
                                          <p:val>
                                            <p:strVal val="#ppt_w"/>
                                          </p:val>
                                        </p:tav>
                                      </p:tavLst>
                                    </p:anim>
                                    <p:anim calcmode="lin" valueType="num">
                                      <p:cBhvr>
                                        <p:cTn dur="1000" fill="hold" id="590"/>
                                        <p:tgtEl>
                                          <p:spTgt spid="105"/>
                                        </p:tgtEl>
                                        <p:attrNameLst>
                                          <p:attrName>ppt_h</p:attrName>
                                        </p:attrNameLst>
                                      </p:cBhvr>
                                      <p:tavLst>
                                        <p:tav tm="0">
                                          <p:val>
                                            <p:fltVal val="0"/>
                                          </p:val>
                                        </p:tav>
                                        <p:tav tm="100000">
                                          <p:val>
                                            <p:strVal val="#ppt_h"/>
                                          </p:val>
                                        </p:tav>
                                      </p:tavLst>
                                    </p:anim>
                                    <p:anim calcmode="lin" valueType="num">
                                      <p:cBhvr>
                                        <p:cTn dur="1000" fill="hold" id="591"/>
                                        <p:tgtEl>
                                          <p:spTgt spid="105"/>
                                        </p:tgtEl>
                                        <p:attrNameLst>
                                          <p:attrName>style.rotation</p:attrName>
                                        </p:attrNameLst>
                                      </p:cBhvr>
                                      <p:tavLst>
                                        <p:tav tm="0">
                                          <p:val>
                                            <p:fltVal val="90"/>
                                          </p:val>
                                        </p:tav>
                                        <p:tav tm="100000">
                                          <p:val>
                                            <p:fltVal val="0"/>
                                          </p:val>
                                        </p:tav>
                                      </p:tavLst>
                                    </p:anim>
                                    <p:animEffect filter="fade" transition="in">
                                      <p:cBhvr>
                                        <p:cTn dur="1000" id="592"/>
                                        <p:tgtEl>
                                          <p:spTgt spid="105"/>
                                        </p:tgtEl>
                                      </p:cBhvr>
                                    </p:animEffect>
                                  </p:childTnLst>
                                </p:cTn>
                              </p:par>
                              <p:par>
                                <p:cTn fill="hold" grpId="0" id="593" nodeType="withEffect" presetClass="entr" presetID="31" presetSubtype="0">
                                  <p:stCondLst>
                                    <p:cond delay="500"/>
                                  </p:stCondLst>
                                  <p:childTnLst>
                                    <p:set>
                                      <p:cBhvr>
                                        <p:cTn dur="1" fill="hold" id="594">
                                          <p:stCondLst>
                                            <p:cond delay="0"/>
                                          </p:stCondLst>
                                        </p:cTn>
                                        <p:tgtEl>
                                          <p:spTgt spid="106"/>
                                        </p:tgtEl>
                                        <p:attrNameLst>
                                          <p:attrName>style.visibility</p:attrName>
                                        </p:attrNameLst>
                                      </p:cBhvr>
                                      <p:to>
                                        <p:strVal val="visible"/>
                                      </p:to>
                                    </p:set>
                                    <p:anim calcmode="lin" valueType="num">
                                      <p:cBhvr>
                                        <p:cTn dur="1000" fill="hold" id="595"/>
                                        <p:tgtEl>
                                          <p:spTgt spid="106"/>
                                        </p:tgtEl>
                                        <p:attrNameLst>
                                          <p:attrName>ppt_w</p:attrName>
                                        </p:attrNameLst>
                                      </p:cBhvr>
                                      <p:tavLst>
                                        <p:tav tm="0">
                                          <p:val>
                                            <p:fltVal val="0"/>
                                          </p:val>
                                        </p:tav>
                                        <p:tav tm="100000">
                                          <p:val>
                                            <p:strVal val="#ppt_w"/>
                                          </p:val>
                                        </p:tav>
                                      </p:tavLst>
                                    </p:anim>
                                    <p:anim calcmode="lin" valueType="num">
                                      <p:cBhvr>
                                        <p:cTn dur="1000" fill="hold" id="596"/>
                                        <p:tgtEl>
                                          <p:spTgt spid="106"/>
                                        </p:tgtEl>
                                        <p:attrNameLst>
                                          <p:attrName>ppt_h</p:attrName>
                                        </p:attrNameLst>
                                      </p:cBhvr>
                                      <p:tavLst>
                                        <p:tav tm="0">
                                          <p:val>
                                            <p:fltVal val="0"/>
                                          </p:val>
                                        </p:tav>
                                        <p:tav tm="100000">
                                          <p:val>
                                            <p:strVal val="#ppt_h"/>
                                          </p:val>
                                        </p:tav>
                                      </p:tavLst>
                                    </p:anim>
                                    <p:anim calcmode="lin" valueType="num">
                                      <p:cBhvr>
                                        <p:cTn dur="1000" fill="hold" id="597"/>
                                        <p:tgtEl>
                                          <p:spTgt spid="106"/>
                                        </p:tgtEl>
                                        <p:attrNameLst>
                                          <p:attrName>style.rotation</p:attrName>
                                        </p:attrNameLst>
                                      </p:cBhvr>
                                      <p:tavLst>
                                        <p:tav tm="0">
                                          <p:val>
                                            <p:fltVal val="90"/>
                                          </p:val>
                                        </p:tav>
                                        <p:tav tm="100000">
                                          <p:val>
                                            <p:fltVal val="0"/>
                                          </p:val>
                                        </p:tav>
                                      </p:tavLst>
                                    </p:anim>
                                    <p:animEffect filter="fade" transition="in">
                                      <p:cBhvr>
                                        <p:cTn dur="1000" id="598"/>
                                        <p:tgtEl>
                                          <p:spTgt spid="106"/>
                                        </p:tgtEl>
                                      </p:cBhvr>
                                    </p:animEffect>
                                  </p:childTnLst>
                                </p:cTn>
                              </p:par>
                              <p:par>
                                <p:cTn fill="hold" grpId="0" id="599" nodeType="withEffect" presetClass="entr" presetID="31" presetSubtype="0">
                                  <p:stCondLst>
                                    <p:cond delay="500"/>
                                  </p:stCondLst>
                                  <p:childTnLst>
                                    <p:set>
                                      <p:cBhvr>
                                        <p:cTn dur="1" fill="hold" id="600">
                                          <p:stCondLst>
                                            <p:cond delay="0"/>
                                          </p:stCondLst>
                                        </p:cTn>
                                        <p:tgtEl>
                                          <p:spTgt spid="107"/>
                                        </p:tgtEl>
                                        <p:attrNameLst>
                                          <p:attrName>style.visibility</p:attrName>
                                        </p:attrNameLst>
                                      </p:cBhvr>
                                      <p:to>
                                        <p:strVal val="visible"/>
                                      </p:to>
                                    </p:set>
                                    <p:anim calcmode="lin" valueType="num">
                                      <p:cBhvr>
                                        <p:cTn dur="1000" fill="hold" id="601"/>
                                        <p:tgtEl>
                                          <p:spTgt spid="107"/>
                                        </p:tgtEl>
                                        <p:attrNameLst>
                                          <p:attrName>ppt_w</p:attrName>
                                        </p:attrNameLst>
                                      </p:cBhvr>
                                      <p:tavLst>
                                        <p:tav tm="0">
                                          <p:val>
                                            <p:fltVal val="0"/>
                                          </p:val>
                                        </p:tav>
                                        <p:tav tm="100000">
                                          <p:val>
                                            <p:strVal val="#ppt_w"/>
                                          </p:val>
                                        </p:tav>
                                      </p:tavLst>
                                    </p:anim>
                                    <p:anim calcmode="lin" valueType="num">
                                      <p:cBhvr>
                                        <p:cTn dur="1000" fill="hold" id="602"/>
                                        <p:tgtEl>
                                          <p:spTgt spid="107"/>
                                        </p:tgtEl>
                                        <p:attrNameLst>
                                          <p:attrName>ppt_h</p:attrName>
                                        </p:attrNameLst>
                                      </p:cBhvr>
                                      <p:tavLst>
                                        <p:tav tm="0">
                                          <p:val>
                                            <p:fltVal val="0"/>
                                          </p:val>
                                        </p:tav>
                                        <p:tav tm="100000">
                                          <p:val>
                                            <p:strVal val="#ppt_h"/>
                                          </p:val>
                                        </p:tav>
                                      </p:tavLst>
                                    </p:anim>
                                    <p:anim calcmode="lin" valueType="num">
                                      <p:cBhvr>
                                        <p:cTn dur="1000" fill="hold" id="603"/>
                                        <p:tgtEl>
                                          <p:spTgt spid="107"/>
                                        </p:tgtEl>
                                        <p:attrNameLst>
                                          <p:attrName>style.rotation</p:attrName>
                                        </p:attrNameLst>
                                      </p:cBhvr>
                                      <p:tavLst>
                                        <p:tav tm="0">
                                          <p:val>
                                            <p:fltVal val="90"/>
                                          </p:val>
                                        </p:tav>
                                        <p:tav tm="100000">
                                          <p:val>
                                            <p:fltVal val="0"/>
                                          </p:val>
                                        </p:tav>
                                      </p:tavLst>
                                    </p:anim>
                                    <p:animEffect filter="fade" transition="in">
                                      <p:cBhvr>
                                        <p:cTn dur="1000" id="604"/>
                                        <p:tgtEl>
                                          <p:spTgt spid="107"/>
                                        </p:tgtEl>
                                      </p:cBhvr>
                                    </p:animEffect>
                                  </p:childTnLst>
                                </p:cTn>
                              </p:par>
                              <p:par>
                                <p:cTn fill="hold" grpId="0" id="605" nodeType="withEffect" presetClass="entr" presetID="31" presetSubtype="0">
                                  <p:stCondLst>
                                    <p:cond delay="500"/>
                                  </p:stCondLst>
                                  <p:childTnLst>
                                    <p:set>
                                      <p:cBhvr>
                                        <p:cTn dur="1" fill="hold" id="606">
                                          <p:stCondLst>
                                            <p:cond delay="0"/>
                                          </p:stCondLst>
                                        </p:cTn>
                                        <p:tgtEl>
                                          <p:spTgt spid="108"/>
                                        </p:tgtEl>
                                        <p:attrNameLst>
                                          <p:attrName>style.visibility</p:attrName>
                                        </p:attrNameLst>
                                      </p:cBhvr>
                                      <p:to>
                                        <p:strVal val="visible"/>
                                      </p:to>
                                    </p:set>
                                    <p:anim calcmode="lin" valueType="num">
                                      <p:cBhvr>
                                        <p:cTn dur="1000" fill="hold" id="607"/>
                                        <p:tgtEl>
                                          <p:spTgt spid="108"/>
                                        </p:tgtEl>
                                        <p:attrNameLst>
                                          <p:attrName>ppt_w</p:attrName>
                                        </p:attrNameLst>
                                      </p:cBhvr>
                                      <p:tavLst>
                                        <p:tav tm="0">
                                          <p:val>
                                            <p:fltVal val="0"/>
                                          </p:val>
                                        </p:tav>
                                        <p:tav tm="100000">
                                          <p:val>
                                            <p:strVal val="#ppt_w"/>
                                          </p:val>
                                        </p:tav>
                                      </p:tavLst>
                                    </p:anim>
                                    <p:anim calcmode="lin" valueType="num">
                                      <p:cBhvr>
                                        <p:cTn dur="1000" fill="hold" id="608"/>
                                        <p:tgtEl>
                                          <p:spTgt spid="108"/>
                                        </p:tgtEl>
                                        <p:attrNameLst>
                                          <p:attrName>ppt_h</p:attrName>
                                        </p:attrNameLst>
                                      </p:cBhvr>
                                      <p:tavLst>
                                        <p:tav tm="0">
                                          <p:val>
                                            <p:fltVal val="0"/>
                                          </p:val>
                                        </p:tav>
                                        <p:tav tm="100000">
                                          <p:val>
                                            <p:strVal val="#ppt_h"/>
                                          </p:val>
                                        </p:tav>
                                      </p:tavLst>
                                    </p:anim>
                                    <p:anim calcmode="lin" valueType="num">
                                      <p:cBhvr>
                                        <p:cTn dur="1000" fill="hold" id="609"/>
                                        <p:tgtEl>
                                          <p:spTgt spid="108"/>
                                        </p:tgtEl>
                                        <p:attrNameLst>
                                          <p:attrName>style.rotation</p:attrName>
                                        </p:attrNameLst>
                                      </p:cBhvr>
                                      <p:tavLst>
                                        <p:tav tm="0">
                                          <p:val>
                                            <p:fltVal val="90"/>
                                          </p:val>
                                        </p:tav>
                                        <p:tav tm="100000">
                                          <p:val>
                                            <p:fltVal val="0"/>
                                          </p:val>
                                        </p:tav>
                                      </p:tavLst>
                                    </p:anim>
                                    <p:animEffect filter="fade" transition="in">
                                      <p:cBhvr>
                                        <p:cTn dur="1000" id="610"/>
                                        <p:tgtEl>
                                          <p:spTgt spid="108"/>
                                        </p:tgtEl>
                                      </p:cBhvr>
                                    </p:animEffect>
                                  </p:childTnLst>
                                </p:cTn>
                              </p:par>
                              <p:par>
                                <p:cTn fill="hold" grpId="0" id="611" nodeType="withEffect" presetClass="entr" presetID="31" presetSubtype="0">
                                  <p:stCondLst>
                                    <p:cond delay="500"/>
                                  </p:stCondLst>
                                  <p:childTnLst>
                                    <p:set>
                                      <p:cBhvr>
                                        <p:cTn dur="1" fill="hold" id="612">
                                          <p:stCondLst>
                                            <p:cond delay="0"/>
                                          </p:stCondLst>
                                        </p:cTn>
                                        <p:tgtEl>
                                          <p:spTgt spid="109"/>
                                        </p:tgtEl>
                                        <p:attrNameLst>
                                          <p:attrName>style.visibility</p:attrName>
                                        </p:attrNameLst>
                                      </p:cBhvr>
                                      <p:to>
                                        <p:strVal val="visible"/>
                                      </p:to>
                                    </p:set>
                                    <p:anim calcmode="lin" valueType="num">
                                      <p:cBhvr>
                                        <p:cTn dur="1000" fill="hold" id="613"/>
                                        <p:tgtEl>
                                          <p:spTgt spid="109"/>
                                        </p:tgtEl>
                                        <p:attrNameLst>
                                          <p:attrName>ppt_w</p:attrName>
                                        </p:attrNameLst>
                                      </p:cBhvr>
                                      <p:tavLst>
                                        <p:tav tm="0">
                                          <p:val>
                                            <p:fltVal val="0"/>
                                          </p:val>
                                        </p:tav>
                                        <p:tav tm="100000">
                                          <p:val>
                                            <p:strVal val="#ppt_w"/>
                                          </p:val>
                                        </p:tav>
                                      </p:tavLst>
                                    </p:anim>
                                    <p:anim calcmode="lin" valueType="num">
                                      <p:cBhvr>
                                        <p:cTn dur="1000" fill="hold" id="614"/>
                                        <p:tgtEl>
                                          <p:spTgt spid="109"/>
                                        </p:tgtEl>
                                        <p:attrNameLst>
                                          <p:attrName>ppt_h</p:attrName>
                                        </p:attrNameLst>
                                      </p:cBhvr>
                                      <p:tavLst>
                                        <p:tav tm="0">
                                          <p:val>
                                            <p:fltVal val="0"/>
                                          </p:val>
                                        </p:tav>
                                        <p:tav tm="100000">
                                          <p:val>
                                            <p:strVal val="#ppt_h"/>
                                          </p:val>
                                        </p:tav>
                                      </p:tavLst>
                                    </p:anim>
                                    <p:anim calcmode="lin" valueType="num">
                                      <p:cBhvr>
                                        <p:cTn dur="1000" fill="hold" id="615"/>
                                        <p:tgtEl>
                                          <p:spTgt spid="109"/>
                                        </p:tgtEl>
                                        <p:attrNameLst>
                                          <p:attrName>style.rotation</p:attrName>
                                        </p:attrNameLst>
                                      </p:cBhvr>
                                      <p:tavLst>
                                        <p:tav tm="0">
                                          <p:val>
                                            <p:fltVal val="90"/>
                                          </p:val>
                                        </p:tav>
                                        <p:tav tm="100000">
                                          <p:val>
                                            <p:fltVal val="0"/>
                                          </p:val>
                                        </p:tav>
                                      </p:tavLst>
                                    </p:anim>
                                    <p:animEffect filter="fade" transition="in">
                                      <p:cBhvr>
                                        <p:cTn dur="1000" id="616"/>
                                        <p:tgtEl>
                                          <p:spTgt spid="109"/>
                                        </p:tgtEl>
                                      </p:cBhvr>
                                    </p:animEffect>
                                  </p:childTnLst>
                                </p:cTn>
                              </p:par>
                              <p:par>
                                <p:cTn fill="hold" grpId="0" id="617" nodeType="withEffect" presetClass="entr" presetID="31" presetSubtype="0">
                                  <p:stCondLst>
                                    <p:cond delay="500"/>
                                  </p:stCondLst>
                                  <p:childTnLst>
                                    <p:set>
                                      <p:cBhvr>
                                        <p:cTn dur="1" fill="hold" id="618">
                                          <p:stCondLst>
                                            <p:cond delay="0"/>
                                          </p:stCondLst>
                                        </p:cTn>
                                        <p:tgtEl>
                                          <p:spTgt spid="110"/>
                                        </p:tgtEl>
                                        <p:attrNameLst>
                                          <p:attrName>style.visibility</p:attrName>
                                        </p:attrNameLst>
                                      </p:cBhvr>
                                      <p:to>
                                        <p:strVal val="visible"/>
                                      </p:to>
                                    </p:set>
                                    <p:anim calcmode="lin" valueType="num">
                                      <p:cBhvr>
                                        <p:cTn dur="1000" fill="hold" id="619"/>
                                        <p:tgtEl>
                                          <p:spTgt spid="110"/>
                                        </p:tgtEl>
                                        <p:attrNameLst>
                                          <p:attrName>ppt_w</p:attrName>
                                        </p:attrNameLst>
                                      </p:cBhvr>
                                      <p:tavLst>
                                        <p:tav tm="0">
                                          <p:val>
                                            <p:fltVal val="0"/>
                                          </p:val>
                                        </p:tav>
                                        <p:tav tm="100000">
                                          <p:val>
                                            <p:strVal val="#ppt_w"/>
                                          </p:val>
                                        </p:tav>
                                      </p:tavLst>
                                    </p:anim>
                                    <p:anim calcmode="lin" valueType="num">
                                      <p:cBhvr>
                                        <p:cTn dur="1000" fill="hold" id="620"/>
                                        <p:tgtEl>
                                          <p:spTgt spid="110"/>
                                        </p:tgtEl>
                                        <p:attrNameLst>
                                          <p:attrName>ppt_h</p:attrName>
                                        </p:attrNameLst>
                                      </p:cBhvr>
                                      <p:tavLst>
                                        <p:tav tm="0">
                                          <p:val>
                                            <p:fltVal val="0"/>
                                          </p:val>
                                        </p:tav>
                                        <p:tav tm="100000">
                                          <p:val>
                                            <p:strVal val="#ppt_h"/>
                                          </p:val>
                                        </p:tav>
                                      </p:tavLst>
                                    </p:anim>
                                    <p:anim calcmode="lin" valueType="num">
                                      <p:cBhvr>
                                        <p:cTn dur="1000" fill="hold" id="621"/>
                                        <p:tgtEl>
                                          <p:spTgt spid="110"/>
                                        </p:tgtEl>
                                        <p:attrNameLst>
                                          <p:attrName>style.rotation</p:attrName>
                                        </p:attrNameLst>
                                      </p:cBhvr>
                                      <p:tavLst>
                                        <p:tav tm="0">
                                          <p:val>
                                            <p:fltVal val="90"/>
                                          </p:val>
                                        </p:tav>
                                        <p:tav tm="100000">
                                          <p:val>
                                            <p:fltVal val="0"/>
                                          </p:val>
                                        </p:tav>
                                      </p:tavLst>
                                    </p:anim>
                                    <p:animEffect filter="fade" transition="in">
                                      <p:cBhvr>
                                        <p:cTn dur="1000" id="622"/>
                                        <p:tgtEl>
                                          <p:spTgt spid="110"/>
                                        </p:tgtEl>
                                      </p:cBhvr>
                                    </p:animEffect>
                                  </p:childTnLst>
                                </p:cTn>
                              </p:par>
                              <p:par>
                                <p:cTn fill="hold" grpId="0" id="623" nodeType="withEffect" presetClass="entr" presetID="31" presetSubtype="0">
                                  <p:stCondLst>
                                    <p:cond delay="500"/>
                                  </p:stCondLst>
                                  <p:childTnLst>
                                    <p:set>
                                      <p:cBhvr>
                                        <p:cTn dur="1" fill="hold" id="624">
                                          <p:stCondLst>
                                            <p:cond delay="0"/>
                                          </p:stCondLst>
                                        </p:cTn>
                                        <p:tgtEl>
                                          <p:spTgt spid="111"/>
                                        </p:tgtEl>
                                        <p:attrNameLst>
                                          <p:attrName>style.visibility</p:attrName>
                                        </p:attrNameLst>
                                      </p:cBhvr>
                                      <p:to>
                                        <p:strVal val="visible"/>
                                      </p:to>
                                    </p:set>
                                    <p:anim calcmode="lin" valueType="num">
                                      <p:cBhvr>
                                        <p:cTn dur="1000" fill="hold" id="625"/>
                                        <p:tgtEl>
                                          <p:spTgt spid="111"/>
                                        </p:tgtEl>
                                        <p:attrNameLst>
                                          <p:attrName>ppt_w</p:attrName>
                                        </p:attrNameLst>
                                      </p:cBhvr>
                                      <p:tavLst>
                                        <p:tav tm="0">
                                          <p:val>
                                            <p:fltVal val="0"/>
                                          </p:val>
                                        </p:tav>
                                        <p:tav tm="100000">
                                          <p:val>
                                            <p:strVal val="#ppt_w"/>
                                          </p:val>
                                        </p:tav>
                                      </p:tavLst>
                                    </p:anim>
                                    <p:anim calcmode="lin" valueType="num">
                                      <p:cBhvr>
                                        <p:cTn dur="1000" fill="hold" id="626"/>
                                        <p:tgtEl>
                                          <p:spTgt spid="111"/>
                                        </p:tgtEl>
                                        <p:attrNameLst>
                                          <p:attrName>ppt_h</p:attrName>
                                        </p:attrNameLst>
                                      </p:cBhvr>
                                      <p:tavLst>
                                        <p:tav tm="0">
                                          <p:val>
                                            <p:fltVal val="0"/>
                                          </p:val>
                                        </p:tav>
                                        <p:tav tm="100000">
                                          <p:val>
                                            <p:strVal val="#ppt_h"/>
                                          </p:val>
                                        </p:tav>
                                      </p:tavLst>
                                    </p:anim>
                                    <p:anim calcmode="lin" valueType="num">
                                      <p:cBhvr>
                                        <p:cTn dur="1000" fill="hold" id="627"/>
                                        <p:tgtEl>
                                          <p:spTgt spid="111"/>
                                        </p:tgtEl>
                                        <p:attrNameLst>
                                          <p:attrName>style.rotation</p:attrName>
                                        </p:attrNameLst>
                                      </p:cBhvr>
                                      <p:tavLst>
                                        <p:tav tm="0">
                                          <p:val>
                                            <p:fltVal val="90"/>
                                          </p:val>
                                        </p:tav>
                                        <p:tav tm="100000">
                                          <p:val>
                                            <p:fltVal val="0"/>
                                          </p:val>
                                        </p:tav>
                                      </p:tavLst>
                                    </p:anim>
                                    <p:animEffect filter="fade" transition="in">
                                      <p:cBhvr>
                                        <p:cTn dur="1000" id="628"/>
                                        <p:tgtEl>
                                          <p:spTgt spid="111"/>
                                        </p:tgtEl>
                                      </p:cBhvr>
                                    </p:animEffect>
                                  </p:childTnLst>
                                </p:cTn>
                              </p:par>
                              <p:par>
                                <p:cTn fill="hold" grpId="0" id="629" nodeType="withEffect" presetClass="entr" presetID="31" presetSubtype="0">
                                  <p:stCondLst>
                                    <p:cond delay="500"/>
                                  </p:stCondLst>
                                  <p:childTnLst>
                                    <p:set>
                                      <p:cBhvr>
                                        <p:cTn dur="1" fill="hold" id="630">
                                          <p:stCondLst>
                                            <p:cond delay="0"/>
                                          </p:stCondLst>
                                        </p:cTn>
                                        <p:tgtEl>
                                          <p:spTgt spid="112"/>
                                        </p:tgtEl>
                                        <p:attrNameLst>
                                          <p:attrName>style.visibility</p:attrName>
                                        </p:attrNameLst>
                                      </p:cBhvr>
                                      <p:to>
                                        <p:strVal val="visible"/>
                                      </p:to>
                                    </p:set>
                                    <p:anim calcmode="lin" valueType="num">
                                      <p:cBhvr>
                                        <p:cTn dur="1000" fill="hold" id="631"/>
                                        <p:tgtEl>
                                          <p:spTgt spid="112"/>
                                        </p:tgtEl>
                                        <p:attrNameLst>
                                          <p:attrName>ppt_w</p:attrName>
                                        </p:attrNameLst>
                                      </p:cBhvr>
                                      <p:tavLst>
                                        <p:tav tm="0">
                                          <p:val>
                                            <p:fltVal val="0"/>
                                          </p:val>
                                        </p:tav>
                                        <p:tav tm="100000">
                                          <p:val>
                                            <p:strVal val="#ppt_w"/>
                                          </p:val>
                                        </p:tav>
                                      </p:tavLst>
                                    </p:anim>
                                    <p:anim calcmode="lin" valueType="num">
                                      <p:cBhvr>
                                        <p:cTn dur="1000" fill="hold" id="632"/>
                                        <p:tgtEl>
                                          <p:spTgt spid="112"/>
                                        </p:tgtEl>
                                        <p:attrNameLst>
                                          <p:attrName>ppt_h</p:attrName>
                                        </p:attrNameLst>
                                      </p:cBhvr>
                                      <p:tavLst>
                                        <p:tav tm="0">
                                          <p:val>
                                            <p:fltVal val="0"/>
                                          </p:val>
                                        </p:tav>
                                        <p:tav tm="100000">
                                          <p:val>
                                            <p:strVal val="#ppt_h"/>
                                          </p:val>
                                        </p:tav>
                                      </p:tavLst>
                                    </p:anim>
                                    <p:anim calcmode="lin" valueType="num">
                                      <p:cBhvr>
                                        <p:cTn dur="1000" fill="hold" id="633"/>
                                        <p:tgtEl>
                                          <p:spTgt spid="112"/>
                                        </p:tgtEl>
                                        <p:attrNameLst>
                                          <p:attrName>style.rotation</p:attrName>
                                        </p:attrNameLst>
                                      </p:cBhvr>
                                      <p:tavLst>
                                        <p:tav tm="0">
                                          <p:val>
                                            <p:fltVal val="90"/>
                                          </p:val>
                                        </p:tav>
                                        <p:tav tm="100000">
                                          <p:val>
                                            <p:fltVal val="0"/>
                                          </p:val>
                                        </p:tav>
                                      </p:tavLst>
                                    </p:anim>
                                    <p:animEffect filter="fade" transition="in">
                                      <p:cBhvr>
                                        <p:cTn dur="1000" id="634"/>
                                        <p:tgtEl>
                                          <p:spTgt spid="112"/>
                                        </p:tgtEl>
                                      </p:cBhvr>
                                    </p:animEffect>
                                  </p:childTnLst>
                                </p:cTn>
                              </p:par>
                              <p:par>
                                <p:cTn fill="hold" grpId="0" id="635" nodeType="withEffect" presetClass="entr" presetID="31" presetSubtype="0">
                                  <p:stCondLst>
                                    <p:cond delay="500"/>
                                  </p:stCondLst>
                                  <p:childTnLst>
                                    <p:set>
                                      <p:cBhvr>
                                        <p:cTn dur="1" fill="hold" id="636">
                                          <p:stCondLst>
                                            <p:cond delay="0"/>
                                          </p:stCondLst>
                                        </p:cTn>
                                        <p:tgtEl>
                                          <p:spTgt spid="113"/>
                                        </p:tgtEl>
                                        <p:attrNameLst>
                                          <p:attrName>style.visibility</p:attrName>
                                        </p:attrNameLst>
                                      </p:cBhvr>
                                      <p:to>
                                        <p:strVal val="visible"/>
                                      </p:to>
                                    </p:set>
                                    <p:anim calcmode="lin" valueType="num">
                                      <p:cBhvr>
                                        <p:cTn dur="1000" fill="hold" id="637"/>
                                        <p:tgtEl>
                                          <p:spTgt spid="113"/>
                                        </p:tgtEl>
                                        <p:attrNameLst>
                                          <p:attrName>ppt_w</p:attrName>
                                        </p:attrNameLst>
                                      </p:cBhvr>
                                      <p:tavLst>
                                        <p:tav tm="0">
                                          <p:val>
                                            <p:fltVal val="0"/>
                                          </p:val>
                                        </p:tav>
                                        <p:tav tm="100000">
                                          <p:val>
                                            <p:strVal val="#ppt_w"/>
                                          </p:val>
                                        </p:tav>
                                      </p:tavLst>
                                    </p:anim>
                                    <p:anim calcmode="lin" valueType="num">
                                      <p:cBhvr>
                                        <p:cTn dur="1000" fill="hold" id="638"/>
                                        <p:tgtEl>
                                          <p:spTgt spid="113"/>
                                        </p:tgtEl>
                                        <p:attrNameLst>
                                          <p:attrName>ppt_h</p:attrName>
                                        </p:attrNameLst>
                                      </p:cBhvr>
                                      <p:tavLst>
                                        <p:tav tm="0">
                                          <p:val>
                                            <p:fltVal val="0"/>
                                          </p:val>
                                        </p:tav>
                                        <p:tav tm="100000">
                                          <p:val>
                                            <p:strVal val="#ppt_h"/>
                                          </p:val>
                                        </p:tav>
                                      </p:tavLst>
                                    </p:anim>
                                    <p:anim calcmode="lin" valueType="num">
                                      <p:cBhvr>
                                        <p:cTn dur="1000" fill="hold" id="639"/>
                                        <p:tgtEl>
                                          <p:spTgt spid="113"/>
                                        </p:tgtEl>
                                        <p:attrNameLst>
                                          <p:attrName>style.rotation</p:attrName>
                                        </p:attrNameLst>
                                      </p:cBhvr>
                                      <p:tavLst>
                                        <p:tav tm="0">
                                          <p:val>
                                            <p:fltVal val="90"/>
                                          </p:val>
                                        </p:tav>
                                        <p:tav tm="100000">
                                          <p:val>
                                            <p:fltVal val="0"/>
                                          </p:val>
                                        </p:tav>
                                      </p:tavLst>
                                    </p:anim>
                                    <p:animEffect filter="fade" transition="in">
                                      <p:cBhvr>
                                        <p:cTn dur="1000" id="640"/>
                                        <p:tgtEl>
                                          <p:spTgt spid="113"/>
                                        </p:tgtEl>
                                      </p:cBhvr>
                                    </p:animEffect>
                                  </p:childTnLst>
                                </p:cTn>
                              </p:par>
                              <p:par>
                                <p:cTn fill="hold" id="641" nodeType="withEffect" presetClass="entr" presetID="31" presetSubtype="0">
                                  <p:stCondLst>
                                    <p:cond delay="500"/>
                                  </p:stCondLst>
                                  <p:childTnLst>
                                    <p:set>
                                      <p:cBhvr>
                                        <p:cTn dur="1" fill="hold" id="642">
                                          <p:stCondLst>
                                            <p:cond delay="0"/>
                                          </p:stCondLst>
                                        </p:cTn>
                                        <p:tgtEl>
                                          <p:spTgt spid="114"/>
                                        </p:tgtEl>
                                        <p:attrNameLst>
                                          <p:attrName>style.visibility</p:attrName>
                                        </p:attrNameLst>
                                      </p:cBhvr>
                                      <p:to>
                                        <p:strVal val="visible"/>
                                      </p:to>
                                    </p:set>
                                    <p:anim calcmode="lin" valueType="num">
                                      <p:cBhvr>
                                        <p:cTn dur="1000" fill="hold" id="643"/>
                                        <p:tgtEl>
                                          <p:spTgt spid="114"/>
                                        </p:tgtEl>
                                        <p:attrNameLst>
                                          <p:attrName>ppt_w</p:attrName>
                                        </p:attrNameLst>
                                      </p:cBhvr>
                                      <p:tavLst>
                                        <p:tav tm="0">
                                          <p:val>
                                            <p:fltVal val="0"/>
                                          </p:val>
                                        </p:tav>
                                        <p:tav tm="100000">
                                          <p:val>
                                            <p:strVal val="#ppt_w"/>
                                          </p:val>
                                        </p:tav>
                                      </p:tavLst>
                                    </p:anim>
                                    <p:anim calcmode="lin" valueType="num">
                                      <p:cBhvr>
                                        <p:cTn dur="1000" fill="hold" id="644"/>
                                        <p:tgtEl>
                                          <p:spTgt spid="114"/>
                                        </p:tgtEl>
                                        <p:attrNameLst>
                                          <p:attrName>ppt_h</p:attrName>
                                        </p:attrNameLst>
                                      </p:cBhvr>
                                      <p:tavLst>
                                        <p:tav tm="0">
                                          <p:val>
                                            <p:fltVal val="0"/>
                                          </p:val>
                                        </p:tav>
                                        <p:tav tm="100000">
                                          <p:val>
                                            <p:strVal val="#ppt_h"/>
                                          </p:val>
                                        </p:tav>
                                      </p:tavLst>
                                    </p:anim>
                                    <p:anim calcmode="lin" valueType="num">
                                      <p:cBhvr>
                                        <p:cTn dur="1000" fill="hold" id="645"/>
                                        <p:tgtEl>
                                          <p:spTgt spid="114"/>
                                        </p:tgtEl>
                                        <p:attrNameLst>
                                          <p:attrName>style.rotation</p:attrName>
                                        </p:attrNameLst>
                                      </p:cBhvr>
                                      <p:tavLst>
                                        <p:tav tm="0">
                                          <p:val>
                                            <p:fltVal val="90"/>
                                          </p:val>
                                        </p:tav>
                                        <p:tav tm="100000">
                                          <p:val>
                                            <p:fltVal val="0"/>
                                          </p:val>
                                        </p:tav>
                                      </p:tavLst>
                                    </p:anim>
                                    <p:animEffect filter="fade" transition="in">
                                      <p:cBhvr>
                                        <p:cTn dur="1000" id="646"/>
                                        <p:tgtEl>
                                          <p:spTgt spid="114"/>
                                        </p:tgtEl>
                                      </p:cBhvr>
                                    </p:animEffect>
                                  </p:childTnLst>
                                </p:cTn>
                              </p:par>
                              <p:par>
                                <p:cTn fill="hold" id="647" nodeType="withEffect" presetClass="entr" presetID="31" presetSubtype="0">
                                  <p:stCondLst>
                                    <p:cond delay="500"/>
                                  </p:stCondLst>
                                  <p:childTnLst>
                                    <p:set>
                                      <p:cBhvr>
                                        <p:cTn dur="1" fill="hold" id="648">
                                          <p:stCondLst>
                                            <p:cond delay="0"/>
                                          </p:stCondLst>
                                        </p:cTn>
                                        <p:tgtEl>
                                          <p:spTgt spid="120"/>
                                        </p:tgtEl>
                                        <p:attrNameLst>
                                          <p:attrName>style.visibility</p:attrName>
                                        </p:attrNameLst>
                                      </p:cBhvr>
                                      <p:to>
                                        <p:strVal val="visible"/>
                                      </p:to>
                                    </p:set>
                                    <p:anim calcmode="lin" valueType="num">
                                      <p:cBhvr>
                                        <p:cTn dur="1000" fill="hold" id="649"/>
                                        <p:tgtEl>
                                          <p:spTgt spid="120"/>
                                        </p:tgtEl>
                                        <p:attrNameLst>
                                          <p:attrName>ppt_w</p:attrName>
                                        </p:attrNameLst>
                                      </p:cBhvr>
                                      <p:tavLst>
                                        <p:tav tm="0">
                                          <p:val>
                                            <p:fltVal val="0"/>
                                          </p:val>
                                        </p:tav>
                                        <p:tav tm="100000">
                                          <p:val>
                                            <p:strVal val="#ppt_w"/>
                                          </p:val>
                                        </p:tav>
                                      </p:tavLst>
                                    </p:anim>
                                    <p:anim calcmode="lin" valueType="num">
                                      <p:cBhvr>
                                        <p:cTn dur="1000" fill="hold" id="650"/>
                                        <p:tgtEl>
                                          <p:spTgt spid="120"/>
                                        </p:tgtEl>
                                        <p:attrNameLst>
                                          <p:attrName>ppt_h</p:attrName>
                                        </p:attrNameLst>
                                      </p:cBhvr>
                                      <p:tavLst>
                                        <p:tav tm="0">
                                          <p:val>
                                            <p:fltVal val="0"/>
                                          </p:val>
                                        </p:tav>
                                        <p:tav tm="100000">
                                          <p:val>
                                            <p:strVal val="#ppt_h"/>
                                          </p:val>
                                        </p:tav>
                                      </p:tavLst>
                                    </p:anim>
                                    <p:anim calcmode="lin" valueType="num">
                                      <p:cBhvr>
                                        <p:cTn dur="1000" fill="hold" id="651"/>
                                        <p:tgtEl>
                                          <p:spTgt spid="120"/>
                                        </p:tgtEl>
                                        <p:attrNameLst>
                                          <p:attrName>style.rotation</p:attrName>
                                        </p:attrNameLst>
                                      </p:cBhvr>
                                      <p:tavLst>
                                        <p:tav tm="0">
                                          <p:val>
                                            <p:fltVal val="90"/>
                                          </p:val>
                                        </p:tav>
                                        <p:tav tm="100000">
                                          <p:val>
                                            <p:fltVal val="0"/>
                                          </p:val>
                                        </p:tav>
                                      </p:tavLst>
                                    </p:anim>
                                    <p:animEffect filter="fade" transition="in">
                                      <p:cBhvr>
                                        <p:cTn dur="1000" id="652"/>
                                        <p:tgtEl>
                                          <p:spTgt spid="120"/>
                                        </p:tgtEl>
                                      </p:cBhvr>
                                    </p:animEffect>
                                  </p:childTnLst>
                                </p:cTn>
                              </p:par>
                              <p:par>
                                <p:cTn fill="hold" id="653" nodeType="withEffect" presetClass="entr" presetID="31" presetSubtype="0">
                                  <p:stCondLst>
                                    <p:cond delay="500"/>
                                  </p:stCondLst>
                                  <p:childTnLst>
                                    <p:set>
                                      <p:cBhvr>
                                        <p:cTn dur="1" fill="hold" id="654">
                                          <p:stCondLst>
                                            <p:cond delay="0"/>
                                          </p:stCondLst>
                                        </p:cTn>
                                        <p:tgtEl>
                                          <p:spTgt spid="121"/>
                                        </p:tgtEl>
                                        <p:attrNameLst>
                                          <p:attrName>style.visibility</p:attrName>
                                        </p:attrNameLst>
                                      </p:cBhvr>
                                      <p:to>
                                        <p:strVal val="visible"/>
                                      </p:to>
                                    </p:set>
                                    <p:anim calcmode="lin" valueType="num">
                                      <p:cBhvr>
                                        <p:cTn dur="1000" fill="hold" id="655"/>
                                        <p:tgtEl>
                                          <p:spTgt spid="121"/>
                                        </p:tgtEl>
                                        <p:attrNameLst>
                                          <p:attrName>ppt_w</p:attrName>
                                        </p:attrNameLst>
                                      </p:cBhvr>
                                      <p:tavLst>
                                        <p:tav tm="0">
                                          <p:val>
                                            <p:fltVal val="0"/>
                                          </p:val>
                                        </p:tav>
                                        <p:tav tm="100000">
                                          <p:val>
                                            <p:strVal val="#ppt_w"/>
                                          </p:val>
                                        </p:tav>
                                      </p:tavLst>
                                    </p:anim>
                                    <p:anim calcmode="lin" valueType="num">
                                      <p:cBhvr>
                                        <p:cTn dur="1000" fill="hold" id="656"/>
                                        <p:tgtEl>
                                          <p:spTgt spid="121"/>
                                        </p:tgtEl>
                                        <p:attrNameLst>
                                          <p:attrName>ppt_h</p:attrName>
                                        </p:attrNameLst>
                                      </p:cBhvr>
                                      <p:tavLst>
                                        <p:tav tm="0">
                                          <p:val>
                                            <p:fltVal val="0"/>
                                          </p:val>
                                        </p:tav>
                                        <p:tav tm="100000">
                                          <p:val>
                                            <p:strVal val="#ppt_h"/>
                                          </p:val>
                                        </p:tav>
                                      </p:tavLst>
                                    </p:anim>
                                    <p:anim calcmode="lin" valueType="num">
                                      <p:cBhvr>
                                        <p:cTn dur="1000" fill="hold" id="657"/>
                                        <p:tgtEl>
                                          <p:spTgt spid="121"/>
                                        </p:tgtEl>
                                        <p:attrNameLst>
                                          <p:attrName>style.rotation</p:attrName>
                                        </p:attrNameLst>
                                      </p:cBhvr>
                                      <p:tavLst>
                                        <p:tav tm="0">
                                          <p:val>
                                            <p:fltVal val="90"/>
                                          </p:val>
                                        </p:tav>
                                        <p:tav tm="100000">
                                          <p:val>
                                            <p:fltVal val="0"/>
                                          </p:val>
                                        </p:tav>
                                      </p:tavLst>
                                    </p:anim>
                                    <p:animEffect filter="fade" transition="in">
                                      <p:cBhvr>
                                        <p:cTn dur="1000" id="658"/>
                                        <p:tgtEl>
                                          <p:spTgt spid="121"/>
                                        </p:tgtEl>
                                      </p:cBhvr>
                                    </p:animEffect>
                                  </p:childTnLst>
                                </p:cTn>
                              </p:par>
                              <p:par>
                                <p:cTn fill="hold" grpId="0" id="659" nodeType="withEffect" presetClass="entr" presetID="31" presetSubtype="0">
                                  <p:stCondLst>
                                    <p:cond delay="500"/>
                                  </p:stCondLst>
                                  <p:childTnLst>
                                    <p:set>
                                      <p:cBhvr>
                                        <p:cTn dur="1" fill="hold" id="660">
                                          <p:stCondLst>
                                            <p:cond delay="0"/>
                                          </p:stCondLst>
                                        </p:cTn>
                                        <p:tgtEl>
                                          <p:spTgt spid="122"/>
                                        </p:tgtEl>
                                        <p:attrNameLst>
                                          <p:attrName>style.visibility</p:attrName>
                                        </p:attrNameLst>
                                      </p:cBhvr>
                                      <p:to>
                                        <p:strVal val="visible"/>
                                      </p:to>
                                    </p:set>
                                    <p:anim calcmode="lin" valueType="num">
                                      <p:cBhvr>
                                        <p:cTn dur="1000" fill="hold" id="661"/>
                                        <p:tgtEl>
                                          <p:spTgt spid="122"/>
                                        </p:tgtEl>
                                        <p:attrNameLst>
                                          <p:attrName>ppt_w</p:attrName>
                                        </p:attrNameLst>
                                      </p:cBhvr>
                                      <p:tavLst>
                                        <p:tav tm="0">
                                          <p:val>
                                            <p:fltVal val="0"/>
                                          </p:val>
                                        </p:tav>
                                        <p:tav tm="100000">
                                          <p:val>
                                            <p:strVal val="#ppt_w"/>
                                          </p:val>
                                        </p:tav>
                                      </p:tavLst>
                                    </p:anim>
                                    <p:anim calcmode="lin" valueType="num">
                                      <p:cBhvr>
                                        <p:cTn dur="1000" fill="hold" id="662"/>
                                        <p:tgtEl>
                                          <p:spTgt spid="122"/>
                                        </p:tgtEl>
                                        <p:attrNameLst>
                                          <p:attrName>ppt_h</p:attrName>
                                        </p:attrNameLst>
                                      </p:cBhvr>
                                      <p:tavLst>
                                        <p:tav tm="0">
                                          <p:val>
                                            <p:fltVal val="0"/>
                                          </p:val>
                                        </p:tav>
                                        <p:tav tm="100000">
                                          <p:val>
                                            <p:strVal val="#ppt_h"/>
                                          </p:val>
                                        </p:tav>
                                      </p:tavLst>
                                    </p:anim>
                                    <p:anim calcmode="lin" valueType="num">
                                      <p:cBhvr>
                                        <p:cTn dur="1000" fill="hold" id="663"/>
                                        <p:tgtEl>
                                          <p:spTgt spid="122"/>
                                        </p:tgtEl>
                                        <p:attrNameLst>
                                          <p:attrName>style.rotation</p:attrName>
                                        </p:attrNameLst>
                                      </p:cBhvr>
                                      <p:tavLst>
                                        <p:tav tm="0">
                                          <p:val>
                                            <p:fltVal val="90"/>
                                          </p:val>
                                        </p:tav>
                                        <p:tav tm="100000">
                                          <p:val>
                                            <p:fltVal val="0"/>
                                          </p:val>
                                        </p:tav>
                                      </p:tavLst>
                                    </p:anim>
                                    <p:animEffect filter="fade" transition="in">
                                      <p:cBhvr>
                                        <p:cTn dur="1000" id="664"/>
                                        <p:tgtEl>
                                          <p:spTgt spid="122"/>
                                        </p:tgtEl>
                                      </p:cBhvr>
                                    </p:animEffect>
                                  </p:childTnLst>
                                </p:cTn>
                              </p:par>
                              <p:par>
                                <p:cTn fill="hold" grpId="0" id="665" nodeType="withEffect" presetClass="entr" presetID="31" presetSubtype="0">
                                  <p:stCondLst>
                                    <p:cond delay="500"/>
                                  </p:stCondLst>
                                  <p:childTnLst>
                                    <p:set>
                                      <p:cBhvr>
                                        <p:cTn dur="1" fill="hold" id="666">
                                          <p:stCondLst>
                                            <p:cond delay="0"/>
                                          </p:stCondLst>
                                        </p:cTn>
                                        <p:tgtEl>
                                          <p:spTgt spid="123"/>
                                        </p:tgtEl>
                                        <p:attrNameLst>
                                          <p:attrName>style.visibility</p:attrName>
                                        </p:attrNameLst>
                                      </p:cBhvr>
                                      <p:to>
                                        <p:strVal val="visible"/>
                                      </p:to>
                                    </p:set>
                                    <p:anim calcmode="lin" valueType="num">
                                      <p:cBhvr>
                                        <p:cTn dur="1000" fill="hold" id="667"/>
                                        <p:tgtEl>
                                          <p:spTgt spid="123"/>
                                        </p:tgtEl>
                                        <p:attrNameLst>
                                          <p:attrName>ppt_w</p:attrName>
                                        </p:attrNameLst>
                                      </p:cBhvr>
                                      <p:tavLst>
                                        <p:tav tm="0">
                                          <p:val>
                                            <p:fltVal val="0"/>
                                          </p:val>
                                        </p:tav>
                                        <p:tav tm="100000">
                                          <p:val>
                                            <p:strVal val="#ppt_w"/>
                                          </p:val>
                                        </p:tav>
                                      </p:tavLst>
                                    </p:anim>
                                    <p:anim calcmode="lin" valueType="num">
                                      <p:cBhvr>
                                        <p:cTn dur="1000" fill="hold" id="668"/>
                                        <p:tgtEl>
                                          <p:spTgt spid="123"/>
                                        </p:tgtEl>
                                        <p:attrNameLst>
                                          <p:attrName>ppt_h</p:attrName>
                                        </p:attrNameLst>
                                      </p:cBhvr>
                                      <p:tavLst>
                                        <p:tav tm="0">
                                          <p:val>
                                            <p:fltVal val="0"/>
                                          </p:val>
                                        </p:tav>
                                        <p:tav tm="100000">
                                          <p:val>
                                            <p:strVal val="#ppt_h"/>
                                          </p:val>
                                        </p:tav>
                                      </p:tavLst>
                                    </p:anim>
                                    <p:anim calcmode="lin" valueType="num">
                                      <p:cBhvr>
                                        <p:cTn dur="1000" fill="hold" id="669"/>
                                        <p:tgtEl>
                                          <p:spTgt spid="123"/>
                                        </p:tgtEl>
                                        <p:attrNameLst>
                                          <p:attrName>style.rotation</p:attrName>
                                        </p:attrNameLst>
                                      </p:cBhvr>
                                      <p:tavLst>
                                        <p:tav tm="0">
                                          <p:val>
                                            <p:fltVal val="90"/>
                                          </p:val>
                                        </p:tav>
                                        <p:tav tm="100000">
                                          <p:val>
                                            <p:fltVal val="0"/>
                                          </p:val>
                                        </p:tav>
                                      </p:tavLst>
                                    </p:anim>
                                    <p:animEffect filter="fade" transition="in">
                                      <p:cBhvr>
                                        <p:cTn dur="1000" id="670"/>
                                        <p:tgtEl>
                                          <p:spTgt spid="123"/>
                                        </p:tgtEl>
                                      </p:cBhvr>
                                    </p:animEffect>
                                  </p:childTnLst>
                                </p:cTn>
                              </p:par>
                              <p:par>
                                <p:cTn fill="hold" grpId="0" id="671" nodeType="withEffect" presetClass="entr" presetID="31" presetSubtype="0">
                                  <p:stCondLst>
                                    <p:cond delay="500"/>
                                  </p:stCondLst>
                                  <p:childTnLst>
                                    <p:set>
                                      <p:cBhvr>
                                        <p:cTn dur="1" fill="hold" id="672">
                                          <p:stCondLst>
                                            <p:cond delay="0"/>
                                          </p:stCondLst>
                                        </p:cTn>
                                        <p:tgtEl>
                                          <p:spTgt spid="124"/>
                                        </p:tgtEl>
                                        <p:attrNameLst>
                                          <p:attrName>style.visibility</p:attrName>
                                        </p:attrNameLst>
                                      </p:cBhvr>
                                      <p:to>
                                        <p:strVal val="visible"/>
                                      </p:to>
                                    </p:set>
                                    <p:anim calcmode="lin" valueType="num">
                                      <p:cBhvr>
                                        <p:cTn dur="1000" fill="hold" id="673"/>
                                        <p:tgtEl>
                                          <p:spTgt spid="124"/>
                                        </p:tgtEl>
                                        <p:attrNameLst>
                                          <p:attrName>ppt_w</p:attrName>
                                        </p:attrNameLst>
                                      </p:cBhvr>
                                      <p:tavLst>
                                        <p:tav tm="0">
                                          <p:val>
                                            <p:fltVal val="0"/>
                                          </p:val>
                                        </p:tav>
                                        <p:tav tm="100000">
                                          <p:val>
                                            <p:strVal val="#ppt_w"/>
                                          </p:val>
                                        </p:tav>
                                      </p:tavLst>
                                    </p:anim>
                                    <p:anim calcmode="lin" valueType="num">
                                      <p:cBhvr>
                                        <p:cTn dur="1000" fill="hold" id="674"/>
                                        <p:tgtEl>
                                          <p:spTgt spid="124"/>
                                        </p:tgtEl>
                                        <p:attrNameLst>
                                          <p:attrName>ppt_h</p:attrName>
                                        </p:attrNameLst>
                                      </p:cBhvr>
                                      <p:tavLst>
                                        <p:tav tm="0">
                                          <p:val>
                                            <p:fltVal val="0"/>
                                          </p:val>
                                        </p:tav>
                                        <p:tav tm="100000">
                                          <p:val>
                                            <p:strVal val="#ppt_h"/>
                                          </p:val>
                                        </p:tav>
                                      </p:tavLst>
                                    </p:anim>
                                    <p:anim calcmode="lin" valueType="num">
                                      <p:cBhvr>
                                        <p:cTn dur="1000" fill="hold" id="675"/>
                                        <p:tgtEl>
                                          <p:spTgt spid="124"/>
                                        </p:tgtEl>
                                        <p:attrNameLst>
                                          <p:attrName>style.rotation</p:attrName>
                                        </p:attrNameLst>
                                      </p:cBhvr>
                                      <p:tavLst>
                                        <p:tav tm="0">
                                          <p:val>
                                            <p:fltVal val="90"/>
                                          </p:val>
                                        </p:tav>
                                        <p:tav tm="100000">
                                          <p:val>
                                            <p:fltVal val="0"/>
                                          </p:val>
                                        </p:tav>
                                      </p:tavLst>
                                    </p:anim>
                                    <p:animEffect filter="fade" transition="in">
                                      <p:cBhvr>
                                        <p:cTn dur="1000" id="676"/>
                                        <p:tgtEl>
                                          <p:spTgt spid="124"/>
                                        </p:tgtEl>
                                      </p:cBhvr>
                                    </p:animEffect>
                                  </p:childTnLst>
                                </p:cTn>
                              </p:par>
                              <p:par>
                                <p:cTn fill="hold" id="677" nodeType="withEffect" presetClass="entr" presetID="31" presetSubtype="0">
                                  <p:stCondLst>
                                    <p:cond delay="0"/>
                                  </p:stCondLst>
                                  <p:childTnLst>
                                    <p:set>
                                      <p:cBhvr>
                                        <p:cTn dur="1" fill="hold" id="678">
                                          <p:stCondLst>
                                            <p:cond delay="0"/>
                                          </p:stCondLst>
                                        </p:cTn>
                                        <p:tgtEl>
                                          <p:spTgt spid="126"/>
                                        </p:tgtEl>
                                        <p:attrNameLst>
                                          <p:attrName>style.visibility</p:attrName>
                                        </p:attrNameLst>
                                      </p:cBhvr>
                                      <p:to>
                                        <p:strVal val="visible"/>
                                      </p:to>
                                    </p:set>
                                    <p:anim calcmode="lin" valueType="num">
                                      <p:cBhvr>
                                        <p:cTn dur="1000" fill="hold" id="679"/>
                                        <p:tgtEl>
                                          <p:spTgt spid="126"/>
                                        </p:tgtEl>
                                        <p:attrNameLst>
                                          <p:attrName>ppt_w</p:attrName>
                                        </p:attrNameLst>
                                      </p:cBhvr>
                                      <p:tavLst>
                                        <p:tav tm="0">
                                          <p:val>
                                            <p:fltVal val="0"/>
                                          </p:val>
                                        </p:tav>
                                        <p:tav tm="100000">
                                          <p:val>
                                            <p:strVal val="#ppt_w"/>
                                          </p:val>
                                        </p:tav>
                                      </p:tavLst>
                                    </p:anim>
                                    <p:anim calcmode="lin" valueType="num">
                                      <p:cBhvr>
                                        <p:cTn dur="1000" fill="hold" id="680"/>
                                        <p:tgtEl>
                                          <p:spTgt spid="126"/>
                                        </p:tgtEl>
                                        <p:attrNameLst>
                                          <p:attrName>ppt_h</p:attrName>
                                        </p:attrNameLst>
                                      </p:cBhvr>
                                      <p:tavLst>
                                        <p:tav tm="0">
                                          <p:val>
                                            <p:fltVal val="0"/>
                                          </p:val>
                                        </p:tav>
                                        <p:tav tm="100000">
                                          <p:val>
                                            <p:strVal val="#ppt_h"/>
                                          </p:val>
                                        </p:tav>
                                      </p:tavLst>
                                    </p:anim>
                                    <p:anim calcmode="lin" valueType="num">
                                      <p:cBhvr>
                                        <p:cTn dur="1000" fill="hold" id="681"/>
                                        <p:tgtEl>
                                          <p:spTgt spid="126"/>
                                        </p:tgtEl>
                                        <p:attrNameLst>
                                          <p:attrName>style.rotation</p:attrName>
                                        </p:attrNameLst>
                                      </p:cBhvr>
                                      <p:tavLst>
                                        <p:tav tm="0">
                                          <p:val>
                                            <p:fltVal val="90"/>
                                          </p:val>
                                        </p:tav>
                                        <p:tav tm="100000">
                                          <p:val>
                                            <p:fltVal val="0"/>
                                          </p:val>
                                        </p:tav>
                                      </p:tavLst>
                                    </p:anim>
                                    <p:animEffect filter="fade" transition="in">
                                      <p:cBhvr>
                                        <p:cTn dur="1000" id="682"/>
                                        <p:tgtEl>
                                          <p:spTgt spid="126"/>
                                        </p:tgtEl>
                                      </p:cBhvr>
                                    </p:animEffect>
                                  </p:childTnLst>
                                </p:cTn>
                              </p:par>
                              <p:par>
                                <p:cTn fill="hold" grpId="0" id="683" nodeType="withEffect" presetClass="entr" presetID="10" presetSubtype="0">
                                  <p:stCondLst>
                                    <p:cond delay="250"/>
                                  </p:stCondLst>
                                  <p:childTnLst>
                                    <p:set>
                                      <p:cBhvr>
                                        <p:cTn dur="1" fill="hold" id="684">
                                          <p:stCondLst>
                                            <p:cond delay="0"/>
                                          </p:stCondLst>
                                        </p:cTn>
                                        <p:tgtEl>
                                          <p:spTgt spid="125"/>
                                        </p:tgtEl>
                                        <p:attrNameLst>
                                          <p:attrName>style.visibility</p:attrName>
                                        </p:attrNameLst>
                                      </p:cBhvr>
                                      <p:to>
                                        <p:strVal val="visible"/>
                                      </p:to>
                                    </p:set>
                                    <p:animEffect filter="fade" transition="in">
                                      <p:cBhvr>
                                        <p:cTn dur="500" id="685"/>
                                        <p:tgtEl>
                                          <p:spTgt spid="125"/>
                                        </p:tgtEl>
                                      </p:cBhvr>
                                    </p:animEffect>
                                  </p:childTnLst>
                                </p:cTn>
                              </p:par>
                              <p:par>
                                <p:cTn decel="30000" fill="hold" grpId="1" id="686" nodeType="withEffect" presetClass="path" presetID="42" presetSubtype="0">
                                  <p:stCondLst>
                                    <p:cond delay="250"/>
                                  </p:stCondLst>
                                  <p:childTnLst>
                                    <p:animMotion origin="layout" path="M 4.375E-06 -1.11111E-06 L 0.03372 0.04398" pathEditMode="relative" ptsTypes="AA" rAng="0">
                                      <p:cBhvr>
                                        <p:cTn dur="750" fill="hold" id="687" spd="-100000"/>
                                        <p:tgtEl>
                                          <p:spTgt spid="125"/>
                                        </p:tgtEl>
                                        <p:attrNameLst>
                                          <p:attrName>ppt_x</p:attrName>
                                          <p:attrName>ppt_y</p:attrName>
                                        </p:attrNameLst>
                                      </p:cBhvr>
                                      <p:rCtr x="1680" y="2199"/>
                                    </p:animMotion>
                                  </p:childTnLst>
                                </p:cTn>
                              </p:par>
                            </p:childTnLst>
                          </p:cTn>
                        </p:par>
                        <p:par>
                          <p:cTn fill="hold" id="688" nodeType="afterGroup">
                            <p:stCondLst>
                              <p:cond delay="1500"/>
                            </p:stCondLst>
                            <p:childTnLst>
                              <p:par>
                                <p:cTn fill="hold" id="689" nodeType="afterEffect" presetClass="entr" presetID="42" presetSubtype="0">
                                  <p:stCondLst>
                                    <p:cond delay="0"/>
                                  </p:stCondLst>
                                  <p:childTnLst>
                                    <p:set>
                                      <p:cBhvr>
                                        <p:cTn dur="1" fill="hold" id="690">
                                          <p:stCondLst>
                                            <p:cond delay="0"/>
                                          </p:stCondLst>
                                        </p:cTn>
                                        <p:tgtEl>
                                          <p:spTgt spid="139"/>
                                        </p:tgtEl>
                                        <p:attrNameLst>
                                          <p:attrName>style.visibility</p:attrName>
                                        </p:attrNameLst>
                                      </p:cBhvr>
                                      <p:to>
                                        <p:strVal val="visible"/>
                                      </p:to>
                                    </p:set>
                                    <p:animEffect filter="fade" transition="in">
                                      <p:cBhvr>
                                        <p:cTn dur="1000" id="691"/>
                                        <p:tgtEl>
                                          <p:spTgt spid="139"/>
                                        </p:tgtEl>
                                      </p:cBhvr>
                                    </p:animEffect>
                                    <p:anim calcmode="lin" valueType="num">
                                      <p:cBhvr>
                                        <p:cTn dur="1000" fill="hold" id="692"/>
                                        <p:tgtEl>
                                          <p:spTgt spid="139"/>
                                        </p:tgtEl>
                                        <p:attrNameLst>
                                          <p:attrName>ppt_x</p:attrName>
                                        </p:attrNameLst>
                                      </p:cBhvr>
                                      <p:tavLst>
                                        <p:tav tm="0">
                                          <p:val>
                                            <p:strVal val="#ppt_x"/>
                                          </p:val>
                                        </p:tav>
                                        <p:tav tm="100000">
                                          <p:val>
                                            <p:strVal val="#ppt_x"/>
                                          </p:val>
                                        </p:tav>
                                      </p:tavLst>
                                    </p:anim>
                                    <p:anim calcmode="lin" valueType="num">
                                      <p:cBhvr>
                                        <p:cTn dur="1000" fill="hold" id="693"/>
                                        <p:tgtEl>
                                          <p:spTgt spid="139"/>
                                        </p:tgtEl>
                                        <p:attrNameLst>
                                          <p:attrName>ppt_y</p:attrName>
                                        </p:attrNameLst>
                                      </p:cBhvr>
                                      <p:tavLst>
                                        <p:tav tm="0">
                                          <p:val>
                                            <p:strVal val="#ppt_y+.1"/>
                                          </p:val>
                                        </p:tav>
                                        <p:tav tm="100000">
                                          <p:val>
                                            <p:strVal val="#ppt_y"/>
                                          </p:val>
                                        </p:tav>
                                      </p:tavLst>
                                    </p:anim>
                                  </p:childTnLst>
                                </p:cTn>
                              </p:par>
                              <p:par>
                                <p:cTn fill="hold" id="694" nodeType="withEffect" presetClass="entr" presetID="47" presetSubtype="0">
                                  <p:stCondLst>
                                    <p:cond delay="0"/>
                                  </p:stCondLst>
                                  <p:childTnLst>
                                    <p:set>
                                      <p:cBhvr>
                                        <p:cTn dur="1" fill="hold" id="695">
                                          <p:stCondLst>
                                            <p:cond delay="0"/>
                                          </p:stCondLst>
                                        </p:cTn>
                                        <p:tgtEl>
                                          <p:spTgt spid="147"/>
                                        </p:tgtEl>
                                        <p:attrNameLst>
                                          <p:attrName>style.visibility</p:attrName>
                                        </p:attrNameLst>
                                      </p:cBhvr>
                                      <p:to>
                                        <p:strVal val="visible"/>
                                      </p:to>
                                    </p:set>
                                    <p:animEffect filter="fade" transition="in">
                                      <p:cBhvr>
                                        <p:cTn dur="1000" id="696"/>
                                        <p:tgtEl>
                                          <p:spTgt spid="147"/>
                                        </p:tgtEl>
                                      </p:cBhvr>
                                    </p:animEffect>
                                    <p:anim calcmode="lin" valueType="num">
                                      <p:cBhvr>
                                        <p:cTn dur="1000" fill="hold" id="697"/>
                                        <p:tgtEl>
                                          <p:spTgt spid="147"/>
                                        </p:tgtEl>
                                        <p:attrNameLst>
                                          <p:attrName>ppt_x</p:attrName>
                                        </p:attrNameLst>
                                      </p:cBhvr>
                                      <p:tavLst>
                                        <p:tav tm="0">
                                          <p:val>
                                            <p:strVal val="#ppt_x"/>
                                          </p:val>
                                        </p:tav>
                                        <p:tav tm="100000">
                                          <p:val>
                                            <p:strVal val="#ppt_x"/>
                                          </p:val>
                                        </p:tav>
                                      </p:tavLst>
                                    </p:anim>
                                    <p:anim calcmode="lin" valueType="num">
                                      <p:cBhvr>
                                        <p:cTn dur="1000" fill="hold" id="698"/>
                                        <p:tgtEl>
                                          <p:spTgt spid="147"/>
                                        </p:tgtEl>
                                        <p:attrNameLst>
                                          <p:attrName>ppt_y</p:attrName>
                                        </p:attrNameLst>
                                      </p:cBhvr>
                                      <p:tavLst>
                                        <p:tav tm="0">
                                          <p:val>
                                            <p:strVal val="#ppt_y-.1"/>
                                          </p:val>
                                        </p:tav>
                                        <p:tav tm="100000">
                                          <p:val>
                                            <p:strVal val="#ppt_y"/>
                                          </p:val>
                                        </p:tav>
                                      </p:tavLst>
                                    </p:anim>
                                  </p:childTnLst>
                                </p:cTn>
                              </p:par>
                            </p:childTnLst>
                          </p:cTn>
                        </p:par>
                        <p:par>
                          <p:cTn fill="hold" id="699" nodeType="afterGroup">
                            <p:stCondLst>
                              <p:cond delay="2500"/>
                            </p:stCondLst>
                            <p:childTnLst>
                              <p:par>
                                <p:cTn fill="hold" id="700" nodeType="afterEffect" presetClass="entr" presetID="22" presetSubtype="8">
                                  <p:stCondLst>
                                    <p:cond delay="0"/>
                                  </p:stCondLst>
                                  <p:childTnLst>
                                    <p:set>
                                      <p:cBhvr>
                                        <p:cTn dur="1" fill="hold" id="701">
                                          <p:stCondLst>
                                            <p:cond delay="0"/>
                                          </p:stCondLst>
                                        </p:cTn>
                                        <p:tgtEl>
                                          <p:spTgt spid="127"/>
                                        </p:tgtEl>
                                        <p:attrNameLst>
                                          <p:attrName>style.visibility</p:attrName>
                                        </p:attrNameLst>
                                      </p:cBhvr>
                                      <p:to>
                                        <p:strVal val="visible"/>
                                      </p:to>
                                    </p:set>
                                    <p:animEffect filter="wipe(left)" transition="in">
                                      <p:cBhvr>
                                        <p:cTn dur="500" id="702"/>
                                        <p:tgtEl>
                                          <p:spTgt spid="12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P grpId="0" spid="21"/>
      <p:bldP grpId="0" spid="22"/>
      <p:bldP grpId="0" spid="23"/>
      <p:bldP grpId="0" spid="24"/>
      <p:bldP grpId="0" spid="25"/>
      <p:bldP grpId="0" spid="26"/>
      <p:bldP grpId="0" spid="27"/>
      <p:bldP grpId="0" spid="28"/>
      <p:bldP grpId="0" spid="29"/>
      <p:bldP grpId="0" spid="30"/>
      <p:bldP grpId="0" spid="31"/>
      <p:bldP grpId="0" spid="32"/>
      <p:bldP grpId="0" spid="33"/>
      <p:bldP grpId="0" spid="34"/>
      <p:bldP grpId="0" spid="35"/>
      <p:bldP grpId="0" spid="36"/>
      <p:bldP grpId="0" spid="37"/>
      <p:bldP grpId="0" spid="38"/>
      <p:bldP grpId="0" spid="39"/>
      <p:bldP grpId="0" spid="40"/>
      <p:bldP grpId="0" spid="41"/>
      <p:bldP grpId="0" spid="42"/>
      <p:bldP grpId="0" spid="43"/>
      <p:bldP grpId="0" spid="44"/>
      <p:bldP grpId="0" spid="45"/>
      <p:bldP grpId="0" spid="46"/>
      <p:bldP grpId="0" spid="47"/>
      <p:bldP grpId="0" spid="48"/>
      <p:bldP grpId="0" spid="49"/>
      <p:bldP grpId="0" spid="50"/>
      <p:bldP grpId="0" spid="51"/>
      <p:bldP grpId="0" spid="52"/>
      <p:bldP grpId="0" spid="61"/>
      <p:bldP grpId="0" spid="62"/>
      <p:bldP grpId="0" spid="63"/>
      <p:bldP grpId="0" spid="81"/>
      <p:bldP grpId="0" spid="82"/>
      <p:bldP grpId="0" spid="83"/>
      <p:bldP grpId="0" spid="84"/>
      <p:bldP grpId="0" spid="85"/>
      <p:bldP grpId="0" spid="86"/>
      <p:bldP grpId="0" spid="87"/>
      <p:bldP grpId="0" spid="88"/>
      <p:bldP grpId="0" spid="89"/>
      <p:bldP grpId="0" spid="90"/>
      <p:bldP grpId="0" spid="91"/>
      <p:bldP grpId="0" spid="92"/>
      <p:bldP grpId="0" spid="93"/>
      <p:bldP grpId="0" spid="94"/>
      <p:bldP grpId="0" spid="95"/>
      <p:bldP grpId="0" spid="96"/>
      <p:bldP grpId="0" spid="97"/>
      <p:bldP grpId="0" spid="98"/>
      <p:bldP grpId="0" spid="99"/>
      <p:bldP grpId="0" spid="100"/>
      <p:bldP grpId="0" spid="101"/>
      <p:bldP grpId="0" spid="102"/>
      <p:bldP grpId="0" spid="103"/>
      <p:bldP grpId="0" spid="104"/>
      <p:bldP grpId="0" spid="105"/>
      <p:bldP grpId="0" spid="106"/>
      <p:bldP grpId="0" spid="107"/>
      <p:bldP grpId="0" spid="108"/>
      <p:bldP grpId="0" spid="109"/>
      <p:bldP grpId="0" spid="110"/>
      <p:bldP grpId="0" spid="111"/>
      <p:bldP grpId="0" spid="112"/>
      <p:bldP grpId="0" spid="113"/>
      <p:bldP grpId="0" spid="122"/>
      <p:bldP grpId="0" spid="123"/>
      <p:bldP grpId="0" spid="124"/>
      <p:bldP grpId="0" spid="125"/>
      <p:bldP grpId="1" spid="125"/>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3" name="直接连接符 2"/>
          <p:cNvCxnSpPr/>
          <p:nvPr/>
        </p:nvCxnSpPr>
        <p:spPr>
          <a:xfrm flipH="1" rot="16741234">
            <a:off x="-427760" y="532144"/>
            <a:ext cx="211002" cy="47805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H="1" rot="16741234">
            <a:off x="-807971" y="343081"/>
            <a:ext cx="425232" cy="243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V="1" rot="16741234">
            <a:off x="-974032" y="-310228"/>
            <a:ext cx="564540" cy="36172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rot="16741234">
            <a:off x="-431625" y="1006295"/>
            <a:ext cx="404755" cy="2665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H="1" rot="16741234">
            <a:off x="-473455" y="1533484"/>
            <a:ext cx="297923" cy="14972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a:stCxn id="30" idx="6"/>
          </p:cNvCxnSpPr>
          <p:nvPr/>
        </p:nvCxnSpPr>
        <p:spPr>
          <a:xfrm flipV="1" rot="16741234">
            <a:off x="-779240" y="3023297"/>
            <a:ext cx="868883" cy="2177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a:stCxn id="34" idx="6"/>
          </p:cNvCxnSpPr>
          <p:nvPr/>
        </p:nvCxnSpPr>
        <p:spPr>
          <a:xfrm rot="16741234">
            <a:off x="-709567" y="3759485"/>
            <a:ext cx="508993" cy="19202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flipV="1" rot="16741234">
            <a:off x="-369298" y="2230762"/>
            <a:ext cx="521979" cy="4500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rot="16741234">
            <a:off x="-202758" y="1752685"/>
            <a:ext cx="270152" cy="4776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rot="16741234">
            <a:off x="-703697" y="1152432"/>
            <a:ext cx="128338" cy="48373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rot="16741234">
            <a:off x="-431625" y="1006295"/>
            <a:ext cx="404755" cy="2665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a:stCxn id="22" idx="2"/>
          </p:cNvCxnSpPr>
          <p:nvPr/>
        </p:nvCxnSpPr>
        <p:spPr>
          <a:xfrm rot="16741234">
            <a:off x="49827" y="-302839"/>
            <a:ext cx="560420" cy="4511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a:endCxn id="22" idx="6"/>
          </p:cNvCxnSpPr>
          <p:nvPr/>
        </p:nvCxnSpPr>
        <p:spPr>
          <a:xfrm flipV="1" rot="16741234">
            <a:off x="270294" y="70328"/>
            <a:ext cx="366063" cy="47270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flipV="1" rot="16741234">
            <a:off x="38597" y="406000"/>
            <a:ext cx="505327" cy="65844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rot="16741234">
            <a:off x="-1492401" y="2075316"/>
            <a:ext cx="486266" cy="308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rot="16741234">
            <a:off x="-1328075" y="2392024"/>
            <a:ext cx="418126" cy="3586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rot="16741234">
            <a:off x="-1190504" y="1561776"/>
            <a:ext cx="347450" cy="14847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椭圆 19"/>
          <p:cNvSpPr/>
          <p:nvPr/>
        </p:nvSpPr>
        <p:spPr>
          <a:xfrm flipH="1" rot="16741234">
            <a:off x="-877571" y="-557765"/>
            <a:ext cx="122016" cy="122016"/>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21" name="椭圆 20"/>
          <p:cNvSpPr/>
          <p:nvPr/>
        </p:nvSpPr>
        <p:spPr>
          <a:xfrm flipH="1" rot="16741234">
            <a:off x="-630900" y="73044"/>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椭圆 21"/>
          <p:cNvSpPr/>
          <p:nvPr/>
        </p:nvSpPr>
        <p:spPr>
          <a:xfrm flipH="1" rot="16741234">
            <a:off x="207646" y="-7674"/>
            <a:ext cx="97129" cy="97129"/>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23" name="椭圆 22"/>
          <p:cNvSpPr/>
          <p:nvPr/>
        </p:nvSpPr>
        <p:spPr>
          <a:xfrm flipH="1" rot="16741234">
            <a:off x="-638639" y="519120"/>
            <a:ext cx="122016" cy="122016"/>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24" name="椭圆 23"/>
          <p:cNvSpPr/>
          <p:nvPr/>
        </p:nvSpPr>
        <p:spPr>
          <a:xfrm flipH="1" rot="16741234">
            <a:off x="369962" y="-627699"/>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椭圆 24"/>
          <p:cNvSpPr/>
          <p:nvPr/>
        </p:nvSpPr>
        <p:spPr>
          <a:xfrm flipH="1" rot="16741234">
            <a:off x="-957173" y="1379546"/>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椭圆 25"/>
          <p:cNvSpPr/>
          <p:nvPr/>
        </p:nvSpPr>
        <p:spPr>
          <a:xfrm flipH="1" rot="16741234">
            <a:off x="607514" y="491659"/>
            <a:ext cx="118686" cy="118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椭圆 26"/>
          <p:cNvSpPr/>
          <p:nvPr/>
        </p:nvSpPr>
        <p:spPr>
          <a:xfrm flipH="1" rot="16741234">
            <a:off x="-154370" y="883701"/>
            <a:ext cx="170065" cy="1700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椭圆 27"/>
          <p:cNvSpPr/>
          <p:nvPr/>
        </p:nvSpPr>
        <p:spPr>
          <a:xfrm flipH="1" rot="16741234">
            <a:off x="-854216" y="4373466"/>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椭圆 28"/>
          <p:cNvSpPr/>
          <p:nvPr/>
        </p:nvSpPr>
        <p:spPr>
          <a:xfrm rot="16741234">
            <a:off x="-1124365" y="3181437"/>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椭圆 29"/>
          <p:cNvSpPr/>
          <p:nvPr/>
        </p:nvSpPr>
        <p:spPr>
          <a:xfrm rot="16741234">
            <a:off x="-361546" y="3577732"/>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椭圆 30"/>
          <p:cNvSpPr/>
          <p:nvPr/>
        </p:nvSpPr>
        <p:spPr>
          <a:xfrm rot="16741234">
            <a:off x="-1367918" y="3751326"/>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椭圆 31"/>
          <p:cNvSpPr/>
          <p:nvPr/>
        </p:nvSpPr>
        <p:spPr>
          <a:xfrm rot="16741234">
            <a:off x="-1765537" y="3000622"/>
            <a:ext cx="97129" cy="97129"/>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33" name="椭圆 32"/>
          <p:cNvSpPr/>
          <p:nvPr/>
        </p:nvSpPr>
        <p:spPr>
          <a:xfrm rot="16741234">
            <a:off x="-999833" y="2794323"/>
            <a:ext cx="122016" cy="12201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椭圆 33"/>
          <p:cNvSpPr/>
          <p:nvPr/>
        </p:nvSpPr>
        <p:spPr>
          <a:xfrm rot="16741234">
            <a:off x="-660370" y="4091038"/>
            <a:ext cx="122016" cy="122016"/>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35" name="椭圆 34"/>
          <p:cNvSpPr/>
          <p:nvPr/>
        </p:nvSpPr>
        <p:spPr>
          <a:xfrm rot="16741234">
            <a:off x="-1205197" y="1775916"/>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椭圆 35"/>
          <p:cNvSpPr/>
          <p:nvPr/>
        </p:nvSpPr>
        <p:spPr>
          <a:xfrm rot="16741234">
            <a:off x="-1346895" y="2241562"/>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椭圆 36"/>
          <p:cNvSpPr/>
          <p:nvPr/>
        </p:nvSpPr>
        <p:spPr>
          <a:xfrm rot="16741234">
            <a:off x="127001" y="2153123"/>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椭圆 37"/>
          <p:cNvSpPr/>
          <p:nvPr/>
        </p:nvSpPr>
        <p:spPr>
          <a:xfrm rot="16741234">
            <a:off x="-578332" y="2128165"/>
            <a:ext cx="128800" cy="1288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椭圆 38"/>
          <p:cNvSpPr/>
          <p:nvPr/>
        </p:nvSpPr>
        <p:spPr>
          <a:xfrm rot="16741234">
            <a:off x="-420204" y="2558218"/>
            <a:ext cx="170065" cy="1700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椭圆 39"/>
          <p:cNvSpPr/>
          <p:nvPr/>
        </p:nvSpPr>
        <p:spPr>
          <a:xfrm flipH="1" rot="16741234">
            <a:off x="-388171" y="1704663"/>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椭圆 40"/>
          <p:cNvSpPr/>
          <p:nvPr/>
        </p:nvSpPr>
        <p:spPr>
          <a:xfrm flipH="1" rot="16741234">
            <a:off x="-444986" y="1280839"/>
            <a:ext cx="145836" cy="145836"/>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椭圆 41"/>
          <p:cNvSpPr/>
          <p:nvPr/>
        </p:nvSpPr>
        <p:spPr>
          <a:xfrm flipH="1" rot="16741234">
            <a:off x="855359" y="43051"/>
            <a:ext cx="122016" cy="122016"/>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43" name="椭圆 42"/>
          <p:cNvSpPr/>
          <p:nvPr/>
        </p:nvSpPr>
        <p:spPr>
          <a:xfrm flipH="1" rot="16741234">
            <a:off x="688686" y="1154145"/>
            <a:ext cx="105246" cy="105246"/>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44" name="椭圆 43"/>
          <p:cNvSpPr/>
          <p:nvPr/>
        </p:nvSpPr>
        <p:spPr>
          <a:xfrm flipH="1" rot="16741234">
            <a:off x="230973" y="1498197"/>
            <a:ext cx="97129" cy="97129"/>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45" name="椭圆 44"/>
          <p:cNvSpPr/>
          <p:nvPr/>
        </p:nvSpPr>
        <p:spPr>
          <a:xfrm flipH="1" rot="16741234">
            <a:off x="884704" y="733988"/>
            <a:ext cx="170065" cy="1700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 name="椭圆 45"/>
          <p:cNvSpPr/>
          <p:nvPr/>
        </p:nvSpPr>
        <p:spPr>
          <a:xfrm rot="16741234">
            <a:off x="456716" y="2615353"/>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7" name="椭圆 46"/>
          <p:cNvSpPr/>
          <p:nvPr/>
        </p:nvSpPr>
        <p:spPr>
          <a:xfrm rot="16741234">
            <a:off x="176114" y="3209099"/>
            <a:ext cx="118686" cy="118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8" name="椭圆 47"/>
          <p:cNvSpPr/>
          <p:nvPr/>
        </p:nvSpPr>
        <p:spPr>
          <a:xfrm rot="16741234">
            <a:off x="-98522" y="3918585"/>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9" name="椭圆 48"/>
          <p:cNvSpPr/>
          <p:nvPr/>
        </p:nvSpPr>
        <p:spPr>
          <a:xfrm rot="16741234">
            <a:off x="-153704" y="3092241"/>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0" name="椭圆 49"/>
          <p:cNvSpPr/>
          <p:nvPr/>
        </p:nvSpPr>
        <p:spPr>
          <a:xfrm flipH="1" rot="16741234">
            <a:off x="700402" y="1700624"/>
            <a:ext cx="148893" cy="148893"/>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1" name="椭圆 50"/>
          <p:cNvSpPr/>
          <p:nvPr/>
        </p:nvSpPr>
        <p:spPr>
          <a:xfrm flipH="1" rot="16741234">
            <a:off x="-1046738" y="343070"/>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2" name="椭圆 51"/>
          <p:cNvSpPr/>
          <p:nvPr/>
        </p:nvSpPr>
        <p:spPr>
          <a:xfrm flipH="1" rot="16741234">
            <a:off x="-1142012" y="950979"/>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53" name="组合 52"/>
          <p:cNvGrpSpPr/>
          <p:nvPr/>
        </p:nvGrpSpPr>
        <p:grpSpPr>
          <a:xfrm rot="16741234">
            <a:off x="-2890843" y="1186792"/>
            <a:ext cx="2720838" cy="505942"/>
            <a:chOff x="5233265" y="2334818"/>
            <a:chExt cx="2720838" cy="505942"/>
          </a:xfrm>
        </p:grpSpPr>
        <p:sp>
          <p:nvSpPr>
            <p:cNvPr id="54" name="椭圆 53"/>
            <p:cNvSpPr/>
            <p:nvPr/>
          </p:nvSpPr>
          <p:spPr>
            <a:xfrm flipH="1">
              <a:off x="7856974" y="2607323"/>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5" name="椭圆 54"/>
            <p:cNvSpPr/>
            <p:nvPr/>
          </p:nvSpPr>
          <p:spPr>
            <a:xfrm>
              <a:off x="5233265" y="2735514"/>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6" name="椭圆 55"/>
            <p:cNvSpPr/>
            <p:nvPr/>
          </p:nvSpPr>
          <p:spPr>
            <a:xfrm>
              <a:off x="5596947" y="2508972"/>
              <a:ext cx="122016" cy="12201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7" name="椭圆 56"/>
            <p:cNvSpPr/>
            <p:nvPr/>
          </p:nvSpPr>
          <p:spPr>
            <a:xfrm flipH="1">
              <a:off x="6370598" y="2334818"/>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8" name="椭圆 57"/>
            <p:cNvSpPr/>
            <p:nvPr/>
          </p:nvSpPr>
          <p:spPr>
            <a:xfrm>
              <a:off x="7109056" y="2611432"/>
              <a:ext cx="141849" cy="14184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cxnSp>
        <p:nvCxnSpPr>
          <p:cNvPr id="59" name="直接连接符 58"/>
          <p:cNvCxnSpPr>
            <a:endCxn id="32" idx="3"/>
          </p:cNvCxnSpPr>
          <p:nvPr/>
        </p:nvCxnSpPr>
        <p:spPr>
          <a:xfrm flipV="1" rot="16741234">
            <a:off x="-1822775" y="3203176"/>
            <a:ext cx="610899" cy="44349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a:stCxn id="33" idx="0"/>
            <a:endCxn id="32" idx="5"/>
          </p:cNvCxnSpPr>
          <p:nvPr/>
        </p:nvCxnSpPr>
        <p:spPr>
          <a:xfrm flipH="1" flipV="1" rot="16741234">
            <a:off x="-1477937" y="2611821"/>
            <a:ext cx="279123" cy="64278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1" name="椭圆 60"/>
          <p:cNvSpPr/>
          <p:nvPr/>
        </p:nvSpPr>
        <p:spPr>
          <a:xfrm flipH="1" rot="16741234">
            <a:off x="-136291" y="-1211906"/>
            <a:ext cx="118686" cy="118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2" name="椭圆 61"/>
          <p:cNvSpPr/>
          <p:nvPr/>
        </p:nvSpPr>
        <p:spPr>
          <a:xfrm flipH="1" rot="16741234">
            <a:off x="-197862" y="-571751"/>
            <a:ext cx="175715" cy="175715"/>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3" name="椭圆 62"/>
          <p:cNvSpPr/>
          <p:nvPr/>
        </p:nvSpPr>
        <p:spPr>
          <a:xfrm rot="16741234">
            <a:off x="-484699" y="-1728560"/>
            <a:ext cx="137160" cy="137160"/>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cxnSp>
        <p:nvCxnSpPr>
          <p:cNvPr id="64" name="直接连接符 63"/>
          <p:cNvCxnSpPr/>
          <p:nvPr/>
        </p:nvCxnSpPr>
        <p:spPr>
          <a:xfrm flipH="1" rot="16741234">
            <a:off x="11830204" y="5030430"/>
            <a:ext cx="211002" cy="47805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flipH="1" rot="16741234">
            <a:off x="11449993" y="4841367"/>
            <a:ext cx="425232" cy="243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flipV="1" rot="16741234">
            <a:off x="11283932" y="4188058"/>
            <a:ext cx="564540" cy="36172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rot="16741234">
            <a:off x="11826339" y="5504581"/>
            <a:ext cx="404755" cy="2665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flipH="1" rot="16741234">
            <a:off x="11784509" y="6031770"/>
            <a:ext cx="297923" cy="14972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a:stCxn id="91" idx="6"/>
          </p:cNvCxnSpPr>
          <p:nvPr/>
        </p:nvCxnSpPr>
        <p:spPr>
          <a:xfrm flipV="1" rot="16741234">
            <a:off x="11478724" y="7521583"/>
            <a:ext cx="868883" cy="2177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a:stCxn id="95" idx="6"/>
          </p:cNvCxnSpPr>
          <p:nvPr/>
        </p:nvCxnSpPr>
        <p:spPr>
          <a:xfrm rot="16741234">
            <a:off x="11548397" y="8257771"/>
            <a:ext cx="508993" cy="19202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flipH="1" flipV="1" rot="16741234">
            <a:off x="11888666" y="6729048"/>
            <a:ext cx="521979" cy="4500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V="1" rot="16741234">
            <a:off x="12055206" y="6250971"/>
            <a:ext cx="270152" cy="4776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rot="16741234">
            <a:off x="11554267" y="5650718"/>
            <a:ext cx="128338" cy="48373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rot="16741234">
            <a:off x="11826339" y="5504581"/>
            <a:ext cx="404755" cy="2665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a:stCxn id="83" idx="2"/>
          </p:cNvCxnSpPr>
          <p:nvPr/>
        </p:nvCxnSpPr>
        <p:spPr>
          <a:xfrm rot="16741234">
            <a:off x="12307791" y="4195447"/>
            <a:ext cx="560420" cy="4511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a:endCxn id="83" idx="6"/>
          </p:cNvCxnSpPr>
          <p:nvPr/>
        </p:nvCxnSpPr>
        <p:spPr>
          <a:xfrm flipV="1" rot="16741234">
            <a:off x="12528258" y="4568614"/>
            <a:ext cx="366063" cy="47270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flipH="1" flipV="1" rot="16741234">
            <a:off x="12296561" y="4904286"/>
            <a:ext cx="505327" cy="65844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rot="16741234">
            <a:off x="10765563" y="6573602"/>
            <a:ext cx="486266" cy="308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flipH="1" rot="16741234">
            <a:off x="10929889" y="6890310"/>
            <a:ext cx="418126" cy="3586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rot="16741234">
            <a:off x="11067460" y="6060062"/>
            <a:ext cx="347450" cy="14847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1" name="椭圆 80"/>
          <p:cNvSpPr/>
          <p:nvPr/>
        </p:nvSpPr>
        <p:spPr>
          <a:xfrm flipH="1" rot="16741234">
            <a:off x="11380393" y="3940521"/>
            <a:ext cx="122016" cy="122016"/>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82" name="椭圆 81"/>
          <p:cNvSpPr/>
          <p:nvPr/>
        </p:nvSpPr>
        <p:spPr>
          <a:xfrm flipH="1" rot="16741234">
            <a:off x="11627064" y="4571330"/>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3" name="椭圆 82"/>
          <p:cNvSpPr/>
          <p:nvPr/>
        </p:nvSpPr>
        <p:spPr>
          <a:xfrm flipH="1" rot="16741234">
            <a:off x="12465610" y="4490612"/>
            <a:ext cx="97129" cy="97129"/>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84" name="椭圆 83"/>
          <p:cNvSpPr/>
          <p:nvPr/>
        </p:nvSpPr>
        <p:spPr>
          <a:xfrm flipH="1" rot="16741234">
            <a:off x="11619325" y="5017406"/>
            <a:ext cx="122016" cy="122016"/>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85" name="椭圆 84"/>
          <p:cNvSpPr/>
          <p:nvPr/>
        </p:nvSpPr>
        <p:spPr>
          <a:xfrm flipH="1" rot="16741234">
            <a:off x="12627926" y="3870587"/>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6" name="椭圆 85"/>
          <p:cNvSpPr/>
          <p:nvPr/>
        </p:nvSpPr>
        <p:spPr>
          <a:xfrm flipH="1" rot="16741234">
            <a:off x="11300791" y="5877832"/>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7" name="椭圆 86"/>
          <p:cNvSpPr/>
          <p:nvPr/>
        </p:nvSpPr>
        <p:spPr>
          <a:xfrm flipH="1" rot="16741234">
            <a:off x="12865478" y="4989945"/>
            <a:ext cx="118686" cy="118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8" name="椭圆 87"/>
          <p:cNvSpPr/>
          <p:nvPr/>
        </p:nvSpPr>
        <p:spPr>
          <a:xfrm flipH="1" rot="16741234">
            <a:off x="12103594" y="5381987"/>
            <a:ext cx="170065" cy="1700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9" name="椭圆 88"/>
          <p:cNvSpPr/>
          <p:nvPr/>
        </p:nvSpPr>
        <p:spPr>
          <a:xfrm flipH="1" rot="16741234">
            <a:off x="11403748" y="8871752"/>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0" name="椭圆 89"/>
          <p:cNvSpPr/>
          <p:nvPr/>
        </p:nvSpPr>
        <p:spPr>
          <a:xfrm rot="16741234">
            <a:off x="11133599" y="7679723"/>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1" name="椭圆 90"/>
          <p:cNvSpPr/>
          <p:nvPr/>
        </p:nvSpPr>
        <p:spPr>
          <a:xfrm rot="16741234">
            <a:off x="11896418" y="8076018"/>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2" name="椭圆 91"/>
          <p:cNvSpPr/>
          <p:nvPr/>
        </p:nvSpPr>
        <p:spPr>
          <a:xfrm rot="16741234">
            <a:off x="10890046" y="8249612"/>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3" name="椭圆 92"/>
          <p:cNvSpPr/>
          <p:nvPr/>
        </p:nvSpPr>
        <p:spPr>
          <a:xfrm rot="16741234">
            <a:off x="10492427" y="7498908"/>
            <a:ext cx="97129" cy="97129"/>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94" name="椭圆 93"/>
          <p:cNvSpPr/>
          <p:nvPr/>
        </p:nvSpPr>
        <p:spPr>
          <a:xfrm rot="16741234">
            <a:off x="11258131" y="7292609"/>
            <a:ext cx="122016" cy="12201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5" name="椭圆 94"/>
          <p:cNvSpPr/>
          <p:nvPr/>
        </p:nvSpPr>
        <p:spPr>
          <a:xfrm rot="16741234">
            <a:off x="11597594" y="8589324"/>
            <a:ext cx="122016" cy="122016"/>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96" name="椭圆 95"/>
          <p:cNvSpPr/>
          <p:nvPr/>
        </p:nvSpPr>
        <p:spPr>
          <a:xfrm rot="16741234">
            <a:off x="11052767" y="6274202"/>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7" name="椭圆 96"/>
          <p:cNvSpPr/>
          <p:nvPr/>
        </p:nvSpPr>
        <p:spPr>
          <a:xfrm rot="16741234">
            <a:off x="10911069" y="6739848"/>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8" name="椭圆 97"/>
          <p:cNvSpPr/>
          <p:nvPr/>
        </p:nvSpPr>
        <p:spPr>
          <a:xfrm rot="16741234">
            <a:off x="12384965" y="6651409"/>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9" name="椭圆 98"/>
          <p:cNvSpPr/>
          <p:nvPr/>
        </p:nvSpPr>
        <p:spPr>
          <a:xfrm rot="16741234">
            <a:off x="11679632" y="6626451"/>
            <a:ext cx="128800" cy="1288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0" name="椭圆 99"/>
          <p:cNvSpPr/>
          <p:nvPr/>
        </p:nvSpPr>
        <p:spPr>
          <a:xfrm rot="16741234">
            <a:off x="11837760" y="7056504"/>
            <a:ext cx="170065" cy="1700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1" name="椭圆 100"/>
          <p:cNvSpPr/>
          <p:nvPr/>
        </p:nvSpPr>
        <p:spPr>
          <a:xfrm flipH="1" rot="16741234">
            <a:off x="11869793" y="6202949"/>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2" name="椭圆 101"/>
          <p:cNvSpPr/>
          <p:nvPr/>
        </p:nvSpPr>
        <p:spPr>
          <a:xfrm flipH="1" rot="16741234">
            <a:off x="11812978" y="5779125"/>
            <a:ext cx="145836" cy="145836"/>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3" name="椭圆 102"/>
          <p:cNvSpPr/>
          <p:nvPr/>
        </p:nvSpPr>
        <p:spPr>
          <a:xfrm flipH="1" rot="16741234">
            <a:off x="13113324" y="4541337"/>
            <a:ext cx="122016" cy="122016"/>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104" name="椭圆 103"/>
          <p:cNvSpPr/>
          <p:nvPr/>
        </p:nvSpPr>
        <p:spPr>
          <a:xfrm flipH="1" rot="16741234">
            <a:off x="12946650" y="5652431"/>
            <a:ext cx="105246" cy="105246"/>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105" name="椭圆 104"/>
          <p:cNvSpPr/>
          <p:nvPr/>
        </p:nvSpPr>
        <p:spPr>
          <a:xfrm flipH="1" rot="16741234">
            <a:off x="12488937" y="5996483"/>
            <a:ext cx="97129" cy="97129"/>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106" name="椭圆 105"/>
          <p:cNvSpPr/>
          <p:nvPr/>
        </p:nvSpPr>
        <p:spPr>
          <a:xfrm flipH="1" rot="16741234">
            <a:off x="13142668" y="5232274"/>
            <a:ext cx="170065" cy="1700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7" name="椭圆 106"/>
          <p:cNvSpPr/>
          <p:nvPr/>
        </p:nvSpPr>
        <p:spPr>
          <a:xfrm rot="16741234">
            <a:off x="12714680" y="7113639"/>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8" name="椭圆 107"/>
          <p:cNvSpPr/>
          <p:nvPr/>
        </p:nvSpPr>
        <p:spPr>
          <a:xfrm rot="16741234">
            <a:off x="12434078" y="7707385"/>
            <a:ext cx="118686" cy="118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9" name="椭圆 108"/>
          <p:cNvSpPr/>
          <p:nvPr/>
        </p:nvSpPr>
        <p:spPr>
          <a:xfrm rot="16741234">
            <a:off x="12159442" y="8416871"/>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0" name="椭圆 109"/>
          <p:cNvSpPr/>
          <p:nvPr/>
        </p:nvSpPr>
        <p:spPr>
          <a:xfrm rot="16741234">
            <a:off x="12104260" y="7590527"/>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1" name="椭圆 110"/>
          <p:cNvSpPr/>
          <p:nvPr/>
        </p:nvSpPr>
        <p:spPr>
          <a:xfrm flipH="1" rot="16741234">
            <a:off x="12958366" y="6198910"/>
            <a:ext cx="148893" cy="148893"/>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2" name="椭圆 111"/>
          <p:cNvSpPr/>
          <p:nvPr/>
        </p:nvSpPr>
        <p:spPr>
          <a:xfrm flipH="1" rot="16741234">
            <a:off x="11211226" y="4841356"/>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3" name="椭圆 112"/>
          <p:cNvSpPr/>
          <p:nvPr/>
        </p:nvSpPr>
        <p:spPr>
          <a:xfrm flipH="1" rot="16741234">
            <a:off x="11115952" y="5449265"/>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14" name="组合 113"/>
          <p:cNvGrpSpPr/>
          <p:nvPr/>
        </p:nvGrpSpPr>
        <p:grpSpPr>
          <a:xfrm rot="16741234">
            <a:off x="9367121" y="5685078"/>
            <a:ext cx="2720838" cy="505942"/>
            <a:chOff x="5233265" y="2334818"/>
            <a:chExt cx="2720838" cy="505942"/>
          </a:xfrm>
        </p:grpSpPr>
        <p:sp>
          <p:nvSpPr>
            <p:cNvPr id="115" name="椭圆 114"/>
            <p:cNvSpPr/>
            <p:nvPr/>
          </p:nvSpPr>
          <p:spPr>
            <a:xfrm flipH="1">
              <a:off x="7856974" y="2607323"/>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6" name="椭圆 115"/>
            <p:cNvSpPr/>
            <p:nvPr/>
          </p:nvSpPr>
          <p:spPr>
            <a:xfrm>
              <a:off x="5233265" y="2735514"/>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7" name="椭圆 116"/>
            <p:cNvSpPr/>
            <p:nvPr/>
          </p:nvSpPr>
          <p:spPr>
            <a:xfrm>
              <a:off x="5596947" y="2508972"/>
              <a:ext cx="122016" cy="12201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8" name="椭圆 117"/>
            <p:cNvSpPr/>
            <p:nvPr/>
          </p:nvSpPr>
          <p:spPr>
            <a:xfrm flipH="1">
              <a:off x="6370598" y="2334818"/>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9" name="椭圆 118"/>
            <p:cNvSpPr/>
            <p:nvPr/>
          </p:nvSpPr>
          <p:spPr>
            <a:xfrm>
              <a:off x="7109056" y="2611432"/>
              <a:ext cx="141849" cy="14184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cxnSp>
        <p:nvCxnSpPr>
          <p:cNvPr id="120" name="直接连接符 119"/>
          <p:cNvCxnSpPr>
            <a:endCxn id="93" idx="3"/>
          </p:cNvCxnSpPr>
          <p:nvPr/>
        </p:nvCxnSpPr>
        <p:spPr>
          <a:xfrm flipV="1" rot="16741234">
            <a:off x="10435189" y="7701462"/>
            <a:ext cx="610899" cy="44349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1" name="直接连接符 120"/>
          <p:cNvCxnSpPr>
            <a:stCxn id="94" idx="0"/>
            <a:endCxn id="93" idx="5"/>
          </p:cNvCxnSpPr>
          <p:nvPr/>
        </p:nvCxnSpPr>
        <p:spPr>
          <a:xfrm flipH="1" flipV="1" rot="16741234">
            <a:off x="10780027" y="7110107"/>
            <a:ext cx="279123" cy="64278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2" name="椭圆 121"/>
          <p:cNvSpPr/>
          <p:nvPr/>
        </p:nvSpPr>
        <p:spPr>
          <a:xfrm flipH="1" rot="16741234">
            <a:off x="12121673" y="3286380"/>
            <a:ext cx="118686" cy="118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3" name="椭圆 122"/>
          <p:cNvSpPr/>
          <p:nvPr/>
        </p:nvSpPr>
        <p:spPr>
          <a:xfrm flipH="1" rot="16741234">
            <a:off x="12060102" y="3926535"/>
            <a:ext cx="175715" cy="175715"/>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4" name="椭圆 123"/>
          <p:cNvSpPr/>
          <p:nvPr/>
        </p:nvSpPr>
        <p:spPr>
          <a:xfrm rot="16741234">
            <a:off x="11773265" y="2769726"/>
            <a:ext cx="137160" cy="137160"/>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125" name="文本框 124"/>
          <p:cNvSpPr txBox="1"/>
          <p:nvPr/>
        </p:nvSpPr>
        <p:spPr>
          <a:xfrm>
            <a:off x="10724437" y="-3061"/>
            <a:ext cx="1040590" cy="1005840"/>
          </a:xfrm>
          <a:prstGeom prst="rect">
            <a:avLst/>
          </a:prstGeom>
          <a:noFill/>
        </p:spPr>
        <p:txBody>
          <a:bodyPr rtlCol="0" wrap="square">
            <a:spAutoFit/>
          </a:bodyPr>
          <a:lstStyle>
            <a:defPPr>
              <a:defRPr lang="zh-CN"/>
            </a:defPPr>
            <a:lvl1pPr algn="just">
              <a:defRPr sz="9600">
                <a:solidFill>
                  <a:schemeClr val="tx1">
                    <a:lumMod val="75000"/>
                    <a:lumOff val="25000"/>
                  </a:schemeClr>
                </a:solidFill>
                <a:latin charset="-79" panose="02010803020104030203" pitchFamily="2" typeface="Aharoni"/>
                <a:ea charset="-122" panose="02010601030101010101" pitchFamily="2" typeface="LiHei Pro"/>
                <a:cs charset="-79" panose="02010803020104030203" pitchFamily="2" typeface="Aharoni"/>
              </a:defRPr>
            </a:lvl1pPr>
          </a:lstStyle>
          <a:p>
            <a:r>
              <a:rPr altLang="zh-CN" lang="en-US" smtClean="0" sz="6000">
                <a:solidFill>
                  <a:schemeClr val="tx1"/>
                </a:solidFill>
                <a:latin typeface="+mn-lt"/>
              </a:rPr>
              <a:t>03</a:t>
            </a:r>
          </a:p>
        </p:txBody>
      </p:sp>
      <p:cxnSp>
        <p:nvCxnSpPr>
          <p:cNvPr id="126" name="直接连接符 125"/>
          <p:cNvCxnSpPr/>
          <p:nvPr/>
        </p:nvCxnSpPr>
        <p:spPr>
          <a:xfrm flipH="1">
            <a:off x="11439281" y="578463"/>
            <a:ext cx="452746" cy="434139"/>
          </a:xfrm>
          <a:prstGeom prst="line">
            <a:avLst/>
          </a:prstGeom>
          <a:ln cap="rnd" w="15875">
            <a:solidFill>
              <a:schemeClr val="tx2"/>
            </a:solidFill>
          </a:ln>
        </p:spPr>
        <p:style>
          <a:lnRef idx="1">
            <a:schemeClr val="accent1"/>
          </a:lnRef>
          <a:fillRef idx="0">
            <a:schemeClr val="accent1"/>
          </a:fillRef>
          <a:effectRef idx="0">
            <a:schemeClr val="accent1"/>
          </a:effectRef>
          <a:fontRef idx="minor">
            <a:schemeClr val="tx1"/>
          </a:fontRef>
        </p:style>
      </p:cxnSp>
      <p:sp>
        <p:nvSpPr>
          <p:cNvPr id="127" name="淘宝网chenying0907出品 13"/>
          <p:cNvSpPr/>
          <p:nvPr/>
        </p:nvSpPr>
        <p:spPr>
          <a:xfrm>
            <a:off x="2276768" y="1307577"/>
            <a:ext cx="2667000" cy="4457700"/>
          </a:xfrm>
          <a:custGeom>
            <a:gdLst>
              <a:gd fmla="*/ 2667000 w 2667000" name="connsiteX0"/>
              <a:gd fmla="*/ 3251200 h 4724400" name="connsiteY0"/>
              <a:gd fmla="*/ 2667000 w 2667000" name="connsiteX1"/>
              <a:gd fmla="*/ 4724400 h 4724400" name="connsiteY1"/>
              <a:gd fmla="*/ 0 w 2667000" name="connsiteX2"/>
              <a:gd fmla="*/ 4724400 h 4724400" name="connsiteY2"/>
              <a:gd fmla="*/ 0 w 2667000" name="connsiteX3"/>
              <a:gd fmla="*/ 0 h 4724400" name="connsiteY3"/>
              <a:gd fmla="*/ 2667000 w 2667000" name="connsiteX4"/>
              <a:gd fmla="*/ 0 h 4724400" name="connsiteY4"/>
              <a:gd fmla="*/ 2667000 w 2667000" name="connsiteX5"/>
              <a:gd fmla="*/ 1473200 h 4724400" name="connsiteY5"/>
              <a:gd fmla="*/ 2311400 w 2667000" name="connsiteX6"/>
              <a:gd fmla="*/ 1473200 h 4724400" name="connsiteY6"/>
              <a:gd fmla="*/ 2402840 w 2667000" name="connsiteX7"/>
              <a:gd fmla="*/ 3342640 h 4724400" name="connsiteY7"/>
              <a:gd fmla="*/ 2402840 w 2667000" name="connsiteX8"/>
              <a:gd fmla="*/ 3342640 h 4724400"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4724400" w="2667000">
                <a:moveTo>
                  <a:pt x="2667000" y="3251200"/>
                </a:moveTo>
                <a:lnTo>
                  <a:pt x="2667000" y="4724400"/>
                </a:lnTo>
                <a:lnTo>
                  <a:pt x="0" y="4724400"/>
                </a:lnTo>
                <a:lnTo>
                  <a:pt x="0" y="0"/>
                </a:lnTo>
                <a:lnTo>
                  <a:pt x="2667000" y="0"/>
                </a:lnTo>
                <a:lnTo>
                  <a:pt x="2667000" y="1473200"/>
                </a:ln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8" name="淘宝网chenying0907出品 4"/>
          <p:cNvSpPr/>
          <p:nvPr/>
        </p:nvSpPr>
        <p:spPr>
          <a:xfrm>
            <a:off x="1921168" y="1580627"/>
            <a:ext cx="711200" cy="391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29" name="淘宝网chenying0907出品 3"/>
          <p:cNvSpPr/>
          <p:nvPr/>
        </p:nvSpPr>
        <p:spPr>
          <a:xfrm>
            <a:off x="3987141" y="2835863"/>
            <a:ext cx="1913255" cy="518160"/>
          </a:xfrm>
          <a:prstGeom prst="rect">
            <a:avLst/>
          </a:prstGeom>
        </p:spPr>
        <p:txBody>
          <a:bodyPr wrap="none">
            <a:spAutoFit/>
          </a:bodyPr>
          <a:lstStyle/>
          <a:p>
            <a:pPr algn="ctr"/>
            <a:r>
              <a:rPr altLang="zh-CN" b="1" lang="en-US" sz="2800"/>
              <a:t>STAY SLIM</a:t>
            </a:r>
          </a:p>
        </p:txBody>
      </p:sp>
      <p:sp>
        <p:nvSpPr>
          <p:cNvPr id="130" name="淘宝网chenying0907出品 8"/>
          <p:cNvSpPr/>
          <p:nvPr/>
        </p:nvSpPr>
        <p:spPr>
          <a:xfrm>
            <a:off x="4087947" y="3297528"/>
            <a:ext cx="1711642" cy="274320"/>
          </a:xfrm>
          <a:prstGeom prst="rect">
            <a:avLst/>
          </a:prstGeom>
        </p:spPr>
        <p:txBody>
          <a:bodyPr wrap="none">
            <a:spAutoFit/>
          </a:bodyPr>
          <a:lstStyle/>
          <a:p>
            <a:pPr algn="ctr"/>
            <a:r>
              <a:rPr altLang="zh-CN" lang="en-US" sz="1200"/>
              <a:t>THE GRACEFUL FIGURE</a:t>
            </a:r>
          </a:p>
        </p:txBody>
      </p:sp>
      <p:cxnSp>
        <p:nvCxnSpPr>
          <p:cNvPr id="131" name="淘宝网chenying0907出品 10"/>
          <p:cNvCxnSpPr/>
          <p:nvPr/>
        </p:nvCxnSpPr>
        <p:spPr>
          <a:xfrm>
            <a:off x="4450211" y="3625327"/>
            <a:ext cx="98711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2" name="淘宝网chenying0907出品 16"/>
          <p:cNvSpPr/>
          <p:nvPr/>
        </p:nvSpPr>
        <p:spPr>
          <a:xfrm>
            <a:off x="4027624" y="3851526"/>
            <a:ext cx="1832292" cy="365760"/>
          </a:xfrm>
          <a:prstGeom prst="rect">
            <a:avLst/>
          </a:prstGeom>
        </p:spPr>
        <p:txBody>
          <a:bodyPr wrap="none">
            <a:spAutoFit/>
          </a:bodyPr>
          <a:lstStyle/>
          <a:p>
            <a:pPr algn="ctr"/>
            <a:r>
              <a:rPr altLang="zh-CN" b="1" lang="en-US"/>
              <a:t>FASHION STYLE</a:t>
            </a:r>
          </a:p>
        </p:txBody>
      </p:sp>
      <p:pic>
        <p:nvPicPr>
          <p:cNvPr id="133" name="图片 132"/>
          <p:cNvPicPr>
            <a:picLocks noChangeAspect="1"/>
          </p:cNvPicPr>
          <p:nvPr/>
        </p:nvPicPr>
        <p:blipFill>
          <a:blip r:embed="rId3">
            <a:extLst>
              <a:ext uri="{28A0092B-C50C-407E-A947-70E740481C1C}">
                <a14:useLocalDpi val="0"/>
              </a:ext>
            </a:extLst>
          </a:blip>
          <a:stretch>
            <a:fillRect/>
          </a:stretch>
        </p:blipFill>
        <p:spPr>
          <a:xfrm>
            <a:off x="520963" y="2084935"/>
            <a:ext cx="3521123" cy="2723083"/>
          </a:xfrm>
          <a:prstGeom prst="rect">
            <a:avLst/>
          </a:prstGeom>
        </p:spPr>
      </p:pic>
      <p:grpSp>
        <p:nvGrpSpPr>
          <p:cNvPr id="134" name="组合 133"/>
          <p:cNvGrpSpPr/>
          <p:nvPr/>
        </p:nvGrpSpPr>
        <p:grpSpPr>
          <a:xfrm>
            <a:off x="6148450" y="1996148"/>
            <a:ext cx="4677455" cy="508000"/>
            <a:chOff x="1055688" y="2481944"/>
            <a:chExt cx="4677455" cy="508000"/>
          </a:xfrm>
        </p:grpSpPr>
        <p:grpSp>
          <p:nvGrpSpPr>
            <p:cNvPr id="135" name="组合 134"/>
            <p:cNvGrpSpPr/>
            <p:nvPr/>
          </p:nvGrpSpPr>
          <p:grpSpPr>
            <a:xfrm>
              <a:off x="1055688" y="2481944"/>
              <a:ext cx="4677455" cy="508000"/>
              <a:chOff x="1055688" y="2481944"/>
              <a:chExt cx="4677455" cy="508000"/>
            </a:xfrm>
          </p:grpSpPr>
          <p:sp>
            <p:nvSpPr>
              <p:cNvPr id="138" name="矩形 137"/>
              <p:cNvSpPr/>
              <p:nvPr/>
            </p:nvSpPr>
            <p:spPr>
              <a:xfrm>
                <a:off x="1055688" y="2481944"/>
                <a:ext cx="1582057" cy="508000"/>
              </a:xfrm>
              <a:prstGeom prst="rect">
                <a:avLst/>
              </a:prstGeom>
              <a:solidFill>
                <a:schemeClr val="bg1">
                  <a:lumMod val="85000"/>
                </a:schemeClr>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EFEFE"/>
                  </a:solidFill>
                  <a:latin charset="-122" pitchFamily="2" typeface="造字工房朗宋（非商用）常规体"/>
                  <a:ea charset="-122" pitchFamily="2" typeface="造字工房朗宋（非商用）常规体"/>
                </a:endParaRPr>
              </a:p>
            </p:txBody>
          </p:sp>
          <p:sp>
            <p:nvSpPr>
              <p:cNvPr id="139" name="矩形 138"/>
              <p:cNvSpPr/>
              <p:nvPr/>
            </p:nvSpPr>
            <p:spPr>
              <a:xfrm>
                <a:off x="2637745" y="2481944"/>
                <a:ext cx="3095398" cy="508000"/>
              </a:xfrm>
              <a:prstGeom prst="rect">
                <a:avLst/>
              </a:prstGeom>
              <a:solidFill>
                <a:schemeClr val="tx1">
                  <a:lumMod val="75000"/>
                  <a:lumOff val="25000"/>
                </a:schemeClr>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EFEFE"/>
                  </a:solidFill>
                  <a:latin charset="-122" pitchFamily="2" typeface="造字工房朗宋（非商用）常规体"/>
                  <a:ea charset="-122" pitchFamily="2" typeface="造字工房朗宋（非商用）常规体"/>
                </a:endParaRPr>
              </a:p>
            </p:txBody>
          </p:sp>
        </p:grpSp>
        <p:sp>
          <p:nvSpPr>
            <p:cNvPr id="136" name="TextBox 19"/>
            <p:cNvSpPr txBox="1"/>
            <p:nvPr/>
          </p:nvSpPr>
          <p:spPr>
            <a:xfrm>
              <a:off x="2817063" y="2526808"/>
              <a:ext cx="2444433" cy="396240"/>
            </a:xfrm>
            <a:prstGeom prst="rect">
              <a:avLst/>
            </a:prstGeom>
            <a:noFill/>
          </p:spPr>
          <p:txBody>
            <a:bodyPr rtlCol="0" wrap="square">
              <a:spAutoFit/>
              <a:scene3d>
                <a:camera prst="orthographicFront"/>
                <a:lightRig dir="t" rig="threePt"/>
              </a:scene3d>
              <a:sp3d contourW="12700"/>
            </a:bodyPr>
            <a:lstStyle>
              <a:defPPr>
                <a:defRPr lang="zh-CN"/>
              </a:defPPr>
              <a:lvl1pPr>
                <a:defRPr sz="1200">
                  <a:solidFill>
                    <a:schemeClr val="tx1">
                      <a:lumMod val="75000"/>
                      <a:lumOff val="25000"/>
                    </a:schemeClr>
                  </a:solidFill>
                  <a:latin charset="0" panose="020b0507020203020204" pitchFamily="34" typeface="EngraversGothic BT"/>
                </a:defRPr>
              </a:lvl1pPr>
            </a:lstStyle>
            <a:p>
              <a:r>
                <a:rPr altLang="en-US" lang="zh-CN" sz="2000">
                  <a:solidFill>
                    <a:srgbClr val="FEFEFE"/>
                  </a:solidFill>
                  <a:latin charset="-122" pitchFamily="2" typeface="造字工房朗宋（非商用）常规体"/>
                  <a:ea charset="-122" pitchFamily="2" typeface="造字工房朗宋（非商用）常规体"/>
                </a:rPr>
                <a:t>标题文字添加这里</a:t>
              </a:r>
            </a:p>
          </p:txBody>
        </p:sp>
        <p:sp>
          <p:nvSpPr>
            <p:cNvPr id="137" name="TextBox 19"/>
            <p:cNvSpPr txBox="1"/>
            <p:nvPr/>
          </p:nvSpPr>
          <p:spPr>
            <a:xfrm>
              <a:off x="1055688" y="2545858"/>
              <a:ext cx="1582057" cy="396240"/>
            </a:xfrm>
            <a:prstGeom prst="rect">
              <a:avLst/>
            </a:prstGeom>
            <a:noFill/>
          </p:spPr>
          <p:txBody>
            <a:bodyPr rtlCol="0" wrap="square">
              <a:spAutoFit/>
              <a:scene3d>
                <a:camera prst="orthographicFront"/>
                <a:lightRig dir="t" rig="threePt"/>
              </a:scene3d>
              <a:sp3d contourW="12700"/>
            </a:bodyPr>
            <a:lstStyle>
              <a:defPPr>
                <a:defRPr lang="zh-CN"/>
              </a:defPPr>
              <a:lvl1pPr>
                <a:defRPr sz="1200">
                  <a:solidFill>
                    <a:schemeClr val="tx1">
                      <a:lumMod val="75000"/>
                      <a:lumOff val="25000"/>
                    </a:schemeClr>
                  </a:solidFill>
                  <a:latin charset="0" panose="020b0507020203020204" pitchFamily="34" typeface="EngraversGothic BT"/>
                </a:defRPr>
              </a:lvl1pPr>
            </a:lstStyle>
            <a:p>
              <a:pPr algn="ctr"/>
              <a:r>
                <a:rPr altLang="zh-CN" lang="en-US" sz="2000">
                  <a:solidFill>
                    <a:srgbClr val="FEFEFE"/>
                  </a:solidFill>
                  <a:latin charset="-122" pitchFamily="2" typeface="造字工房朗宋（非商用）常规体"/>
                  <a:ea charset="-122" pitchFamily="2" typeface="造字工房朗宋（非商用）常规体"/>
                </a:rPr>
                <a:t>Part 01</a:t>
              </a:r>
            </a:p>
          </p:txBody>
        </p:sp>
      </p:grpSp>
      <p:grpSp>
        <p:nvGrpSpPr>
          <p:cNvPr id="140" name="组合 139"/>
          <p:cNvGrpSpPr/>
          <p:nvPr/>
        </p:nvGrpSpPr>
        <p:grpSpPr>
          <a:xfrm>
            <a:off x="6148450" y="3598364"/>
            <a:ext cx="4677455" cy="508000"/>
            <a:chOff x="1055688" y="4084160"/>
            <a:chExt cx="4677455" cy="508000"/>
          </a:xfrm>
        </p:grpSpPr>
        <p:grpSp>
          <p:nvGrpSpPr>
            <p:cNvPr id="141" name="组合 140"/>
            <p:cNvGrpSpPr/>
            <p:nvPr/>
          </p:nvGrpSpPr>
          <p:grpSpPr>
            <a:xfrm>
              <a:off x="1055688" y="4084160"/>
              <a:ext cx="4677455" cy="508000"/>
              <a:chOff x="1055688" y="2481944"/>
              <a:chExt cx="4677455" cy="508000"/>
            </a:xfrm>
          </p:grpSpPr>
          <p:sp>
            <p:nvSpPr>
              <p:cNvPr id="144" name="矩形 143"/>
              <p:cNvSpPr/>
              <p:nvPr/>
            </p:nvSpPr>
            <p:spPr>
              <a:xfrm>
                <a:off x="1055688" y="2481944"/>
                <a:ext cx="1582057" cy="508000"/>
              </a:xfrm>
              <a:prstGeom prst="rect">
                <a:avLst/>
              </a:prstGeom>
              <a:solidFill>
                <a:schemeClr val="bg1">
                  <a:lumMod val="85000"/>
                </a:schemeClr>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EFEFE"/>
                  </a:solidFill>
                  <a:latin charset="-122" pitchFamily="2" typeface="造字工房朗宋（非商用）常规体"/>
                  <a:ea charset="-122" pitchFamily="2" typeface="造字工房朗宋（非商用）常规体"/>
                </a:endParaRPr>
              </a:p>
            </p:txBody>
          </p:sp>
          <p:sp>
            <p:nvSpPr>
              <p:cNvPr id="145" name="矩形 144"/>
              <p:cNvSpPr/>
              <p:nvPr/>
            </p:nvSpPr>
            <p:spPr>
              <a:xfrm>
                <a:off x="2637745" y="2481944"/>
                <a:ext cx="3095398" cy="508000"/>
              </a:xfrm>
              <a:prstGeom prst="rect">
                <a:avLst/>
              </a:prstGeom>
              <a:solidFill>
                <a:schemeClr val="tx1">
                  <a:lumMod val="75000"/>
                  <a:lumOff val="25000"/>
                </a:schemeClr>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EFEFE"/>
                  </a:solidFill>
                  <a:latin charset="-122" pitchFamily="2" typeface="造字工房朗宋（非商用）常规体"/>
                  <a:ea charset="-122" pitchFamily="2" typeface="造字工房朗宋（非商用）常规体"/>
                </a:endParaRPr>
              </a:p>
            </p:txBody>
          </p:sp>
        </p:grpSp>
        <p:sp>
          <p:nvSpPr>
            <p:cNvPr id="142" name="TextBox 19"/>
            <p:cNvSpPr txBox="1"/>
            <p:nvPr/>
          </p:nvSpPr>
          <p:spPr>
            <a:xfrm>
              <a:off x="2817063" y="4134053"/>
              <a:ext cx="2444433" cy="396240"/>
            </a:xfrm>
            <a:prstGeom prst="rect">
              <a:avLst/>
            </a:prstGeom>
            <a:noFill/>
          </p:spPr>
          <p:txBody>
            <a:bodyPr rtlCol="0" wrap="square">
              <a:spAutoFit/>
              <a:scene3d>
                <a:camera prst="orthographicFront"/>
                <a:lightRig dir="t" rig="threePt"/>
              </a:scene3d>
              <a:sp3d contourW="12700"/>
            </a:bodyPr>
            <a:lstStyle>
              <a:defPPr>
                <a:defRPr lang="zh-CN"/>
              </a:defPPr>
              <a:lvl1pPr>
                <a:defRPr sz="1200">
                  <a:solidFill>
                    <a:schemeClr val="tx1">
                      <a:lumMod val="75000"/>
                      <a:lumOff val="25000"/>
                    </a:schemeClr>
                  </a:solidFill>
                  <a:latin charset="0" panose="020b0507020203020204" pitchFamily="34" typeface="EngraversGothic BT"/>
                </a:defRPr>
              </a:lvl1pPr>
            </a:lstStyle>
            <a:p>
              <a:r>
                <a:rPr altLang="en-US" lang="zh-CN" sz="2000">
                  <a:solidFill>
                    <a:srgbClr val="FEFEFE"/>
                  </a:solidFill>
                  <a:latin charset="-122" pitchFamily="2" typeface="造字工房朗宋（非商用）常规体"/>
                  <a:ea charset="-122" pitchFamily="2" typeface="造字工房朗宋（非商用）常规体"/>
                </a:rPr>
                <a:t>标题文字添加这里</a:t>
              </a:r>
            </a:p>
          </p:txBody>
        </p:sp>
        <p:sp>
          <p:nvSpPr>
            <p:cNvPr id="143" name="TextBox 19"/>
            <p:cNvSpPr txBox="1"/>
            <p:nvPr/>
          </p:nvSpPr>
          <p:spPr>
            <a:xfrm>
              <a:off x="1055688" y="4134053"/>
              <a:ext cx="1582057" cy="396240"/>
            </a:xfrm>
            <a:prstGeom prst="rect">
              <a:avLst/>
            </a:prstGeom>
            <a:noFill/>
          </p:spPr>
          <p:txBody>
            <a:bodyPr rtlCol="0" wrap="square">
              <a:spAutoFit/>
              <a:scene3d>
                <a:camera prst="orthographicFront"/>
                <a:lightRig dir="t" rig="threePt"/>
              </a:scene3d>
              <a:sp3d contourW="12700"/>
            </a:bodyPr>
            <a:lstStyle>
              <a:defPPr>
                <a:defRPr lang="zh-CN"/>
              </a:defPPr>
              <a:lvl1pPr>
                <a:defRPr sz="1200">
                  <a:solidFill>
                    <a:schemeClr val="tx1">
                      <a:lumMod val="75000"/>
                      <a:lumOff val="25000"/>
                    </a:schemeClr>
                  </a:solidFill>
                  <a:latin charset="0" panose="020b0507020203020204" pitchFamily="34" typeface="EngraversGothic BT"/>
                </a:defRPr>
              </a:lvl1pPr>
            </a:lstStyle>
            <a:p>
              <a:pPr algn="ctr"/>
              <a:r>
                <a:rPr altLang="zh-CN" lang="en-US" sz="2000">
                  <a:solidFill>
                    <a:srgbClr val="FEFEFE"/>
                  </a:solidFill>
                  <a:latin charset="-122" pitchFamily="2" typeface="造字工房朗宋（非商用）常规体"/>
                  <a:ea charset="-122" pitchFamily="2" typeface="造字工房朗宋（非商用）常规体"/>
                </a:rPr>
                <a:t>Part 03</a:t>
              </a:r>
            </a:p>
          </p:txBody>
        </p:sp>
      </p:grpSp>
      <p:grpSp>
        <p:nvGrpSpPr>
          <p:cNvPr id="146" name="组合 145"/>
          <p:cNvGrpSpPr/>
          <p:nvPr/>
        </p:nvGrpSpPr>
        <p:grpSpPr>
          <a:xfrm>
            <a:off x="6511306" y="2797256"/>
            <a:ext cx="4677456" cy="508000"/>
            <a:chOff x="1418544" y="3283052"/>
            <a:chExt cx="4677456" cy="508000"/>
          </a:xfrm>
        </p:grpSpPr>
        <p:grpSp>
          <p:nvGrpSpPr>
            <p:cNvPr id="147" name="组合 146"/>
            <p:cNvGrpSpPr/>
            <p:nvPr/>
          </p:nvGrpSpPr>
          <p:grpSpPr>
            <a:xfrm>
              <a:off x="1418545" y="3283052"/>
              <a:ext cx="4677455" cy="508000"/>
              <a:chOff x="1055688" y="2481944"/>
              <a:chExt cx="4677455" cy="508000"/>
            </a:xfrm>
          </p:grpSpPr>
          <p:sp>
            <p:nvSpPr>
              <p:cNvPr id="150" name="矩形 149"/>
              <p:cNvSpPr/>
              <p:nvPr/>
            </p:nvSpPr>
            <p:spPr>
              <a:xfrm>
                <a:off x="1055688" y="2481944"/>
                <a:ext cx="1582057" cy="508000"/>
              </a:xfrm>
              <a:prstGeom prst="rect">
                <a:avLst/>
              </a:prstGeom>
              <a:solidFill>
                <a:schemeClr val="bg1">
                  <a:lumMod val="85000"/>
                </a:schemeClr>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EFEFE"/>
                  </a:solidFill>
                  <a:latin charset="-122" pitchFamily="2" typeface="造字工房朗宋（非商用）常规体"/>
                  <a:ea charset="-122" pitchFamily="2" typeface="造字工房朗宋（非商用）常规体"/>
                </a:endParaRPr>
              </a:p>
            </p:txBody>
          </p:sp>
          <p:sp>
            <p:nvSpPr>
              <p:cNvPr id="151" name="矩形 150"/>
              <p:cNvSpPr/>
              <p:nvPr/>
            </p:nvSpPr>
            <p:spPr>
              <a:xfrm>
                <a:off x="2637745" y="2481944"/>
                <a:ext cx="3095398" cy="508000"/>
              </a:xfrm>
              <a:prstGeom prst="rect">
                <a:avLst/>
              </a:prstGeom>
              <a:solidFill>
                <a:schemeClr val="tx1">
                  <a:lumMod val="75000"/>
                  <a:lumOff val="25000"/>
                </a:schemeClr>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EFEFE"/>
                  </a:solidFill>
                  <a:latin charset="-122" pitchFamily="2" typeface="造字工房朗宋（非商用）常规体"/>
                  <a:ea charset="-122" pitchFamily="2" typeface="造字工房朗宋（非商用）常规体"/>
                </a:endParaRPr>
              </a:p>
            </p:txBody>
          </p:sp>
        </p:grpSp>
        <p:sp>
          <p:nvSpPr>
            <p:cNvPr id="148" name="TextBox 19"/>
            <p:cNvSpPr txBox="1"/>
            <p:nvPr/>
          </p:nvSpPr>
          <p:spPr>
            <a:xfrm>
              <a:off x="3179919" y="3336997"/>
              <a:ext cx="2444433" cy="396240"/>
            </a:xfrm>
            <a:prstGeom prst="rect">
              <a:avLst/>
            </a:prstGeom>
            <a:noFill/>
          </p:spPr>
          <p:txBody>
            <a:bodyPr rtlCol="0" wrap="square">
              <a:spAutoFit/>
              <a:scene3d>
                <a:camera prst="orthographicFront"/>
                <a:lightRig dir="t" rig="threePt"/>
              </a:scene3d>
              <a:sp3d contourW="12700"/>
            </a:bodyPr>
            <a:lstStyle>
              <a:defPPr>
                <a:defRPr lang="zh-CN"/>
              </a:defPPr>
              <a:lvl1pPr>
                <a:defRPr sz="1200">
                  <a:solidFill>
                    <a:schemeClr val="tx1">
                      <a:lumMod val="75000"/>
                      <a:lumOff val="25000"/>
                    </a:schemeClr>
                  </a:solidFill>
                  <a:latin charset="0" panose="020b0507020203020204" pitchFamily="34" typeface="EngraversGothic BT"/>
                </a:defRPr>
              </a:lvl1pPr>
            </a:lstStyle>
            <a:p>
              <a:r>
                <a:rPr altLang="en-US" lang="zh-CN" sz="2000">
                  <a:solidFill>
                    <a:srgbClr val="FEFEFE"/>
                  </a:solidFill>
                  <a:latin charset="-122" pitchFamily="2" typeface="造字工房朗宋（非商用）常规体"/>
                  <a:ea charset="-122" pitchFamily="2" typeface="造字工房朗宋（非商用）常规体"/>
                </a:rPr>
                <a:t>标题文字添加这里</a:t>
              </a:r>
            </a:p>
          </p:txBody>
        </p:sp>
        <p:sp>
          <p:nvSpPr>
            <p:cNvPr id="149" name="TextBox 19"/>
            <p:cNvSpPr txBox="1"/>
            <p:nvPr/>
          </p:nvSpPr>
          <p:spPr>
            <a:xfrm>
              <a:off x="1418544" y="3344707"/>
              <a:ext cx="1582057" cy="396240"/>
            </a:xfrm>
            <a:prstGeom prst="rect">
              <a:avLst/>
            </a:prstGeom>
            <a:noFill/>
          </p:spPr>
          <p:txBody>
            <a:bodyPr rtlCol="0" wrap="square">
              <a:spAutoFit/>
              <a:scene3d>
                <a:camera prst="orthographicFront"/>
                <a:lightRig dir="t" rig="threePt"/>
              </a:scene3d>
              <a:sp3d contourW="12700"/>
            </a:bodyPr>
            <a:lstStyle>
              <a:defPPr>
                <a:defRPr lang="zh-CN"/>
              </a:defPPr>
              <a:lvl1pPr>
                <a:defRPr sz="1200">
                  <a:solidFill>
                    <a:schemeClr val="tx1">
                      <a:lumMod val="75000"/>
                      <a:lumOff val="25000"/>
                    </a:schemeClr>
                  </a:solidFill>
                  <a:latin charset="0" panose="020b0507020203020204" pitchFamily="34" typeface="EngraversGothic BT"/>
                </a:defRPr>
              </a:lvl1pPr>
            </a:lstStyle>
            <a:p>
              <a:pPr algn="ctr"/>
              <a:r>
                <a:rPr altLang="zh-CN" lang="en-US" sz="2000">
                  <a:solidFill>
                    <a:srgbClr val="FEFEFE"/>
                  </a:solidFill>
                  <a:latin charset="-122" pitchFamily="2" typeface="造字工房朗宋（非商用）常规体"/>
                  <a:ea charset="-122" pitchFamily="2" typeface="造字工房朗宋（非商用）常规体"/>
                </a:rPr>
                <a:t>Part 02</a:t>
              </a:r>
            </a:p>
          </p:txBody>
        </p:sp>
      </p:grpSp>
      <p:grpSp>
        <p:nvGrpSpPr>
          <p:cNvPr id="152" name="组合 151"/>
          <p:cNvGrpSpPr/>
          <p:nvPr/>
        </p:nvGrpSpPr>
        <p:grpSpPr>
          <a:xfrm>
            <a:off x="6511306" y="4399472"/>
            <a:ext cx="4677456" cy="508000"/>
            <a:chOff x="1418544" y="4885268"/>
            <a:chExt cx="4677456" cy="508000"/>
          </a:xfrm>
        </p:grpSpPr>
        <p:grpSp>
          <p:nvGrpSpPr>
            <p:cNvPr id="153" name="组合 152"/>
            <p:cNvGrpSpPr/>
            <p:nvPr/>
          </p:nvGrpSpPr>
          <p:grpSpPr>
            <a:xfrm>
              <a:off x="1418545" y="4885268"/>
              <a:ext cx="4677455" cy="508000"/>
              <a:chOff x="1055688" y="2481944"/>
              <a:chExt cx="4677455" cy="508000"/>
            </a:xfrm>
          </p:grpSpPr>
          <p:sp>
            <p:nvSpPr>
              <p:cNvPr id="156" name="矩形 155"/>
              <p:cNvSpPr/>
              <p:nvPr/>
            </p:nvSpPr>
            <p:spPr>
              <a:xfrm>
                <a:off x="1055688" y="2481944"/>
                <a:ext cx="1582057" cy="508000"/>
              </a:xfrm>
              <a:prstGeom prst="rect">
                <a:avLst/>
              </a:prstGeom>
              <a:solidFill>
                <a:schemeClr val="bg1">
                  <a:lumMod val="85000"/>
                </a:schemeClr>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EFEFE"/>
                  </a:solidFill>
                  <a:latin charset="-122" pitchFamily="2" typeface="造字工房朗宋（非商用）常规体"/>
                  <a:ea charset="-122" pitchFamily="2" typeface="造字工房朗宋（非商用）常规体"/>
                </a:endParaRPr>
              </a:p>
            </p:txBody>
          </p:sp>
          <p:sp>
            <p:nvSpPr>
              <p:cNvPr id="157" name="矩形 156"/>
              <p:cNvSpPr/>
              <p:nvPr/>
            </p:nvSpPr>
            <p:spPr>
              <a:xfrm>
                <a:off x="2637745" y="2481944"/>
                <a:ext cx="3095398" cy="508000"/>
              </a:xfrm>
              <a:prstGeom prst="rect">
                <a:avLst/>
              </a:prstGeom>
              <a:solidFill>
                <a:schemeClr val="tx1">
                  <a:lumMod val="75000"/>
                  <a:lumOff val="25000"/>
                </a:schemeClr>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EFEFE"/>
                  </a:solidFill>
                  <a:latin charset="-122" pitchFamily="2" typeface="造字工房朗宋（非商用）常规体"/>
                  <a:ea charset="-122" pitchFamily="2" typeface="造字工房朗宋（非商用）常规体"/>
                </a:endParaRPr>
              </a:p>
            </p:txBody>
          </p:sp>
        </p:grpSp>
        <p:sp>
          <p:nvSpPr>
            <p:cNvPr id="154" name="TextBox 19"/>
            <p:cNvSpPr txBox="1"/>
            <p:nvPr/>
          </p:nvSpPr>
          <p:spPr>
            <a:xfrm>
              <a:off x="3179919" y="4929689"/>
              <a:ext cx="2444433" cy="396240"/>
            </a:xfrm>
            <a:prstGeom prst="rect">
              <a:avLst/>
            </a:prstGeom>
            <a:noFill/>
          </p:spPr>
          <p:txBody>
            <a:bodyPr rtlCol="0" wrap="square">
              <a:spAutoFit/>
              <a:scene3d>
                <a:camera prst="orthographicFront"/>
                <a:lightRig dir="t" rig="threePt"/>
              </a:scene3d>
              <a:sp3d contourW="12700"/>
            </a:bodyPr>
            <a:lstStyle>
              <a:defPPr>
                <a:defRPr lang="zh-CN"/>
              </a:defPPr>
              <a:lvl1pPr>
                <a:defRPr sz="1200">
                  <a:solidFill>
                    <a:schemeClr val="tx1">
                      <a:lumMod val="75000"/>
                      <a:lumOff val="25000"/>
                    </a:schemeClr>
                  </a:solidFill>
                  <a:latin charset="0" panose="020b0507020203020204" pitchFamily="34" typeface="EngraversGothic BT"/>
                </a:defRPr>
              </a:lvl1pPr>
            </a:lstStyle>
            <a:p>
              <a:r>
                <a:rPr altLang="en-US" lang="zh-CN" sz="2000">
                  <a:solidFill>
                    <a:srgbClr val="FEFEFE"/>
                  </a:solidFill>
                  <a:latin charset="-122" pitchFamily="2" typeface="造字工房朗宋（非商用）常规体"/>
                  <a:ea charset="-122" pitchFamily="2" typeface="造字工房朗宋（非商用）常规体"/>
                </a:rPr>
                <a:t>标题文字添加这里</a:t>
              </a:r>
            </a:p>
          </p:txBody>
        </p:sp>
        <p:sp>
          <p:nvSpPr>
            <p:cNvPr id="155" name="TextBox 19"/>
            <p:cNvSpPr txBox="1"/>
            <p:nvPr/>
          </p:nvSpPr>
          <p:spPr>
            <a:xfrm>
              <a:off x="1418544" y="4939214"/>
              <a:ext cx="1582057" cy="396240"/>
            </a:xfrm>
            <a:prstGeom prst="rect">
              <a:avLst/>
            </a:prstGeom>
            <a:noFill/>
          </p:spPr>
          <p:txBody>
            <a:bodyPr rtlCol="0" wrap="square">
              <a:spAutoFit/>
              <a:scene3d>
                <a:camera prst="orthographicFront"/>
                <a:lightRig dir="t" rig="threePt"/>
              </a:scene3d>
              <a:sp3d contourW="12700"/>
            </a:bodyPr>
            <a:lstStyle>
              <a:defPPr>
                <a:defRPr lang="zh-CN"/>
              </a:defPPr>
              <a:lvl1pPr>
                <a:defRPr sz="1200">
                  <a:solidFill>
                    <a:schemeClr val="tx1">
                      <a:lumMod val="75000"/>
                      <a:lumOff val="25000"/>
                    </a:schemeClr>
                  </a:solidFill>
                  <a:latin charset="0" panose="020b0507020203020204" pitchFamily="34" typeface="EngraversGothic BT"/>
                </a:defRPr>
              </a:lvl1pPr>
            </a:lstStyle>
            <a:p>
              <a:pPr algn="ctr"/>
              <a:r>
                <a:rPr altLang="zh-CN" lang="en-US" sz="2000">
                  <a:solidFill>
                    <a:srgbClr val="FEFEFE"/>
                  </a:solidFill>
                  <a:latin charset="-122" pitchFamily="2" typeface="造字工房朗宋（非商用）常规体"/>
                  <a:ea charset="-122" pitchFamily="2" typeface="造字工房朗宋（非商用）常规体"/>
                </a:rPr>
                <a:t>Part 04</a:t>
              </a:r>
            </a:p>
          </p:txBody>
        </p:sp>
      </p:grpSp>
    </p:spTree>
    <p:extLst>
      <p:ext uri="{BB962C8B-B14F-4D97-AF65-F5344CB8AC3E}">
        <p14:creationId val="3035981040"/>
      </p:ext>
    </p:extLst>
  </p:cSld>
  <p:clrMapOvr>
    <a:masterClrMapping/>
  </p:clrMapOvr>
  <mc:AlternateContent>
    <mc:Choice Requires="p14">
      <p:transition advClick="0" p14:dur="1500" spd="slow">
        <p:random/>
      </p:transition>
    </mc:Choice>
    <mc:Fallback>
      <p:transition advClick="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31" presetSubtype="0">
                                  <p:stCondLst>
                                    <p:cond delay="500"/>
                                  </p:stCondLst>
                                  <p:childTnLst>
                                    <p:set>
                                      <p:cBhvr>
                                        <p:cTn dur="1" fill="hold" id="6">
                                          <p:stCondLst>
                                            <p:cond delay="0"/>
                                          </p:stCondLst>
                                        </p:cTn>
                                        <p:tgtEl>
                                          <p:spTgt spid="3"/>
                                        </p:tgtEl>
                                        <p:attrNameLst>
                                          <p:attrName>style.visibility</p:attrName>
                                        </p:attrNameLst>
                                      </p:cBhvr>
                                      <p:to>
                                        <p:strVal val="visible"/>
                                      </p:to>
                                    </p:set>
                                    <p:anim calcmode="lin" valueType="num">
                                      <p:cBhvr>
                                        <p:cTn dur="1000" fill="hold" id="7"/>
                                        <p:tgtEl>
                                          <p:spTgt spid="3"/>
                                        </p:tgtEl>
                                        <p:attrNameLst>
                                          <p:attrName>ppt_w</p:attrName>
                                        </p:attrNameLst>
                                      </p:cBhvr>
                                      <p:tavLst>
                                        <p:tav tm="0">
                                          <p:val>
                                            <p:fltVal val="0"/>
                                          </p:val>
                                        </p:tav>
                                        <p:tav tm="100000">
                                          <p:val>
                                            <p:strVal val="#ppt_w"/>
                                          </p:val>
                                        </p:tav>
                                      </p:tavLst>
                                    </p:anim>
                                    <p:anim calcmode="lin" valueType="num">
                                      <p:cBhvr>
                                        <p:cTn dur="1000" fill="hold" id="8"/>
                                        <p:tgtEl>
                                          <p:spTgt spid="3"/>
                                        </p:tgtEl>
                                        <p:attrNameLst>
                                          <p:attrName>ppt_h</p:attrName>
                                        </p:attrNameLst>
                                      </p:cBhvr>
                                      <p:tavLst>
                                        <p:tav tm="0">
                                          <p:val>
                                            <p:fltVal val="0"/>
                                          </p:val>
                                        </p:tav>
                                        <p:tav tm="100000">
                                          <p:val>
                                            <p:strVal val="#ppt_h"/>
                                          </p:val>
                                        </p:tav>
                                      </p:tavLst>
                                    </p:anim>
                                    <p:anim calcmode="lin" valueType="num">
                                      <p:cBhvr>
                                        <p:cTn dur="1000" fill="hold" id="9"/>
                                        <p:tgtEl>
                                          <p:spTgt spid="3"/>
                                        </p:tgtEl>
                                        <p:attrNameLst>
                                          <p:attrName>style.rotation</p:attrName>
                                        </p:attrNameLst>
                                      </p:cBhvr>
                                      <p:tavLst>
                                        <p:tav tm="0">
                                          <p:val>
                                            <p:fltVal val="90"/>
                                          </p:val>
                                        </p:tav>
                                        <p:tav tm="100000">
                                          <p:val>
                                            <p:fltVal val="0"/>
                                          </p:val>
                                        </p:tav>
                                      </p:tavLst>
                                    </p:anim>
                                    <p:animEffect filter="fade" transition="in">
                                      <p:cBhvr>
                                        <p:cTn dur="1000" id="10"/>
                                        <p:tgtEl>
                                          <p:spTgt spid="3"/>
                                        </p:tgtEl>
                                      </p:cBhvr>
                                    </p:animEffect>
                                  </p:childTnLst>
                                </p:cTn>
                              </p:par>
                              <p:par>
                                <p:cTn fill="hold" id="11" nodeType="withEffect" presetClass="entr" presetID="31" presetSubtype="0">
                                  <p:stCondLst>
                                    <p:cond delay="500"/>
                                  </p:stCondLst>
                                  <p:childTnLst>
                                    <p:set>
                                      <p:cBhvr>
                                        <p:cTn dur="1" fill="hold" id="12">
                                          <p:stCondLst>
                                            <p:cond delay="0"/>
                                          </p:stCondLst>
                                        </p:cTn>
                                        <p:tgtEl>
                                          <p:spTgt spid="4"/>
                                        </p:tgtEl>
                                        <p:attrNameLst>
                                          <p:attrName>style.visibility</p:attrName>
                                        </p:attrNameLst>
                                      </p:cBhvr>
                                      <p:to>
                                        <p:strVal val="visible"/>
                                      </p:to>
                                    </p:set>
                                    <p:anim calcmode="lin" valueType="num">
                                      <p:cBhvr>
                                        <p:cTn dur="1000" fill="hold" id="13"/>
                                        <p:tgtEl>
                                          <p:spTgt spid="4"/>
                                        </p:tgtEl>
                                        <p:attrNameLst>
                                          <p:attrName>ppt_w</p:attrName>
                                        </p:attrNameLst>
                                      </p:cBhvr>
                                      <p:tavLst>
                                        <p:tav tm="0">
                                          <p:val>
                                            <p:fltVal val="0"/>
                                          </p:val>
                                        </p:tav>
                                        <p:tav tm="100000">
                                          <p:val>
                                            <p:strVal val="#ppt_w"/>
                                          </p:val>
                                        </p:tav>
                                      </p:tavLst>
                                    </p:anim>
                                    <p:anim calcmode="lin" valueType="num">
                                      <p:cBhvr>
                                        <p:cTn dur="1000" fill="hold" id="14"/>
                                        <p:tgtEl>
                                          <p:spTgt spid="4"/>
                                        </p:tgtEl>
                                        <p:attrNameLst>
                                          <p:attrName>ppt_h</p:attrName>
                                        </p:attrNameLst>
                                      </p:cBhvr>
                                      <p:tavLst>
                                        <p:tav tm="0">
                                          <p:val>
                                            <p:fltVal val="0"/>
                                          </p:val>
                                        </p:tav>
                                        <p:tav tm="100000">
                                          <p:val>
                                            <p:strVal val="#ppt_h"/>
                                          </p:val>
                                        </p:tav>
                                      </p:tavLst>
                                    </p:anim>
                                    <p:anim calcmode="lin" valueType="num">
                                      <p:cBhvr>
                                        <p:cTn dur="1000" fill="hold" id="15"/>
                                        <p:tgtEl>
                                          <p:spTgt spid="4"/>
                                        </p:tgtEl>
                                        <p:attrNameLst>
                                          <p:attrName>style.rotation</p:attrName>
                                        </p:attrNameLst>
                                      </p:cBhvr>
                                      <p:tavLst>
                                        <p:tav tm="0">
                                          <p:val>
                                            <p:fltVal val="90"/>
                                          </p:val>
                                        </p:tav>
                                        <p:tav tm="100000">
                                          <p:val>
                                            <p:fltVal val="0"/>
                                          </p:val>
                                        </p:tav>
                                      </p:tavLst>
                                    </p:anim>
                                    <p:animEffect filter="fade" transition="in">
                                      <p:cBhvr>
                                        <p:cTn dur="1000" id="16"/>
                                        <p:tgtEl>
                                          <p:spTgt spid="4"/>
                                        </p:tgtEl>
                                      </p:cBhvr>
                                    </p:animEffect>
                                  </p:childTnLst>
                                </p:cTn>
                              </p:par>
                              <p:par>
                                <p:cTn fill="hold" id="17" nodeType="withEffect" presetClass="entr" presetID="31" presetSubtype="0">
                                  <p:stCondLst>
                                    <p:cond delay="500"/>
                                  </p:stCondLst>
                                  <p:childTnLst>
                                    <p:set>
                                      <p:cBhvr>
                                        <p:cTn dur="1" fill="hold" id="18">
                                          <p:stCondLst>
                                            <p:cond delay="0"/>
                                          </p:stCondLst>
                                        </p:cTn>
                                        <p:tgtEl>
                                          <p:spTgt spid="5"/>
                                        </p:tgtEl>
                                        <p:attrNameLst>
                                          <p:attrName>style.visibility</p:attrName>
                                        </p:attrNameLst>
                                      </p:cBhvr>
                                      <p:to>
                                        <p:strVal val="visible"/>
                                      </p:to>
                                    </p:set>
                                    <p:anim calcmode="lin" valueType="num">
                                      <p:cBhvr>
                                        <p:cTn dur="1000" fill="hold" id="19"/>
                                        <p:tgtEl>
                                          <p:spTgt spid="5"/>
                                        </p:tgtEl>
                                        <p:attrNameLst>
                                          <p:attrName>ppt_w</p:attrName>
                                        </p:attrNameLst>
                                      </p:cBhvr>
                                      <p:tavLst>
                                        <p:tav tm="0">
                                          <p:val>
                                            <p:fltVal val="0"/>
                                          </p:val>
                                        </p:tav>
                                        <p:tav tm="100000">
                                          <p:val>
                                            <p:strVal val="#ppt_w"/>
                                          </p:val>
                                        </p:tav>
                                      </p:tavLst>
                                    </p:anim>
                                    <p:anim calcmode="lin" valueType="num">
                                      <p:cBhvr>
                                        <p:cTn dur="1000" fill="hold" id="20"/>
                                        <p:tgtEl>
                                          <p:spTgt spid="5"/>
                                        </p:tgtEl>
                                        <p:attrNameLst>
                                          <p:attrName>ppt_h</p:attrName>
                                        </p:attrNameLst>
                                      </p:cBhvr>
                                      <p:tavLst>
                                        <p:tav tm="0">
                                          <p:val>
                                            <p:fltVal val="0"/>
                                          </p:val>
                                        </p:tav>
                                        <p:tav tm="100000">
                                          <p:val>
                                            <p:strVal val="#ppt_h"/>
                                          </p:val>
                                        </p:tav>
                                      </p:tavLst>
                                    </p:anim>
                                    <p:anim calcmode="lin" valueType="num">
                                      <p:cBhvr>
                                        <p:cTn dur="1000" fill="hold" id="21"/>
                                        <p:tgtEl>
                                          <p:spTgt spid="5"/>
                                        </p:tgtEl>
                                        <p:attrNameLst>
                                          <p:attrName>style.rotation</p:attrName>
                                        </p:attrNameLst>
                                      </p:cBhvr>
                                      <p:tavLst>
                                        <p:tav tm="0">
                                          <p:val>
                                            <p:fltVal val="90"/>
                                          </p:val>
                                        </p:tav>
                                        <p:tav tm="100000">
                                          <p:val>
                                            <p:fltVal val="0"/>
                                          </p:val>
                                        </p:tav>
                                      </p:tavLst>
                                    </p:anim>
                                    <p:animEffect filter="fade" transition="in">
                                      <p:cBhvr>
                                        <p:cTn dur="1000" id="22"/>
                                        <p:tgtEl>
                                          <p:spTgt spid="5"/>
                                        </p:tgtEl>
                                      </p:cBhvr>
                                    </p:animEffect>
                                  </p:childTnLst>
                                </p:cTn>
                              </p:par>
                              <p:par>
                                <p:cTn fill="hold" id="23" nodeType="withEffect" presetClass="entr" presetID="31" presetSubtype="0">
                                  <p:stCondLst>
                                    <p:cond delay="500"/>
                                  </p:stCondLst>
                                  <p:childTnLst>
                                    <p:set>
                                      <p:cBhvr>
                                        <p:cTn dur="1" fill="hold" id="24">
                                          <p:stCondLst>
                                            <p:cond delay="0"/>
                                          </p:stCondLst>
                                        </p:cTn>
                                        <p:tgtEl>
                                          <p:spTgt spid="6"/>
                                        </p:tgtEl>
                                        <p:attrNameLst>
                                          <p:attrName>style.visibility</p:attrName>
                                        </p:attrNameLst>
                                      </p:cBhvr>
                                      <p:to>
                                        <p:strVal val="visible"/>
                                      </p:to>
                                    </p:set>
                                    <p:anim calcmode="lin" valueType="num">
                                      <p:cBhvr>
                                        <p:cTn dur="1000" fill="hold" id="25"/>
                                        <p:tgtEl>
                                          <p:spTgt spid="6"/>
                                        </p:tgtEl>
                                        <p:attrNameLst>
                                          <p:attrName>ppt_w</p:attrName>
                                        </p:attrNameLst>
                                      </p:cBhvr>
                                      <p:tavLst>
                                        <p:tav tm="0">
                                          <p:val>
                                            <p:fltVal val="0"/>
                                          </p:val>
                                        </p:tav>
                                        <p:tav tm="100000">
                                          <p:val>
                                            <p:strVal val="#ppt_w"/>
                                          </p:val>
                                        </p:tav>
                                      </p:tavLst>
                                    </p:anim>
                                    <p:anim calcmode="lin" valueType="num">
                                      <p:cBhvr>
                                        <p:cTn dur="1000" fill="hold" id="26"/>
                                        <p:tgtEl>
                                          <p:spTgt spid="6"/>
                                        </p:tgtEl>
                                        <p:attrNameLst>
                                          <p:attrName>ppt_h</p:attrName>
                                        </p:attrNameLst>
                                      </p:cBhvr>
                                      <p:tavLst>
                                        <p:tav tm="0">
                                          <p:val>
                                            <p:fltVal val="0"/>
                                          </p:val>
                                        </p:tav>
                                        <p:tav tm="100000">
                                          <p:val>
                                            <p:strVal val="#ppt_h"/>
                                          </p:val>
                                        </p:tav>
                                      </p:tavLst>
                                    </p:anim>
                                    <p:anim calcmode="lin" valueType="num">
                                      <p:cBhvr>
                                        <p:cTn dur="1000" fill="hold" id="27"/>
                                        <p:tgtEl>
                                          <p:spTgt spid="6"/>
                                        </p:tgtEl>
                                        <p:attrNameLst>
                                          <p:attrName>style.rotation</p:attrName>
                                        </p:attrNameLst>
                                      </p:cBhvr>
                                      <p:tavLst>
                                        <p:tav tm="0">
                                          <p:val>
                                            <p:fltVal val="90"/>
                                          </p:val>
                                        </p:tav>
                                        <p:tav tm="100000">
                                          <p:val>
                                            <p:fltVal val="0"/>
                                          </p:val>
                                        </p:tav>
                                      </p:tavLst>
                                    </p:anim>
                                    <p:animEffect filter="fade" transition="in">
                                      <p:cBhvr>
                                        <p:cTn dur="1000" id="28"/>
                                        <p:tgtEl>
                                          <p:spTgt spid="6"/>
                                        </p:tgtEl>
                                      </p:cBhvr>
                                    </p:animEffect>
                                  </p:childTnLst>
                                </p:cTn>
                              </p:par>
                              <p:par>
                                <p:cTn fill="hold" id="29" nodeType="withEffect" presetClass="entr" presetID="31" presetSubtype="0">
                                  <p:stCondLst>
                                    <p:cond delay="500"/>
                                  </p:stCondLst>
                                  <p:childTnLst>
                                    <p:set>
                                      <p:cBhvr>
                                        <p:cTn dur="1" fill="hold" id="30">
                                          <p:stCondLst>
                                            <p:cond delay="0"/>
                                          </p:stCondLst>
                                        </p:cTn>
                                        <p:tgtEl>
                                          <p:spTgt spid="7"/>
                                        </p:tgtEl>
                                        <p:attrNameLst>
                                          <p:attrName>style.visibility</p:attrName>
                                        </p:attrNameLst>
                                      </p:cBhvr>
                                      <p:to>
                                        <p:strVal val="visible"/>
                                      </p:to>
                                    </p:set>
                                    <p:anim calcmode="lin" valueType="num">
                                      <p:cBhvr>
                                        <p:cTn dur="1000" fill="hold" id="31"/>
                                        <p:tgtEl>
                                          <p:spTgt spid="7"/>
                                        </p:tgtEl>
                                        <p:attrNameLst>
                                          <p:attrName>ppt_w</p:attrName>
                                        </p:attrNameLst>
                                      </p:cBhvr>
                                      <p:tavLst>
                                        <p:tav tm="0">
                                          <p:val>
                                            <p:fltVal val="0"/>
                                          </p:val>
                                        </p:tav>
                                        <p:tav tm="100000">
                                          <p:val>
                                            <p:strVal val="#ppt_w"/>
                                          </p:val>
                                        </p:tav>
                                      </p:tavLst>
                                    </p:anim>
                                    <p:anim calcmode="lin" valueType="num">
                                      <p:cBhvr>
                                        <p:cTn dur="1000" fill="hold" id="32"/>
                                        <p:tgtEl>
                                          <p:spTgt spid="7"/>
                                        </p:tgtEl>
                                        <p:attrNameLst>
                                          <p:attrName>ppt_h</p:attrName>
                                        </p:attrNameLst>
                                      </p:cBhvr>
                                      <p:tavLst>
                                        <p:tav tm="0">
                                          <p:val>
                                            <p:fltVal val="0"/>
                                          </p:val>
                                        </p:tav>
                                        <p:tav tm="100000">
                                          <p:val>
                                            <p:strVal val="#ppt_h"/>
                                          </p:val>
                                        </p:tav>
                                      </p:tavLst>
                                    </p:anim>
                                    <p:anim calcmode="lin" valueType="num">
                                      <p:cBhvr>
                                        <p:cTn dur="1000" fill="hold" id="33"/>
                                        <p:tgtEl>
                                          <p:spTgt spid="7"/>
                                        </p:tgtEl>
                                        <p:attrNameLst>
                                          <p:attrName>style.rotation</p:attrName>
                                        </p:attrNameLst>
                                      </p:cBhvr>
                                      <p:tavLst>
                                        <p:tav tm="0">
                                          <p:val>
                                            <p:fltVal val="90"/>
                                          </p:val>
                                        </p:tav>
                                        <p:tav tm="100000">
                                          <p:val>
                                            <p:fltVal val="0"/>
                                          </p:val>
                                        </p:tav>
                                      </p:tavLst>
                                    </p:anim>
                                    <p:animEffect filter="fade" transition="in">
                                      <p:cBhvr>
                                        <p:cTn dur="1000" id="34"/>
                                        <p:tgtEl>
                                          <p:spTgt spid="7"/>
                                        </p:tgtEl>
                                      </p:cBhvr>
                                    </p:animEffect>
                                  </p:childTnLst>
                                </p:cTn>
                              </p:par>
                              <p:par>
                                <p:cTn fill="hold" id="35" nodeType="withEffect" presetClass="entr" presetID="31" presetSubtype="0">
                                  <p:stCondLst>
                                    <p:cond delay="500"/>
                                  </p:stCondLst>
                                  <p:childTnLst>
                                    <p:set>
                                      <p:cBhvr>
                                        <p:cTn dur="1" fill="hold" id="36">
                                          <p:stCondLst>
                                            <p:cond delay="0"/>
                                          </p:stCondLst>
                                        </p:cTn>
                                        <p:tgtEl>
                                          <p:spTgt spid="8"/>
                                        </p:tgtEl>
                                        <p:attrNameLst>
                                          <p:attrName>style.visibility</p:attrName>
                                        </p:attrNameLst>
                                      </p:cBhvr>
                                      <p:to>
                                        <p:strVal val="visible"/>
                                      </p:to>
                                    </p:set>
                                    <p:anim calcmode="lin" valueType="num">
                                      <p:cBhvr>
                                        <p:cTn dur="1000" fill="hold" id="37"/>
                                        <p:tgtEl>
                                          <p:spTgt spid="8"/>
                                        </p:tgtEl>
                                        <p:attrNameLst>
                                          <p:attrName>ppt_w</p:attrName>
                                        </p:attrNameLst>
                                      </p:cBhvr>
                                      <p:tavLst>
                                        <p:tav tm="0">
                                          <p:val>
                                            <p:fltVal val="0"/>
                                          </p:val>
                                        </p:tav>
                                        <p:tav tm="100000">
                                          <p:val>
                                            <p:strVal val="#ppt_w"/>
                                          </p:val>
                                        </p:tav>
                                      </p:tavLst>
                                    </p:anim>
                                    <p:anim calcmode="lin" valueType="num">
                                      <p:cBhvr>
                                        <p:cTn dur="1000" fill="hold" id="38"/>
                                        <p:tgtEl>
                                          <p:spTgt spid="8"/>
                                        </p:tgtEl>
                                        <p:attrNameLst>
                                          <p:attrName>ppt_h</p:attrName>
                                        </p:attrNameLst>
                                      </p:cBhvr>
                                      <p:tavLst>
                                        <p:tav tm="0">
                                          <p:val>
                                            <p:fltVal val="0"/>
                                          </p:val>
                                        </p:tav>
                                        <p:tav tm="100000">
                                          <p:val>
                                            <p:strVal val="#ppt_h"/>
                                          </p:val>
                                        </p:tav>
                                      </p:tavLst>
                                    </p:anim>
                                    <p:anim calcmode="lin" valueType="num">
                                      <p:cBhvr>
                                        <p:cTn dur="1000" fill="hold" id="39"/>
                                        <p:tgtEl>
                                          <p:spTgt spid="8"/>
                                        </p:tgtEl>
                                        <p:attrNameLst>
                                          <p:attrName>style.rotation</p:attrName>
                                        </p:attrNameLst>
                                      </p:cBhvr>
                                      <p:tavLst>
                                        <p:tav tm="0">
                                          <p:val>
                                            <p:fltVal val="90"/>
                                          </p:val>
                                        </p:tav>
                                        <p:tav tm="100000">
                                          <p:val>
                                            <p:fltVal val="0"/>
                                          </p:val>
                                        </p:tav>
                                      </p:tavLst>
                                    </p:anim>
                                    <p:animEffect filter="fade" transition="in">
                                      <p:cBhvr>
                                        <p:cTn dur="1000" id="40"/>
                                        <p:tgtEl>
                                          <p:spTgt spid="8"/>
                                        </p:tgtEl>
                                      </p:cBhvr>
                                    </p:animEffect>
                                  </p:childTnLst>
                                </p:cTn>
                              </p:par>
                              <p:par>
                                <p:cTn fill="hold" id="41" nodeType="withEffect" presetClass="entr" presetID="31" presetSubtype="0">
                                  <p:stCondLst>
                                    <p:cond delay="500"/>
                                  </p:stCondLst>
                                  <p:childTnLst>
                                    <p:set>
                                      <p:cBhvr>
                                        <p:cTn dur="1" fill="hold" id="42">
                                          <p:stCondLst>
                                            <p:cond delay="0"/>
                                          </p:stCondLst>
                                        </p:cTn>
                                        <p:tgtEl>
                                          <p:spTgt spid="9"/>
                                        </p:tgtEl>
                                        <p:attrNameLst>
                                          <p:attrName>style.visibility</p:attrName>
                                        </p:attrNameLst>
                                      </p:cBhvr>
                                      <p:to>
                                        <p:strVal val="visible"/>
                                      </p:to>
                                    </p:set>
                                    <p:anim calcmode="lin" valueType="num">
                                      <p:cBhvr>
                                        <p:cTn dur="1000" fill="hold" id="43"/>
                                        <p:tgtEl>
                                          <p:spTgt spid="9"/>
                                        </p:tgtEl>
                                        <p:attrNameLst>
                                          <p:attrName>ppt_w</p:attrName>
                                        </p:attrNameLst>
                                      </p:cBhvr>
                                      <p:tavLst>
                                        <p:tav tm="0">
                                          <p:val>
                                            <p:fltVal val="0"/>
                                          </p:val>
                                        </p:tav>
                                        <p:tav tm="100000">
                                          <p:val>
                                            <p:strVal val="#ppt_w"/>
                                          </p:val>
                                        </p:tav>
                                      </p:tavLst>
                                    </p:anim>
                                    <p:anim calcmode="lin" valueType="num">
                                      <p:cBhvr>
                                        <p:cTn dur="1000" fill="hold" id="44"/>
                                        <p:tgtEl>
                                          <p:spTgt spid="9"/>
                                        </p:tgtEl>
                                        <p:attrNameLst>
                                          <p:attrName>ppt_h</p:attrName>
                                        </p:attrNameLst>
                                      </p:cBhvr>
                                      <p:tavLst>
                                        <p:tav tm="0">
                                          <p:val>
                                            <p:fltVal val="0"/>
                                          </p:val>
                                        </p:tav>
                                        <p:tav tm="100000">
                                          <p:val>
                                            <p:strVal val="#ppt_h"/>
                                          </p:val>
                                        </p:tav>
                                      </p:tavLst>
                                    </p:anim>
                                    <p:anim calcmode="lin" valueType="num">
                                      <p:cBhvr>
                                        <p:cTn dur="1000" fill="hold" id="45"/>
                                        <p:tgtEl>
                                          <p:spTgt spid="9"/>
                                        </p:tgtEl>
                                        <p:attrNameLst>
                                          <p:attrName>style.rotation</p:attrName>
                                        </p:attrNameLst>
                                      </p:cBhvr>
                                      <p:tavLst>
                                        <p:tav tm="0">
                                          <p:val>
                                            <p:fltVal val="90"/>
                                          </p:val>
                                        </p:tav>
                                        <p:tav tm="100000">
                                          <p:val>
                                            <p:fltVal val="0"/>
                                          </p:val>
                                        </p:tav>
                                      </p:tavLst>
                                    </p:anim>
                                    <p:animEffect filter="fade" transition="in">
                                      <p:cBhvr>
                                        <p:cTn dur="1000" id="46"/>
                                        <p:tgtEl>
                                          <p:spTgt spid="9"/>
                                        </p:tgtEl>
                                      </p:cBhvr>
                                    </p:animEffect>
                                  </p:childTnLst>
                                </p:cTn>
                              </p:par>
                              <p:par>
                                <p:cTn fill="hold" id="47" nodeType="withEffect" presetClass="entr" presetID="31" presetSubtype="0">
                                  <p:stCondLst>
                                    <p:cond delay="500"/>
                                  </p:stCondLst>
                                  <p:childTnLst>
                                    <p:set>
                                      <p:cBhvr>
                                        <p:cTn dur="1" fill="hold" id="48">
                                          <p:stCondLst>
                                            <p:cond delay="0"/>
                                          </p:stCondLst>
                                        </p:cTn>
                                        <p:tgtEl>
                                          <p:spTgt spid="10"/>
                                        </p:tgtEl>
                                        <p:attrNameLst>
                                          <p:attrName>style.visibility</p:attrName>
                                        </p:attrNameLst>
                                      </p:cBhvr>
                                      <p:to>
                                        <p:strVal val="visible"/>
                                      </p:to>
                                    </p:set>
                                    <p:anim calcmode="lin" valueType="num">
                                      <p:cBhvr>
                                        <p:cTn dur="1000" fill="hold" id="49"/>
                                        <p:tgtEl>
                                          <p:spTgt spid="10"/>
                                        </p:tgtEl>
                                        <p:attrNameLst>
                                          <p:attrName>ppt_w</p:attrName>
                                        </p:attrNameLst>
                                      </p:cBhvr>
                                      <p:tavLst>
                                        <p:tav tm="0">
                                          <p:val>
                                            <p:fltVal val="0"/>
                                          </p:val>
                                        </p:tav>
                                        <p:tav tm="100000">
                                          <p:val>
                                            <p:strVal val="#ppt_w"/>
                                          </p:val>
                                        </p:tav>
                                      </p:tavLst>
                                    </p:anim>
                                    <p:anim calcmode="lin" valueType="num">
                                      <p:cBhvr>
                                        <p:cTn dur="1000" fill="hold" id="50"/>
                                        <p:tgtEl>
                                          <p:spTgt spid="10"/>
                                        </p:tgtEl>
                                        <p:attrNameLst>
                                          <p:attrName>ppt_h</p:attrName>
                                        </p:attrNameLst>
                                      </p:cBhvr>
                                      <p:tavLst>
                                        <p:tav tm="0">
                                          <p:val>
                                            <p:fltVal val="0"/>
                                          </p:val>
                                        </p:tav>
                                        <p:tav tm="100000">
                                          <p:val>
                                            <p:strVal val="#ppt_h"/>
                                          </p:val>
                                        </p:tav>
                                      </p:tavLst>
                                    </p:anim>
                                    <p:anim calcmode="lin" valueType="num">
                                      <p:cBhvr>
                                        <p:cTn dur="1000" fill="hold" id="51"/>
                                        <p:tgtEl>
                                          <p:spTgt spid="10"/>
                                        </p:tgtEl>
                                        <p:attrNameLst>
                                          <p:attrName>style.rotation</p:attrName>
                                        </p:attrNameLst>
                                      </p:cBhvr>
                                      <p:tavLst>
                                        <p:tav tm="0">
                                          <p:val>
                                            <p:fltVal val="90"/>
                                          </p:val>
                                        </p:tav>
                                        <p:tav tm="100000">
                                          <p:val>
                                            <p:fltVal val="0"/>
                                          </p:val>
                                        </p:tav>
                                      </p:tavLst>
                                    </p:anim>
                                    <p:animEffect filter="fade" transition="in">
                                      <p:cBhvr>
                                        <p:cTn dur="1000" id="52"/>
                                        <p:tgtEl>
                                          <p:spTgt spid="10"/>
                                        </p:tgtEl>
                                      </p:cBhvr>
                                    </p:animEffect>
                                  </p:childTnLst>
                                </p:cTn>
                              </p:par>
                              <p:par>
                                <p:cTn fill="hold" id="53" nodeType="withEffect" presetClass="entr" presetID="31" presetSubtype="0">
                                  <p:stCondLst>
                                    <p:cond delay="500"/>
                                  </p:stCondLst>
                                  <p:childTnLst>
                                    <p:set>
                                      <p:cBhvr>
                                        <p:cTn dur="1" fill="hold" id="54">
                                          <p:stCondLst>
                                            <p:cond delay="0"/>
                                          </p:stCondLst>
                                        </p:cTn>
                                        <p:tgtEl>
                                          <p:spTgt spid="11"/>
                                        </p:tgtEl>
                                        <p:attrNameLst>
                                          <p:attrName>style.visibility</p:attrName>
                                        </p:attrNameLst>
                                      </p:cBhvr>
                                      <p:to>
                                        <p:strVal val="visible"/>
                                      </p:to>
                                    </p:set>
                                    <p:anim calcmode="lin" valueType="num">
                                      <p:cBhvr>
                                        <p:cTn dur="1000" fill="hold" id="55"/>
                                        <p:tgtEl>
                                          <p:spTgt spid="11"/>
                                        </p:tgtEl>
                                        <p:attrNameLst>
                                          <p:attrName>ppt_w</p:attrName>
                                        </p:attrNameLst>
                                      </p:cBhvr>
                                      <p:tavLst>
                                        <p:tav tm="0">
                                          <p:val>
                                            <p:fltVal val="0"/>
                                          </p:val>
                                        </p:tav>
                                        <p:tav tm="100000">
                                          <p:val>
                                            <p:strVal val="#ppt_w"/>
                                          </p:val>
                                        </p:tav>
                                      </p:tavLst>
                                    </p:anim>
                                    <p:anim calcmode="lin" valueType="num">
                                      <p:cBhvr>
                                        <p:cTn dur="1000" fill="hold" id="56"/>
                                        <p:tgtEl>
                                          <p:spTgt spid="11"/>
                                        </p:tgtEl>
                                        <p:attrNameLst>
                                          <p:attrName>ppt_h</p:attrName>
                                        </p:attrNameLst>
                                      </p:cBhvr>
                                      <p:tavLst>
                                        <p:tav tm="0">
                                          <p:val>
                                            <p:fltVal val="0"/>
                                          </p:val>
                                        </p:tav>
                                        <p:tav tm="100000">
                                          <p:val>
                                            <p:strVal val="#ppt_h"/>
                                          </p:val>
                                        </p:tav>
                                      </p:tavLst>
                                    </p:anim>
                                    <p:anim calcmode="lin" valueType="num">
                                      <p:cBhvr>
                                        <p:cTn dur="1000" fill="hold" id="57"/>
                                        <p:tgtEl>
                                          <p:spTgt spid="11"/>
                                        </p:tgtEl>
                                        <p:attrNameLst>
                                          <p:attrName>style.rotation</p:attrName>
                                        </p:attrNameLst>
                                      </p:cBhvr>
                                      <p:tavLst>
                                        <p:tav tm="0">
                                          <p:val>
                                            <p:fltVal val="90"/>
                                          </p:val>
                                        </p:tav>
                                        <p:tav tm="100000">
                                          <p:val>
                                            <p:fltVal val="0"/>
                                          </p:val>
                                        </p:tav>
                                      </p:tavLst>
                                    </p:anim>
                                    <p:animEffect filter="fade" transition="in">
                                      <p:cBhvr>
                                        <p:cTn dur="1000" id="58"/>
                                        <p:tgtEl>
                                          <p:spTgt spid="11"/>
                                        </p:tgtEl>
                                      </p:cBhvr>
                                    </p:animEffect>
                                  </p:childTnLst>
                                </p:cTn>
                              </p:par>
                              <p:par>
                                <p:cTn fill="hold" id="59" nodeType="withEffect" presetClass="entr" presetID="31" presetSubtype="0">
                                  <p:stCondLst>
                                    <p:cond delay="500"/>
                                  </p:stCondLst>
                                  <p:childTnLst>
                                    <p:set>
                                      <p:cBhvr>
                                        <p:cTn dur="1" fill="hold" id="60">
                                          <p:stCondLst>
                                            <p:cond delay="0"/>
                                          </p:stCondLst>
                                        </p:cTn>
                                        <p:tgtEl>
                                          <p:spTgt spid="12"/>
                                        </p:tgtEl>
                                        <p:attrNameLst>
                                          <p:attrName>style.visibility</p:attrName>
                                        </p:attrNameLst>
                                      </p:cBhvr>
                                      <p:to>
                                        <p:strVal val="visible"/>
                                      </p:to>
                                    </p:set>
                                    <p:anim calcmode="lin" valueType="num">
                                      <p:cBhvr>
                                        <p:cTn dur="1000" fill="hold" id="61"/>
                                        <p:tgtEl>
                                          <p:spTgt spid="12"/>
                                        </p:tgtEl>
                                        <p:attrNameLst>
                                          <p:attrName>ppt_w</p:attrName>
                                        </p:attrNameLst>
                                      </p:cBhvr>
                                      <p:tavLst>
                                        <p:tav tm="0">
                                          <p:val>
                                            <p:fltVal val="0"/>
                                          </p:val>
                                        </p:tav>
                                        <p:tav tm="100000">
                                          <p:val>
                                            <p:strVal val="#ppt_w"/>
                                          </p:val>
                                        </p:tav>
                                      </p:tavLst>
                                    </p:anim>
                                    <p:anim calcmode="lin" valueType="num">
                                      <p:cBhvr>
                                        <p:cTn dur="1000" fill="hold" id="62"/>
                                        <p:tgtEl>
                                          <p:spTgt spid="12"/>
                                        </p:tgtEl>
                                        <p:attrNameLst>
                                          <p:attrName>ppt_h</p:attrName>
                                        </p:attrNameLst>
                                      </p:cBhvr>
                                      <p:tavLst>
                                        <p:tav tm="0">
                                          <p:val>
                                            <p:fltVal val="0"/>
                                          </p:val>
                                        </p:tav>
                                        <p:tav tm="100000">
                                          <p:val>
                                            <p:strVal val="#ppt_h"/>
                                          </p:val>
                                        </p:tav>
                                      </p:tavLst>
                                    </p:anim>
                                    <p:anim calcmode="lin" valueType="num">
                                      <p:cBhvr>
                                        <p:cTn dur="1000" fill="hold" id="63"/>
                                        <p:tgtEl>
                                          <p:spTgt spid="12"/>
                                        </p:tgtEl>
                                        <p:attrNameLst>
                                          <p:attrName>style.rotation</p:attrName>
                                        </p:attrNameLst>
                                      </p:cBhvr>
                                      <p:tavLst>
                                        <p:tav tm="0">
                                          <p:val>
                                            <p:fltVal val="90"/>
                                          </p:val>
                                        </p:tav>
                                        <p:tav tm="100000">
                                          <p:val>
                                            <p:fltVal val="0"/>
                                          </p:val>
                                        </p:tav>
                                      </p:tavLst>
                                    </p:anim>
                                    <p:animEffect filter="fade" transition="in">
                                      <p:cBhvr>
                                        <p:cTn dur="1000" id="64"/>
                                        <p:tgtEl>
                                          <p:spTgt spid="12"/>
                                        </p:tgtEl>
                                      </p:cBhvr>
                                    </p:animEffect>
                                  </p:childTnLst>
                                </p:cTn>
                              </p:par>
                              <p:par>
                                <p:cTn fill="hold" id="65" nodeType="withEffect" presetClass="entr" presetID="31" presetSubtype="0">
                                  <p:stCondLst>
                                    <p:cond delay="500"/>
                                  </p:stCondLst>
                                  <p:childTnLst>
                                    <p:set>
                                      <p:cBhvr>
                                        <p:cTn dur="1" fill="hold" id="66">
                                          <p:stCondLst>
                                            <p:cond delay="0"/>
                                          </p:stCondLst>
                                        </p:cTn>
                                        <p:tgtEl>
                                          <p:spTgt spid="13"/>
                                        </p:tgtEl>
                                        <p:attrNameLst>
                                          <p:attrName>style.visibility</p:attrName>
                                        </p:attrNameLst>
                                      </p:cBhvr>
                                      <p:to>
                                        <p:strVal val="visible"/>
                                      </p:to>
                                    </p:set>
                                    <p:anim calcmode="lin" valueType="num">
                                      <p:cBhvr>
                                        <p:cTn dur="1000" fill="hold" id="67"/>
                                        <p:tgtEl>
                                          <p:spTgt spid="13"/>
                                        </p:tgtEl>
                                        <p:attrNameLst>
                                          <p:attrName>ppt_w</p:attrName>
                                        </p:attrNameLst>
                                      </p:cBhvr>
                                      <p:tavLst>
                                        <p:tav tm="0">
                                          <p:val>
                                            <p:fltVal val="0"/>
                                          </p:val>
                                        </p:tav>
                                        <p:tav tm="100000">
                                          <p:val>
                                            <p:strVal val="#ppt_w"/>
                                          </p:val>
                                        </p:tav>
                                      </p:tavLst>
                                    </p:anim>
                                    <p:anim calcmode="lin" valueType="num">
                                      <p:cBhvr>
                                        <p:cTn dur="1000" fill="hold" id="68"/>
                                        <p:tgtEl>
                                          <p:spTgt spid="13"/>
                                        </p:tgtEl>
                                        <p:attrNameLst>
                                          <p:attrName>ppt_h</p:attrName>
                                        </p:attrNameLst>
                                      </p:cBhvr>
                                      <p:tavLst>
                                        <p:tav tm="0">
                                          <p:val>
                                            <p:fltVal val="0"/>
                                          </p:val>
                                        </p:tav>
                                        <p:tav tm="100000">
                                          <p:val>
                                            <p:strVal val="#ppt_h"/>
                                          </p:val>
                                        </p:tav>
                                      </p:tavLst>
                                    </p:anim>
                                    <p:anim calcmode="lin" valueType="num">
                                      <p:cBhvr>
                                        <p:cTn dur="1000" fill="hold" id="69"/>
                                        <p:tgtEl>
                                          <p:spTgt spid="13"/>
                                        </p:tgtEl>
                                        <p:attrNameLst>
                                          <p:attrName>style.rotation</p:attrName>
                                        </p:attrNameLst>
                                      </p:cBhvr>
                                      <p:tavLst>
                                        <p:tav tm="0">
                                          <p:val>
                                            <p:fltVal val="90"/>
                                          </p:val>
                                        </p:tav>
                                        <p:tav tm="100000">
                                          <p:val>
                                            <p:fltVal val="0"/>
                                          </p:val>
                                        </p:tav>
                                      </p:tavLst>
                                    </p:anim>
                                    <p:animEffect filter="fade" transition="in">
                                      <p:cBhvr>
                                        <p:cTn dur="1000" id="70"/>
                                        <p:tgtEl>
                                          <p:spTgt spid="13"/>
                                        </p:tgtEl>
                                      </p:cBhvr>
                                    </p:animEffect>
                                  </p:childTnLst>
                                </p:cTn>
                              </p:par>
                              <p:par>
                                <p:cTn fill="hold" id="71" nodeType="withEffect" presetClass="entr" presetID="31" presetSubtype="0">
                                  <p:stCondLst>
                                    <p:cond delay="500"/>
                                  </p:stCondLst>
                                  <p:childTnLst>
                                    <p:set>
                                      <p:cBhvr>
                                        <p:cTn dur="1" fill="hold" id="72">
                                          <p:stCondLst>
                                            <p:cond delay="0"/>
                                          </p:stCondLst>
                                        </p:cTn>
                                        <p:tgtEl>
                                          <p:spTgt spid="14"/>
                                        </p:tgtEl>
                                        <p:attrNameLst>
                                          <p:attrName>style.visibility</p:attrName>
                                        </p:attrNameLst>
                                      </p:cBhvr>
                                      <p:to>
                                        <p:strVal val="visible"/>
                                      </p:to>
                                    </p:set>
                                    <p:anim calcmode="lin" valueType="num">
                                      <p:cBhvr>
                                        <p:cTn dur="1000" fill="hold" id="73"/>
                                        <p:tgtEl>
                                          <p:spTgt spid="14"/>
                                        </p:tgtEl>
                                        <p:attrNameLst>
                                          <p:attrName>ppt_w</p:attrName>
                                        </p:attrNameLst>
                                      </p:cBhvr>
                                      <p:tavLst>
                                        <p:tav tm="0">
                                          <p:val>
                                            <p:fltVal val="0"/>
                                          </p:val>
                                        </p:tav>
                                        <p:tav tm="100000">
                                          <p:val>
                                            <p:strVal val="#ppt_w"/>
                                          </p:val>
                                        </p:tav>
                                      </p:tavLst>
                                    </p:anim>
                                    <p:anim calcmode="lin" valueType="num">
                                      <p:cBhvr>
                                        <p:cTn dur="1000" fill="hold" id="74"/>
                                        <p:tgtEl>
                                          <p:spTgt spid="14"/>
                                        </p:tgtEl>
                                        <p:attrNameLst>
                                          <p:attrName>ppt_h</p:attrName>
                                        </p:attrNameLst>
                                      </p:cBhvr>
                                      <p:tavLst>
                                        <p:tav tm="0">
                                          <p:val>
                                            <p:fltVal val="0"/>
                                          </p:val>
                                        </p:tav>
                                        <p:tav tm="100000">
                                          <p:val>
                                            <p:strVal val="#ppt_h"/>
                                          </p:val>
                                        </p:tav>
                                      </p:tavLst>
                                    </p:anim>
                                    <p:anim calcmode="lin" valueType="num">
                                      <p:cBhvr>
                                        <p:cTn dur="1000" fill="hold" id="75"/>
                                        <p:tgtEl>
                                          <p:spTgt spid="14"/>
                                        </p:tgtEl>
                                        <p:attrNameLst>
                                          <p:attrName>style.rotation</p:attrName>
                                        </p:attrNameLst>
                                      </p:cBhvr>
                                      <p:tavLst>
                                        <p:tav tm="0">
                                          <p:val>
                                            <p:fltVal val="90"/>
                                          </p:val>
                                        </p:tav>
                                        <p:tav tm="100000">
                                          <p:val>
                                            <p:fltVal val="0"/>
                                          </p:val>
                                        </p:tav>
                                      </p:tavLst>
                                    </p:anim>
                                    <p:animEffect filter="fade" transition="in">
                                      <p:cBhvr>
                                        <p:cTn dur="1000" id="76"/>
                                        <p:tgtEl>
                                          <p:spTgt spid="14"/>
                                        </p:tgtEl>
                                      </p:cBhvr>
                                    </p:animEffect>
                                  </p:childTnLst>
                                </p:cTn>
                              </p:par>
                              <p:par>
                                <p:cTn fill="hold" id="77" nodeType="withEffect" presetClass="entr" presetID="31" presetSubtype="0">
                                  <p:stCondLst>
                                    <p:cond delay="500"/>
                                  </p:stCondLst>
                                  <p:childTnLst>
                                    <p:set>
                                      <p:cBhvr>
                                        <p:cTn dur="1" fill="hold" id="78">
                                          <p:stCondLst>
                                            <p:cond delay="0"/>
                                          </p:stCondLst>
                                        </p:cTn>
                                        <p:tgtEl>
                                          <p:spTgt spid="15"/>
                                        </p:tgtEl>
                                        <p:attrNameLst>
                                          <p:attrName>style.visibility</p:attrName>
                                        </p:attrNameLst>
                                      </p:cBhvr>
                                      <p:to>
                                        <p:strVal val="visible"/>
                                      </p:to>
                                    </p:set>
                                    <p:anim calcmode="lin" valueType="num">
                                      <p:cBhvr>
                                        <p:cTn dur="1000" fill="hold" id="79"/>
                                        <p:tgtEl>
                                          <p:spTgt spid="15"/>
                                        </p:tgtEl>
                                        <p:attrNameLst>
                                          <p:attrName>ppt_w</p:attrName>
                                        </p:attrNameLst>
                                      </p:cBhvr>
                                      <p:tavLst>
                                        <p:tav tm="0">
                                          <p:val>
                                            <p:fltVal val="0"/>
                                          </p:val>
                                        </p:tav>
                                        <p:tav tm="100000">
                                          <p:val>
                                            <p:strVal val="#ppt_w"/>
                                          </p:val>
                                        </p:tav>
                                      </p:tavLst>
                                    </p:anim>
                                    <p:anim calcmode="lin" valueType="num">
                                      <p:cBhvr>
                                        <p:cTn dur="1000" fill="hold" id="80"/>
                                        <p:tgtEl>
                                          <p:spTgt spid="15"/>
                                        </p:tgtEl>
                                        <p:attrNameLst>
                                          <p:attrName>ppt_h</p:attrName>
                                        </p:attrNameLst>
                                      </p:cBhvr>
                                      <p:tavLst>
                                        <p:tav tm="0">
                                          <p:val>
                                            <p:fltVal val="0"/>
                                          </p:val>
                                        </p:tav>
                                        <p:tav tm="100000">
                                          <p:val>
                                            <p:strVal val="#ppt_h"/>
                                          </p:val>
                                        </p:tav>
                                      </p:tavLst>
                                    </p:anim>
                                    <p:anim calcmode="lin" valueType="num">
                                      <p:cBhvr>
                                        <p:cTn dur="1000" fill="hold" id="81"/>
                                        <p:tgtEl>
                                          <p:spTgt spid="15"/>
                                        </p:tgtEl>
                                        <p:attrNameLst>
                                          <p:attrName>style.rotation</p:attrName>
                                        </p:attrNameLst>
                                      </p:cBhvr>
                                      <p:tavLst>
                                        <p:tav tm="0">
                                          <p:val>
                                            <p:fltVal val="90"/>
                                          </p:val>
                                        </p:tav>
                                        <p:tav tm="100000">
                                          <p:val>
                                            <p:fltVal val="0"/>
                                          </p:val>
                                        </p:tav>
                                      </p:tavLst>
                                    </p:anim>
                                    <p:animEffect filter="fade" transition="in">
                                      <p:cBhvr>
                                        <p:cTn dur="1000" id="82"/>
                                        <p:tgtEl>
                                          <p:spTgt spid="15"/>
                                        </p:tgtEl>
                                      </p:cBhvr>
                                    </p:animEffect>
                                  </p:childTnLst>
                                </p:cTn>
                              </p:par>
                              <p:par>
                                <p:cTn fill="hold" id="83" nodeType="withEffect" presetClass="entr" presetID="31" presetSubtype="0">
                                  <p:stCondLst>
                                    <p:cond delay="500"/>
                                  </p:stCondLst>
                                  <p:childTnLst>
                                    <p:set>
                                      <p:cBhvr>
                                        <p:cTn dur="1" fill="hold" id="84">
                                          <p:stCondLst>
                                            <p:cond delay="0"/>
                                          </p:stCondLst>
                                        </p:cTn>
                                        <p:tgtEl>
                                          <p:spTgt spid="16"/>
                                        </p:tgtEl>
                                        <p:attrNameLst>
                                          <p:attrName>style.visibility</p:attrName>
                                        </p:attrNameLst>
                                      </p:cBhvr>
                                      <p:to>
                                        <p:strVal val="visible"/>
                                      </p:to>
                                    </p:set>
                                    <p:anim calcmode="lin" valueType="num">
                                      <p:cBhvr>
                                        <p:cTn dur="1000" fill="hold" id="85"/>
                                        <p:tgtEl>
                                          <p:spTgt spid="16"/>
                                        </p:tgtEl>
                                        <p:attrNameLst>
                                          <p:attrName>ppt_w</p:attrName>
                                        </p:attrNameLst>
                                      </p:cBhvr>
                                      <p:tavLst>
                                        <p:tav tm="0">
                                          <p:val>
                                            <p:fltVal val="0"/>
                                          </p:val>
                                        </p:tav>
                                        <p:tav tm="100000">
                                          <p:val>
                                            <p:strVal val="#ppt_w"/>
                                          </p:val>
                                        </p:tav>
                                      </p:tavLst>
                                    </p:anim>
                                    <p:anim calcmode="lin" valueType="num">
                                      <p:cBhvr>
                                        <p:cTn dur="1000" fill="hold" id="86"/>
                                        <p:tgtEl>
                                          <p:spTgt spid="16"/>
                                        </p:tgtEl>
                                        <p:attrNameLst>
                                          <p:attrName>ppt_h</p:attrName>
                                        </p:attrNameLst>
                                      </p:cBhvr>
                                      <p:tavLst>
                                        <p:tav tm="0">
                                          <p:val>
                                            <p:fltVal val="0"/>
                                          </p:val>
                                        </p:tav>
                                        <p:tav tm="100000">
                                          <p:val>
                                            <p:strVal val="#ppt_h"/>
                                          </p:val>
                                        </p:tav>
                                      </p:tavLst>
                                    </p:anim>
                                    <p:anim calcmode="lin" valueType="num">
                                      <p:cBhvr>
                                        <p:cTn dur="1000" fill="hold" id="87"/>
                                        <p:tgtEl>
                                          <p:spTgt spid="16"/>
                                        </p:tgtEl>
                                        <p:attrNameLst>
                                          <p:attrName>style.rotation</p:attrName>
                                        </p:attrNameLst>
                                      </p:cBhvr>
                                      <p:tavLst>
                                        <p:tav tm="0">
                                          <p:val>
                                            <p:fltVal val="90"/>
                                          </p:val>
                                        </p:tav>
                                        <p:tav tm="100000">
                                          <p:val>
                                            <p:fltVal val="0"/>
                                          </p:val>
                                        </p:tav>
                                      </p:tavLst>
                                    </p:anim>
                                    <p:animEffect filter="fade" transition="in">
                                      <p:cBhvr>
                                        <p:cTn dur="1000" id="88"/>
                                        <p:tgtEl>
                                          <p:spTgt spid="16"/>
                                        </p:tgtEl>
                                      </p:cBhvr>
                                    </p:animEffect>
                                  </p:childTnLst>
                                </p:cTn>
                              </p:par>
                              <p:par>
                                <p:cTn fill="hold" id="89" nodeType="withEffect" presetClass="entr" presetID="31" presetSubtype="0">
                                  <p:stCondLst>
                                    <p:cond delay="500"/>
                                  </p:stCondLst>
                                  <p:childTnLst>
                                    <p:set>
                                      <p:cBhvr>
                                        <p:cTn dur="1" fill="hold" id="90">
                                          <p:stCondLst>
                                            <p:cond delay="0"/>
                                          </p:stCondLst>
                                        </p:cTn>
                                        <p:tgtEl>
                                          <p:spTgt spid="17"/>
                                        </p:tgtEl>
                                        <p:attrNameLst>
                                          <p:attrName>style.visibility</p:attrName>
                                        </p:attrNameLst>
                                      </p:cBhvr>
                                      <p:to>
                                        <p:strVal val="visible"/>
                                      </p:to>
                                    </p:set>
                                    <p:anim calcmode="lin" valueType="num">
                                      <p:cBhvr>
                                        <p:cTn dur="1000" fill="hold" id="91"/>
                                        <p:tgtEl>
                                          <p:spTgt spid="17"/>
                                        </p:tgtEl>
                                        <p:attrNameLst>
                                          <p:attrName>ppt_w</p:attrName>
                                        </p:attrNameLst>
                                      </p:cBhvr>
                                      <p:tavLst>
                                        <p:tav tm="0">
                                          <p:val>
                                            <p:fltVal val="0"/>
                                          </p:val>
                                        </p:tav>
                                        <p:tav tm="100000">
                                          <p:val>
                                            <p:strVal val="#ppt_w"/>
                                          </p:val>
                                        </p:tav>
                                      </p:tavLst>
                                    </p:anim>
                                    <p:anim calcmode="lin" valueType="num">
                                      <p:cBhvr>
                                        <p:cTn dur="1000" fill="hold" id="92"/>
                                        <p:tgtEl>
                                          <p:spTgt spid="17"/>
                                        </p:tgtEl>
                                        <p:attrNameLst>
                                          <p:attrName>ppt_h</p:attrName>
                                        </p:attrNameLst>
                                      </p:cBhvr>
                                      <p:tavLst>
                                        <p:tav tm="0">
                                          <p:val>
                                            <p:fltVal val="0"/>
                                          </p:val>
                                        </p:tav>
                                        <p:tav tm="100000">
                                          <p:val>
                                            <p:strVal val="#ppt_h"/>
                                          </p:val>
                                        </p:tav>
                                      </p:tavLst>
                                    </p:anim>
                                    <p:anim calcmode="lin" valueType="num">
                                      <p:cBhvr>
                                        <p:cTn dur="1000" fill="hold" id="93"/>
                                        <p:tgtEl>
                                          <p:spTgt spid="17"/>
                                        </p:tgtEl>
                                        <p:attrNameLst>
                                          <p:attrName>style.rotation</p:attrName>
                                        </p:attrNameLst>
                                      </p:cBhvr>
                                      <p:tavLst>
                                        <p:tav tm="0">
                                          <p:val>
                                            <p:fltVal val="90"/>
                                          </p:val>
                                        </p:tav>
                                        <p:tav tm="100000">
                                          <p:val>
                                            <p:fltVal val="0"/>
                                          </p:val>
                                        </p:tav>
                                      </p:tavLst>
                                    </p:anim>
                                    <p:animEffect filter="fade" transition="in">
                                      <p:cBhvr>
                                        <p:cTn dur="1000" id="94"/>
                                        <p:tgtEl>
                                          <p:spTgt spid="17"/>
                                        </p:tgtEl>
                                      </p:cBhvr>
                                    </p:animEffect>
                                  </p:childTnLst>
                                </p:cTn>
                              </p:par>
                              <p:par>
                                <p:cTn fill="hold" id="95" nodeType="withEffect" presetClass="entr" presetID="31" presetSubtype="0">
                                  <p:stCondLst>
                                    <p:cond delay="500"/>
                                  </p:stCondLst>
                                  <p:childTnLst>
                                    <p:set>
                                      <p:cBhvr>
                                        <p:cTn dur="1" fill="hold" id="96">
                                          <p:stCondLst>
                                            <p:cond delay="0"/>
                                          </p:stCondLst>
                                        </p:cTn>
                                        <p:tgtEl>
                                          <p:spTgt spid="18"/>
                                        </p:tgtEl>
                                        <p:attrNameLst>
                                          <p:attrName>style.visibility</p:attrName>
                                        </p:attrNameLst>
                                      </p:cBhvr>
                                      <p:to>
                                        <p:strVal val="visible"/>
                                      </p:to>
                                    </p:set>
                                    <p:anim calcmode="lin" valueType="num">
                                      <p:cBhvr>
                                        <p:cTn dur="1000" fill="hold" id="97"/>
                                        <p:tgtEl>
                                          <p:spTgt spid="18"/>
                                        </p:tgtEl>
                                        <p:attrNameLst>
                                          <p:attrName>ppt_w</p:attrName>
                                        </p:attrNameLst>
                                      </p:cBhvr>
                                      <p:tavLst>
                                        <p:tav tm="0">
                                          <p:val>
                                            <p:fltVal val="0"/>
                                          </p:val>
                                        </p:tav>
                                        <p:tav tm="100000">
                                          <p:val>
                                            <p:strVal val="#ppt_w"/>
                                          </p:val>
                                        </p:tav>
                                      </p:tavLst>
                                    </p:anim>
                                    <p:anim calcmode="lin" valueType="num">
                                      <p:cBhvr>
                                        <p:cTn dur="1000" fill="hold" id="98"/>
                                        <p:tgtEl>
                                          <p:spTgt spid="18"/>
                                        </p:tgtEl>
                                        <p:attrNameLst>
                                          <p:attrName>ppt_h</p:attrName>
                                        </p:attrNameLst>
                                      </p:cBhvr>
                                      <p:tavLst>
                                        <p:tav tm="0">
                                          <p:val>
                                            <p:fltVal val="0"/>
                                          </p:val>
                                        </p:tav>
                                        <p:tav tm="100000">
                                          <p:val>
                                            <p:strVal val="#ppt_h"/>
                                          </p:val>
                                        </p:tav>
                                      </p:tavLst>
                                    </p:anim>
                                    <p:anim calcmode="lin" valueType="num">
                                      <p:cBhvr>
                                        <p:cTn dur="1000" fill="hold" id="99"/>
                                        <p:tgtEl>
                                          <p:spTgt spid="18"/>
                                        </p:tgtEl>
                                        <p:attrNameLst>
                                          <p:attrName>style.rotation</p:attrName>
                                        </p:attrNameLst>
                                      </p:cBhvr>
                                      <p:tavLst>
                                        <p:tav tm="0">
                                          <p:val>
                                            <p:fltVal val="90"/>
                                          </p:val>
                                        </p:tav>
                                        <p:tav tm="100000">
                                          <p:val>
                                            <p:fltVal val="0"/>
                                          </p:val>
                                        </p:tav>
                                      </p:tavLst>
                                    </p:anim>
                                    <p:animEffect filter="fade" transition="in">
                                      <p:cBhvr>
                                        <p:cTn dur="1000" id="100"/>
                                        <p:tgtEl>
                                          <p:spTgt spid="18"/>
                                        </p:tgtEl>
                                      </p:cBhvr>
                                    </p:animEffect>
                                  </p:childTnLst>
                                </p:cTn>
                              </p:par>
                              <p:par>
                                <p:cTn fill="hold" id="101" nodeType="withEffect" presetClass="entr" presetID="31" presetSubtype="0">
                                  <p:stCondLst>
                                    <p:cond delay="500"/>
                                  </p:stCondLst>
                                  <p:childTnLst>
                                    <p:set>
                                      <p:cBhvr>
                                        <p:cTn dur="1" fill="hold" id="102">
                                          <p:stCondLst>
                                            <p:cond delay="0"/>
                                          </p:stCondLst>
                                        </p:cTn>
                                        <p:tgtEl>
                                          <p:spTgt spid="19"/>
                                        </p:tgtEl>
                                        <p:attrNameLst>
                                          <p:attrName>style.visibility</p:attrName>
                                        </p:attrNameLst>
                                      </p:cBhvr>
                                      <p:to>
                                        <p:strVal val="visible"/>
                                      </p:to>
                                    </p:set>
                                    <p:anim calcmode="lin" valueType="num">
                                      <p:cBhvr>
                                        <p:cTn dur="1000" fill="hold" id="103"/>
                                        <p:tgtEl>
                                          <p:spTgt spid="19"/>
                                        </p:tgtEl>
                                        <p:attrNameLst>
                                          <p:attrName>ppt_w</p:attrName>
                                        </p:attrNameLst>
                                      </p:cBhvr>
                                      <p:tavLst>
                                        <p:tav tm="0">
                                          <p:val>
                                            <p:fltVal val="0"/>
                                          </p:val>
                                        </p:tav>
                                        <p:tav tm="100000">
                                          <p:val>
                                            <p:strVal val="#ppt_w"/>
                                          </p:val>
                                        </p:tav>
                                      </p:tavLst>
                                    </p:anim>
                                    <p:anim calcmode="lin" valueType="num">
                                      <p:cBhvr>
                                        <p:cTn dur="1000" fill="hold" id="104"/>
                                        <p:tgtEl>
                                          <p:spTgt spid="19"/>
                                        </p:tgtEl>
                                        <p:attrNameLst>
                                          <p:attrName>ppt_h</p:attrName>
                                        </p:attrNameLst>
                                      </p:cBhvr>
                                      <p:tavLst>
                                        <p:tav tm="0">
                                          <p:val>
                                            <p:fltVal val="0"/>
                                          </p:val>
                                        </p:tav>
                                        <p:tav tm="100000">
                                          <p:val>
                                            <p:strVal val="#ppt_h"/>
                                          </p:val>
                                        </p:tav>
                                      </p:tavLst>
                                    </p:anim>
                                    <p:anim calcmode="lin" valueType="num">
                                      <p:cBhvr>
                                        <p:cTn dur="1000" fill="hold" id="105"/>
                                        <p:tgtEl>
                                          <p:spTgt spid="19"/>
                                        </p:tgtEl>
                                        <p:attrNameLst>
                                          <p:attrName>style.rotation</p:attrName>
                                        </p:attrNameLst>
                                      </p:cBhvr>
                                      <p:tavLst>
                                        <p:tav tm="0">
                                          <p:val>
                                            <p:fltVal val="90"/>
                                          </p:val>
                                        </p:tav>
                                        <p:tav tm="100000">
                                          <p:val>
                                            <p:fltVal val="0"/>
                                          </p:val>
                                        </p:tav>
                                      </p:tavLst>
                                    </p:anim>
                                    <p:animEffect filter="fade" transition="in">
                                      <p:cBhvr>
                                        <p:cTn dur="1000" id="106"/>
                                        <p:tgtEl>
                                          <p:spTgt spid="19"/>
                                        </p:tgtEl>
                                      </p:cBhvr>
                                    </p:animEffect>
                                  </p:childTnLst>
                                </p:cTn>
                              </p:par>
                              <p:par>
                                <p:cTn fill="hold" grpId="0" id="107" nodeType="withEffect" presetClass="entr" presetID="31" presetSubtype="0">
                                  <p:stCondLst>
                                    <p:cond delay="500"/>
                                  </p:stCondLst>
                                  <p:childTnLst>
                                    <p:set>
                                      <p:cBhvr>
                                        <p:cTn dur="1" fill="hold" id="108">
                                          <p:stCondLst>
                                            <p:cond delay="0"/>
                                          </p:stCondLst>
                                        </p:cTn>
                                        <p:tgtEl>
                                          <p:spTgt spid="20"/>
                                        </p:tgtEl>
                                        <p:attrNameLst>
                                          <p:attrName>style.visibility</p:attrName>
                                        </p:attrNameLst>
                                      </p:cBhvr>
                                      <p:to>
                                        <p:strVal val="visible"/>
                                      </p:to>
                                    </p:set>
                                    <p:anim calcmode="lin" valueType="num">
                                      <p:cBhvr>
                                        <p:cTn dur="1000" fill="hold" id="109"/>
                                        <p:tgtEl>
                                          <p:spTgt spid="20"/>
                                        </p:tgtEl>
                                        <p:attrNameLst>
                                          <p:attrName>ppt_w</p:attrName>
                                        </p:attrNameLst>
                                      </p:cBhvr>
                                      <p:tavLst>
                                        <p:tav tm="0">
                                          <p:val>
                                            <p:fltVal val="0"/>
                                          </p:val>
                                        </p:tav>
                                        <p:tav tm="100000">
                                          <p:val>
                                            <p:strVal val="#ppt_w"/>
                                          </p:val>
                                        </p:tav>
                                      </p:tavLst>
                                    </p:anim>
                                    <p:anim calcmode="lin" valueType="num">
                                      <p:cBhvr>
                                        <p:cTn dur="1000" fill="hold" id="110"/>
                                        <p:tgtEl>
                                          <p:spTgt spid="20"/>
                                        </p:tgtEl>
                                        <p:attrNameLst>
                                          <p:attrName>ppt_h</p:attrName>
                                        </p:attrNameLst>
                                      </p:cBhvr>
                                      <p:tavLst>
                                        <p:tav tm="0">
                                          <p:val>
                                            <p:fltVal val="0"/>
                                          </p:val>
                                        </p:tav>
                                        <p:tav tm="100000">
                                          <p:val>
                                            <p:strVal val="#ppt_h"/>
                                          </p:val>
                                        </p:tav>
                                      </p:tavLst>
                                    </p:anim>
                                    <p:anim calcmode="lin" valueType="num">
                                      <p:cBhvr>
                                        <p:cTn dur="1000" fill="hold" id="111"/>
                                        <p:tgtEl>
                                          <p:spTgt spid="20"/>
                                        </p:tgtEl>
                                        <p:attrNameLst>
                                          <p:attrName>style.rotation</p:attrName>
                                        </p:attrNameLst>
                                      </p:cBhvr>
                                      <p:tavLst>
                                        <p:tav tm="0">
                                          <p:val>
                                            <p:fltVal val="90"/>
                                          </p:val>
                                        </p:tav>
                                        <p:tav tm="100000">
                                          <p:val>
                                            <p:fltVal val="0"/>
                                          </p:val>
                                        </p:tav>
                                      </p:tavLst>
                                    </p:anim>
                                    <p:animEffect filter="fade" transition="in">
                                      <p:cBhvr>
                                        <p:cTn dur="1000" id="112"/>
                                        <p:tgtEl>
                                          <p:spTgt spid="20"/>
                                        </p:tgtEl>
                                      </p:cBhvr>
                                    </p:animEffect>
                                  </p:childTnLst>
                                </p:cTn>
                              </p:par>
                              <p:par>
                                <p:cTn fill="hold" grpId="0" id="113" nodeType="withEffect" presetClass="entr" presetID="31" presetSubtype="0">
                                  <p:stCondLst>
                                    <p:cond delay="500"/>
                                  </p:stCondLst>
                                  <p:childTnLst>
                                    <p:set>
                                      <p:cBhvr>
                                        <p:cTn dur="1" fill="hold" id="114">
                                          <p:stCondLst>
                                            <p:cond delay="0"/>
                                          </p:stCondLst>
                                        </p:cTn>
                                        <p:tgtEl>
                                          <p:spTgt spid="21"/>
                                        </p:tgtEl>
                                        <p:attrNameLst>
                                          <p:attrName>style.visibility</p:attrName>
                                        </p:attrNameLst>
                                      </p:cBhvr>
                                      <p:to>
                                        <p:strVal val="visible"/>
                                      </p:to>
                                    </p:set>
                                    <p:anim calcmode="lin" valueType="num">
                                      <p:cBhvr>
                                        <p:cTn dur="1000" fill="hold" id="115"/>
                                        <p:tgtEl>
                                          <p:spTgt spid="21"/>
                                        </p:tgtEl>
                                        <p:attrNameLst>
                                          <p:attrName>ppt_w</p:attrName>
                                        </p:attrNameLst>
                                      </p:cBhvr>
                                      <p:tavLst>
                                        <p:tav tm="0">
                                          <p:val>
                                            <p:fltVal val="0"/>
                                          </p:val>
                                        </p:tav>
                                        <p:tav tm="100000">
                                          <p:val>
                                            <p:strVal val="#ppt_w"/>
                                          </p:val>
                                        </p:tav>
                                      </p:tavLst>
                                    </p:anim>
                                    <p:anim calcmode="lin" valueType="num">
                                      <p:cBhvr>
                                        <p:cTn dur="1000" fill="hold" id="116"/>
                                        <p:tgtEl>
                                          <p:spTgt spid="21"/>
                                        </p:tgtEl>
                                        <p:attrNameLst>
                                          <p:attrName>ppt_h</p:attrName>
                                        </p:attrNameLst>
                                      </p:cBhvr>
                                      <p:tavLst>
                                        <p:tav tm="0">
                                          <p:val>
                                            <p:fltVal val="0"/>
                                          </p:val>
                                        </p:tav>
                                        <p:tav tm="100000">
                                          <p:val>
                                            <p:strVal val="#ppt_h"/>
                                          </p:val>
                                        </p:tav>
                                      </p:tavLst>
                                    </p:anim>
                                    <p:anim calcmode="lin" valueType="num">
                                      <p:cBhvr>
                                        <p:cTn dur="1000" fill="hold" id="117"/>
                                        <p:tgtEl>
                                          <p:spTgt spid="21"/>
                                        </p:tgtEl>
                                        <p:attrNameLst>
                                          <p:attrName>style.rotation</p:attrName>
                                        </p:attrNameLst>
                                      </p:cBhvr>
                                      <p:tavLst>
                                        <p:tav tm="0">
                                          <p:val>
                                            <p:fltVal val="90"/>
                                          </p:val>
                                        </p:tav>
                                        <p:tav tm="100000">
                                          <p:val>
                                            <p:fltVal val="0"/>
                                          </p:val>
                                        </p:tav>
                                      </p:tavLst>
                                    </p:anim>
                                    <p:animEffect filter="fade" transition="in">
                                      <p:cBhvr>
                                        <p:cTn dur="1000" id="118"/>
                                        <p:tgtEl>
                                          <p:spTgt spid="21"/>
                                        </p:tgtEl>
                                      </p:cBhvr>
                                    </p:animEffect>
                                  </p:childTnLst>
                                </p:cTn>
                              </p:par>
                              <p:par>
                                <p:cTn fill="hold" grpId="0" id="119" nodeType="withEffect" presetClass="entr" presetID="31" presetSubtype="0">
                                  <p:stCondLst>
                                    <p:cond delay="500"/>
                                  </p:stCondLst>
                                  <p:childTnLst>
                                    <p:set>
                                      <p:cBhvr>
                                        <p:cTn dur="1" fill="hold" id="120">
                                          <p:stCondLst>
                                            <p:cond delay="0"/>
                                          </p:stCondLst>
                                        </p:cTn>
                                        <p:tgtEl>
                                          <p:spTgt spid="22"/>
                                        </p:tgtEl>
                                        <p:attrNameLst>
                                          <p:attrName>style.visibility</p:attrName>
                                        </p:attrNameLst>
                                      </p:cBhvr>
                                      <p:to>
                                        <p:strVal val="visible"/>
                                      </p:to>
                                    </p:set>
                                    <p:anim calcmode="lin" valueType="num">
                                      <p:cBhvr>
                                        <p:cTn dur="1000" fill="hold" id="121"/>
                                        <p:tgtEl>
                                          <p:spTgt spid="22"/>
                                        </p:tgtEl>
                                        <p:attrNameLst>
                                          <p:attrName>ppt_w</p:attrName>
                                        </p:attrNameLst>
                                      </p:cBhvr>
                                      <p:tavLst>
                                        <p:tav tm="0">
                                          <p:val>
                                            <p:fltVal val="0"/>
                                          </p:val>
                                        </p:tav>
                                        <p:tav tm="100000">
                                          <p:val>
                                            <p:strVal val="#ppt_w"/>
                                          </p:val>
                                        </p:tav>
                                      </p:tavLst>
                                    </p:anim>
                                    <p:anim calcmode="lin" valueType="num">
                                      <p:cBhvr>
                                        <p:cTn dur="1000" fill="hold" id="122"/>
                                        <p:tgtEl>
                                          <p:spTgt spid="22"/>
                                        </p:tgtEl>
                                        <p:attrNameLst>
                                          <p:attrName>ppt_h</p:attrName>
                                        </p:attrNameLst>
                                      </p:cBhvr>
                                      <p:tavLst>
                                        <p:tav tm="0">
                                          <p:val>
                                            <p:fltVal val="0"/>
                                          </p:val>
                                        </p:tav>
                                        <p:tav tm="100000">
                                          <p:val>
                                            <p:strVal val="#ppt_h"/>
                                          </p:val>
                                        </p:tav>
                                      </p:tavLst>
                                    </p:anim>
                                    <p:anim calcmode="lin" valueType="num">
                                      <p:cBhvr>
                                        <p:cTn dur="1000" fill="hold" id="123"/>
                                        <p:tgtEl>
                                          <p:spTgt spid="22"/>
                                        </p:tgtEl>
                                        <p:attrNameLst>
                                          <p:attrName>style.rotation</p:attrName>
                                        </p:attrNameLst>
                                      </p:cBhvr>
                                      <p:tavLst>
                                        <p:tav tm="0">
                                          <p:val>
                                            <p:fltVal val="90"/>
                                          </p:val>
                                        </p:tav>
                                        <p:tav tm="100000">
                                          <p:val>
                                            <p:fltVal val="0"/>
                                          </p:val>
                                        </p:tav>
                                      </p:tavLst>
                                    </p:anim>
                                    <p:animEffect filter="fade" transition="in">
                                      <p:cBhvr>
                                        <p:cTn dur="1000" id="124"/>
                                        <p:tgtEl>
                                          <p:spTgt spid="22"/>
                                        </p:tgtEl>
                                      </p:cBhvr>
                                    </p:animEffect>
                                  </p:childTnLst>
                                </p:cTn>
                              </p:par>
                              <p:par>
                                <p:cTn fill="hold" grpId="0" id="125" nodeType="withEffect" presetClass="entr" presetID="31" presetSubtype="0">
                                  <p:stCondLst>
                                    <p:cond delay="500"/>
                                  </p:stCondLst>
                                  <p:childTnLst>
                                    <p:set>
                                      <p:cBhvr>
                                        <p:cTn dur="1" fill="hold" id="126">
                                          <p:stCondLst>
                                            <p:cond delay="0"/>
                                          </p:stCondLst>
                                        </p:cTn>
                                        <p:tgtEl>
                                          <p:spTgt spid="23"/>
                                        </p:tgtEl>
                                        <p:attrNameLst>
                                          <p:attrName>style.visibility</p:attrName>
                                        </p:attrNameLst>
                                      </p:cBhvr>
                                      <p:to>
                                        <p:strVal val="visible"/>
                                      </p:to>
                                    </p:set>
                                    <p:anim calcmode="lin" valueType="num">
                                      <p:cBhvr>
                                        <p:cTn dur="1000" fill="hold" id="127"/>
                                        <p:tgtEl>
                                          <p:spTgt spid="23"/>
                                        </p:tgtEl>
                                        <p:attrNameLst>
                                          <p:attrName>ppt_w</p:attrName>
                                        </p:attrNameLst>
                                      </p:cBhvr>
                                      <p:tavLst>
                                        <p:tav tm="0">
                                          <p:val>
                                            <p:fltVal val="0"/>
                                          </p:val>
                                        </p:tav>
                                        <p:tav tm="100000">
                                          <p:val>
                                            <p:strVal val="#ppt_w"/>
                                          </p:val>
                                        </p:tav>
                                      </p:tavLst>
                                    </p:anim>
                                    <p:anim calcmode="lin" valueType="num">
                                      <p:cBhvr>
                                        <p:cTn dur="1000" fill="hold" id="128"/>
                                        <p:tgtEl>
                                          <p:spTgt spid="23"/>
                                        </p:tgtEl>
                                        <p:attrNameLst>
                                          <p:attrName>ppt_h</p:attrName>
                                        </p:attrNameLst>
                                      </p:cBhvr>
                                      <p:tavLst>
                                        <p:tav tm="0">
                                          <p:val>
                                            <p:fltVal val="0"/>
                                          </p:val>
                                        </p:tav>
                                        <p:tav tm="100000">
                                          <p:val>
                                            <p:strVal val="#ppt_h"/>
                                          </p:val>
                                        </p:tav>
                                      </p:tavLst>
                                    </p:anim>
                                    <p:anim calcmode="lin" valueType="num">
                                      <p:cBhvr>
                                        <p:cTn dur="1000" fill="hold" id="129"/>
                                        <p:tgtEl>
                                          <p:spTgt spid="23"/>
                                        </p:tgtEl>
                                        <p:attrNameLst>
                                          <p:attrName>style.rotation</p:attrName>
                                        </p:attrNameLst>
                                      </p:cBhvr>
                                      <p:tavLst>
                                        <p:tav tm="0">
                                          <p:val>
                                            <p:fltVal val="90"/>
                                          </p:val>
                                        </p:tav>
                                        <p:tav tm="100000">
                                          <p:val>
                                            <p:fltVal val="0"/>
                                          </p:val>
                                        </p:tav>
                                      </p:tavLst>
                                    </p:anim>
                                    <p:animEffect filter="fade" transition="in">
                                      <p:cBhvr>
                                        <p:cTn dur="1000" id="130"/>
                                        <p:tgtEl>
                                          <p:spTgt spid="23"/>
                                        </p:tgtEl>
                                      </p:cBhvr>
                                    </p:animEffect>
                                  </p:childTnLst>
                                </p:cTn>
                              </p:par>
                              <p:par>
                                <p:cTn fill="hold" grpId="0" id="131" nodeType="withEffect" presetClass="entr" presetID="31" presetSubtype="0">
                                  <p:stCondLst>
                                    <p:cond delay="500"/>
                                  </p:stCondLst>
                                  <p:childTnLst>
                                    <p:set>
                                      <p:cBhvr>
                                        <p:cTn dur="1" fill="hold" id="132">
                                          <p:stCondLst>
                                            <p:cond delay="0"/>
                                          </p:stCondLst>
                                        </p:cTn>
                                        <p:tgtEl>
                                          <p:spTgt spid="24"/>
                                        </p:tgtEl>
                                        <p:attrNameLst>
                                          <p:attrName>style.visibility</p:attrName>
                                        </p:attrNameLst>
                                      </p:cBhvr>
                                      <p:to>
                                        <p:strVal val="visible"/>
                                      </p:to>
                                    </p:set>
                                    <p:anim calcmode="lin" valueType="num">
                                      <p:cBhvr>
                                        <p:cTn dur="1000" fill="hold" id="133"/>
                                        <p:tgtEl>
                                          <p:spTgt spid="24"/>
                                        </p:tgtEl>
                                        <p:attrNameLst>
                                          <p:attrName>ppt_w</p:attrName>
                                        </p:attrNameLst>
                                      </p:cBhvr>
                                      <p:tavLst>
                                        <p:tav tm="0">
                                          <p:val>
                                            <p:fltVal val="0"/>
                                          </p:val>
                                        </p:tav>
                                        <p:tav tm="100000">
                                          <p:val>
                                            <p:strVal val="#ppt_w"/>
                                          </p:val>
                                        </p:tav>
                                      </p:tavLst>
                                    </p:anim>
                                    <p:anim calcmode="lin" valueType="num">
                                      <p:cBhvr>
                                        <p:cTn dur="1000" fill="hold" id="134"/>
                                        <p:tgtEl>
                                          <p:spTgt spid="24"/>
                                        </p:tgtEl>
                                        <p:attrNameLst>
                                          <p:attrName>ppt_h</p:attrName>
                                        </p:attrNameLst>
                                      </p:cBhvr>
                                      <p:tavLst>
                                        <p:tav tm="0">
                                          <p:val>
                                            <p:fltVal val="0"/>
                                          </p:val>
                                        </p:tav>
                                        <p:tav tm="100000">
                                          <p:val>
                                            <p:strVal val="#ppt_h"/>
                                          </p:val>
                                        </p:tav>
                                      </p:tavLst>
                                    </p:anim>
                                    <p:anim calcmode="lin" valueType="num">
                                      <p:cBhvr>
                                        <p:cTn dur="1000" fill="hold" id="135"/>
                                        <p:tgtEl>
                                          <p:spTgt spid="24"/>
                                        </p:tgtEl>
                                        <p:attrNameLst>
                                          <p:attrName>style.rotation</p:attrName>
                                        </p:attrNameLst>
                                      </p:cBhvr>
                                      <p:tavLst>
                                        <p:tav tm="0">
                                          <p:val>
                                            <p:fltVal val="90"/>
                                          </p:val>
                                        </p:tav>
                                        <p:tav tm="100000">
                                          <p:val>
                                            <p:fltVal val="0"/>
                                          </p:val>
                                        </p:tav>
                                      </p:tavLst>
                                    </p:anim>
                                    <p:animEffect filter="fade" transition="in">
                                      <p:cBhvr>
                                        <p:cTn dur="1000" id="136"/>
                                        <p:tgtEl>
                                          <p:spTgt spid="24"/>
                                        </p:tgtEl>
                                      </p:cBhvr>
                                    </p:animEffect>
                                  </p:childTnLst>
                                </p:cTn>
                              </p:par>
                              <p:par>
                                <p:cTn fill="hold" grpId="0" id="137" nodeType="withEffect" presetClass="entr" presetID="31" presetSubtype="0">
                                  <p:stCondLst>
                                    <p:cond delay="500"/>
                                  </p:stCondLst>
                                  <p:childTnLst>
                                    <p:set>
                                      <p:cBhvr>
                                        <p:cTn dur="1" fill="hold" id="138">
                                          <p:stCondLst>
                                            <p:cond delay="0"/>
                                          </p:stCondLst>
                                        </p:cTn>
                                        <p:tgtEl>
                                          <p:spTgt spid="25"/>
                                        </p:tgtEl>
                                        <p:attrNameLst>
                                          <p:attrName>style.visibility</p:attrName>
                                        </p:attrNameLst>
                                      </p:cBhvr>
                                      <p:to>
                                        <p:strVal val="visible"/>
                                      </p:to>
                                    </p:set>
                                    <p:anim calcmode="lin" valueType="num">
                                      <p:cBhvr>
                                        <p:cTn dur="1000" fill="hold" id="139"/>
                                        <p:tgtEl>
                                          <p:spTgt spid="25"/>
                                        </p:tgtEl>
                                        <p:attrNameLst>
                                          <p:attrName>ppt_w</p:attrName>
                                        </p:attrNameLst>
                                      </p:cBhvr>
                                      <p:tavLst>
                                        <p:tav tm="0">
                                          <p:val>
                                            <p:fltVal val="0"/>
                                          </p:val>
                                        </p:tav>
                                        <p:tav tm="100000">
                                          <p:val>
                                            <p:strVal val="#ppt_w"/>
                                          </p:val>
                                        </p:tav>
                                      </p:tavLst>
                                    </p:anim>
                                    <p:anim calcmode="lin" valueType="num">
                                      <p:cBhvr>
                                        <p:cTn dur="1000" fill="hold" id="140"/>
                                        <p:tgtEl>
                                          <p:spTgt spid="25"/>
                                        </p:tgtEl>
                                        <p:attrNameLst>
                                          <p:attrName>ppt_h</p:attrName>
                                        </p:attrNameLst>
                                      </p:cBhvr>
                                      <p:tavLst>
                                        <p:tav tm="0">
                                          <p:val>
                                            <p:fltVal val="0"/>
                                          </p:val>
                                        </p:tav>
                                        <p:tav tm="100000">
                                          <p:val>
                                            <p:strVal val="#ppt_h"/>
                                          </p:val>
                                        </p:tav>
                                      </p:tavLst>
                                    </p:anim>
                                    <p:anim calcmode="lin" valueType="num">
                                      <p:cBhvr>
                                        <p:cTn dur="1000" fill="hold" id="141"/>
                                        <p:tgtEl>
                                          <p:spTgt spid="25"/>
                                        </p:tgtEl>
                                        <p:attrNameLst>
                                          <p:attrName>style.rotation</p:attrName>
                                        </p:attrNameLst>
                                      </p:cBhvr>
                                      <p:tavLst>
                                        <p:tav tm="0">
                                          <p:val>
                                            <p:fltVal val="90"/>
                                          </p:val>
                                        </p:tav>
                                        <p:tav tm="100000">
                                          <p:val>
                                            <p:fltVal val="0"/>
                                          </p:val>
                                        </p:tav>
                                      </p:tavLst>
                                    </p:anim>
                                    <p:animEffect filter="fade" transition="in">
                                      <p:cBhvr>
                                        <p:cTn dur="1000" id="142"/>
                                        <p:tgtEl>
                                          <p:spTgt spid="25"/>
                                        </p:tgtEl>
                                      </p:cBhvr>
                                    </p:animEffect>
                                  </p:childTnLst>
                                </p:cTn>
                              </p:par>
                              <p:par>
                                <p:cTn fill="hold" grpId="0" id="143" nodeType="withEffect" presetClass="entr" presetID="31" presetSubtype="0">
                                  <p:stCondLst>
                                    <p:cond delay="500"/>
                                  </p:stCondLst>
                                  <p:childTnLst>
                                    <p:set>
                                      <p:cBhvr>
                                        <p:cTn dur="1" fill="hold" id="144">
                                          <p:stCondLst>
                                            <p:cond delay="0"/>
                                          </p:stCondLst>
                                        </p:cTn>
                                        <p:tgtEl>
                                          <p:spTgt spid="26"/>
                                        </p:tgtEl>
                                        <p:attrNameLst>
                                          <p:attrName>style.visibility</p:attrName>
                                        </p:attrNameLst>
                                      </p:cBhvr>
                                      <p:to>
                                        <p:strVal val="visible"/>
                                      </p:to>
                                    </p:set>
                                    <p:anim calcmode="lin" valueType="num">
                                      <p:cBhvr>
                                        <p:cTn dur="1000" fill="hold" id="145"/>
                                        <p:tgtEl>
                                          <p:spTgt spid="26"/>
                                        </p:tgtEl>
                                        <p:attrNameLst>
                                          <p:attrName>ppt_w</p:attrName>
                                        </p:attrNameLst>
                                      </p:cBhvr>
                                      <p:tavLst>
                                        <p:tav tm="0">
                                          <p:val>
                                            <p:fltVal val="0"/>
                                          </p:val>
                                        </p:tav>
                                        <p:tav tm="100000">
                                          <p:val>
                                            <p:strVal val="#ppt_w"/>
                                          </p:val>
                                        </p:tav>
                                      </p:tavLst>
                                    </p:anim>
                                    <p:anim calcmode="lin" valueType="num">
                                      <p:cBhvr>
                                        <p:cTn dur="1000" fill="hold" id="146"/>
                                        <p:tgtEl>
                                          <p:spTgt spid="26"/>
                                        </p:tgtEl>
                                        <p:attrNameLst>
                                          <p:attrName>ppt_h</p:attrName>
                                        </p:attrNameLst>
                                      </p:cBhvr>
                                      <p:tavLst>
                                        <p:tav tm="0">
                                          <p:val>
                                            <p:fltVal val="0"/>
                                          </p:val>
                                        </p:tav>
                                        <p:tav tm="100000">
                                          <p:val>
                                            <p:strVal val="#ppt_h"/>
                                          </p:val>
                                        </p:tav>
                                      </p:tavLst>
                                    </p:anim>
                                    <p:anim calcmode="lin" valueType="num">
                                      <p:cBhvr>
                                        <p:cTn dur="1000" fill="hold" id="147"/>
                                        <p:tgtEl>
                                          <p:spTgt spid="26"/>
                                        </p:tgtEl>
                                        <p:attrNameLst>
                                          <p:attrName>style.rotation</p:attrName>
                                        </p:attrNameLst>
                                      </p:cBhvr>
                                      <p:tavLst>
                                        <p:tav tm="0">
                                          <p:val>
                                            <p:fltVal val="90"/>
                                          </p:val>
                                        </p:tav>
                                        <p:tav tm="100000">
                                          <p:val>
                                            <p:fltVal val="0"/>
                                          </p:val>
                                        </p:tav>
                                      </p:tavLst>
                                    </p:anim>
                                    <p:animEffect filter="fade" transition="in">
                                      <p:cBhvr>
                                        <p:cTn dur="1000" id="148"/>
                                        <p:tgtEl>
                                          <p:spTgt spid="26"/>
                                        </p:tgtEl>
                                      </p:cBhvr>
                                    </p:animEffect>
                                  </p:childTnLst>
                                </p:cTn>
                              </p:par>
                              <p:par>
                                <p:cTn fill="hold" grpId="0" id="149" nodeType="withEffect" presetClass="entr" presetID="31" presetSubtype="0">
                                  <p:stCondLst>
                                    <p:cond delay="500"/>
                                  </p:stCondLst>
                                  <p:childTnLst>
                                    <p:set>
                                      <p:cBhvr>
                                        <p:cTn dur="1" fill="hold" id="150">
                                          <p:stCondLst>
                                            <p:cond delay="0"/>
                                          </p:stCondLst>
                                        </p:cTn>
                                        <p:tgtEl>
                                          <p:spTgt spid="27"/>
                                        </p:tgtEl>
                                        <p:attrNameLst>
                                          <p:attrName>style.visibility</p:attrName>
                                        </p:attrNameLst>
                                      </p:cBhvr>
                                      <p:to>
                                        <p:strVal val="visible"/>
                                      </p:to>
                                    </p:set>
                                    <p:anim calcmode="lin" valueType="num">
                                      <p:cBhvr>
                                        <p:cTn dur="1000" fill="hold" id="151"/>
                                        <p:tgtEl>
                                          <p:spTgt spid="27"/>
                                        </p:tgtEl>
                                        <p:attrNameLst>
                                          <p:attrName>ppt_w</p:attrName>
                                        </p:attrNameLst>
                                      </p:cBhvr>
                                      <p:tavLst>
                                        <p:tav tm="0">
                                          <p:val>
                                            <p:fltVal val="0"/>
                                          </p:val>
                                        </p:tav>
                                        <p:tav tm="100000">
                                          <p:val>
                                            <p:strVal val="#ppt_w"/>
                                          </p:val>
                                        </p:tav>
                                      </p:tavLst>
                                    </p:anim>
                                    <p:anim calcmode="lin" valueType="num">
                                      <p:cBhvr>
                                        <p:cTn dur="1000" fill="hold" id="152"/>
                                        <p:tgtEl>
                                          <p:spTgt spid="27"/>
                                        </p:tgtEl>
                                        <p:attrNameLst>
                                          <p:attrName>ppt_h</p:attrName>
                                        </p:attrNameLst>
                                      </p:cBhvr>
                                      <p:tavLst>
                                        <p:tav tm="0">
                                          <p:val>
                                            <p:fltVal val="0"/>
                                          </p:val>
                                        </p:tav>
                                        <p:tav tm="100000">
                                          <p:val>
                                            <p:strVal val="#ppt_h"/>
                                          </p:val>
                                        </p:tav>
                                      </p:tavLst>
                                    </p:anim>
                                    <p:anim calcmode="lin" valueType="num">
                                      <p:cBhvr>
                                        <p:cTn dur="1000" fill="hold" id="153"/>
                                        <p:tgtEl>
                                          <p:spTgt spid="27"/>
                                        </p:tgtEl>
                                        <p:attrNameLst>
                                          <p:attrName>style.rotation</p:attrName>
                                        </p:attrNameLst>
                                      </p:cBhvr>
                                      <p:tavLst>
                                        <p:tav tm="0">
                                          <p:val>
                                            <p:fltVal val="90"/>
                                          </p:val>
                                        </p:tav>
                                        <p:tav tm="100000">
                                          <p:val>
                                            <p:fltVal val="0"/>
                                          </p:val>
                                        </p:tav>
                                      </p:tavLst>
                                    </p:anim>
                                    <p:animEffect filter="fade" transition="in">
                                      <p:cBhvr>
                                        <p:cTn dur="1000" id="154"/>
                                        <p:tgtEl>
                                          <p:spTgt spid="27"/>
                                        </p:tgtEl>
                                      </p:cBhvr>
                                    </p:animEffect>
                                  </p:childTnLst>
                                </p:cTn>
                              </p:par>
                              <p:par>
                                <p:cTn fill="hold" grpId="0" id="155" nodeType="withEffect" presetClass="entr" presetID="31" presetSubtype="0">
                                  <p:stCondLst>
                                    <p:cond delay="500"/>
                                  </p:stCondLst>
                                  <p:childTnLst>
                                    <p:set>
                                      <p:cBhvr>
                                        <p:cTn dur="1" fill="hold" id="156">
                                          <p:stCondLst>
                                            <p:cond delay="0"/>
                                          </p:stCondLst>
                                        </p:cTn>
                                        <p:tgtEl>
                                          <p:spTgt spid="28"/>
                                        </p:tgtEl>
                                        <p:attrNameLst>
                                          <p:attrName>style.visibility</p:attrName>
                                        </p:attrNameLst>
                                      </p:cBhvr>
                                      <p:to>
                                        <p:strVal val="visible"/>
                                      </p:to>
                                    </p:set>
                                    <p:anim calcmode="lin" valueType="num">
                                      <p:cBhvr>
                                        <p:cTn dur="1000" fill="hold" id="157"/>
                                        <p:tgtEl>
                                          <p:spTgt spid="28"/>
                                        </p:tgtEl>
                                        <p:attrNameLst>
                                          <p:attrName>ppt_w</p:attrName>
                                        </p:attrNameLst>
                                      </p:cBhvr>
                                      <p:tavLst>
                                        <p:tav tm="0">
                                          <p:val>
                                            <p:fltVal val="0"/>
                                          </p:val>
                                        </p:tav>
                                        <p:tav tm="100000">
                                          <p:val>
                                            <p:strVal val="#ppt_w"/>
                                          </p:val>
                                        </p:tav>
                                      </p:tavLst>
                                    </p:anim>
                                    <p:anim calcmode="lin" valueType="num">
                                      <p:cBhvr>
                                        <p:cTn dur="1000" fill="hold" id="158"/>
                                        <p:tgtEl>
                                          <p:spTgt spid="28"/>
                                        </p:tgtEl>
                                        <p:attrNameLst>
                                          <p:attrName>ppt_h</p:attrName>
                                        </p:attrNameLst>
                                      </p:cBhvr>
                                      <p:tavLst>
                                        <p:tav tm="0">
                                          <p:val>
                                            <p:fltVal val="0"/>
                                          </p:val>
                                        </p:tav>
                                        <p:tav tm="100000">
                                          <p:val>
                                            <p:strVal val="#ppt_h"/>
                                          </p:val>
                                        </p:tav>
                                      </p:tavLst>
                                    </p:anim>
                                    <p:anim calcmode="lin" valueType="num">
                                      <p:cBhvr>
                                        <p:cTn dur="1000" fill="hold" id="159"/>
                                        <p:tgtEl>
                                          <p:spTgt spid="28"/>
                                        </p:tgtEl>
                                        <p:attrNameLst>
                                          <p:attrName>style.rotation</p:attrName>
                                        </p:attrNameLst>
                                      </p:cBhvr>
                                      <p:tavLst>
                                        <p:tav tm="0">
                                          <p:val>
                                            <p:fltVal val="90"/>
                                          </p:val>
                                        </p:tav>
                                        <p:tav tm="100000">
                                          <p:val>
                                            <p:fltVal val="0"/>
                                          </p:val>
                                        </p:tav>
                                      </p:tavLst>
                                    </p:anim>
                                    <p:animEffect filter="fade" transition="in">
                                      <p:cBhvr>
                                        <p:cTn dur="1000" id="160"/>
                                        <p:tgtEl>
                                          <p:spTgt spid="28"/>
                                        </p:tgtEl>
                                      </p:cBhvr>
                                    </p:animEffect>
                                  </p:childTnLst>
                                </p:cTn>
                              </p:par>
                              <p:par>
                                <p:cTn fill="hold" grpId="0" id="161" nodeType="withEffect" presetClass="entr" presetID="31" presetSubtype="0">
                                  <p:stCondLst>
                                    <p:cond delay="500"/>
                                  </p:stCondLst>
                                  <p:childTnLst>
                                    <p:set>
                                      <p:cBhvr>
                                        <p:cTn dur="1" fill="hold" id="162">
                                          <p:stCondLst>
                                            <p:cond delay="0"/>
                                          </p:stCondLst>
                                        </p:cTn>
                                        <p:tgtEl>
                                          <p:spTgt spid="29"/>
                                        </p:tgtEl>
                                        <p:attrNameLst>
                                          <p:attrName>style.visibility</p:attrName>
                                        </p:attrNameLst>
                                      </p:cBhvr>
                                      <p:to>
                                        <p:strVal val="visible"/>
                                      </p:to>
                                    </p:set>
                                    <p:anim calcmode="lin" valueType="num">
                                      <p:cBhvr>
                                        <p:cTn dur="1000" fill="hold" id="163"/>
                                        <p:tgtEl>
                                          <p:spTgt spid="29"/>
                                        </p:tgtEl>
                                        <p:attrNameLst>
                                          <p:attrName>ppt_w</p:attrName>
                                        </p:attrNameLst>
                                      </p:cBhvr>
                                      <p:tavLst>
                                        <p:tav tm="0">
                                          <p:val>
                                            <p:fltVal val="0"/>
                                          </p:val>
                                        </p:tav>
                                        <p:tav tm="100000">
                                          <p:val>
                                            <p:strVal val="#ppt_w"/>
                                          </p:val>
                                        </p:tav>
                                      </p:tavLst>
                                    </p:anim>
                                    <p:anim calcmode="lin" valueType="num">
                                      <p:cBhvr>
                                        <p:cTn dur="1000" fill="hold" id="164"/>
                                        <p:tgtEl>
                                          <p:spTgt spid="29"/>
                                        </p:tgtEl>
                                        <p:attrNameLst>
                                          <p:attrName>ppt_h</p:attrName>
                                        </p:attrNameLst>
                                      </p:cBhvr>
                                      <p:tavLst>
                                        <p:tav tm="0">
                                          <p:val>
                                            <p:fltVal val="0"/>
                                          </p:val>
                                        </p:tav>
                                        <p:tav tm="100000">
                                          <p:val>
                                            <p:strVal val="#ppt_h"/>
                                          </p:val>
                                        </p:tav>
                                      </p:tavLst>
                                    </p:anim>
                                    <p:anim calcmode="lin" valueType="num">
                                      <p:cBhvr>
                                        <p:cTn dur="1000" fill="hold" id="165"/>
                                        <p:tgtEl>
                                          <p:spTgt spid="29"/>
                                        </p:tgtEl>
                                        <p:attrNameLst>
                                          <p:attrName>style.rotation</p:attrName>
                                        </p:attrNameLst>
                                      </p:cBhvr>
                                      <p:tavLst>
                                        <p:tav tm="0">
                                          <p:val>
                                            <p:fltVal val="90"/>
                                          </p:val>
                                        </p:tav>
                                        <p:tav tm="100000">
                                          <p:val>
                                            <p:fltVal val="0"/>
                                          </p:val>
                                        </p:tav>
                                      </p:tavLst>
                                    </p:anim>
                                    <p:animEffect filter="fade" transition="in">
                                      <p:cBhvr>
                                        <p:cTn dur="1000" id="166"/>
                                        <p:tgtEl>
                                          <p:spTgt spid="29"/>
                                        </p:tgtEl>
                                      </p:cBhvr>
                                    </p:animEffect>
                                  </p:childTnLst>
                                </p:cTn>
                              </p:par>
                              <p:par>
                                <p:cTn fill="hold" grpId="0" id="167" nodeType="withEffect" presetClass="entr" presetID="31" presetSubtype="0">
                                  <p:stCondLst>
                                    <p:cond delay="500"/>
                                  </p:stCondLst>
                                  <p:childTnLst>
                                    <p:set>
                                      <p:cBhvr>
                                        <p:cTn dur="1" fill="hold" id="168">
                                          <p:stCondLst>
                                            <p:cond delay="0"/>
                                          </p:stCondLst>
                                        </p:cTn>
                                        <p:tgtEl>
                                          <p:spTgt spid="30"/>
                                        </p:tgtEl>
                                        <p:attrNameLst>
                                          <p:attrName>style.visibility</p:attrName>
                                        </p:attrNameLst>
                                      </p:cBhvr>
                                      <p:to>
                                        <p:strVal val="visible"/>
                                      </p:to>
                                    </p:set>
                                    <p:anim calcmode="lin" valueType="num">
                                      <p:cBhvr>
                                        <p:cTn dur="1000" fill="hold" id="169"/>
                                        <p:tgtEl>
                                          <p:spTgt spid="30"/>
                                        </p:tgtEl>
                                        <p:attrNameLst>
                                          <p:attrName>ppt_w</p:attrName>
                                        </p:attrNameLst>
                                      </p:cBhvr>
                                      <p:tavLst>
                                        <p:tav tm="0">
                                          <p:val>
                                            <p:fltVal val="0"/>
                                          </p:val>
                                        </p:tav>
                                        <p:tav tm="100000">
                                          <p:val>
                                            <p:strVal val="#ppt_w"/>
                                          </p:val>
                                        </p:tav>
                                      </p:tavLst>
                                    </p:anim>
                                    <p:anim calcmode="lin" valueType="num">
                                      <p:cBhvr>
                                        <p:cTn dur="1000" fill="hold" id="170"/>
                                        <p:tgtEl>
                                          <p:spTgt spid="30"/>
                                        </p:tgtEl>
                                        <p:attrNameLst>
                                          <p:attrName>ppt_h</p:attrName>
                                        </p:attrNameLst>
                                      </p:cBhvr>
                                      <p:tavLst>
                                        <p:tav tm="0">
                                          <p:val>
                                            <p:fltVal val="0"/>
                                          </p:val>
                                        </p:tav>
                                        <p:tav tm="100000">
                                          <p:val>
                                            <p:strVal val="#ppt_h"/>
                                          </p:val>
                                        </p:tav>
                                      </p:tavLst>
                                    </p:anim>
                                    <p:anim calcmode="lin" valueType="num">
                                      <p:cBhvr>
                                        <p:cTn dur="1000" fill="hold" id="171"/>
                                        <p:tgtEl>
                                          <p:spTgt spid="30"/>
                                        </p:tgtEl>
                                        <p:attrNameLst>
                                          <p:attrName>style.rotation</p:attrName>
                                        </p:attrNameLst>
                                      </p:cBhvr>
                                      <p:tavLst>
                                        <p:tav tm="0">
                                          <p:val>
                                            <p:fltVal val="90"/>
                                          </p:val>
                                        </p:tav>
                                        <p:tav tm="100000">
                                          <p:val>
                                            <p:fltVal val="0"/>
                                          </p:val>
                                        </p:tav>
                                      </p:tavLst>
                                    </p:anim>
                                    <p:animEffect filter="fade" transition="in">
                                      <p:cBhvr>
                                        <p:cTn dur="1000" id="172"/>
                                        <p:tgtEl>
                                          <p:spTgt spid="30"/>
                                        </p:tgtEl>
                                      </p:cBhvr>
                                    </p:animEffect>
                                  </p:childTnLst>
                                </p:cTn>
                              </p:par>
                              <p:par>
                                <p:cTn fill="hold" grpId="0" id="173" nodeType="withEffect" presetClass="entr" presetID="31" presetSubtype="0">
                                  <p:stCondLst>
                                    <p:cond delay="500"/>
                                  </p:stCondLst>
                                  <p:childTnLst>
                                    <p:set>
                                      <p:cBhvr>
                                        <p:cTn dur="1" fill="hold" id="174">
                                          <p:stCondLst>
                                            <p:cond delay="0"/>
                                          </p:stCondLst>
                                        </p:cTn>
                                        <p:tgtEl>
                                          <p:spTgt spid="31"/>
                                        </p:tgtEl>
                                        <p:attrNameLst>
                                          <p:attrName>style.visibility</p:attrName>
                                        </p:attrNameLst>
                                      </p:cBhvr>
                                      <p:to>
                                        <p:strVal val="visible"/>
                                      </p:to>
                                    </p:set>
                                    <p:anim calcmode="lin" valueType="num">
                                      <p:cBhvr>
                                        <p:cTn dur="1000" fill="hold" id="175"/>
                                        <p:tgtEl>
                                          <p:spTgt spid="31"/>
                                        </p:tgtEl>
                                        <p:attrNameLst>
                                          <p:attrName>ppt_w</p:attrName>
                                        </p:attrNameLst>
                                      </p:cBhvr>
                                      <p:tavLst>
                                        <p:tav tm="0">
                                          <p:val>
                                            <p:fltVal val="0"/>
                                          </p:val>
                                        </p:tav>
                                        <p:tav tm="100000">
                                          <p:val>
                                            <p:strVal val="#ppt_w"/>
                                          </p:val>
                                        </p:tav>
                                      </p:tavLst>
                                    </p:anim>
                                    <p:anim calcmode="lin" valueType="num">
                                      <p:cBhvr>
                                        <p:cTn dur="1000" fill="hold" id="176"/>
                                        <p:tgtEl>
                                          <p:spTgt spid="31"/>
                                        </p:tgtEl>
                                        <p:attrNameLst>
                                          <p:attrName>ppt_h</p:attrName>
                                        </p:attrNameLst>
                                      </p:cBhvr>
                                      <p:tavLst>
                                        <p:tav tm="0">
                                          <p:val>
                                            <p:fltVal val="0"/>
                                          </p:val>
                                        </p:tav>
                                        <p:tav tm="100000">
                                          <p:val>
                                            <p:strVal val="#ppt_h"/>
                                          </p:val>
                                        </p:tav>
                                      </p:tavLst>
                                    </p:anim>
                                    <p:anim calcmode="lin" valueType="num">
                                      <p:cBhvr>
                                        <p:cTn dur="1000" fill="hold" id="177"/>
                                        <p:tgtEl>
                                          <p:spTgt spid="31"/>
                                        </p:tgtEl>
                                        <p:attrNameLst>
                                          <p:attrName>style.rotation</p:attrName>
                                        </p:attrNameLst>
                                      </p:cBhvr>
                                      <p:tavLst>
                                        <p:tav tm="0">
                                          <p:val>
                                            <p:fltVal val="90"/>
                                          </p:val>
                                        </p:tav>
                                        <p:tav tm="100000">
                                          <p:val>
                                            <p:fltVal val="0"/>
                                          </p:val>
                                        </p:tav>
                                      </p:tavLst>
                                    </p:anim>
                                    <p:animEffect filter="fade" transition="in">
                                      <p:cBhvr>
                                        <p:cTn dur="1000" id="178"/>
                                        <p:tgtEl>
                                          <p:spTgt spid="31"/>
                                        </p:tgtEl>
                                      </p:cBhvr>
                                    </p:animEffect>
                                  </p:childTnLst>
                                </p:cTn>
                              </p:par>
                              <p:par>
                                <p:cTn fill="hold" grpId="0" id="179" nodeType="withEffect" presetClass="entr" presetID="31" presetSubtype="0">
                                  <p:stCondLst>
                                    <p:cond delay="500"/>
                                  </p:stCondLst>
                                  <p:childTnLst>
                                    <p:set>
                                      <p:cBhvr>
                                        <p:cTn dur="1" fill="hold" id="180">
                                          <p:stCondLst>
                                            <p:cond delay="0"/>
                                          </p:stCondLst>
                                        </p:cTn>
                                        <p:tgtEl>
                                          <p:spTgt spid="32"/>
                                        </p:tgtEl>
                                        <p:attrNameLst>
                                          <p:attrName>style.visibility</p:attrName>
                                        </p:attrNameLst>
                                      </p:cBhvr>
                                      <p:to>
                                        <p:strVal val="visible"/>
                                      </p:to>
                                    </p:set>
                                    <p:anim calcmode="lin" valueType="num">
                                      <p:cBhvr>
                                        <p:cTn dur="1000" fill="hold" id="181"/>
                                        <p:tgtEl>
                                          <p:spTgt spid="32"/>
                                        </p:tgtEl>
                                        <p:attrNameLst>
                                          <p:attrName>ppt_w</p:attrName>
                                        </p:attrNameLst>
                                      </p:cBhvr>
                                      <p:tavLst>
                                        <p:tav tm="0">
                                          <p:val>
                                            <p:fltVal val="0"/>
                                          </p:val>
                                        </p:tav>
                                        <p:tav tm="100000">
                                          <p:val>
                                            <p:strVal val="#ppt_w"/>
                                          </p:val>
                                        </p:tav>
                                      </p:tavLst>
                                    </p:anim>
                                    <p:anim calcmode="lin" valueType="num">
                                      <p:cBhvr>
                                        <p:cTn dur="1000" fill="hold" id="182"/>
                                        <p:tgtEl>
                                          <p:spTgt spid="32"/>
                                        </p:tgtEl>
                                        <p:attrNameLst>
                                          <p:attrName>ppt_h</p:attrName>
                                        </p:attrNameLst>
                                      </p:cBhvr>
                                      <p:tavLst>
                                        <p:tav tm="0">
                                          <p:val>
                                            <p:fltVal val="0"/>
                                          </p:val>
                                        </p:tav>
                                        <p:tav tm="100000">
                                          <p:val>
                                            <p:strVal val="#ppt_h"/>
                                          </p:val>
                                        </p:tav>
                                      </p:tavLst>
                                    </p:anim>
                                    <p:anim calcmode="lin" valueType="num">
                                      <p:cBhvr>
                                        <p:cTn dur="1000" fill="hold" id="183"/>
                                        <p:tgtEl>
                                          <p:spTgt spid="32"/>
                                        </p:tgtEl>
                                        <p:attrNameLst>
                                          <p:attrName>style.rotation</p:attrName>
                                        </p:attrNameLst>
                                      </p:cBhvr>
                                      <p:tavLst>
                                        <p:tav tm="0">
                                          <p:val>
                                            <p:fltVal val="90"/>
                                          </p:val>
                                        </p:tav>
                                        <p:tav tm="100000">
                                          <p:val>
                                            <p:fltVal val="0"/>
                                          </p:val>
                                        </p:tav>
                                      </p:tavLst>
                                    </p:anim>
                                    <p:animEffect filter="fade" transition="in">
                                      <p:cBhvr>
                                        <p:cTn dur="1000" id="184"/>
                                        <p:tgtEl>
                                          <p:spTgt spid="32"/>
                                        </p:tgtEl>
                                      </p:cBhvr>
                                    </p:animEffect>
                                  </p:childTnLst>
                                </p:cTn>
                              </p:par>
                              <p:par>
                                <p:cTn fill="hold" grpId="0" id="185" nodeType="withEffect" presetClass="entr" presetID="31" presetSubtype="0">
                                  <p:stCondLst>
                                    <p:cond delay="500"/>
                                  </p:stCondLst>
                                  <p:childTnLst>
                                    <p:set>
                                      <p:cBhvr>
                                        <p:cTn dur="1" fill="hold" id="186">
                                          <p:stCondLst>
                                            <p:cond delay="0"/>
                                          </p:stCondLst>
                                        </p:cTn>
                                        <p:tgtEl>
                                          <p:spTgt spid="33"/>
                                        </p:tgtEl>
                                        <p:attrNameLst>
                                          <p:attrName>style.visibility</p:attrName>
                                        </p:attrNameLst>
                                      </p:cBhvr>
                                      <p:to>
                                        <p:strVal val="visible"/>
                                      </p:to>
                                    </p:set>
                                    <p:anim calcmode="lin" valueType="num">
                                      <p:cBhvr>
                                        <p:cTn dur="1000" fill="hold" id="187"/>
                                        <p:tgtEl>
                                          <p:spTgt spid="33"/>
                                        </p:tgtEl>
                                        <p:attrNameLst>
                                          <p:attrName>ppt_w</p:attrName>
                                        </p:attrNameLst>
                                      </p:cBhvr>
                                      <p:tavLst>
                                        <p:tav tm="0">
                                          <p:val>
                                            <p:fltVal val="0"/>
                                          </p:val>
                                        </p:tav>
                                        <p:tav tm="100000">
                                          <p:val>
                                            <p:strVal val="#ppt_w"/>
                                          </p:val>
                                        </p:tav>
                                      </p:tavLst>
                                    </p:anim>
                                    <p:anim calcmode="lin" valueType="num">
                                      <p:cBhvr>
                                        <p:cTn dur="1000" fill="hold" id="188"/>
                                        <p:tgtEl>
                                          <p:spTgt spid="33"/>
                                        </p:tgtEl>
                                        <p:attrNameLst>
                                          <p:attrName>ppt_h</p:attrName>
                                        </p:attrNameLst>
                                      </p:cBhvr>
                                      <p:tavLst>
                                        <p:tav tm="0">
                                          <p:val>
                                            <p:fltVal val="0"/>
                                          </p:val>
                                        </p:tav>
                                        <p:tav tm="100000">
                                          <p:val>
                                            <p:strVal val="#ppt_h"/>
                                          </p:val>
                                        </p:tav>
                                      </p:tavLst>
                                    </p:anim>
                                    <p:anim calcmode="lin" valueType="num">
                                      <p:cBhvr>
                                        <p:cTn dur="1000" fill="hold" id="189"/>
                                        <p:tgtEl>
                                          <p:spTgt spid="33"/>
                                        </p:tgtEl>
                                        <p:attrNameLst>
                                          <p:attrName>style.rotation</p:attrName>
                                        </p:attrNameLst>
                                      </p:cBhvr>
                                      <p:tavLst>
                                        <p:tav tm="0">
                                          <p:val>
                                            <p:fltVal val="90"/>
                                          </p:val>
                                        </p:tav>
                                        <p:tav tm="100000">
                                          <p:val>
                                            <p:fltVal val="0"/>
                                          </p:val>
                                        </p:tav>
                                      </p:tavLst>
                                    </p:anim>
                                    <p:animEffect filter="fade" transition="in">
                                      <p:cBhvr>
                                        <p:cTn dur="1000" id="190"/>
                                        <p:tgtEl>
                                          <p:spTgt spid="33"/>
                                        </p:tgtEl>
                                      </p:cBhvr>
                                    </p:animEffect>
                                  </p:childTnLst>
                                </p:cTn>
                              </p:par>
                              <p:par>
                                <p:cTn fill="hold" grpId="0" id="191" nodeType="withEffect" presetClass="entr" presetID="31" presetSubtype="0">
                                  <p:stCondLst>
                                    <p:cond delay="500"/>
                                  </p:stCondLst>
                                  <p:childTnLst>
                                    <p:set>
                                      <p:cBhvr>
                                        <p:cTn dur="1" fill="hold" id="192">
                                          <p:stCondLst>
                                            <p:cond delay="0"/>
                                          </p:stCondLst>
                                        </p:cTn>
                                        <p:tgtEl>
                                          <p:spTgt spid="34"/>
                                        </p:tgtEl>
                                        <p:attrNameLst>
                                          <p:attrName>style.visibility</p:attrName>
                                        </p:attrNameLst>
                                      </p:cBhvr>
                                      <p:to>
                                        <p:strVal val="visible"/>
                                      </p:to>
                                    </p:set>
                                    <p:anim calcmode="lin" valueType="num">
                                      <p:cBhvr>
                                        <p:cTn dur="1000" fill="hold" id="193"/>
                                        <p:tgtEl>
                                          <p:spTgt spid="34"/>
                                        </p:tgtEl>
                                        <p:attrNameLst>
                                          <p:attrName>ppt_w</p:attrName>
                                        </p:attrNameLst>
                                      </p:cBhvr>
                                      <p:tavLst>
                                        <p:tav tm="0">
                                          <p:val>
                                            <p:fltVal val="0"/>
                                          </p:val>
                                        </p:tav>
                                        <p:tav tm="100000">
                                          <p:val>
                                            <p:strVal val="#ppt_w"/>
                                          </p:val>
                                        </p:tav>
                                      </p:tavLst>
                                    </p:anim>
                                    <p:anim calcmode="lin" valueType="num">
                                      <p:cBhvr>
                                        <p:cTn dur="1000" fill="hold" id="194"/>
                                        <p:tgtEl>
                                          <p:spTgt spid="34"/>
                                        </p:tgtEl>
                                        <p:attrNameLst>
                                          <p:attrName>ppt_h</p:attrName>
                                        </p:attrNameLst>
                                      </p:cBhvr>
                                      <p:tavLst>
                                        <p:tav tm="0">
                                          <p:val>
                                            <p:fltVal val="0"/>
                                          </p:val>
                                        </p:tav>
                                        <p:tav tm="100000">
                                          <p:val>
                                            <p:strVal val="#ppt_h"/>
                                          </p:val>
                                        </p:tav>
                                      </p:tavLst>
                                    </p:anim>
                                    <p:anim calcmode="lin" valueType="num">
                                      <p:cBhvr>
                                        <p:cTn dur="1000" fill="hold" id="195"/>
                                        <p:tgtEl>
                                          <p:spTgt spid="34"/>
                                        </p:tgtEl>
                                        <p:attrNameLst>
                                          <p:attrName>style.rotation</p:attrName>
                                        </p:attrNameLst>
                                      </p:cBhvr>
                                      <p:tavLst>
                                        <p:tav tm="0">
                                          <p:val>
                                            <p:fltVal val="90"/>
                                          </p:val>
                                        </p:tav>
                                        <p:tav tm="100000">
                                          <p:val>
                                            <p:fltVal val="0"/>
                                          </p:val>
                                        </p:tav>
                                      </p:tavLst>
                                    </p:anim>
                                    <p:animEffect filter="fade" transition="in">
                                      <p:cBhvr>
                                        <p:cTn dur="1000" id="196"/>
                                        <p:tgtEl>
                                          <p:spTgt spid="34"/>
                                        </p:tgtEl>
                                      </p:cBhvr>
                                    </p:animEffect>
                                  </p:childTnLst>
                                </p:cTn>
                              </p:par>
                              <p:par>
                                <p:cTn fill="hold" grpId="0" id="197" nodeType="withEffect" presetClass="entr" presetID="31" presetSubtype="0">
                                  <p:stCondLst>
                                    <p:cond delay="500"/>
                                  </p:stCondLst>
                                  <p:childTnLst>
                                    <p:set>
                                      <p:cBhvr>
                                        <p:cTn dur="1" fill="hold" id="198">
                                          <p:stCondLst>
                                            <p:cond delay="0"/>
                                          </p:stCondLst>
                                        </p:cTn>
                                        <p:tgtEl>
                                          <p:spTgt spid="35"/>
                                        </p:tgtEl>
                                        <p:attrNameLst>
                                          <p:attrName>style.visibility</p:attrName>
                                        </p:attrNameLst>
                                      </p:cBhvr>
                                      <p:to>
                                        <p:strVal val="visible"/>
                                      </p:to>
                                    </p:set>
                                    <p:anim calcmode="lin" valueType="num">
                                      <p:cBhvr>
                                        <p:cTn dur="1000" fill="hold" id="199"/>
                                        <p:tgtEl>
                                          <p:spTgt spid="35"/>
                                        </p:tgtEl>
                                        <p:attrNameLst>
                                          <p:attrName>ppt_w</p:attrName>
                                        </p:attrNameLst>
                                      </p:cBhvr>
                                      <p:tavLst>
                                        <p:tav tm="0">
                                          <p:val>
                                            <p:fltVal val="0"/>
                                          </p:val>
                                        </p:tav>
                                        <p:tav tm="100000">
                                          <p:val>
                                            <p:strVal val="#ppt_w"/>
                                          </p:val>
                                        </p:tav>
                                      </p:tavLst>
                                    </p:anim>
                                    <p:anim calcmode="lin" valueType="num">
                                      <p:cBhvr>
                                        <p:cTn dur="1000" fill="hold" id="200"/>
                                        <p:tgtEl>
                                          <p:spTgt spid="35"/>
                                        </p:tgtEl>
                                        <p:attrNameLst>
                                          <p:attrName>ppt_h</p:attrName>
                                        </p:attrNameLst>
                                      </p:cBhvr>
                                      <p:tavLst>
                                        <p:tav tm="0">
                                          <p:val>
                                            <p:fltVal val="0"/>
                                          </p:val>
                                        </p:tav>
                                        <p:tav tm="100000">
                                          <p:val>
                                            <p:strVal val="#ppt_h"/>
                                          </p:val>
                                        </p:tav>
                                      </p:tavLst>
                                    </p:anim>
                                    <p:anim calcmode="lin" valueType="num">
                                      <p:cBhvr>
                                        <p:cTn dur="1000" fill="hold" id="201"/>
                                        <p:tgtEl>
                                          <p:spTgt spid="35"/>
                                        </p:tgtEl>
                                        <p:attrNameLst>
                                          <p:attrName>style.rotation</p:attrName>
                                        </p:attrNameLst>
                                      </p:cBhvr>
                                      <p:tavLst>
                                        <p:tav tm="0">
                                          <p:val>
                                            <p:fltVal val="90"/>
                                          </p:val>
                                        </p:tav>
                                        <p:tav tm="100000">
                                          <p:val>
                                            <p:fltVal val="0"/>
                                          </p:val>
                                        </p:tav>
                                      </p:tavLst>
                                    </p:anim>
                                    <p:animEffect filter="fade" transition="in">
                                      <p:cBhvr>
                                        <p:cTn dur="1000" id="202"/>
                                        <p:tgtEl>
                                          <p:spTgt spid="35"/>
                                        </p:tgtEl>
                                      </p:cBhvr>
                                    </p:animEffect>
                                  </p:childTnLst>
                                </p:cTn>
                              </p:par>
                              <p:par>
                                <p:cTn fill="hold" grpId="0" id="203" nodeType="withEffect" presetClass="entr" presetID="31" presetSubtype="0">
                                  <p:stCondLst>
                                    <p:cond delay="500"/>
                                  </p:stCondLst>
                                  <p:childTnLst>
                                    <p:set>
                                      <p:cBhvr>
                                        <p:cTn dur="1" fill="hold" id="204">
                                          <p:stCondLst>
                                            <p:cond delay="0"/>
                                          </p:stCondLst>
                                        </p:cTn>
                                        <p:tgtEl>
                                          <p:spTgt spid="36"/>
                                        </p:tgtEl>
                                        <p:attrNameLst>
                                          <p:attrName>style.visibility</p:attrName>
                                        </p:attrNameLst>
                                      </p:cBhvr>
                                      <p:to>
                                        <p:strVal val="visible"/>
                                      </p:to>
                                    </p:set>
                                    <p:anim calcmode="lin" valueType="num">
                                      <p:cBhvr>
                                        <p:cTn dur="1000" fill="hold" id="205"/>
                                        <p:tgtEl>
                                          <p:spTgt spid="36"/>
                                        </p:tgtEl>
                                        <p:attrNameLst>
                                          <p:attrName>ppt_w</p:attrName>
                                        </p:attrNameLst>
                                      </p:cBhvr>
                                      <p:tavLst>
                                        <p:tav tm="0">
                                          <p:val>
                                            <p:fltVal val="0"/>
                                          </p:val>
                                        </p:tav>
                                        <p:tav tm="100000">
                                          <p:val>
                                            <p:strVal val="#ppt_w"/>
                                          </p:val>
                                        </p:tav>
                                      </p:tavLst>
                                    </p:anim>
                                    <p:anim calcmode="lin" valueType="num">
                                      <p:cBhvr>
                                        <p:cTn dur="1000" fill="hold" id="206"/>
                                        <p:tgtEl>
                                          <p:spTgt spid="36"/>
                                        </p:tgtEl>
                                        <p:attrNameLst>
                                          <p:attrName>ppt_h</p:attrName>
                                        </p:attrNameLst>
                                      </p:cBhvr>
                                      <p:tavLst>
                                        <p:tav tm="0">
                                          <p:val>
                                            <p:fltVal val="0"/>
                                          </p:val>
                                        </p:tav>
                                        <p:tav tm="100000">
                                          <p:val>
                                            <p:strVal val="#ppt_h"/>
                                          </p:val>
                                        </p:tav>
                                      </p:tavLst>
                                    </p:anim>
                                    <p:anim calcmode="lin" valueType="num">
                                      <p:cBhvr>
                                        <p:cTn dur="1000" fill="hold" id="207"/>
                                        <p:tgtEl>
                                          <p:spTgt spid="36"/>
                                        </p:tgtEl>
                                        <p:attrNameLst>
                                          <p:attrName>style.rotation</p:attrName>
                                        </p:attrNameLst>
                                      </p:cBhvr>
                                      <p:tavLst>
                                        <p:tav tm="0">
                                          <p:val>
                                            <p:fltVal val="90"/>
                                          </p:val>
                                        </p:tav>
                                        <p:tav tm="100000">
                                          <p:val>
                                            <p:fltVal val="0"/>
                                          </p:val>
                                        </p:tav>
                                      </p:tavLst>
                                    </p:anim>
                                    <p:animEffect filter="fade" transition="in">
                                      <p:cBhvr>
                                        <p:cTn dur="1000" id="208"/>
                                        <p:tgtEl>
                                          <p:spTgt spid="36"/>
                                        </p:tgtEl>
                                      </p:cBhvr>
                                    </p:animEffect>
                                  </p:childTnLst>
                                </p:cTn>
                              </p:par>
                              <p:par>
                                <p:cTn fill="hold" grpId="0" id="209" nodeType="withEffect" presetClass="entr" presetID="31" presetSubtype="0">
                                  <p:stCondLst>
                                    <p:cond delay="500"/>
                                  </p:stCondLst>
                                  <p:childTnLst>
                                    <p:set>
                                      <p:cBhvr>
                                        <p:cTn dur="1" fill="hold" id="210">
                                          <p:stCondLst>
                                            <p:cond delay="0"/>
                                          </p:stCondLst>
                                        </p:cTn>
                                        <p:tgtEl>
                                          <p:spTgt spid="37"/>
                                        </p:tgtEl>
                                        <p:attrNameLst>
                                          <p:attrName>style.visibility</p:attrName>
                                        </p:attrNameLst>
                                      </p:cBhvr>
                                      <p:to>
                                        <p:strVal val="visible"/>
                                      </p:to>
                                    </p:set>
                                    <p:anim calcmode="lin" valueType="num">
                                      <p:cBhvr>
                                        <p:cTn dur="1000" fill="hold" id="211"/>
                                        <p:tgtEl>
                                          <p:spTgt spid="37"/>
                                        </p:tgtEl>
                                        <p:attrNameLst>
                                          <p:attrName>ppt_w</p:attrName>
                                        </p:attrNameLst>
                                      </p:cBhvr>
                                      <p:tavLst>
                                        <p:tav tm="0">
                                          <p:val>
                                            <p:fltVal val="0"/>
                                          </p:val>
                                        </p:tav>
                                        <p:tav tm="100000">
                                          <p:val>
                                            <p:strVal val="#ppt_w"/>
                                          </p:val>
                                        </p:tav>
                                      </p:tavLst>
                                    </p:anim>
                                    <p:anim calcmode="lin" valueType="num">
                                      <p:cBhvr>
                                        <p:cTn dur="1000" fill="hold" id="212"/>
                                        <p:tgtEl>
                                          <p:spTgt spid="37"/>
                                        </p:tgtEl>
                                        <p:attrNameLst>
                                          <p:attrName>ppt_h</p:attrName>
                                        </p:attrNameLst>
                                      </p:cBhvr>
                                      <p:tavLst>
                                        <p:tav tm="0">
                                          <p:val>
                                            <p:fltVal val="0"/>
                                          </p:val>
                                        </p:tav>
                                        <p:tav tm="100000">
                                          <p:val>
                                            <p:strVal val="#ppt_h"/>
                                          </p:val>
                                        </p:tav>
                                      </p:tavLst>
                                    </p:anim>
                                    <p:anim calcmode="lin" valueType="num">
                                      <p:cBhvr>
                                        <p:cTn dur="1000" fill="hold" id="213"/>
                                        <p:tgtEl>
                                          <p:spTgt spid="37"/>
                                        </p:tgtEl>
                                        <p:attrNameLst>
                                          <p:attrName>style.rotation</p:attrName>
                                        </p:attrNameLst>
                                      </p:cBhvr>
                                      <p:tavLst>
                                        <p:tav tm="0">
                                          <p:val>
                                            <p:fltVal val="90"/>
                                          </p:val>
                                        </p:tav>
                                        <p:tav tm="100000">
                                          <p:val>
                                            <p:fltVal val="0"/>
                                          </p:val>
                                        </p:tav>
                                      </p:tavLst>
                                    </p:anim>
                                    <p:animEffect filter="fade" transition="in">
                                      <p:cBhvr>
                                        <p:cTn dur="1000" id="214"/>
                                        <p:tgtEl>
                                          <p:spTgt spid="37"/>
                                        </p:tgtEl>
                                      </p:cBhvr>
                                    </p:animEffect>
                                  </p:childTnLst>
                                </p:cTn>
                              </p:par>
                              <p:par>
                                <p:cTn fill="hold" grpId="0" id="215" nodeType="withEffect" presetClass="entr" presetID="31" presetSubtype="0">
                                  <p:stCondLst>
                                    <p:cond delay="500"/>
                                  </p:stCondLst>
                                  <p:childTnLst>
                                    <p:set>
                                      <p:cBhvr>
                                        <p:cTn dur="1" fill="hold" id="216">
                                          <p:stCondLst>
                                            <p:cond delay="0"/>
                                          </p:stCondLst>
                                        </p:cTn>
                                        <p:tgtEl>
                                          <p:spTgt spid="38"/>
                                        </p:tgtEl>
                                        <p:attrNameLst>
                                          <p:attrName>style.visibility</p:attrName>
                                        </p:attrNameLst>
                                      </p:cBhvr>
                                      <p:to>
                                        <p:strVal val="visible"/>
                                      </p:to>
                                    </p:set>
                                    <p:anim calcmode="lin" valueType="num">
                                      <p:cBhvr>
                                        <p:cTn dur="1000" fill="hold" id="217"/>
                                        <p:tgtEl>
                                          <p:spTgt spid="38"/>
                                        </p:tgtEl>
                                        <p:attrNameLst>
                                          <p:attrName>ppt_w</p:attrName>
                                        </p:attrNameLst>
                                      </p:cBhvr>
                                      <p:tavLst>
                                        <p:tav tm="0">
                                          <p:val>
                                            <p:fltVal val="0"/>
                                          </p:val>
                                        </p:tav>
                                        <p:tav tm="100000">
                                          <p:val>
                                            <p:strVal val="#ppt_w"/>
                                          </p:val>
                                        </p:tav>
                                      </p:tavLst>
                                    </p:anim>
                                    <p:anim calcmode="lin" valueType="num">
                                      <p:cBhvr>
                                        <p:cTn dur="1000" fill="hold" id="218"/>
                                        <p:tgtEl>
                                          <p:spTgt spid="38"/>
                                        </p:tgtEl>
                                        <p:attrNameLst>
                                          <p:attrName>ppt_h</p:attrName>
                                        </p:attrNameLst>
                                      </p:cBhvr>
                                      <p:tavLst>
                                        <p:tav tm="0">
                                          <p:val>
                                            <p:fltVal val="0"/>
                                          </p:val>
                                        </p:tav>
                                        <p:tav tm="100000">
                                          <p:val>
                                            <p:strVal val="#ppt_h"/>
                                          </p:val>
                                        </p:tav>
                                      </p:tavLst>
                                    </p:anim>
                                    <p:anim calcmode="lin" valueType="num">
                                      <p:cBhvr>
                                        <p:cTn dur="1000" fill="hold" id="219"/>
                                        <p:tgtEl>
                                          <p:spTgt spid="38"/>
                                        </p:tgtEl>
                                        <p:attrNameLst>
                                          <p:attrName>style.rotation</p:attrName>
                                        </p:attrNameLst>
                                      </p:cBhvr>
                                      <p:tavLst>
                                        <p:tav tm="0">
                                          <p:val>
                                            <p:fltVal val="90"/>
                                          </p:val>
                                        </p:tav>
                                        <p:tav tm="100000">
                                          <p:val>
                                            <p:fltVal val="0"/>
                                          </p:val>
                                        </p:tav>
                                      </p:tavLst>
                                    </p:anim>
                                    <p:animEffect filter="fade" transition="in">
                                      <p:cBhvr>
                                        <p:cTn dur="1000" id="220"/>
                                        <p:tgtEl>
                                          <p:spTgt spid="38"/>
                                        </p:tgtEl>
                                      </p:cBhvr>
                                    </p:animEffect>
                                  </p:childTnLst>
                                </p:cTn>
                              </p:par>
                              <p:par>
                                <p:cTn fill="hold" grpId="0" id="221" nodeType="withEffect" presetClass="entr" presetID="31" presetSubtype="0">
                                  <p:stCondLst>
                                    <p:cond delay="500"/>
                                  </p:stCondLst>
                                  <p:childTnLst>
                                    <p:set>
                                      <p:cBhvr>
                                        <p:cTn dur="1" fill="hold" id="222">
                                          <p:stCondLst>
                                            <p:cond delay="0"/>
                                          </p:stCondLst>
                                        </p:cTn>
                                        <p:tgtEl>
                                          <p:spTgt spid="39"/>
                                        </p:tgtEl>
                                        <p:attrNameLst>
                                          <p:attrName>style.visibility</p:attrName>
                                        </p:attrNameLst>
                                      </p:cBhvr>
                                      <p:to>
                                        <p:strVal val="visible"/>
                                      </p:to>
                                    </p:set>
                                    <p:anim calcmode="lin" valueType="num">
                                      <p:cBhvr>
                                        <p:cTn dur="1000" fill="hold" id="223"/>
                                        <p:tgtEl>
                                          <p:spTgt spid="39"/>
                                        </p:tgtEl>
                                        <p:attrNameLst>
                                          <p:attrName>ppt_w</p:attrName>
                                        </p:attrNameLst>
                                      </p:cBhvr>
                                      <p:tavLst>
                                        <p:tav tm="0">
                                          <p:val>
                                            <p:fltVal val="0"/>
                                          </p:val>
                                        </p:tav>
                                        <p:tav tm="100000">
                                          <p:val>
                                            <p:strVal val="#ppt_w"/>
                                          </p:val>
                                        </p:tav>
                                      </p:tavLst>
                                    </p:anim>
                                    <p:anim calcmode="lin" valueType="num">
                                      <p:cBhvr>
                                        <p:cTn dur="1000" fill="hold" id="224"/>
                                        <p:tgtEl>
                                          <p:spTgt spid="39"/>
                                        </p:tgtEl>
                                        <p:attrNameLst>
                                          <p:attrName>ppt_h</p:attrName>
                                        </p:attrNameLst>
                                      </p:cBhvr>
                                      <p:tavLst>
                                        <p:tav tm="0">
                                          <p:val>
                                            <p:fltVal val="0"/>
                                          </p:val>
                                        </p:tav>
                                        <p:tav tm="100000">
                                          <p:val>
                                            <p:strVal val="#ppt_h"/>
                                          </p:val>
                                        </p:tav>
                                      </p:tavLst>
                                    </p:anim>
                                    <p:anim calcmode="lin" valueType="num">
                                      <p:cBhvr>
                                        <p:cTn dur="1000" fill="hold" id="225"/>
                                        <p:tgtEl>
                                          <p:spTgt spid="39"/>
                                        </p:tgtEl>
                                        <p:attrNameLst>
                                          <p:attrName>style.rotation</p:attrName>
                                        </p:attrNameLst>
                                      </p:cBhvr>
                                      <p:tavLst>
                                        <p:tav tm="0">
                                          <p:val>
                                            <p:fltVal val="90"/>
                                          </p:val>
                                        </p:tav>
                                        <p:tav tm="100000">
                                          <p:val>
                                            <p:fltVal val="0"/>
                                          </p:val>
                                        </p:tav>
                                      </p:tavLst>
                                    </p:anim>
                                    <p:animEffect filter="fade" transition="in">
                                      <p:cBhvr>
                                        <p:cTn dur="1000" id="226"/>
                                        <p:tgtEl>
                                          <p:spTgt spid="39"/>
                                        </p:tgtEl>
                                      </p:cBhvr>
                                    </p:animEffect>
                                  </p:childTnLst>
                                </p:cTn>
                              </p:par>
                              <p:par>
                                <p:cTn fill="hold" grpId="0" id="227" nodeType="withEffect" presetClass="entr" presetID="31" presetSubtype="0">
                                  <p:stCondLst>
                                    <p:cond delay="500"/>
                                  </p:stCondLst>
                                  <p:childTnLst>
                                    <p:set>
                                      <p:cBhvr>
                                        <p:cTn dur="1" fill="hold" id="228">
                                          <p:stCondLst>
                                            <p:cond delay="0"/>
                                          </p:stCondLst>
                                        </p:cTn>
                                        <p:tgtEl>
                                          <p:spTgt spid="40"/>
                                        </p:tgtEl>
                                        <p:attrNameLst>
                                          <p:attrName>style.visibility</p:attrName>
                                        </p:attrNameLst>
                                      </p:cBhvr>
                                      <p:to>
                                        <p:strVal val="visible"/>
                                      </p:to>
                                    </p:set>
                                    <p:anim calcmode="lin" valueType="num">
                                      <p:cBhvr>
                                        <p:cTn dur="1000" fill="hold" id="229"/>
                                        <p:tgtEl>
                                          <p:spTgt spid="40"/>
                                        </p:tgtEl>
                                        <p:attrNameLst>
                                          <p:attrName>ppt_w</p:attrName>
                                        </p:attrNameLst>
                                      </p:cBhvr>
                                      <p:tavLst>
                                        <p:tav tm="0">
                                          <p:val>
                                            <p:fltVal val="0"/>
                                          </p:val>
                                        </p:tav>
                                        <p:tav tm="100000">
                                          <p:val>
                                            <p:strVal val="#ppt_w"/>
                                          </p:val>
                                        </p:tav>
                                      </p:tavLst>
                                    </p:anim>
                                    <p:anim calcmode="lin" valueType="num">
                                      <p:cBhvr>
                                        <p:cTn dur="1000" fill="hold" id="230"/>
                                        <p:tgtEl>
                                          <p:spTgt spid="40"/>
                                        </p:tgtEl>
                                        <p:attrNameLst>
                                          <p:attrName>ppt_h</p:attrName>
                                        </p:attrNameLst>
                                      </p:cBhvr>
                                      <p:tavLst>
                                        <p:tav tm="0">
                                          <p:val>
                                            <p:fltVal val="0"/>
                                          </p:val>
                                        </p:tav>
                                        <p:tav tm="100000">
                                          <p:val>
                                            <p:strVal val="#ppt_h"/>
                                          </p:val>
                                        </p:tav>
                                      </p:tavLst>
                                    </p:anim>
                                    <p:anim calcmode="lin" valueType="num">
                                      <p:cBhvr>
                                        <p:cTn dur="1000" fill="hold" id="231"/>
                                        <p:tgtEl>
                                          <p:spTgt spid="40"/>
                                        </p:tgtEl>
                                        <p:attrNameLst>
                                          <p:attrName>style.rotation</p:attrName>
                                        </p:attrNameLst>
                                      </p:cBhvr>
                                      <p:tavLst>
                                        <p:tav tm="0">
                                          <p:val>
                                            <p:fltVal val="90"/>
                                          </p:val>
                                        </p:tav>
                                        <p:tav tm="100000">
                                          <p:val>
                                            <p:fltVal val="0"/>
                                          </p:val>
                                        </p:tav>
                                      </p:tavLst>
                                    </p:anim>
                                    <p:animEffect filter="fade" transition="in">
                                      <p:cBhvr>
                                        <p:cTn dur="1000" id="232"/>
                                        <p:tgtEl>
                                          <p:spTgt spid="40"/>
                                        </p:tgtEl>
                                      </p:cBhvr>
                                    </p:animEffect>
                                  </p:childTnLst>
                                </p:cTn>
                              </p:par>
                              <p:par>
                                <p:cTn fill="hold" grpId="0" id="233" nodeType="withEffect" presetClass="entr" presetID="31" presetSubtype="0">
                                  <p:stCondLst>
                                    <p:cond delay="500"/>
                                  </p:stCondLst>
                                  <p:childTnLst>
                                    <p:set>
                                      <p:cBhvr>
                                        <p:cTn dur="1" fill="hold" id="234">
                                          <p:stCondLst>
                                            <p:cond delay="0"/>
                                          </p:stCondLst>
                                        </p:cTn>
                                        <p:tgtEl>
                                          <p:spTgt spid="41"/>
                                        </p:tgtEl>
                                        <p:attrNameLst>
                                          <p:attrName>style.visibility</p:attrName>
                                        </p:attrNameLst>
                                      </p:cBhvr>
                                      <p:to>
                                        <p:strVal val="visible"/>
                                      </p:to>
                                    </p:set>
                                    <p:anim calcmode="lin" valueType="num">
                                      <p:cBhvr>
                                        <p:cTn dur="1000" fill="hold" id="235"/>
                                        <p:tgtEl>
                                          <p:spTgt spid="41"/>
                                        </p:tgtEl>
                                        <p:attrNameLst>
                                          <p:attrName>ppt_w</p:attrName>
                                        </p:attrNameLst>
                                      </p:cBhvr>
                                      <p:tavLst>
                                        <p:tav tm="0">
                                          <p:val>
                                            <p:fltVal val="0"/>
                                          </p:val>
                                        </p:tav>
                                        <p:tav tm="100000">
                                          <p:val>
                                            <p:strVal val="#ppt_w"/>
                                          </p:val>
                                        </p:tav>
                                      </p:tavLst>
                                    </p:anim>
                                    <p:anim calcmode="lin" valueType="num">
                                      <p:cBhvr>
                                        <p:cTn dur="1000" fill="hold" id="236"/>
                                        <p:tgtEl>
                                          <p:spTgt spid="41"/>
                                        </p:tgtEl>
                                        <p:attrNameLst>
                                          <p:attrName>ppt_h</p:attrName>
                                        </p:attrNameLst>
                                      </p:cBhvr>
                                      <p:tavLst>
                                        <p:tav tm="0">
                                          <p:val>
                                            <p:fltVal val="0"/>
                                          </p:val>
                                        </p:tav>
                                        <p:tav tm="100000">
                                          <p:val>
                                            <p:strVal val="#ppt_h"/>
                                          </p:val>
                                        </p:tav>
                                      </p:tavLst>
                                    </p:anim>
                                    <p:anim calcmode="lin" valueType="num">
                                      <p:cBhvr>
                                        <p:cTn dur="1000" fill="hold" id="237"/>
                                        <p:tgtEl>
                                          <p:spTgt spid="41"/>
                                        </p:tgtEl>
                                        <p:attrNameLst>
                                          <p:attrName>style.rotation</p:attrName>
                                        </p:attrNameLst>
                                      </p:cBhvr>
                                      <p:tavLst>
                                        <p:tav tm="0">
                                          <p:val>
                                            <p:fltVal val="90"/>
                                          </p:val>
                                        </p:tav>
                                        <p:tav tm="100000">
                                          <p:val>
                                            <p:fltVal val="0"/>
                                          </p:val>
                                        </p:tav>
                                      </p:tavLst>
                                    </p:anim>
                                    <p:animEffect filter="fade" transition="in">
                                      <p:cBhvr>
                                        <p:cTn dur="1000" id="238"/>
                                        <p:tgtEl>
                                          <p:spTgt spid="41"/>
                                        </p:tgtEl>
                                      </p:cBhvr>
                                    </p:animEffect>
                                  </p:childTnLst>
                                </p:cTn>
                              </p:par>
                              <p:par>
                                <p:cTn fill="hold" grpId="0" id="239" nodeType="withEffect" presetClass="entr" presetID="31" presetSubtype="0">
                                  <p:stCondLst>
                                    <p:cond delay="500"/>
                                  </p:stCondLst>
                                  <p:childTnLst>
                                    <p:set>
                                      <p:cBhvr>
                                        <p:cTn dur="1" fill="hold" id="240">
                                          <p:stCondLst>
                                            <p:cond delay="0"/>
                                          </p:stCondLst>
                                        </p:cTn>
                                        <p:tgtEl>
                                          <p:spTgt spid="42"/>
                                        </p:tgtEl>
                                        <p:attrNameLst>
                                          <p:attrName>style.visibility</p:attrName>
                                        </p:attrNameLst>
                                      </p:cBhvr>
                                      <p:to>
                                        <p:strVal val="visible"/>
                                      </p:to>
                                    </p:set>
                                    <p:anim calcmode="lin" valueType="num">
                                      <p:cBhvr>
                                        <p:cTn dur="1000" fill="hold" id="241"/>
                                        <p:tgtEl>
                                          <p:spTgt spid="42"/>
                                        </p:tgtEl>
                                        <p:attrNameLst>
                                          <p:attrName>ppt_w</p:attrName>
                                        </p:attrNameLst>
                                      </p:cBhvr>
                                      <p:tavLst>
                                        <p:tav tm="0">
                                          <p:val>
                                            <p:fltVal val="0"/>
                                          </p:val>
                                        </p:tav>
                                        <p:tav tm="100000">
                                          <p:val>
                                            <p:strVal val="#ppt_w"/>
                                          </p:val>
                                        </p:tav>
                                      </p:tavLst>
                                    </p:anim>
                                    <p:anim calcmode="lin" valueType="num">
                                      <p:cBhvr>
                                        <p:cTn dur="1000" fill="hold" id="242"/>
                                        <p:tgtEl>
                                          <p:spTgt spid="42"/>
                                        </p:tgtEl>
                                        <p:attrNameLst>
                                          <p:attrName>ppt_h</p:attrName>
                                        </p:attrNameLst>
                                      </p:cBhvr>
                                      <p:tavLst>
                                        <p:tav tm="0">
                                          <p:val>
                                            <p:fltVal val="0"/>
                                          </p:val>
                                        </p:tav>
                                        <p:tav tm="100000">
                                          <p:val>
                                            <p:strVal val="#ppt_h"/>
                                          </p:val>
                                        </p:tav>
                                      </p:tavLst>
                                    </p:anim>
                                    <p:anim calcmode="lin" valueType="num">
                                      <p:cBhvr>
                                        <p:cTn dur="1000" fill="hold" id="243"/>
                                        <p:tgtEl>
                                          <p:spTgt spid="42"/>
                                        </p:tgtEl>
                                        <p:attrNameLst>
                                          <p:attrName>style.rotation</p:attrName>
                                        </p:attrNameLst>
                                      </p:cBhvr>
                                      <p:tavLst>
                                        <p:tav tm="0">
                                          <p:val>
                                            <p:fltVal val="90"/>
                                          </p:val>
                                        </p:tav>
                                        <p:tav tm="100000">
                                          <p:val>
                                            <p:fltVal val="0"/>
                                          </p:val>
                                        </p:tav>
                                      </p:tavLst>
                                    </p:anim>
                                    <p:animEffect filter="fade" transition="in">
                                      <p:cBhvr>
                                        <p:cTn dur="1000" id="244"/>
                                        <p:tgtEl>
                                          <p:spTgt spid="42"/>
                                        </p:tgtEl>
                                      </p:cBhvr>
                                    </p:animEffect>
                                  </p:childTnLst>
                                </p:cTn>
                              </p:par>
                              <p:par>
                                <p:cTn fill="hold" grpId="0" id="245" nodeType="withEffect" presetClass="entr" presetID="31" presetSubtype="0">
                                  <p:stCondLst>
                                    <p:cond delay="500"/>
                                  </p:stCondLst>
                                  <p:childTnLst>
                                    <p:set>
                                      <p:cBhvr>
                                        <p:cTn dur="1" fill="hold" id="246">
                                          <p:stCondLst>
                                            <p:cond delay="0"/>
                                          </p:stCondLst>
                                        </p:cTn>
                                        <p:tgtEl>
                                          <p:spTgt spid="43"/>
                                        </p:tgtEl>
                                        <p:attrNameLst>
                                          <p:attrName>style.visibility</p:attrName>
                                        </p:attrNameLst>
                                      </p:cBhvr>
                                      <p:to>
                                        <p:strVal val="visible"/>
                                      </p:to>
                                    </p:set>
                                    <p:anim calcmode="lin" valueType="num">
                                      <p:cBhvr>
                                        <p:cTn dur="1000" fill="hold" id="247"/>
                                        <p:tgtEl>
                                          <p:spTgt spid="43"/>
                                        </p:tgtEl>
                                        <p:attrNameLst>
                                          <p:attrName>ppt_w</p:attrName>
                                        </p:attrNameLst>
                                      </p:cBhvr>
                                      <p:tavLst>
                                        <p:tav tm="0">
                                          <p:val>
                                            <p:fltVal val="0"/>
                                          </p:val>
                                        </p:tav>
                                        <p:tav tm="100000">
                                          <p:val>
                                            <p:strVal val="#ppt_w"/>
                                          </p:val>
                                        </p:tav>
                                      </p:tavLst>
                                    </p:anim>
                                    <p:anim calcmode="lin" valueType="num">
                                      <p:cBhvr>
                                        <p:cTn dur="1000" fill="hold" id="248"/>
                                        <p:tgtEl>
                                          <p:spTgt spid="43"/>
                                        </p:tgtEl>
                                        <p:attrNameLst>
                                          <p:attrName>ppt_h</p:attrName>
                                        </p:attrNameLst>
                                      </p:cBhvr>
                                      <p:tavLst>
                                        <p:tav tm="0">
                                          <p:val>
                                            <p:fltVal val="0"/>
                                          </p:val>
                                        </p:tav>
                                        <p:tav tm="100000">
                                          <p:val>
                                            <p:strVal val="#ppt_h"/>
                                          </p:val>
                                        </p:tav>
                                      </p:tavLst>
                                    </p:anim>
                                    <p:anim calcmode="lin" valueType="num">
                                      <p:cBhvr>
                                        <p:cTn dur="1000" fill="hold" id="249"/>
                                        <p:tgtEl>
                                          <p:spTgt spid="43"/>
                                        </p:tgtEl>
                                        <p:attrNameLst>
                                          <p:attrName>style.rotation</p:attrName>
                                        </p:attrNameLst>
                                      </p:cBhvr>
                                      <p:tavLst>
                                        <p:tav tm="0">
                                          <p:val>
                                            <p:fltVal val="90"/>
                                          </p:val>
                                        </p:tav>
                                        <p:tav tm="100000">
                                          <p:val>
                                            <p:fltVal val="0"/>
                                          </p:val>
                                        </p:tav>
                                      </p:tavLst>
                                    </p:anim>
                                    <p:animEffect filter="fade" transition="in">
                                      <p:cBhvr>
                                        <p:cTn dur="1000" id="250"/>
                                        <p:tgtEl>
                                          <p:spTgt spid="43"/>
                                        </p:tgtEl>
                                      </p:cBhvr>
                                    </p:animEffect>
                                  </p:childTnLst>
                                </p:cTn>
                              </p:par>
                              <p:par>
                                <p:cTn fill="hold" grpId="0" id="251" nodeType="withEffect" presetClass="entr" presetID="31" presetSubtype="0">
                                  <p:stCondLst>
                                    <p:cond delay="500"/>
                                  </p:stCondLst>
                                  <p:childTnLst>
                                    <p:set>
                                      <p:cBhvr>
                                        <p:cTn dur="1" fill="hold" id="252">
                                          <p:stCondLst>
                                            <p:cond delay="0"/>
                                          </p:stCondLst>
                                        </p:cTn>
                                        <p:tgtEl>
                                          <p:spTgt spid="44"/>
                                        </p:tgtEl>
                                        <p:attrNameLst>
                                          <p:attrName>style.visibility</p:attrName>
                                        </p:attrNameLst>
                                      </p:cBhvr>
                                      <p:to>
                                        <p:strVal val="visible"/>
                                      </p:to>
                                    </p:set>
                                    <p:anim calcmode="lin" valueType="num">
                                      <p:cBhvr>
                                        <p:cTn dur="1000" fill="hold" id="253"/>
                                        <p:tgtEl>
                                          <p:spTgt spid="44"/>
                                        </p:tgtEl>
                                        <p:attrNameLst>
                                          <p:attrName>ppt_w</p:attrName>
                                        </p:attrNameLst>
                                      </p:cBhvr>
                                      <p:tavLst>
                                        <p:tav tm="0">
                                          <p:val>
                                            <p:fltVal val="0"/>
                                          </p:val>
                                        </p:tav>
                                        <p:tav tm="100000">
                                          <p:val>
                                            <p:strVal val="#ppt_w"/>
                                          </p:val>
                                        </p:tav>
                                      </p:tavLst>
                                    </p:anim>
                                    <p:anim calcmode="lin" valueType="num">
                                      <p:cBhvr>
                                        <p:cTn dur="1000" fill="hold" id="254"/>
                                        <p:tgtEl>
                                          <p:spTgt spid="44"/>
                                        </p:tgtEl>
                                        <p:attrNameLst>
                                          <p:attrName>ppt_h</p:attrName>
                                        </p:attrNameLst>
                                      </p:cBhvr>
                                      <p:tavLst>
                                        <p:tav tm="0">
                                          <p:val>
                                            <p:fltVal val="0"/>
                                          </p:val>
                                        </p:tav>
                                        <p:tav tm="100000">
                                          <p:val>
                                            <p:strVal val="#ppt_h"/>
                                          </p:val>
                                        </p:tav>
                                      </p:tavLst>
                                    </p:anim>
                                    <p:anim calcmode="lin" valueType="num">
                                      <p:cBhvr>
                                        <p:cTn dur="1000" fill="hold" id="255"/>
                                        <p:tgtEl>
                                          <p:spTgt spid="44"/>
                                        </p:tgtEl>
                                        <p:attrNameLst>
                                          <p:attrName>style.rotation</p:attrName>
                                        </p:attrNameLst>
                                      </p:cBhvr>
                                      <p:tavLst>
                                        <p:tav tm="0">
                                          <p:val>
                                            <p:fltVal val="90"/>
                                          </p:val>
                                        </p:tav>
                                        <p:tav tm="100000">
                                          <p:val>
                                            <p:fltVal val="0"/>
                                          </p:val>
                                        </p:tav>
                                      </p:tavLst>
                                    </p:anim>
                                    <p:animEffect filter="fade" transition="in">
                                      <p:cBhvr>
                                        <p:cTn dur="1000" id="256"/>
                                        <p:tgtEl>
                                          <p:spTgt spid="44"/>
                                        </p:tgtEl>
                                      </p:cBhvr>
                                    </p:animEffect>
                                  </p:childTnLst>
                                </p:cTn>
                              </p:par>
                              <p:par>
                                <p:cTn fill="hold" grpId="0" id="257" nodeType="withEffect" presetClass="entr" presetID="31" presetSubtype="0">
                                  <p:stCondLst>
                                    <p:cond delay="500"/>
                                  </p:stCondLst>
                                  <p:childTnLst>
                                    <p:set>
                                      <p:cBhvr>
                                        <p:cTn dur="1" fill="hold" id="258">
                                          <p:stCondLst>
                                            <p:cond delay="0"/>
                                          </p:stCondLst>
                                        </p:cTn>
                                        <p:tgtEl>
                                          <p:spTgt spid="45"/>
                                        </p:tgtEl>
                                        <p:attrNameLst>
                                          <p:attrName>style.visibility</p:attrName>
                                        </p:attrNameLst>
                                      </p:cBhvr>
                                      <p:to>
                                        <p:strVal val="visible"/>
                                      </p:to>
                                    </p:set>
                                    <p:anim calcmode="lin" valueType="num">
                                      <p:cBhvr>
                                        <p:cTn dur="1000" fill="hold" id="259"/>
                                        <p:tgtEl>
                                          <p:spTgt spid="45"/>
                                        </p:tgtEl>
                                        <p:attrNameLst>
                                          <p:attrName>ppt_w</p:attrName>
                                        </p:attrNameLst>
                                      </p:cBhvr>
                                      <p:tavLst>
                                        <p:tav tm="0">
                                          <p:val>
                                            <p:fltVal val="0"/>
                                          </p:val>
                                        </p:tav>
                                        <p:tav tm="100000">
                                          <p:val>
                                            <p:strVal val="#ppt_w"/>
                                          </p:val>
                                        </p:tav>
                                      </p:tavLst>
                                    </p:anim>
                                    <p:anim calcmode="lin" valueType="num">
                                      <p:cBhvr>
                                        <p:cTn dur="1000" fill="hold" id="260"/>
                                        <p:tgtEl>
                                          <p:spTgt spid="45"/>
                                        </p:tgtEl>
                                        <p:attrNameLst>
                                          <p:attrName>ppt_h</p:attrName>
                                        </p:attrNameLst>
                                      </p:cBhvr>
                                      <p:tavLst>
                                        <p:tav tm="0">
                                          <p:val>
                                            <p:fltVal val="0"/>
                                          </p:val>
                                        </p:tav>
                                        <p:tav tm="100000">
                                          <p:val>
                                            <p:strVal val="#ppt_h"/>
                                          </p:val>
                                        </p:tav>
                                      </p:tavLst>
                                    </p:anim>
                                    <p:anim calcmode="lin" valueType="num">
                                      <p:cBhvr>
                                        <p:cTn dur="1000" fill="hold" id="261"/>
                                        <p:tgtEl>
                                          <p:spTgt spid="45"/>
                                        </p:tgtEl>
                                        <p:attrNameLst>
                                          <p:attrName>style.rotation</p:attrName>
                                        </p:attrNameLst>
                                      </p:cBhvr>
                                      <p:tavLst>
                                        <p:tav tm="0">
                                          <p:val>
                                            <p:fltVal val="90"/>
                                          </p:val>
                                        </p:tav>
                                        <p:tav tm="100000">
                                          <p:val>
                                            <p:fltVal val="0"/>
                                          </p:val>
                                        </p:tav>
                                      </p:tavLst>
                                    </p:anim>
                                    <p:animEffect filter="fade" transition="in">
                                      <p:cBhvr>
                                        <p:cTn dur="1000" id="262"/>
                                        <p:tgtEl>
                                          <p:spTgt spid="45"/>
                                        </p:tgtEl>
                                      </p:cBhvr>
                                    </p:animEffect>
                                  </p:childTnLst>
                                </p:cTn>
                              </p:par>
                              <p:par>
                                <p:cTn fill="hold" grpId="0" id="263" nodeType="withEffect" presetClass="entr" presetID="31" presetSubtype="0">
                                  <p:stCondLst>
                                    <p:cond delay="500"/>
                                  </p:stCondLst>
                                  <p:childTnLst>
                                    <p:set>
                                      <p:cBhvr>
                                        <p:cTn dur="1" fill="hold" id="264">
                                          <p:stCondLst>
                                            <p:cond delay="0"/>
                                          </p:stCondLst>
                                        </p:cTn>
                                        <p:tgtEl>
                                          <p:spTgt spid="46"/>
                                        </p:tgtEl>
                                        <p:attrNameLst>
                                          <p:attrName>style.visibility</p:attrName>
                                        </p:attrNameLst>
                                      </p:cBhvr>
                                      <p:to>
                                        <p:strVal val="visible"/>
                                      </p:to>
                                    </p:set>
                                    <p:anim calcmode="lin" valueType="num">
                                      <p:cBhvr>
                                        <p:cTn dur="1000" fill="hold" id="265"/>
                                        <p:tgtEl>
                                          <p:spTgt spid="46"/>
                                        </p:tgtEl>
                                        <p:attrNameLst>
                                          <p:attrName>ppt_w</p:attrName>
                                        </p:attrNameLst>
                                      </p:cBhvr>
                                      <p:tavLst>
                                        <p:tav tm="0">
                                          <p:val>
                                            <p:fltVal val="0"/>
                                          </p:val>
                                        </p:tav>
                                        <p:tav tm="100000">
                                          <p:val>
                                            <p:strVal val="#ppt_w"/>
                                          </p:val>
                                        </p:tav>
                                      </p:tavLst>
                                    </p:anim>
                                    <p:anim calcmode="lin" valueType="num">
                                      <p:cBhvr>
                                        <p:cTn dur="1000" fill="hold" id="266"/>
                                        <p:tgtEl>
                                          <p:spTgt spid="46"/>
                                        </p:tgtEl>
                                        <p:attrNameLst>
                                          <p:attrName>ppt_h</p:attrName>
                                        </p:attrNameLst>
                                      </p:cBhvr>
                                      <p:tavLst>
                                        <p:tav tm="0">
                                          <p:val>
                                            <p:fltVal val="0"/>
                                          </p:val>
                                        </p:tav>
                                        <p:tav tm="100000">
                                          <p:val>
                                            <p:strVal val="#ppt_h"/>
                                          </p:val>
                                        </p:tav>
                                      </p:tavLst>
                                    </p:anim>
                                    <p:anim calcmode="lin" valueType="num">
                                      <p:cBhvr>
                                        <p:cTn dur="1000" fill="hold" id="267"/>
                                        <p:tgtEl>
                                          <p:spTgt spid="46"/>
                                        </p:tgtEl>
                                        <p:attrNameLst>
                                          <p:attrName>style.rotation</p:attrName>
                                        </p:attrNameLst>
                                      </p:cBhvr>
                                      <p:tavLst>
                                        <p:tav tm="0">
                                          <p:val>
                                            <p:fltVal val="90"/>
                                          </p:val>
                                        </p:tav>
                                        <p:tav tm="100000">
                                          <p:val>
                                            <p:fltVal val="0"/>
                                          </p:val>
                                        </p:tav>
                                      </p:tavLst>
                                    </p:anim>
                                    <p:animEffect filter="fade" transition="in">
                                      <p:cBhvr>
                                        <p:cTn dur="1000" id="268"/>
                                        <p:tgtEl>
                                          <p:spTgt spid="46"/>
                                        </p:tgtEl>
                                      </p:cBhvr>
                                    </p:animEffect>
                                  </p:childTnLst>
                                </p:cTn>
                              </p:par>
                              <p:par>
                                <p:cTn fill="hold" grpId="0" id="269" nodeType="withEffect" presetClass="entr" presetID="31" presetSubtype="0">
                                  <p:stCondLst>
                                    <p:cond delay="500"/>
                                  </p:stCondLst>
                                  <p:childTnLst>
                                    <p:set>
                                      <p:cBhvr>
                                        <p:cTn dur="1" fill="hold" id="270">
                                          <p:stCondLst>
                                            <p:cond delay="0"/>
                                          </p:stCondLst>
                                        </p:cTn>
                                        <p:tgtEl>
                                          <p:spTgt spid="47"/>
                                        </p:tgtEl>
                                        <p:attrNameLst>
                                          <p:attrName>style.visibility</p:attrName>
                                        </p:attrNameLst>
                                      </p:cBhvr>
                                      <p:to>
                                        <p:strVal val="visible"/>
                                      </p:to>
                                    </p:set>
                                    <p:anim calcmode="lin" valueType="num">
                                      <p:cBhvr>
                                        <p:cTn dur="1000" fill="hold" id="271"/>
                                        <p:tgtEl>
                                          <p:spTgt spid="47"/>
                                        </p:tgtEl>
                                        <p:attrNameLst>
                                          <p:attrName>ppt_w</p:attrName>
                                        </p:attrNameLst>
                                      </p:cBhvr>
                                      <p:tavLst>
                                        <p:tav tm="0">
                                          <p:val>
                                            <p:fltVal val="0"/>
                                          </p:val>
                                        </p:tav>
                                        <p:tav tm="100000">
                                          <p:val>
                                            <p:strVal val="#ppt_w"/>
                                          </p:val>
                                        </p:tav>
                                      </p:tavLst>
                                    </p:anim>
                                    <p:anim calcmode="lin" valueType="num">
                                      <p:cBhvr>
                                        <p:cTn dur="1000" fill="hold" id="272"/>
                                        <p:tgtEl>
                                          <p:spTgt spid="47"/>
                                        </p:tgtEl>
                                        <p:attrNameLst>
                                          <p:attrName>ppt_h</p:attrName>
                                        </p:attrNameLst>
                                      </p:cBhvr>
                                      <p:tavLst>
                                        <p:tav tm="0">
                                          <p:val>
                                            <p:fltVal val="0"/>
                                          </p:val>
                                        </p:tav>
                                        <p:tav tm="100000">
                                          <p:val>
                                            <p:strVal val="#ppt_h"/>
                                          </p:val>
                                        </p:tav>
                                      </p:tavLst>
                                    </p:anim>
                                    <p:anim calcmode="lin" valueType="num">
                                      <p:cBhvr>
                                        <p:cTn dur="1000" fill="hold" id="273"/>
                                        <p:tgtEl>
                                          <p:spTgt spid="47"/>
                                        </p:tgtEl>
                                        <p:attrNameLst>
                                          <p:attrName>style.rotation</p:attrName>
                                        </p:attrNameLst>
                                      </p:cBhvr>
                                      <p:tavLst>
                                        <p:tav tm="0">
                                          <p:val>
                                            <p:fltVal val="90"/>
                                          </p:val>
                                        </p:tav>
                                        <p:tav tm="100000">
                                          <p:val>
                                            <p:fltVal val="0"/>
                                          </p:val>
                                        </p:tav>
                                      </p:tavLst>
                                    </p:anim>
                                    <p:animEffect filter="fade" transition="in">
                                      <p:cBhvr>
                                        <p:cTn dur="1000" id="274"/>
                                        <p:tgtEl>
                                          <p:spTgt spid="47"/>
                                        </p:tgtEl>
                                      </p:cBhvr>
                                    </p:animEffect>
                                  </p:childTnLst>
                                </p:cTn>
                              </p:par>
                              <p:par>
                                <p:cTn fill="hold" grpId="0" id="275" nodeType="withEffect" presetClass="entr" presetID="31" presetSubtype="0">
                                  <p:stCondLst>
                                    <p:cond delay="500"/>
                                  </p:stCondLst>
                                  <p:childTnLst>
                                    <p:set>
                                      <p:cBhvr>
                                        <p:cTn dur="1" fill="hold" id="276">
                                          <p:stCondLst>
                                            <p:cond delay="0"/>
                                          </p:stCondLst>
                                        </p:cTn>
                                        <p:tgtEl>
                                          <p:spTgt spid="48"/>
                                        </p:tgtEl>
                                        <p:attrNameLst>
                                          <p:attrName>style.visibility</p:attrName>
                                        </p:attrNameLst>
                                      </p:cBhvr>
                                      <p:to>
                                        <p:strVal val="visible"/>
                                      </p:to>
                                    </p:set>
                                    <p:anim calcmode="lin" valueType="num">
                                      <p:cBhvr>
                                        <p:cTn dur="1000" fill="hold" id="277"/>
                                        <p:tgtEl>
                                          <p:spTgt spid="48"/>
                                        </p:tgtEl>
                                        <p:attrNameLst>
                                          <p:attrName>ppt_w</p:attrName>
                                        </p:attrNameLst>
                                      </p:cBhvr>
                                      <p:tavLst>
                                        <p:tav tm="0">
                                          <p:val>
                                            <p:fltVal val="0"/>
                                          </p:val>
                                        </p:tav>
                                        <p:tav tm="100000">
                                          <p:val>
                                            <p:strVal val="#ppt_w"/>
                                          </p:val>
                                        </p:tav>
                                      </p:tavLst>
                                    </p:anim>
                                    <p:anim calcmode="lin" valueType="num">
                                      <p:cBhvr>
                                        <p:cTn dur="1000" fill="hold" id="278"/>
                                        <p:tgtEl>
                                          <p:spTgt spid="48"/>
                                        </p:tgtEl>
                                        <p:attrNameLst>
                                          <p:attrName>ppt_h</p:attrName>
                                        </p:attrNameLst>
                                      </p:cBhvr>
                                      <p:tavLst>
                                        <p:tav tm="0">
                                          <p:val>
                                            <p:fltVal val="0"/>
                                          </p:val>
                                        </p:tav>
                                        <p:tav tm="100000">
                                          <p:val>
                                            <p:strVal val="#ppt_h"/>
                                          </p:val>
                                        </p:tav>
                                      </p:tavLst>
                                    </p:anim>
                                    <p:anim calcmode="lin" valueType="num">
                                      <p:cBhvr>
                                        <p:cTn dur="1000" fill="hold" id="279"/>
                                        <p:tgtEl>
                                          <p:spTgt spid="48"/>
                                        </p:tgtEl>
                                        <p:attrNameLst>
                                          <p:attrName>style.rotation</p:attrName>
                                        </p:attrNameLst>
                                      </p:cBhvr>
                                      <p:tavLst>
                                        <p:tav tm="0">
                                          <p:val>
                                            <p:fltVal val="90"/>
                                          </p:val>
                                        </p:tav>
                                        <p:tav tm="100000">
                                          <p:val>
                                            <p:fltVal val="0"/>
                                          </p:val>
                                        </p:tav>
                                      </p:tavLst>
                                    </p:anim>
                                    <p:animEffect filter="fade" transition="in">
                                      <p:cBhvr>
                                        <p:cTn dur="1000" id="280"/>
                                        <p:tgtEl>
                                          <p:spTgt spid="48"/>
                                        </p:tgtEl>
                                      </p:cBhvr>
                                    </p:animEffect>
                                  </p:childTnLst>
                                </p:cTn>
                              </p:par>
                              <p:par>
                                <p:cTn fill="hold" grpId="0" id="281" nodeType="withEffect" presetClass="entr" presetID="31" presetSubtype="0">
                                  <p:stCondLst>
                                    <p:cond delay="500"/>
                                  </p:stCondLst>
                                  <p:childTnLst>
                                    <p:set>
                                      <p:cBhvr>
                                        <p:cTn dur="1" fill="hold" id="282">
                                          <p:stCondLst>
                                            <p:cond delay="0"/>
                                          </p:stCondLst>
                                        </p:cTn>
                                        <p:tgtEl>
                                          <p:spTgt spid="49"/>
                                        </p:tgtEl>
                                        <p:attrNameLst>
                                          <p:attrName>style.visibility</p:attrName>
                                        </p:attrNameLst>
                                      </p:cBhvr>
                                      <p:to>
                                        <p:strVal val="visible"/>
                                      </p:to>
                                    </p:set>
                                    <p:anim calcmode="lin" valueType="num">
                                      <p:cBhvr>
                                        <p:cTn dur="1000" fill="hold" id="283"/>
                                        <p:tgtEl>
                                          <p:spTgt spid="49"/>
                                        </p:tgtEl>
                                        <p:attrNameLst>
                                          <p:attrName>ppt_w</p:attrName>
                                        </p:attrNameLst>
                                      </p:cBhvr>
                                      <p:tavLst>
                                        <p:tav tm="0">
                                          <p:val>
                                            <p:fltVal val="0"/>
                                          </p:val>
                                        </p:tav>
                                        <p:tav tm="100000">
                                          <p:val>
                                            <p:strVal val="#ppt_w"/>
                                          </p:val>
                                        </p:tav>
                                      </p:tavLst>
                                    </p:anim>
                                    <p:anim calcmode="lin" valueType="num">
                                      <p:cBhvr>
                                        <p:cTn dur="1000" fill="hold" id="284"/>
                                        <p:tgtEl>
                                          <p:spTgt spid="49"/>
                                        </p:tgtEl>
                                        <p:attrNameLst>
                                          <p:attrName>ppt_h</p:attrName>
                                        </p:attrNameLst>
                                      </p:cBhvr>
                                      <p:tavLst>
                                        <p:tav tm="0">
                                          <p:val>
                                            <p:fltVal val="0"/>
                                          </p:val>
                                        </p:tav>
                                        <p:tav tm="100000">
                                          <p:val>
                                            <p:strVal val="#ppt_h"/>
                                          </p:val>
                                        </p:tav>
                                      </p:tavLst>
                                    </p:anim>
                                    <p:anim calcmode="lin" valueType="num">
                                      <p:cBhvr>
                                        <p:cTn dur="1000" fill="hold" id="285"/>
                                        <p:tgtEl>
                                          <p:spTgt spid="49"/>
                                        </p:tgtEl>
                                        <p:attrNameLst>
                                          <p:attrName>style.rotation</p:attrName>
                                        </p:attrNameLst>
                                      </p:cBhvr>
                                      <p:tavLst>
                                        <p:tav tm="0">
                                          <p:val>
                                            <p:fltVal val="90"/>
                                          </p:val>
                                        </p:tav>
                                        <p:tav tm="100000">
                                          <p:val>
                                            <p:fltVal val="0"/>
                                          </p:val>
                                        </p:tav>
                                      </p:tavLst>
                                    </p:anim>
                                    <p:animEffect filter="fade" transition="in">
                                      <p:cBhvr>
                                        <p:cTn dur="1000" id="286"/>
                                        <p:tgtEl>
                                          <p:spTgt spid="49"/>
                                        </p:tgtEl>
                                      </p:cBhvr>
                                    </p:animEffect>
                                  </p:childTnLst>
                                </p:cTn>
                              </p:par>
                              <p:par>
                                <p:cTn fill="hold" grpId="0" id="287" nodeType="withEffect" presetClass="entr" presetID="31" presetSubtype="0">
                                  <p:stCondLst>
                                    <p:cond delay="500"/>
                                  </p:stCondLst>
                                  <p:childTnLst>
                                    <p:set>
                                      <p:cBhvr>
                                        <p:cTn dur="1" fill="hold" id="288">
                                          <p:stCondLst>
                                            <p:cond delay="0"/>
                                          </p:stCondLst>
                                        </p:cTn>
                                        <p:tgtEl>
                                          <p:spTgt spid="50"/>
                                        </p:tgtEl>
                                        <p:attrNameLst>
                                          <p:attrName>style.visibility</p:attrName>
                                        </p:attrNameLst>
                                      </p:cBhvr>
                                      <p:to>
                                        <p:strVal val="visible"/>
                                      </p:to>
                                    </p:set>
                                    <p:anim calcmode="lin" valueType="num">
                                      <p:cBhvr>
                                        <p:cTn dur="1000" fill="hold" id="289"/>
                                        <p:tgtEl>
                                          <p:spTgt spid="50"/>
                                        </p:tgtEl>
                                        <p:attrNameLst>
                                          <p:attrName>ppt_w</p:attrName>
                                        </p:attrNameLst>
                                      </p:cBhvr>
                                      <p:tavLst>
                                        <p:tav tm="0">
                                          <p:val>
                                            <p:fltVal val="0"/>
                                          </p:val>
                                        </p:tav>
                                        <p:tav tm="100000">
                                          <p:val>
                                            <p:strVal val="#ppt_w"/>
                                          </p:val>
                                        </p:tav>
                                      </p:tavLst>
                                    </p:anim>
                                    <p:anim calcmode="lin" valueType="num">
                                      <p:cBhvr>
                                        <p:cTn dur="1000" fill="hold" id="290"/>
                                        <p:tgtEl>
                                          <p:spTgt spid="50"/>
                                        </p:tgtEl>
                                        <p:attrNameLst>
                                          <p:attrName>ppt_h</p:attrName>
                                        </p:attrNameLst>
                                      </p:cBhvr>
                                      <p:tavLst>
                                        <p:tav tm="0">
                                          <p:val>
                                            <p:fltVal val="0"/>
                                          </p:val>
                                        </p:tav>
                                        <p:tav tm="100000">
                                          <p:val>
                                            <p:strVal val="#ppt_h"/>
                                          </p:val>
                                        </p:tav>
                                      </p:tavLst>
                                    </p:anim>
                                    <p:anim calcmode="lin" valueType="num">
                                      <p:cBhvr>
                                        <p:cTn dur="1000" fill="hold" id="291"/>
                                        <p:tgtEl>
                                          <p:spTgt spid="50"/>
                                        </p:tgtEl>
                                        <p:attrNameLst>
                                          <p:attrName>style.rotation</p:attrName>
                                        </p:attrNameLst>
                                      </p:cBhvr>
                                      <p:tavLst>
                                        <p:tav tm="0">
                                          <p:val>
                                            <p:fltVal val="90"/>
                                          </p:val>
                                        </p:tav>
                                        <p:tav tm="100000">
                                          <p:val>
                                            <p:fltVal val="0"/>
                                          </p:val>
                                        </p:tav>
                                      </p:tavLst>
                                    </p:anim>
                                    <p:animEffect filter="fade" transition="in">
                                      <p:cBhvr>
                                        <p:cTn dur="1000" id="292"/>
                                        <p:tgtEl>
                                          <p:spTgt spid="50"/>
                                        </p:tgtEl>
                                      </p:cBhvr>
                                    </p:animEffect>
                                  </p:childTnLst>
                                </p:cTn>
                              </p:par>
                              <p:par>
                                <p:cTn fill="hold" grpId="0" id="293" nodeType="withEffect" presetClass="entr" presetID="31" presetSubtype="0">
                                  <p:stCondLst>
                                    <p:cond delay="500"/>
                                  </p:stCondLst>
                                  <p:childTnLst>
                                    <p:set>
                                      <p:cBhvr>
                                        <p:cTn dur="1" fill="hold" id="294">
                                          <p:stCondLst>
                                            <p:cond delay="0"/>
                                          </p:stCondLst>
                                        </p:cTn>
                                        <p:tgtEl>
                                          <p:spTgt spid="51"/>
                                        </p:tgtEl>
                                        <p:attrNameLst>
                                          <p:attrName>style.visibility</p:attrName>
                                        </p:attrNameLst>
                                      </p:cBhvr>
                                      <p:to>
                                        <p:strVal val="visible"/>
                                      </p:to>
                                    </p:set>
                                    <p:anim calcmode="lin" valueType="num">
                                      <p:cBhvr>
                                        <p:cTn dur="1000" fill="hold" id="295"/>
                                        <p:tgtEl>
                                          <p:spTgt spid="51"/>
                                        </p:tgtEl>
                                        <p:attrNameLst>
                                          <p:attrName>ppt_w</p:attrName>
                                        </p:attrNameLst>
                                      </p:cBhvr>
                                      <p:tavLst>
                                        <p:tav tm="0">
                                          <p:val>
                                            <p:fltVal val="0"/>
                                          </p:val>
                                        </p:tav>
                                        <p:tav tm="100000">
                                          <p:val>
                                            <p:strVal val="#ppt_w"/>
                                          </p:val>
                                        </p:tav>
                                      </p:tavLst>
                                    </p:anim>
                                    <p:anim calcmode="lin" valueType="num">
                                      <p:cBhvr>
                                        <p:cTn dur="1000" fill="hold" id="296"/>
                                        <p:tgtEl>
                                          <p:spTgt spid="51"/>
                                        </p:tgtEl>
                                        <p:attrNameLst>
                                          <p:attrName>ppt_h</p:attrName>
                                        </p:attrNameLst>
                                      </p:cBhvr>
                                      <p:tavLst>
                                        <p:tav tm="0">
                                          <p:val>
                                            <p:fltVal val="0"/>
                                          </p:val>
                                        </p:tav>
                                        <p:tav tm="100000">
                                          <p:val>
                                            <p:strVal val="#ppt_h"/>
                                          </p:val>
                                        </p:tav>
                                      </p:tavLst>
                                    </p:anim>
                                    <p:anim calcmode="lin" valueType="num">
                                      <p:cBhvr>
                                        <p:cTn dur="1000" fill="hold" id="297"/>
                                        <p:tgtEl>
                                          <p:spTgt spid="51"/>
                                        </p:tgtEl>
                                        <p:attrNameLst>
                                          <p:attrName>style.rotation</p:attrName>
                                        </p:attrNameLst>
                                      </p:cBhvr>
                                      <p:tavLst>
                                        <p:tav tm="0">
                                          <p:val>
                                            <p:fltVal val="90"/>
                                          </p:val>
                                        </p:tav>
                                        <p:tav tm="100000">
                                          <p:val>
                                            <p:fltVal val="0"/>
                                          </p:val>
                                        </p:tav>
                                      </p:tavLst>
                                    </p:anim>
                                    <p:animEffect filter="fade" transition="in">
                                      <p:cBhvr>
                                        <p:cTn dur="1000" id="298"/>
                                        <p:tgtEl>
                                          <p:spTgt spid="51"/>
                                        </p:tgtEl>
                                      </p:cBhvr>
                                    </p:animEffect>
                                  </p:childTnLst>
                                </p:cTn>
                              </p:par>
                              <p:par>
                                <p:cTn fill="hold" grpId="0" id="299" nodeType="withEffect" presetClass="entr" presetID="31" presetSubtype="0">
                                  <p:stCondLst>
                                    <p:cond delay="500"/>
                                  </p:stCondLst>
                                  <p:childTnLst>
                                    <p:set>
                                      <p:cBhvr>
                                        <p:cTn dur="1" fill="hold" id="300">
                                          <p:stCondLst>
                                            <p:cond delay="0"/>
                                          </p:stCondLst>
                                        </p:cTn>
                                        <p:tgtEl>
                                          <p:spTgt spid="52"/>
                                        </p:tgtEl>
                                        <p:attrNameLst>
                                          <p:attrName>style.visibility</p:attrName>
                                        </p:attrNameLst>
                                      </p:cBhvr>
                                      <p:to>
                                        <p:strVal val="visible"/>
                                      </p:to>
                                    </p:set>
                                    <p:anim calcmode="lin" valueType="num">
                                      <p:cBhvr>
                                        <p:cTn dur="1000" fill="hold" id="301"/>
                                        <p:tgtEl>
                                          <p:spTgt spid="52"/>
                                        </p:tgtEl>
                                        <p:attrNameLst>
                                          <p:attrName>ppt_w</p:attrName>
                                        </p:attrNameLst>
                                      </p:cBhvr>
                                      <p:tavLst>
                                        <p:tav tm="0">
                                          <p:val>
                                            <p:fltVal val="0"/>
                                          </p:val>
                                        </p:tav>
                                        <p:tav tm="100000">
                                          <p:val>
                                            <p:strVal val="#ppt_w"/>
                                          </p:val>
                                        </p:tav>
                                      </p:tavLst>
                                    </p:anim>
                                    <p:anim calcmode="lin" valueType="num">
                                      <p:cBhvr>
                                        <p:cTn dur="1000" fill="hold" id="302"/>
                                        <p:tgtEl>
                                          <p:spTgt spid="52"/>
                                        </p:tgtEl>
                                        <p:attrNameLst>
                                          <p:attrName>ppt_h</p:attrName>
                                        </p:attrNameLst>
                                      </p:cBhvr>
                                      <p:tavLst>
                                        <p:tav tm="0">
                                          <p:val>
                                            <p:fltVal val="0"/>
                                          </p:val>
                                        </p:tav>
                                        <p:tav tm="100000">
                                          <p:val>
                                            <p:strVal val="#ppt_h"/>
                                          </p:val>
                                        </p:tav>
                                      </p:tavLst>
                                    </p:anim>
                                    <p:anim calcmode="lin" valueType="num">
                                      <p:cBhvr>
                                        <p:cTn dur="1000" fill="hold" id="303"/>
                                        <p:tgtEl>
                                          <p:spTgt spid="52"/>
                                        </p:tgtEl>
                                        <p:attrNameLst>
                                          <p:attrName>style.rotation</p:attrName>
                                        </p:attrNameLst>
                                      </p:cBhvr>
                                      <p:tavLst>
                                        <p:tav tm="0">
                                          <p:val>
                                            <p:fltVal val="90"/>
                                          </p:val>
                                        </p:tav>
                                        <p:tav tm="100000">
                                          <p:val>
                                            <p:fltVal val="0"/>
                                          </p:val>
                                        </p:tav>
                                      </p:tavLst>
                                    </p:anim>
                                    <p:animEffect filter="fade" transition="in">
                                      <p:cBhvr>
                                        <p:cTn dur="1000" id="304"/>
                                        <p:tgtEl>
                                          <p:spTgt spid="52"/>
                                        </p:tgtEl>
                                      </p:cBhvr>
                                    </p:animEffect>
                                  </p:childTnLst>
                                </p:cTn>
                              </p:par>
                              <p:par>
                                <p:cTn fill="hold" id="305" nodeType="withEffect" presetClass="entr" presetID="31" presetSubtype="0">
                                  <p:stCondLst>
                                    <p:cond delay="500"/>
                                  </p:stCondLst>
                                  <p:childTnLst>
                                    <p:set>
                                      <p:cBhvr>
                                        <p:cTn dur="1" fill="hold" id="306">
                                          <p:stCondLst>
                                            <p:cond delay="0"/>
                                          </p:stCondLst>
                                        </p:cTn>
                                        <p:tgtEl>
                                          <p:spTgt spid="53"/>
                                        </p:tgtEl>
                                        <p:attrNameLst>
                                          <p:attrName>style.visibility</p:attrName>
                                        </p:attrNameLst>
                                      </p:cBhvr>
                                      <p:to>
                                        <p:strVal val="visible"/>
                                      </p:to>
                                    </p:set>
                                    <p:anim calcmode="lin" valueType="num">
                                      <p:cBhvr>
                                        <p:cTn dur="1000" fill="hold" id="307"/>
                                        <p:tgtEl>
                                          <p:spTgt spid="53"/>
                                        </p:tgtEl>
                                        <p:attrNameLst>
                                          <p:attrName>ppt_w</p:attrName>
                                        </p:attrNameLst>
                                      </p:cBhvr>
                                      <p:tavLst>
                                        <p:tav tm="0">
                                          <p:val>
                                            <p:fltVal val="0"/>
                                          </p:val>
                                        </p:tav>
                                        <p:tav tm="100000">
                                          <p:val>
                                            <p:strVal val="#ppt_w"/>
                                          </p:val>
                                        </p:tav>
                                      </p:tavLst>
                                    </p:anim>
                                    <p:anim calcmode="lin" valueType="num">
                                      <p:cBhvr>
                                        <p:cTn dur="1000" fill="hold" id="308"/>
                                        <p:tgtEl>
                                          <p:spTgt spid="53"/>
                                        </p:tgtEl>
                                        <p:attrNameLst>
                                          <p:attrName>ppt_h</p:attrName>
                                        </p:attrNameLst>
                                      </p:cBhvr>
                                      <p:tavLst>
                                        <p:tav tm="0">
                                          <p:val>
                                            <p:fltVal val="0"/>
                                          </p:val>
                                        </p:tav>
                                        <p:tav tm="100000">
                                          <p:val>
                                            <p:strVal val="#ppt_h"/>
                                          </p:val>
                                        </p:tav>
                                      </p:tavLst>
                                    </p:anim>
                                    <p:anim calcmode="lin" valueType="num">
                                      <p:cBhvr>
                                        <p:cTn dur="1000" fill="hold" id="309"/>
                                        <p:tgtEl>
                                          <p:spTgt spid="53"/>
                                        </p:tgtEl>
                                        <p:attrNameLst>
                                          <p:attrName>style.rotation</p:attrName>
                                        </p:attrNameLst>
                                      </p:cBhvr>
                                      <p:tavLst>
                                        <p:tav tm="0">
                                          <p:val>
                                            <p:fltVal val="90"/>
                                          </p:val>
                                        </p:tav>
                                        <p:tav tm="100000">
                                          <p:val>
                                            <p:fltVal val="0"/>
                                          </p:val>
                                        </p:tav>
                                      </p:tavLst>
                                    </p:anim>
                                    <p:animEffect filter="fade" transition="in">
                                      <p:cBhvr>
                                        <p:cTn dur="1000" id="310"/>
                                        <p:tgtEl>
                                          <p:spTgt spid="53"/>
                                        </p:tgtEl>
                                      </p:cBhvr>
                                    </p:animEffect>
                                  </p:childTnLst>
                                </p:cTn>
                              </p:par>
                              <p:par>
                                <p:cTn fill="hold" id="311" nodeType="withEffect" presetClass="entr" presetID="31" presetSubtype="0">
                                  <p:stCondLst>
                                    <p:cond delay="500"/>
                                  </p:stCondLst>
                                  <p:childTnLst>
                                    <p:set>
                                      <p:cBhvr>
                                        <p:cTn dur="1" fill="hold" id="312">
                                          <p:stCondLst>
                                            <p:cond delay="0"/>
                                          </p:stCondLst>
                                        </p:cTn>
                                        <p:tgtEl>
                                          <p:spTgt spid="59"/>
                                        </p:tgtEl>
                                        <p:attrNameLst>
                                          <p:attrName>style.visibility</p:attrName>
                                        </p:attrNameLst>
                                      </p:cBhvr>
                                      <p:to>
                                        <p:strVal val="visible"/>
                                      </p:to>
                                    </p:set>
                                    <p:anim calcmode="lin" valueType="num">
                                      <p:cBhvr>
                                        <p:cTn dur="1000" fill="hold" id="313"/>
                                        <p:tgtEl>
                                          <p:spTgt spid="59"/>
                                        </p:tgtEl>
                                        <p:attrNameLst>
                                          <p:attrName>ppt_w</p:attrName>
                                        </p:attrNameLst>
                                      </p:cBhvr>
                                      <p:tavLst>
                                        <p:tav tm="0">
                                          <p:val>
                                            <p:fltVal val="0"/>
                                          </p:val>
                                        </p:tav>
                                        <p:tav tm="100000">
                                          <p:val>
                                            <p:strVal val="#ppt_w"/>
                                          </p:val>
                                        </p:tav>
                                      </p:tavLst>
                                    </p:anim>
                                    <p:anim calcmode="lin" valueType="num">
                                      <p:cBhvr>
                                        <p:cTn dur="1000" fill="hold" id="314"/>
                                        <p:tgtEl>
                                          <p:spTgt spid="59"/>
                                        </p:tgtEl>
                                        <p:attrNameLst>
                                          <p:attrName>ppt_h</p:attrName>
                                        </p:attrNameLst>
                                      </p:cBhvr>
                                      <p:tavLst>
                                        <p:tav tm="0">
                                          <p:val>
                                            <p:fltVal val="0"/>
                                          </p:val>
                                        </p:tav>
                                        <p:tav tm="100000">
                                          <p:val>
                                            <p:strVal val="#ppt_h"/>
                                          </p:val>
                                        </p:tav>
                                      </p:tavLst>
                                    </p:anim>
                                    <p:anim calcmode="lin" valueType="num">
                                      <p:cBhvr>
                                        <p:cTn dur="1000" fill="hold" id="315"/>
                                        <p:tgtEl>
                                          <p:spTgt spid="59"/>
                                        </p:tgtEl>
                                        <p:attrNameLst>
                                          <p:attrName>style.rotation</p:attrName>
                                        </p:attrNameLst>
                                      </p:cBhvr>
                                      <p:tavLst>
                                        <p:tav tm="0">
                                          <p:val>
                                            <p:fltVal val="90"/>
                                          </p:val>
                                        </p:tav>
                                        <p:tav tm="100000">
                                          <p:val>
                                            <p:fltVal val="0"/>
                                          </p:val>
                                        </p:tav>
                                      </p:tavLst>
                                    </p:anim>
                                    <p:animEffect filter="fade" transition="in">
                                      <p:cBhvr>
                                        <p:cTn dur="1000" id="316"/>
                                        <p:tgtEl>
                                          <p:spTgt spid="59"/>
                                        </p:tgtEl>
                                      </p:cBhvr>
                                    </p:animEffect>
                                  </p:childTnLst>
                                </p:cTn>
                              </p:par>
                              <p:par>
                                <p:cTn fill="hold" id="317" nodeType="withEffect" presetClass="entr" presetID="31" presetSubtype="0">
                                  <p:stCondLst>
                                    <p:cond delay="500"/>
                                  </p:stCondLst>
                                  <p:childTnLst>
                                    <p:set>
                                      <p:cBhvr>
                                        <p:cTn dur="1" fill="hold" id="318">
                                          <p:stCondLst>
                                            <p:cond delay="0"/>
                                          </p:stCondLst>
                                        </p:cTn>
                                        <p:tgtEl>
                                          <p:spTgt spid="60"/>
                                        </p:tgtEl>
                                        <p:attrNameLst>
                                          <p:attrName>style.visibility</p:attrName>
                                        </p:attrNameLst>
                                      </p:cBhvr>
                                      <p:to>
                                        <p:strVal val="visible"/>
                                      </p:to>
                                    </p:set>
                                    <p:anim calcmode="lin" valueType="num">
                                      <p:cBhvr>
                                        <p:cTn dur="1000" fill="hold" id="319"/>
                                        <p:tgtEl>
                                          <p:spTgt spid="60"/>
                                        </p:tgtEl>
                                        <p:attrNameLst>
                                          <p:attrName>ppt_w</p:attrName>
                                        </p:attrNameLst>
                                      </p:cBhvr>
                                      <p:tavLst>
                                        <p:tav tm="0">
                                          <p:val>
                                            <p:fltVal val="0"/>
                                          </p:val>
                                        </p:tav>
                                        <p:tav tm="100000">
                                          <p:val>
                                            <p:strVal val="#ppt_w"/>
                                          </p:val>
                                        </p:tav>
                                      </p:tavLst>
                                    </p:anim>
                                    <p:anim calcmode="lin" valueType="num">
                                      <p:cBhvr>
                                        <p:cTn dur="1000" fill="hold" id="320"/>
                                        <p:tgtEl>
                                          <p:spTgt spid="60"/>
                                        </p:tgtEl>
                                        <p:attrNameLst>
                                          <p:attrName>ppt_h</p:attrName>
                                        </p:attrNameLst>
                                      </p:cBhvr>
                                      <p:tavLst>
                                        <p:tav tm="0">
                                          <p:val>
                                            <p:fltVal val="0"/>
                                          </p:val>
                                        </p:tav>
                                        <p:tav tm="100000">
                                          <p:val>
                                            <p:strVal val="#ppt_h"/>
                                          </p:val>
                                        </p:tav>
                                      </p:tavLst>
                                    </p:anim>
                                    <p:anim calcmode="lin" valueType="num">
                                      <p:cBhvr>
                                        <p:cTn dur="1000" fill="hold" id="321"/>
                                        <p:tgtEl>
                                          <p:spTgt spid="60"/>
                                        </p:tgtEl>
                                        <p:attrNameLst>
                                          <p:attrName>style.rotation</p:attrName>
                                        </p:attrNameLst>
                                      </p:cBhvr>
                                      <p:tavLst>
                                        <p:tav tm="0">
                                          <p:val>
                                            <p:fltVal val="90"/>
                                          </p:val>
                                        </p:tav>
                                        <p:tav tm="100000">
                                          <p:val>
                                            <p:fltVal val="0"/>
                                          </p:val>
                                        </p:tav>
                                      </p:tavLst>
                                    </p:anim>
                                    <p:animEffect filter="fade" transition="in">
                                      <p:cBhvr>
                                        <p:cTn dur="1000" id="322"/>
                                        <p:tgtEl>
                                          <p:spTgt spid="60"/>
                                        </p:tgtEl>
                                      </p:cBhvr>
                                    </p:animEffect>
                                  </p:childTnLst>
                                </p:cTn>
                              </p:par>
                              <p:par>
                                <p:cTn fill="hold" grpId="0" id="323" nodeType="withEffect" presetClass="entr" presetID="31" presetSubtype="0">
                                  <p:stCondLst>
                                    <p:cond delay="500"/>
                                  </p:stCondLst>
                                  <p:childTnLst>
                                    <p:set>
                                      <p:cBhvr>
                                        <p:cTn dur="1" fill="hold" id="324">
                                          <p:stCondLst>
                                            <p:cond delay="0"/>
                                          </p:stCondLst>
                                        </p:cTn>
                                        <p:tgtEl>
                                          <p:spTgt spid="61"/>
                                        </p:tgtEl>
                                        <p:attrNameLst>
                                          <p:attrName>style.visibility</p:attrName>
                                        </p:attrNameLst>
                                      </p:cBhvr>
                                      <p:to>
                                        <p:strVal val="visible"/>
                                      </p:to>
                                    </p:set>
                                    <p:anim calcmode="lin" valueType="num">
                                      <p:cBhvr>
                                        <p:cTn dur="1000" fill="hold" id="325"/>
                                        <p:tgtEl>
                                          <p:spTgt spid="61"/>
                                        </p:tgtEl>
                                        <p:attrNameLst>
                                          <p:attrName>ppt_w</p:attrName>
                                        </p:attrNameLst>
                                      </p:cBhvr>
                                      <p:tavLst>
                                        <p:tav tm="0">
                                          <p:val>
                                            <p:fltVal val="0"/>
                                          </p:val>
                                        </p:tav>
                                        <p:tav tm="100000">
                                          <p:val>
                                            <p:strVal val="#ppt_w"/>
                                          </p:val>
                                        </p:tav>
                                      </p:tavLst>
                                    </p:anim>
                                    <p:anim calcmode="lin" valueType="num">
                                      <p:cBhvr>
                                        <p:cTn dur="1000" fill="hold" id="326"/>
                                        <p:tgtEl>
                                          <p:spTgt spid="61"/>
                                        </p:tgtEl>
                                        <p:attrNameLst>
                                          <p:attrName>ppt_h</p:attrName>
                                        </p:attrNameLst>
                                      </p:cBhvr>
                                      <p:tavLst>
                                        <p:tav tm="0">
                                          <p:val>
                                            <p:fltVal val="0"/>
                                          </p:val>
                                        </p:tav>
                                        <p:tav tm="100000">
                                          <p:val>
                                            <p:strVal val="#ppt_h"/>
                                          </p:val>
                                        </p:tav>
                                      </p:tavLst>
                                    </p:anim>
                                    <p:anim calcmode="lin" valueType="num">
                                      <p:cBhvr>
                                        <p:cTn dur="1000" fill="hold" id="327"/>
                                        <p:tgtEl>
                                          <p:spTgt spid="61"/>
                                        </p:tgtEl>
                                        <p:attrNameLst>
                                          <p:attrName>style.rotation</p:attrName>
                                        </p:attrNameLst>
                                      </p:cBhvr>
                                      <p:tavLst>
                                        <p:tav tm="0">
                                          <p:val>
                                            <p:fltVal val="90"/>
                                          </p:val>
                                        </p:tav>
                                        <p:tav tm="100000">
                                          <p:val>
                                            <p:fltVal val="0"/>
                                          </p:val>
                                        </p:tav>
                                      </p:tavLst>
                                    </p:anim>
                                    <p:animEffect filter="fade" transition="in">
                                      <p:cBhvr>
                                        <p:cTn dur="1000" id="328"/>
                                        <p:tgtEl>
                                          <p:spTgt spid="61"/>
                                        </p:tgtEl>
                                      </p:cBhvr>
                                    </p:animEffect>
                                  </p:childTnLst>
                                </p:cTn>
                              </p:par>
                              <p:par>
                                <p:cTn fill="hold" grpId="0" id="329" nodeType="withEffect" presetClass="entr" presetID="31" presetSubtype="0">
                                  <p:stCondLst>
                                    <p:cond delay="500"/>
                                  </p:stCondLst>
                                  <p:childTnLst>
                                    <p:set>
                                      <p:cBhvr>
                                        <p:cTn dur="1" fill="hold" id="330">
                                          <p:stCondLst>
                                            <p:cond delay="0"/>
                                          </p:stCondLst>
                                        </p:cTn>
                                        <p:tgtEl>
                                          <p:spTgt spid="62"/>
                                        </p:tgtEl>
                                        <p:attrNameLst>
                                          <p:attrName>style.visibility</p:attrName>
                                        </p:attrNameLst>
                                      </p:cBhvr>
                                      <p:to>
                                        <p:strVal val="visible"/>
                                      </p:to>
                                    </p:set>
                                    <p:anim calcmode="lin" valueType="num">
                                      <p:cBhvr>
                                        <p:cTn dur="1000" fill="hold" id="331"/>
                                        <p:tgtEl>
                                          <p:spTgt spid="62"/>
                                        </p:tgtEl>
                                        <p:attrNameLst>
                                          <p:attrName>ppt_w</p:attrName>
                                        </p:attrNameLst>
                                      </p:cBhvr>
                                      <p:tavLst>
                                        <p:tav tm="0">
                                          <p:val>
                                            <p:fltVal val="0"/>
                                          </p:val>
                                        </p:tav>
                                        <p:tav tm="100000">
                                          <p:val>
                                            <p:strVal val="#ppt_w"/>
                                          </p:val>
                                        </p:tav>
                                      </p:tavLst>
                                    </p:anim>
                                    <p:anim calcmode="lin" valueType="num">
                                      <p:cBhvr>
                                        <p:cTn dur="1000" fill="hold" id="332"/>
                                        <p:tgtEl>
                                          <p:spTgt spid="62"/>
                                        </p:tgtEl>
                                        <p:attrNameLst>
                                          <p:attrName>ppt_h</p:attrName>
                                        </p:attrNameLst>
                                      </p:cBhvr>
                                      <p:tavLst>
                                        <p:tav tm="0">
                                          <p:val>
                                            <p:fltVal val="0"/>
                                          </p:val>
                                        </p:tav>
                                        <p:tav tm="100000">
                                          <p:val>
                                            <p:strVal val="#ppt_h"/>
                                          </p:val>
                                        </p:tav>
                                      </p:tavLst>
                                    </p:anim>
                                    <p:anim calcmode="lin" valueType="num">
                                      <p:cBhvr>
                                        <p:cTn dur="1000" fill="hold" id="333"/>
                                        <p:tgtEl>
                                          <p:spTgt spid="62"/>
                                        </p:tgtEl>
                                        <p:attrNameLst>
                                          <p:attrName>style.rotation</p:attrName>
                                        </p:attrNameLst>
                                      </p:cBhvr>
                                      <p:tavLst>
                                        <p:tav tm="0">
                                          <p:val>
                                            <p:fltVal val="90"/>
                                          </p:val>
                                        </p:tav>
                                        <p:tav tm="100000">
                                          <p:val>
                                            <p:fltVal val="0"/>
                                          </p:val>
                                        </p:tav>
                                      </p:tavLst>
                                    </p:anim>
                                    <p:animEffect filter="fade" transition="in">
                                      <p:cBhvr>
                                        <p:cTn dur="1000" id="334"/>
                                        <p:tgtEl>
                                          <p:spTgt spid="62"/>
                                        </p:tgtEl>
                                      </p:cBhvr>
                                    </p:animEffect>
                                  </p:childTnLst>
                                </p:cTn>
                              </p:par>
                              <p:par>
                                <p:cTn fill="hold" grpId="0" id="335" nodeType="withEffect" presetClass="entr" presetID="31" presetSubtype="0">
                                  <p:stCondLst>
                                    <p:cond delay="500"/>
                                  </p:stCondLst>
                                  <p:childTnLst>
                                    <p:set>
                                      <p:cBhvr>
                                        <p:cTn dur="1" fill="hold" id="336">
                                          <p:stCondLst>
                                            <p:cond delay="0"/>
                                          </p:stCondLst>
                                        </p:cTn>
                                        <p:tgtEl>
                                          <p:spTgt spid="63"/>
                                        </p:tgtEl>
                                        <p:attrNameLst>
                                          <p:attrName>style.visibility</p:attrName>
                                        </p:attrNameLst>
                                      </p:cBhvr>
                                      <p:to>
                                        <p:strVal val="visible"/>
                                      </p:to>
                                    </p:set>
                                    <p:anim calcmode="lin" valueType="num">
                                      <p:cBhvr>
                                        <p:cTn dur="1000" fill="hold" id="337"/>
                                        <p:tgtEl>
                                          <p:spTgt spid="63"/>
                                        </p:tgtEl>
                                        <p:attrNameLst>
                                          <p:attrName>ppt_w</p:attrName>
                                        </p:attrNameLst>
                                      </p:cBhvr>
                                      <p:tavLst>
                                        <p:tav tm="0">
                                          <p:val>
                                            <p:fltVal val="0"/>
                                          </p:val>
                                        </p:tav>
                                        <p:tav tm="100000">
                                          <p:val>
                                            <p:strVal val="#ppt_w"/>
                                          </p:val>
                                        </p:tav>
                                      </p:tavLst>
                                    </p:anim>
                                    <p:anim calcmode="lin" valueType="num">
                                      <p:cBhvr>
                                        <p:cTn dur="1000" fill="hold" id="338"/>
                                        <p:tgtEl>
                                          <p:spTgt spid="63"/>
                                        </p:tgtEl>
                                        <p:attrNameLst>
                                          <p:attrName>ppt_h</p:attrName>
                                        </p:attrNameLst>
                                      </p:cBhvr>
                                      <p:tavLst>
                                        <p:tav tm="0">
                                          <p:val>
                                            <p:fltVal val="0"/>
                                          </p:val>
                                        </p:tav>
                                        <p:tav tm="100000">
                                          <p:val>
                                            <p:strVal val="#ppt_h"/>
                                          </p:val>
                                        </p:tav>
                                      </p:tavLst>
                                    </p:anim>
                                    <p:anim calcmode="lin" valueType="num">
                                      <p:cBhvr>
                                        <p:cTn dur="1000" fill="hold" id="339"/>
                                        <p:tgtEl>
                                          <p:spTgt spid="63"/>
                                        </p:tgtEl>
                                        <p:attrNameLst>
                                          <p:attrName>style.rotation</p:attrName>
                                        </p:attrNameLst>
                                      </p:cBhvr>
                                      <p:tavLst>
                                        <p:tav tm="0">
                                          <p:val>
                                            <p:fltVal val="90"/>
                                          </p:val>
                                        </p:tav>
                                        <p:tav tm="100000">
                                          <p:val>
                                            <p:fltVal val="0"/>
                                          </p:val>
                                        </p:tav>
                                      </p:tavLst>
                                    </p:anim>
                                    <p:animEffect filter="fade" transition="in">
                                      <p:cBhvr>
                                        <p:cTn dur="1000" id="340"/>
                                        <p:tgtEl>
                                          <p:spTgt spid="63"/>
                                        </p:tgtEl>
                                      </p:cBhvr>
                                    </p:animEffect>
                                  </p:childTnLst>
                                </p:cTn>
                              </p:par>
                              <p:par>
                                <p:cTn fill="hold" id="341" nodeType="withEffect" presetClass="entr" presetID="31" presetSubtype="0">
                                  <p:stCondLst>
                                    <p:cond delay="500"/>
                                  </p:stCondLst>
                                  <p:childTnLst>
                                    <p:set>
                                      <p:cBhvr>
                                        <p:cTn dur="1" fill="hold" id="342">
                                          <p:stCondLst>
                                            <p:cond delay="0"/>
                                          </p:stCondLst>
                                        </p:cTn>
                                        <p:tgtEl>
                                          <p:spTgt spid="64"/>
                                        </p:tgtEl>
                                        <p:attrNameLst>
                                          <p:attrName>style.visibility</p:attrName>
                                        </p:attrNameLst>
                                      </p:cBhvr>
                                      <p:to>
                                        <p:strVal val="visible"/>
                                      </p:to>
                                    </p:set>
                                    <p:anim calcmode="lin" valueType="num">
                                      <p:cBhvr>
                                        <p:cTn dur="1000" fill="hold" id="343"/>
                                        <p:tgtEl>
                                          <p:spTgt spid="64"/>
                                        </p:tgtEl>
                                        <p:attrNameLst>
                                          <p:attrName>ppt_w</p:attrName>
                                        </p:attrNameLst>
                                      </p:cBhvr>
                                      <p:tavLst>
                                        <p:tav tm="0">
                                          <p:val>
                                            <p:fltVal val="0"/>
                                          </p:val>
                                        </p:tav>
                                        <p:tav tm="100000">
                                          <p:val>
                                            <p:strVal val="#ppt_w"/>
                                          </p:val>
                                        </p:tav>
                                      </p:tavLst>
                                    </p:anim>
                                    <p:anim calcmode="lin" valueType="num">
                                      <p:cBhvr>
                                        <p:cTn dur="1000" fill="hold" id="344"/>
                                        <p:tgtEl>
                                          <p:spTgt spid="64"/>
                                        </p:tgtEl>
                                        <p:attrNameLst>
                                          <p:attrName>ppt_h</p:attrName>
                                        </p:attrNameLst>
                                      </p:cBhvr>
                                      <p:tavLst>
                                        <p:tav tm="0">
                                          <p:val>
                                            <p:fltVal val="0"/>
                                          </p:val>
                                        </p:tav>
                                        <p:tav tm="100000">
                                          <p:val>
                                            <p:strVal val="#ppt_h"/>
                                          </p:val>
                                        </p:tav>
                                      </p:tavLst>
                                    </p:anim>
                                    <p:anim calcmode="lin" valueType="num">
                                      <p:cBhvr>
                                        <p:cTn dur="1000" fill="hold" id="345"/>
                                        <p:tgtEl>
                                          <p:spTgt spid="64"/>
                                        </p:tgtEl>
                                        <p:attrNameLst>
                                          <p:attrName>style.rotation</p:attrName>
                                        </p:attrNameLst>
                                      </p:cBhvr>
                                      <p:tavLst>
                                        <p:tav tm="0">
                                          <p:val>
                                            <p:fltVal val="90"/>
                                          </p:val>
                                        </p:tav>
                                        <p:tav tm="100000">
                                          <p:val>
                                            <p:fltVal val="0"/>
                                          </p:val>
                                        </p:tav>
                                      </p:tavLst>
                                    </p:anim>
                                    <p:animEffect filter="fade" transition="in">
                                      <p:cBhvr>
                                        <p:cTn dur="1000" id="346"/>
                                        <p:tgtEl>
                                          <p:spTgt spid="64"/>
                                        </p:tgtEl>
                                      </p:cBhvr>
                                    </p:animEffect>
                                  </p:childTnLst>
                                </p:cTn>
                              </p:par>
                              <p:par>
                                <p:cTn fill="hold" id="347" nodeType="withEffect" presetClass="entr" presetID="31" presetSubtype="0">
                                  <p:stCondLst>
                                    <p:cond delay="500"/>
                                  </p:stCondLst>
                                  <p:childTnLst>
                                    <p:set>
                                      <p:cBhvr>
                                        <p:cTn dur="1" fill="hold" id="348">
                                          <p:stCondLst>
                                            <p:cond delay="0"/>
                                          </p:stCondLst>
                                        </p:cTn>
                                        <p:tgtEl>
                                          <p:spTgt spid="65"/>
                                        </p:tgtEl>
                                        <p:attrNameLst>
                                          <p:attrName>style.visibility</p:attrName>
                                        </p:attrNameLst>
                                      </p:cBhvr>
                                      <p:to>
                                        <p:strVal val="visible"/>
                                      </p:to>
                                    </p:set>
                                    <p:anim calcmode="lin" valueType="num">
                                      <p:cBhvr>
                                        <p:cTn dur="1000" fill="hold" id="349"/>
                                        <p:tgtEl>
                                          <p:spTgt spid="65"/>
                                        </p:tgtEl>
                                        <p:attrNameLst>
                                          <p:attrName>ppt_w</p:attrName>
                                        </p:attrNameLst>
                                      </p:cBhvr>
                                      <p:tavLst>
                                        <p:tav tm="0">
                                          <p:val>
                                            <p:fltVal val="0"/>
                                          </p:val>
                                        </p:tav>
                                        <p:tav tm="100000">
                                          <p:val>
                                            <p:strVal val="#ppt_w"/>
                                          </p:val>
                                        </p:tav>
                                      </p:tavLst>
                                    </p:anim>
                                    <p:anim calcmode="lin" valueType="num">
                                      <p:cBhvr>
                                        <p:cTn dur="1000" fill="hold" id="350"/>
                                        <p:tgtEl>
                                          <p:spTgt spid="65"/>
                                        </p:tgtEl>
                                        <p:attrNameLst>
                                          <p:attrName>ppt_h</p:attrName>
                                        </p:attrNameLst>
                                      </p:cBhvr>
                                      <p:tavLst>
                                        <p:tav tm="0">
                                          <p:val>
                                            <p:fltVal val="0"/>
                                          </p:val>
                                        </p:tav>
                                        <p:tav tm="100000">
                                          <p:val>
                                            <p:strVal val="#ppt_h"/>
                                          </p:val>
                                        </p:tav>
                                      </p:tavLst>
                                    </p:anim>
                                    <p:anim calcmode="lin" valueType="num">
                                      <p:cBhvr>
                                        <p:cTn dur="1000" fill="hold" id="351"/>
                                        <p:tgtEl>
                                          <p:spTgt spid="65"/>
                                        </p:tgtEl>
                                        <p:attrNameLst>
                                          <p:attrName>style.rotation</p:attrName>
                                        </p:attrNameLst>
                                      </p:cBhvr>
                                      <p:tavLst>
                                        <p:tav tm="0">
                                          <p:val>
                                            <p:fltVal val="90"/>
                                          </p:val>
                                        </p:tav>
                                        <p:tav tm="100000">
                                          <p:val>
                                            <p:fltVal val="0"/>
                                          </p:val>
                                        </p:tav>
                                      </p:tavLst>
                                    </p:anim>
                                    <p:animEffect filter="fade" transition="in">
                                      <p:cBhvr>
                                        <p:cTn dur="1000" id="352"/>
                                        <p:tgtEl>
                                          <p:spTgt spid="65"/>
                                        </p:tgtEl>
                                      </p:cBhvr>
                                    </p:animEffect>
                                  </p:childTnLst>
                                </p:cTn>
                              </p:par>
                              <p:par>
                                <p:cTn fill="hold" id="353" nodeType="withEffect" presetClass="entr" presetID="31" presetSubtype="0">
                                  <p:stCondLst>
                                    <p:cond delay="500"/>
                                  </p:stCondLst>
                                  <p:childTnLst>
                                    <p:set>
                                      <p:cBhvr>
                                        <p:cTn dur="1" fill="hold" id="354">
                                          <p:stCondLst>
                                            <p:cond delay="0"/>
                                          </p:stCondLst>
                                        </p:cTn>
                                        <p:tgtEl>
                                          <p:spTgt spid="66"/>
                                        </p:tgtEl>
                                        <p:attrNameLst>
                                          <p:attrName>style.visibility</p:attrName>
                                        </p:attrNameLst>
                                      </p:cBhvr>
                                      <p:to>
                                        <p:strVal val="visible"/>
                                      </p:to>
                                    </p:set>
                                    <p:anim calcmode="lin" valueType="num">
                                      <p:cBhvr>
                                        <p:cTn dur="1000" fill="hold" id="355"/>
                                        <p:tgtEl>
                                          <p:spTgt spid="66"/>
                                        </p:tgtEl>
                                        <p:attrNameLst>
                                          <p:attrName>ppt_w</p:attrName>
                                        </p:attrNameLst>
                                      </p:cBhvr>
                                      <p:tavLst>
                                        <p:tav tm="0">
                                          <p:val>
                                            <p:fltVal val="0"/>
                                          </p:val>
                                        </p:tav>
                                        <p:tav tm="100000">
                                          <p:val>
                                            <p:strVal val="#ppt_w"/>
                                          </p:val>
                                        </p:tav>
                                      </p:tavLst>
                                    </p:anim>
                                    <p:anim calcmode="lin" valueType="num">
                                      <p:cBhvr>
                                        <p:cTn dur="1000" fill="hold" id="356"/>
                                        <p:tgtEl>
                                          <p:spTgt spid="66"/>
                                        </p:tgtEl>
                                        <p:attrNameLst>
                                          <p:attrName>ppt_h</p:attrName>
                                        </p:attrNameLst>
                                      </p:cBhvr>
                                      <p:tavLst>
                                        <p:tav tm="0">
                                          <p:val>
                                            <p:fltVal val="0"/>
                                          </p:val>
                                        </p:tav>
                                        <p:tav tm="100000">
                                          <p:val>
                                            <p:strVal val="#ppt_h"/>
                                          </p:val>
                                        </p:tav>
                                      </p:tavLst>
                                    </p:anim>
                                    <p:anim calcmode="lin" valueType="num">
                                      <p:cBhvr>
                                        <p:cTn dur="1000" fill="hold" id="357"/>
                                        <p:tgtEl>
                                          <p:spTgt spid="66"/>
                                        </p:tgtEl>
                                        <p:attrNameLst>
                                          <p:attrName>style.rotation</p:attrName>
                                        </p:attrNameLst>
                                      </p:cBhvr>
                                      <p:tavLst>
                                        <p:tav tm="0">
                                          <p:val>
                                            <p:fltVal val="90"/>
                                          </p:val>
                                        </p:tav>
                                        <p:tav tm="100000">
                                          <p:val>
                                            <p:fltVal val="0"/>
                                          </p:val>
                                        </p:tav>
                                      </p:tavLst>
                                    </p:anim>
                                    <p:animEffect filter="fade" transition="in">
                                      <p:cBhvr>
                                        <p:cTn dur="1000" id="358"/>
                                        <p:tgtEl>
                                          <p:spTgt spid="66"/>
                                        </p:tgtEl>
                                      </p:cBhvr>
                                    </p:animEffect>
                                  </p:childTnLst>
                                </p:cTn>
                              </p:par>
                              <p:par>
                                <p:cTn fill="hold" id="359" nodeType="withEffect" presetClass="entr" presetID="31" presetSubtype="0">
                                  <p:stCondLst>
                                    <p:cond delay="500"/>
                                  </p:stCondLst>
                                  <p:childTnLst>
                                    <p:set>
                                      <p:cBhvr>
                                        <p:cTn dur="1" fill="hold" id="360">
                                          <p:stCondLst>
                                            <p:cond delay="0"/>
                                          </p:stCondLst>
                                        </p:cTn>
                                        <p:tgtEl>
                                          <p:spTgt spid="67"/>
                                        </p:tgtEl>
                                        <p:attrNameLst>
                                          <p:attrName>style.visibility</p:attrName>
                                        </p:attrNameLst>
                                      </p:cBhvr>
                                      <p:to>
                                        <p:strVal val="visible"/>
                                      </p:to>
                                    </p:set>
                                    <p:anim calcmode="lin" valueType="num">
                                      <p:cBhvr>
                                        <p:cTn dur="1000" fill="hold" id="361"/>
                                        <p:tgtEl>
                                          <p:spTgt spid="67"/>
                                        </p:tgtEl>
                                        <p:attrNameLst>
                                          <p:attrName>ppt_w</p:attrName>
                                        </p:attrNameLst>
                                      </p:cBhvr>
                                      <p:tavLst>
                                        <p:tav tm="0">
                                          <p:val>
                                            <p:fltVal val="0"/>
                                          </p:val>
                                        </p:tav>
                                        <p:tav tm="100000">
                                          <p:val>
                                            <p:strVal val="#ppt_w"/>
                                          </p:val>
                                        </p:tav>
                                      </p:tavLst>
                                    </p:anim>
                                    <p:anim calcmode="lin" valueType="num">
                                      <p:cBhvr>
                                        <p:cTn dur="1000" fill="hold" id="362"/>
                                        <p:tgtEl>
                                          <p:spTgt spid="67"/>
                                        </p:tgtEl>
                                        <p:attrNameLst>
                                          <p:attrName>ppt_h</p:attrName>
                                        </p:attrNameLst>
                                      </p:cBhvr>
                                      <p:tavLst>
                                        <p:tav tm="0">
                                          <p:val>
                                            <p:fltVal val="0"/>
                                          </p:val>
                                        </p:tav>
                                        <p:tav tm="100000">
                                          <p:val>
                                            <p:strVal val="#ppt_h"/>
                                          </p:val>
                                        </p:tav>
                                      </p:tavLst>
                                    </p:anim>
                                    <p:anim calcmode="lin" valueType="num">
                                      <p:cBhvr>
                                        <p:cTn dur="1000" fill="hold" id="363"/>
                                        <p:tgtEl>
                                          <p:spTgt spid="67"/>
                                        </p:tgtEl>
                                        <p:attrNameLst>
                                          <p:attrName>style.rotation</p:attrName>
                                        </p:attrNameLst>
                                      </p:cBhvr>
                                      <p:tavLst>
                                        <p:tav tm="0">
                                          <p:val>
                                            <p:fltVal val="90"/>
                                          </p:val>
                                        </p:tav>
                                        <p:tav tm="100000">
                                          <p:val>
                                            <p:fltVal val="0"/>
                                          </p:val>
                                        </p:tav>
                                      </p:tavLst>
                                    </p:anim>
                                    <p:animEffect filter="fade" transition="in">
                                      <p:cBhvr>
                                        <p:cTn dur="1000" id="364"/>
                                        <p:tgtEl>
                                          <p:spTgt spid="67"/>
                                        </p:tgtEl>
                                      </p:cBhvr>
                                    </p:animEffect>
                                  </p:childTnLst>
                                </p:cTn>
                              </p:par>
                              <p:par>
                                <p:cTn fill="hold" id="365" nodeType="withEffect" presetClass="entr" presetID="31" presetSubtype="0">
                                  <p:stCondLst>
                                    <p:cond delay="500"/>
                                  </p:stCondLst>
                                  <p:childTnLst>
                                    <p:set>
                                      <p:cBhvr>
                                        <p:cTn dur="1" fill="hold" id="366">
                                          <p:stCondLst>
                                            <p:cond delay="0"/>
                                          </p:stCondLst>
                                        </p:cTn>
                                        <p:tgtEl>
                                          <p:spTgt spid="68"/>
                                        </p:tgtEl>
                                        <p:attrNameLst>
                                          <p:attrName>style.visibility</p:attrName>
                                        </p:attrNameLst>
                                      </p:cBhvr>
                                      <p:to>
                                        <p:strVal val="visible"/>
                                      </p:to>
                                    </p:set>
                                    <p:anim calcmode="lin" valueType="num">
                                      <p:cBhvr>
                                        <p:cTn dur="1000" fill="hold" id="367"/>
                                        <p:tgtEl>
                                          <p:spTgt spid="68"/>
                                        </p:tgtEl>
                                        <p:attrNameLst>
                                          <p:attrName>ppt_w</p:attrName>
                                        </p:attrNameLst>
                                      </p:cBhvr>
                                      <p:tavLst>
                                        <p:tav tm="0">
                                          <p:val>
                                            <p:fltVal val="0"/>
                                          </p:val>
                                        </p:tav>
                                        <p:tav tm="100000">
                                          <p:val>
                                            <p:strVal val="#ppt_w"/>
                                          </p:val>
                                        </p:tav>
                                      </p:tavLst>
                                    </p:anim>
                                    <p:anim calcmode="lin" valueType="num">
                                      <p:cBhvr>
                                        <p:cTn dur="1000" fill="hold" id="368"/>
                                        <p:tgtEl>
                                          <p:spTgt spid="68"/>
                                        </p:tgtEl>
                                        <p:attrNameLst>
                                          <p:attrName>ppt_h</p:attrName>
                                        </p:attrNameLst>
                                      </p:cBhvr>
                                      <p:tavLst>
                                        <p:tav tm="0">
                                          <p:val>
                                            <p:fltVal val="0"/>
                                          </p:val>
                                        </p:tav>
                                        <p:tav tm="100000">
                                          <p:val>
                                            <p:strVal val="#ppt_h"/>
                                          </p:val>
                                        </p:tav>
                                      </p:tavLst>
                                    </p:anim>
                                    <p:anim calcmode="lin" valueType="num">
                                      <p:cBhvr>
                                        <p:cTn dur="1000" fill="hold" id="369"/>
                                        <p:tgtEl>
                                          <p:spTgt spid="68"/>
                                        </p:tgtEl>
                                        <p:attrNameLst>
                                          <p:attrName>style.rotation</p:attrName>
                                        </p:attrNameLst>
                                      </p:cBhvr>
                                      <p:tavLst>
                                        <p:tav tm="0">
                                          <p:val>
                                            <p:fltVal val="90"/>
                                          </p:val>
                                        </p:tav>
                                        <p:tav tm="100000">
                                          <p:val>
                                            <p:fltVal val="0"/>
                                          </p:val>
                                        </p:tav>
                                      </p:tavLst>
                                    </p:anim>
                                    <p:animEffect filter="fade" transition="in">
                                      <p:cBhvr>
                                        <p:cTn dur="1000" id="370"/>
                                        <p:tgtEl>
                                          <p:spTgt spid="68"/>
                                        </p:tgtEl>
                                      </p:cBhvr>
                                    </p:animEffect>
                                  </p:childTnLst>
                                </p:cTn>
                              </p:par>
                              <p:par>
                                <p:cTn fill="hold" id="371" nodeType="withEffect" presetClass="entr" presetID="31" presetSubtype="0">
                                  <p:stCondLst>
                                    <p:cond delay="500"/>
                                  </p:stCondLst>
                                  <p:childTnLst>
                                    <p:set>
                                      <p:cBhvr>
                                        <p:cTn dur="1" fill="hold" id="372">
                                          <p:stCondLst>
                                            <p:cond delay="0"/>
                                          </p:stCondLst>
                                        </p:cTn>
                                        <p:tgtEl>
                                          <p:spTgt spid="69"/>
                                        </p:tgtEl>
                                        <p:attrNameLst>
                                          <p:attrName>style.visibility</p:attrName>
                                        </p:attrNameLst>
                                      </p:cBhvr>
                                      <p:to>
                                        <p:strVal val="visible"/>
                                      </p:to>
                                    </p:set>
                                    <p:anim calcmode="lin" valueType="num">
                                      <p:cBhvr>
                                        <p:cTn dur="1000" fill="hold" id="373"/>
                                        <p:tgtEl>
                                          <p:spTgt spid="69"/>
                                        </p:tgtEl>
                                        <p:attrNameLst>
                                          <p:attrName>ppt_w</p:attrName>
                                        </p:attrNameLst>
                                      </p:cBhvr>
                                      <p:tavLst>
                                        <p:tav tm="0">
                                          <p:val>
                                            <p:fltVal val="0"/>
                                          </p:val>
                                        </p:tav>
                                        <p:tav tm="100000">
                                          <p:val>
                                            <p:strVal val="#ppt_w"/>
                                          </p:val>
                                        </p:tav>
                                      </p:tavLst>
                                    </p:anim>
                                    <p:anim calcmode="lin" valueType="num">
                                      <p:cBhvr>
                                        <p:cTn dur="1000" fill="hold" id="374"/>
                                        <p:tgtEl>
                                          <p:spTgt spid="69"/>
                                        </p:tgtEl>
                                        <p:attrNameLst>
                                          <p:attrName>ppt_h</p:attrName>
                                        </p:attrNameLst>
                                      </p:cBhvr>
                                      <p:tavLst>
                                        <p:tav tm="0">
                                          <p:val>
                                            <p:fltVal val="0"/>
                                          </p:val>
                                        </p:tav>
                                        <p:tav tm="100000">
                                          <p:val>
                                            <p:strVal val="#ppt_h"/>
                                          </p:val>
                                        </p:tav>
                                      </p:tavLst>
                                    </p:anim>
                                    <p:anim calcmode="lin" valueType="num">
                                      <p:cBhvr>
                                        <p:cTn dur="1000" fill="hold" id="375"/>
                                        <p:tgtEl>
                                          <p:spTgt spid="69"/>
                                        </p:tgtEl>
                                        <p:attrNameLst>
                                          <p:attrName>style.rotation</p:attrName>
                                        </p:attrNameLst>
                                      </p:cBhvr>
                                      <p:tavLst>
                                        <p:tav tm="0">
                                          <p:val>
                                            <p:fltVal val="90"/>
                                          </p:val>
                                        </p:tav>
                                        <p:tav tm="100000">
                                          <p:val>
                                            <p:fltVal val="0"/>
                                          </p:val>
                                        </p:tav>
                                      </p:tavLst>
                                    </p:anim>
                                    <p:animEffect filter="fade" transition="in">
                                      <p:cBhvr>
                                        <p:cTn dur="1000" id="376"/>
                                        <p:tgtEl>
                                          <p:spTgt spid="69"/>
                                        </p:tgtEl>
                                      </p:cBhvr>
                                    </p:animEffect>
                                  </p:childTnLst>
                                </p:cTn>
                              </p:par>
                              <p:par>
                                <p:cTn fill="hold" id="377" nodeType="withEffect" presetClass="entr" presetID="31" presetSubtype="0">
                                  <p:stCondLst>
                                    <p:cond delay="500"/>
                                  </p:stCondLst>
                                  <p:childTnLst>
                                    <p:set>
                                      <p:cBhvr>
                                        <p:cTn dur="1" fill="hold" id="378">
                                          <p:stCondLst>
                                            <p:cond delay="0"/>
                                          </p:stCondLst>
                                        </p:cTn>
                                        <p:tgtEl>
                                          <p:spTgt spid="70"/>
                                        </p:tgtEl>
                                        <p:attrNameLst>
                                          <p:attrName>style.visibility</p:attrName>
                                        </p:attrNameLst>
                                      </p:cBhvr>
                                      <p:to>
                                        <p:strVal val="visible"/>
                                      </p:to>
                                    </p:set>
                                    <p:anim calcmode="lin" valueType="num">
                                      <p:cBhvr>
                                        <p:cTn dur="1000" fill="hold" id="379"/>
                                        <p:tgtEl>
                                          <p:spTgt spid="70"/>
                                        </p:tgtEl>
                                        <p:attrNameLst>
                                          <p:attrName>ppt_w</p:attrName>
                                        </p:attrNameLst>
                                      </p:cBhvr>
                                      <p:tavLst>
                                        <p:tav tm="0">
                                          <p:val>
                                            <p:fltVal val="0"/>
                                          </p:val>
                                        </p:tav>
                                        <p:tav tm="100000">
                                          <p:val>
                                            <p:strVal val="#ppt_w"/>
                                          </p:val>
                                        </p:tav>
                                      </p:tavLst>
                                    </p:anim>
                                    <p:anim calcmode="lin" valueType="num">
                                      <p:cBhvr>
                                        <p:cTn dur="1000" fill="hold" id="380"/>
                                        <p:tgtEl>
                                          <p:spTgt spid="70"/>
                                        </p:tgtEl>
                                        <p:attrNameLst>
                                          <p:attrName>ppt_h</p:attrName>
                                        </p:attrNameLst>
                                      </p:cBhvr>
                                      <p:tavLst>
                                        <p:tav tm="0">
                                          <p:val>
                                            <p:fltVal val="0"/>
                                          </p:val>
                                        </p:tav>
                                        <p:tav tm="100000">
                                          <p:val>
                                            <p:strVal val="#ppt_h"/>
                                          </p:val>
                                        </p:tav>
                                      </p:tavLst>
                                    </p:anim>
                                    <p:anim calcmode="lin" valueType="num">
                                      <p:cBhvr>
                                        <p:cTn dur="1000" fill="hold" id="381"/>
                                        <p:tgtEl>
                                          <p:spTgt spid="70"/>
                                        </p:tgtEl>
                                        <p:attrNameLst>
                                          <p:attrName>style.rotation</p:attrName>
                                        </p:attrNameLst>
                                      </p:cBhvr>
                                      <p:tavLst>
                                        <p:tav tm="0">
                                          <p:val>
                                            <p:fltVal val="90"/>
                                          </p:val>
                                        </p:tav>
                                        <p:tav tm="100000">
                                          <p:val>
                                            <p:fltVal val="0"/>
                                          </p:val>
                                        </p:tav>
                                      </p:tavLst>
                                    </p:anim>
                                    <p:animEffect filter="fade" transition="in">
                                      <p:cBhvr>
                                        <p:cTn dur="1000" id="382"/>
                                        <p:tgtEl>
                                          <p:spTgt spid="70"/>
                                        </p:tgtEl>
                                      </p:cBhvr>
                                    </p:animEffect>
                                  </p:childTnLst>
                                </p:cTn>
                              </p:par>
                              <p:par>
                                <p:cTn fill="hold" id="383" nodeType="withEffect" presetClass="entr" presetID="31" presetSubtype="0">
                                  <p:stCondLst>
                                    <p:cond delay="500"/>
                                  </p:stCondLst>
                                  <p:childTnLst>
                                    <p:set>
                                      <p:cBhvr>
                                        <p:cTn dur="1" fill="hold" id="384">
                                          <p:stCondLst>
                                            <p:cond delay="0"/>
                                          </p:stCondLst>
                                        </p:cTn>
                                        <p:tgtEl>
                                          <p:spTgt spid="71"/>
                                        </p:tgtEl>
                                        <p:attrNameLst>
                                          <p:attrName>style.visibility</p:attrName>
                                        </p:attrNameLst>
                                      </p:cBhvr>
                                      <p:to>
                                        <p:strVal val="visible"/>
                                      </p:to>
                                    </p:set>
                                    <p:anim calcmode="lin" valueType="num">
                                      <p:cBhvr>
                                        <p:cTn dur="1000" fill="hold" id="385"/>
                                        <p:tgtEl>
                                          <p:spTgt spid="71"/>
                                        </p:tgtEl>
                                        <p:attrNameLst>
                                          <p:attrName>ppt_w</p:attrName>
                                        </p:attrNameLst>
                                      </p:cBhvr>
                                      <p:tavLst>
                                        <p:tav tm="0">
                                          <p:val>
                                            <p:fltVal val="0"/>
                                          </p:val>
                                        </p:tav>
                                        <p:tav tm="100000">
                                          <p:val>
                                            <p:strVal val="#ppt_w"/>
                                          </p:val>
                                        </p:tav>
                                      </p:tavLst>
                                    </p:anim>
                                    <p:anim calcmode="lin" valueType="num">
                                      <p:cBhvr>
                                        <p:cTn dur="1000" fill="hold" id="386"/>
                                        <p:tgtEl>
                                          <p:spTgt spid="71"/>
                                        </p:tgtEl>
                                        <p:attrNameLst>
                                          <p:attrName>ppt_h</p:attrName>
                                        </p:attrNameLst>
                                      </p:cBhvr>
                                      <p:tavLst>
                                        <p:tav tm="0">
                                          <p:val>
                                            <p:fltVal val="0"/>
                                          </p:val>
                                        </p:tav>
                                        <p:tav tm="100000">
                                          <p:val>
                                            <p:strVal val="#ppt_h"/>
                                          </p:val>
                                        </p:tav>
                                      </p:tavLst>
                                    </p:anim>
                                    <p:anim calcmode="lin" valueType="num">
                                      <p:cBhvr>
                                        <p:cTn dur="1000" fill="hold" id="387"/>
                                        <p:tgtEl>
                                          <p:spTgt spid="71"/>
                                        </p:tgtEl>
                                        <p:attrNameLst>
                                          <p:attrName>style.rotation</p:attrName>
                                        </p:attrNameLst>
                                      </p:cBhvr>
                                      <p:tavLst>
                                        <p:tav tm="0">
                                          <p:val>
                                            <p:fltVal val="90"/>
                                          </p:val>
                                        </p:tav>
                                        <p:tav tm="100000">
                                          <p:val>
                                            <p:fltVal val="0"/>
                                          </p:val>
                                        </p:tav>
                                      </p:tavLst>
                                    </p:anim>
                                    <p:animEffect filter="fade" transition="in">
                                      <p:cBhvr>
                                        <p:cTn dur="1000" id="388"/>
                                        <p:tgtEl>
                                          <p:spTgt spid="71"/>
                                        </p:tgtEl>
                                      </p:cBhvr>
                                    </p:animEffect>
                                  </p:childTnLst>
                                </p:cTn>
                              </p:par>
                              <p:par>
                                <p:cTn fill="hold" id="389" nodeType="withEffect" presetClass="entr" presetID="31" presetSubtype="0">
                                  <p:stCondLst>
                                    <p:cond delay="500"/>
                                  </p:stCondLst>
                                  <p:childTnLst>
                                    <p:set>
                                      <p:cBhvr>
                                        <p:cTn dur="1" fill="hold" id="390">
                                          <p:stCondLst>
                                            <p:cond delay="0"/>
                                          </p:stCondLst>
                                        </p:cTn>
                                        <p:tgtEl>
                                          <p:spTgt spid="72"/>
                                        </p:tgtEl>
                                        <p:attrNameLst>
                                          <p:attrName>style.visibility</p:attrName>
                                        </p:attrNameLst>
                                      </p:cBhvr>
                                      <p:to>
                                        <p:strVal val="visible"/>
                                      </p:to>
                                    </p:set>
                                    <p:anim calcmode="lin" valueType="num">
                                      <p:cBhvr>
                                        <p:cTn dur="1000" fill="hold" id="391"/>
                                        <p:tgtEl>
                                          <p:spTgt spid="72"/>
                                        </p:tgtEl>
                                        <p:attrNameLst>
                                          <p:attrName>ppt_w</p:attrName>
                                        </p:attrNameLst>
                                      </p:cBhvr>
                                      <p:tavLst>
                                        <p:tav tm="0">
                                          <p:val>
                                            <p:fltVal val="0"/>
                                          </p:val>
                                        </p:tav>
                                        <p:tav tm="100000">
                                          <p:val>
                                            <p:strVal val="#ppt_w"/>
                                          </p:val>
                                        </p:tav>
                                      </p:tavLst>
                                    </p:anim>
                                    <p:anim calcmode="lin" valueType="num">
                                      <p:cBhvr>
                                        <p:cTn dur="1000" fill="hold" id="392"/>
                                        <p:tgtEl>
                                          <p:spTgt spid="72"/>
                                        </p:tgtEl>
                                        <p:attrNameLst>
                                          <p:attrName>ppt_h</p:attrName>
                                        </p:attrNameLst>
                                      </p:cBhvr>
                                      <p:tavLst>
                                        <p:tav tm="0">
                                          <p:val>
                                            <p:fltVal val="0"/>
                                          </p:val>
                                        </p:tav>
                                        <p:tav tm="100000">
                                          <p:val>
                                            <p:strVal val="#ppt_h"/>
                                          </p:val>
                                        </p:tav>
                                      </p:tavLst>
                                    </p:anim>
                                    <p:anim calcmode="lin" valueType="num">
                                      <p:cBhvr>
                                        <p:cTn dur="1000" fill="hold" id="393"/>
                                        <p:tgtEl>
                                          <p:spTgt spid="72"/>
                                        </p:tgtEl>
                                        <p:attrNameLst>
                                          <p:attrName>style.rotation</p:attrName>
                                        </p:attrNameLst>
                                      </p:cBhvr>
                                      <p:tavLst>
                                        <p:tav tm="0">
                                          <p:val>
                                            <p:fltVal val="90"/>
                                          </p:val>
                                        </p:tav>
                                        <p:tav tm="100000">
                                          <p:val>
                                            <p:fltVal val="0"/>
                                          </p:val>
                                        </p:tav>
                                      </p:tavLst>
                                    </p:anim>
                                    <p:animEffect filter="fade" transition="in">
                                      <p:cBhvr>
                                        <p:cTn dur="1000" id="394"/>
                                        <p:tgtEl>
                                          <p:spTgt spid="72"/>
                                        </p:tgtEl>
                                      </p:cBhvr>
                                    </p:animEffect>
                                  </p:childTnLst>
                                </p:cTn>
                              </p:par>
                              <p:par>
                                <p:cTn fill="hold" id="395" nodeType="withEffect" presetClass="entr" presetID="31" presetSubtype="0">
                                  <p:stCondLst>
                                    <p:cond delay="500"/>
                                  </p:stCondLst>
                                  <p:childTnLst>
                                    <p:set>
                                      <p:cBhvr>
                                        <p:cTn dur="1" fill="hold" id="396">
                                          <p:stCondLst>
                                            <p:cond delay="0"/>
                                          </p:stCondLst>
                                        </p:cTn>
                                        <p:tgtEl>
                                          <p:spTgt spid="73"/>
                                        </p:tgtEl>
                                        <p:attrNameLst>
                                          <p:attrName>style.visibility</p:attrName>
                                        </p:attrNameLst>
                                      </p:cBhvr>
                                      <p:to>
                                        <p:strVal val="visible"/>
                                      </p:to>
                                    </p:set>
                                    <p:anim calcmode="lin" valueType="num">
                                      <p:cBhvr>
                                        <p:cTn dur="1000" fill="hold" id="397"/>
                                        <p:tgtEl>
                                          <p:spTgt spid="73"/>
                                        </p:tgtEl>
                                        <p:attrNameLst>
                                          <p:attrName>ppt_w</p:attrName>
                                        </p:attrNameLst>
                                      </p:cBhvr>
                                      <p:tavLst>
                                        <p:tav tm="0">
                                          <p:val>
                                            <p:fltVal val="0"/>
                                          </p:val>
                                        </p:tav>
                                        <p:tav tm="100000">
                                          <p:val>
                                            <p:strVal val="#ppt_w"/>
                                          </p:val>
                                        </p:tav>
                                      </p:tavLst>
                                    </p:anim>
                                    <p:anim calcmode="lin" valueType="num">
                                      <p:cBhvr>
                                        <p:cTn dur="1000" fill="hold" id="398"/>
                                        <p:tgtEl>
                                          <p:spTgt spid="73"/>
                                        </p:tgtEl>
                                        <p:attrNameLst>
                                          <p:attrName>ppt_h</p:attrName>
                                        </p:attrNameLst>
                                      </p:cBhvr>
                                      <p:tavLst>
                                        <p:tav tm="0">
                                          <p:val>
                                            <p:fltVal val="0"/>
                                          </p:val>
                                        </p:tav>
                                        <p:tav tm="100000">
                                          <p:val>
                                            <p:strVal val="#ppt_h"/>
                                          </p:val>
                                        </p:tav>
                                      </p:tavLst>
                                    </p:anim>
                                    <p:anim calcmode="lin" valueType="num">
                                      <p:cBhvr>
                                        <p:cTn dur="1000" fill="hold" id="399"/>
                                        <p:tgtEl>
                                          <p:spTgt spid="73"/>
                                        </p:tgtEl>
                                        <p:attrNameLst>
                                          <p:attrName>style.rotation</p:attrName>
                                        </p:attrNameLst>
                                      </p:cBhvr>
                                      <p:tavLst>
                                        <p:tav tm="0">
                                          <p:val>
                                            <p:fltVal val="90"/>
                                          </p:val>
                                        </p:tav>
                                        <p:tav tm="100000">
                                          <p:val>
                                            <p:fltVal val="0"/>
                                          </p:val>
                                        </p:tav>
                                      </p:tavLst>
                                    </p:anim>
                                    <p:animEffect filter="fade" transition="in">
                                      <p:cBhvr>
                                        <p:cTn dur="1000" id="400"/>
                                        <p:tgtEl>
                                          <p:spTgt spid="73"/>
                                        </p:tgtEl>
                                      </p:cBhvr>
                                    </p:animEffect>
                                  </p:childTnLst>
                                </p:cTn>
                              </p:par>
                              <p:par>
                                <p:cTn fill="hold" id="401" nodeType="withEffect" presetClass="entr" presetID="31" presetSubtype="0">
                                  <p:stCondLst>
                                    <p:cond delay="500"/>
                                  </p:stCondLst>
                                  <p:childTnLst>
                                    <p:set>
                                      <p:cBhvr>
                                        <p:cTn dur="1" fill="hold" id="402">
                                          <p:stCondLst>
                                            <p:cond delay="0"/>
                                          </p:stCondLst>
                                        </p:cTn>
                                        <p:tgtEl>
                                          <p:spTgt spid="74"/>
                                        </p:tgtEl>
                                        <p:attrNameLst>
                                          <p:attrName>style.visibility</p:attrName>
                                        </p:attrNameLst>
                                      </p:cBhvr>
                                      <p:to>
                                        <p:strVal val="visible"/>
                                      </p:to>
                                    </p:set>
                                    <p:anim calcmode="lin" valueType="num">
                                      <p:cBhvr>
                                        <p:cTn dur="1000" fill="hold" id="403"/>
                                        <p:tgtEl>
                                          <p:spTgt spid="74"/>
                                        </p:tgtEl>
                                        <p:attrNameLst>
                                          <p:attrName>ppt_w</p:attrName>
                                        </p:attrNameLst>
                                      </p:cBhvr>
                                      <p:tavLst>
                                        <p:tav tm="0">
                                          <p:val>
                                            <p:fltVal val="0"/>
                                          </p:val>
                                        </p:tav>
                                        <p:tav tm="100000">
                                          <p:val>
                                            <p:strVal val="#ppt_w"/>
                                          </p:val>
                                        </p:tav>
                                      </p:tavLst>
                                    </p:anim>
                                    <p:anim calcmode="lin" valueType="num">
                                      <p:cBhvr>
                                        <p:cTn dur="1000" fill="hold" id="404"/>
                                        <p:tgtEl>
                                          <p:spTgt spid="74"/>
                                        </p:tgtEl>
                                        <p:attrNameLst>
                                          <p:attrName>ppt_h</p:attrName>
                                        </p:attrNameLst>
                                      </p:cBhvr>
                                      <p:tavLst>
                                        <p:tav tm="0">
                                          <p:val>
                                            <p:fltVal val="0"/>
                                          </p:val>
                                        </p:tav>
                                        <p:tav tm="100000">
                                          <p:val>
                                            <p:strVal val="#ppt_h"/>
                                          </p:val>
                                        </p:tav>
                                      </p:tavLst>
                                    </p:anim>
                                    <p:anim calcmode="lin" valueType="num">
                                      <p:cBhvr>
                                        <p:cTn dur="1000" fill="hold" id="405"/>
                                        <p:tgtEl>
                                          <p:spTgt spid="74"/>
                                        </p:tgtEl>
                                        <p:attrNameLst>
                                          <p:attrName>style.rotation</p:attrName>
                                        </p:attrNameLst>
                                      </p:cBhvr>
                                      <p:tavLst>
                                        <p:tav tm="0">
                                          <p:val>
                                            <p:fltVal val="90"/>
                                          </p:val>
                                        </p:tav>
                                        <p:tav tm="100000">
                                          <p:val>
                                            <p:fltVal val="0"/>
                                          </p:val>
                                        </p:tav>
                                      </p:tavLst>
                                    </p:anim>
                                    <p:animEffect filter="fade" transition="in">
                                      <p:cBhvr>
                                        <p:cTn dur="1000" id="406"/>
                                        <p:tgtEl>
                                          <p:spTgt spid="74"/>
                                        </p:tgtEl>
                                      </p:cBhvr>
                                    </p:animEffect>
                                  </p:childTnLst>
                                </p:cTn>
                              </p:par>
                              <p:par>
                                <p:cTn fill="hold" id="407" nodeType="withEffect" presetClass="entr" presetID="31" presetSubtype="0">
                                  <p:stCondLst>
                                    <p:cond delay="500"/>
                                  </p:stCondLst>
                                  <p:childTnLst>
                                    <p:set>
                                      <p:cBhvr>
                                        <p:cTn dur="1" fill="hold" id="408">
                                          <p:stCondLst>
                                            <p:cond delay="0"/>
                                          </p:stCondLst>
                                        </p:cTn>
                                        <p:tgtEl>
                                          <p:spTgt spid="75"/>
                                        </p:tgtEl>
                                        <p:attrNameLst>
                                          <p:attrName>style.visibility</p:attrName>
                                        </p:attrNameLst>
                                      </p:cBhvr>
                                      <p:to>
                                        <p:strVal val="visible"/>
                                      </p:to>
                                    </p:set>
                                    <p:anim calcmode="lin" valueType="num">
                                      <p:cBhvr>
                                        <p:cTn dur="1000" fill="hold" id="409"/>
                                        <p:tgtEl>
                                          <p:spTgt spid="75"/>
                                        </p:tgtEl>
                                        <p:attrNameLst>
                                          <p:attrName>ppt_w</p:attrName>
                                        </p:attrNameLst>
                                      </p:cBhvr>
                                      <p:tavLst>
                                        <p:tav tm="0">
                                          <p:val>
                                            <p:fltVal val="0"/>
                                          </p:val>
                                        </p:tav>
                                        <p:tav tm="100000">
                                          <p:val>
                                            <p:strVal val="#ppt_w"/>
                                          </p:val>
                                        </p:tav>
                                      </p:tavLst>
                                    </p:anim>
                                    <p:anim calcmode="lin" valueType="num">
                                      <p:cBhvr>
                                        <p:cTn dur="1000" fill="hold" id="410"/>
                                        <p:tgtEl>
                                          <p:spTgt spid="75"/>
                                        </p:tgtEl>
                                        <p:attrNameLst>
                                          <p:attrName>ppt_h</p:attrName>
                                        </p:attrNameLst>
                                      </p:cBhvr>
                                      <p:tavLst>
                                        <p:tav tm="0">
                                          <p:val>
                                            <p:fltVal val="0"/>
                                          </p:val>
                                        </p:tav>
                                        <p:tav tm="100000">
                                          <p:val>
                                            <p:strVal val="#ppt_h"/>
                                          </p:val>
                                        </p:tav>
                                      </p:tavLst>
                                    </p:anim>
                                    <p:anim calcmode="lin" valueType="num">
                                      <p:cBhvr>
                                        <p:cTn dur="1000" fill="hold" id="411"/>
                                        <p:tgtEl>
                                          <p:spTgt spid="75"/>
                                        </p:tgtEl>
                                        <p:attrNameLst>
                                          <p:attrName>style.rotation</p:attrName>
                                        </p:attrNameLst>
                                      </p:cBhvr>
                                      <p:tavLst>
                                        <p:tav tm="0">
                                          <p:val>
                                            <p:fltVal val="90"/>
                                          </p:val>
                                        </p:tav>
                                        <p:tav tm="100000">
                                          <p:val>
                                            <p:fltVal val="0"/>
                                          </p:val>
                                        </p:tav>
                                      </p:tavLst>
                                    </p:anim>
                                    <p:animEffect filter="fade" transition="in">
                                      <p:cBhvr>
                                        <p:cTn dur="1000" id="412"/>
                                        <p:tgtEl>
                                          <p:spTgt spid="75"/>
                                        </p:tgtEl>
                                      </p:cBhvr>
                                    </p:animEffect>
                                  </p:childTnLst>
                                </p:cTn>
                              </p:par>
                              <p:par>
                                <p:cTn fill="hold" id="413" nodeType="withEffect" presetClass="entr" presetID="31" presetSubtype="0">
                                  <p:stCondLst>
                                    <p:cond delay="500"/>
                                  </p:stCondLst>
                                  <p:childTnLst>
                                    <p:set>
                                      <p:cBhvr>
                                        <p:cTn dur="1" fill="hold" id="414">
                                          <p:stCondLst>
                                            <p:cond delay="0"/>
                                          </p:stCondLst>
                                        </p:cTn>
                                        <p:tgtEl>
                                          <p:spTgt spid="76"/>
                                        </p:tgtEl>
                                        <p:attrNameLst>
                                          <p:attrName>style.visibility</p:attrName>
                                        </p:attrNameLst>
                                      </p:cBhvr>
                                      <p:to>
                                        <p:strVal val="visible"/>
                                      </p:to>
                                    </p:set>
                                    <p:anim calcmode="lin" valueType="num">
                                      <p:cBhvr>
                                        <p:cTn dur="1000" fill="hold" id="415"/>
                                        <p:tgtEl>
                                          <p:spTgt spid="76"/>
                                        </p:tgtEl>
                                        <p:attrNameLst>
                                          <p:attrName>ppt_w</p:attrName>
                                        </p:attrNameLst>
                                      </p:cBhvr>
                                      <p:tavLst>
                                        <p:tav tm="0">
                                          <p:val>
                                            <p:fltVal val="0"/>
                                          </p:val>
                                        </p:tav>
                                        <p:tav tm="100000">
                                          <p:val>
                                            <p:strVal val="#ppt_w"/>
                                          </p:val>
                                        </p:tav>
                                      </p:tavLst>
                                    </p:anim>
                                    <p:anim calcmode="lin" valueType="num">
                                      <p:cBhvr>
                                        <p:cTn dur="1000" fill="hold" id="416"/>
                                        <p:tgtEl>
                                          <p:spTgt spid="76"/>
                                        </p:tgtEl>
                                        <p:attrNameLst>
                                          <p:attrName>ppt_h</p:attrName>
                                        </p:attrNameLst>
                                      </p:cBhvr>
                                      <p:tavLst>
                                        <p:tav tm="0">
                                          <p:val>
                                            <p:fltVal val="0"/>
                                          </p:val>
                                        </p:tav>
                                        <p:tav tm="100000">
                                          <p:val>
                                            <p:strVal val="#ppt_h"/>
                                          </p:val>
                                        </p:tav>
                                      </p:tavLst>
                                    </p:anim>
                                    <p:anim calcmode="lin" valueType="num">
                                      <p:cBhvr>
                                        <p:cTn dur="1000" fill="hold" id="417"/>
                                        <p:tgtEl>
                                          <p:spTgt spid="76"/>
                                        </p:tgtEl>
                                        <p:attrNameLst>
                                          <p:attrName>style.rotation</p:attrName>
                                        </p:attrNameLst>
                                      </p:cBhvr>
                                      <p:tavLst>
                                        <p:tav tm="0">
                                          <p:val>
                                            <p:fltVal val="90"/>
                                          </p:val>
                                        </p:tav>
                                        <p:tav tm="100000">
                                          <p:val>
                                            <p:fltVal val="0"/>
                                          </p:val>
                                        </p:tav>
                                      </p:tavLst>
                                    </p:anim>
                                    <p:animEffect filter="fade" transition="in">
                                      <p:cBhvr>
                                        <p:cTn dur="1000" id="418"/>
                                        <p:tgtEl>
                                          <p:spTgt spid="76"/>
                                        </p:tgtEl>
                                      </p:cBhvr>
                                    </p:animEffect>
                                  </p:childTnLst>
                                </p:cTn>
                              </p:par>
                              <p:par>
                                <p:cTn fill="hold" id="419" nodeType="withEffect" presetClass="entr" presetID="31" presetSubtype="0">
                                  <p:stCondLst>
                                    <p:cond delay="500"/>
                                  </p:stCondLst>
                                  <p:childTnLst>
                                    <p:set>
                                      <p:cBhvr>
                                        <p:cTn dur="1" fill="hold" id="420">
                                          <p:stCondLst>
                                            <p:cond delay="0"/>
                                          </p:stCondLst>
                                        </p:cTn>
                                        <p:tgtEl>
                                          <p:spTgt spid="77"/>
                                        </p:tgtEl>
                                        <p:attrNameLst>
                                          <p:attrName>style.visibility</p:attrName>
                                        </p:attrNameLst>
                                      </p:cBhvr>
                                      <p:to>
                                        <p:strVal val="visible"/>
                                      </p:to>
                                    </p:set>
                                    <p:anim calcmode="lin" valueType="num">
                                      <p:cBhvr>
                                        <p:cTn dur="1000" fill="hold" id="421"/>
                                        <p:tgtEl>
                                          <p:spTgt spid="77"/>
                                        </p:tgtEl>
                                        <p:attrNameLst>
                                          <p:attrName>ppt_w</p:attrName>
                                        </p:attrNameLst>
                                      </p:cBhvr>
                                      <p:tavLst>
                                        <p:tav tm="0">
                                          <p:val>
                                            <p:fltVal val="0"/>
                                          </p:val>
                                        </p:tav>
                                        <p:tav tm="100000">
                                          <p:val>
                                            <p:strVal val="#ppt_w"/>
                                          </p:val>
                                        </p:tav>
                                      </p:tavLst>
                                    </p:anim>
                                    <p:anim calcmode="lin" valueType="num">
                                      <p:cBhvr>
                                        <p:cTn dur="1000" fill="hold" id="422"/>
                                        <p:tgtEl>
                                          <p:spTgt spid="77"/>
                                        </p:tgtEl>
                                        <p:attrNameLst>
                                          <p:attrName>ppt_h</p:attrName>
                                        </p:attrNameLst>
                                      </p:cBhvr>
                                      <p:tavLst>
                                        <p:tav tm="0">
                                          <p:val>
                                            <p:fltVal val="0"/>
                                          </p:val>
                                        </p:tav>
                                        <p:tav tm="100000">
                                          <p:val>
                                            <p:strVal val="#ppt_h"/>
                                          </p:val>
                                        </p:tav>
                                      </p:tavLst>
                                    </p:anim>
                                    <p:anim calcmode="lin" valueType="num">
                                      <p:cBhvr>
                                        <p:cTn dur="1000" fill="hold" id="423"/>
                                        <p:tgtEl>
                                          <p:spTgt spid="77"/>
                                        </p:tgtEl>
                                        <p:attrNameLst>
                                          <p:attrName>style.rotation</p:attrName>
                                        </p:attrNameLst>
                                      </p:cBhvr>
                                      <p:tavLst>
                                        <p:tav tm="0">
                                          <p:val>
                                            <p:fltVal val="90"/>
                                          </p:val>
                                        </p:tav>
                                        <p:tav tm="100000">
                                          <p:val>
                                            <p:fltVal val="0"/>
                                          </p:val>
                                        </p:tav>
                                      </p:tavLst>
                                    </p:anim>
                                    <p:animEffect filter="fade" transition="in">
                                      <p:cBhvr>
                                        <p:cTn dur="1000" id="424"/>
                                        <p:tgtEl>
                                          <p:spTgt spid="77"/>
                                        </p:tgtEl>
                                      </p:cBhvr>
                                    </p:animEffect>
                                  </p:childTnLst>
                                </p:cTn>
                              </p:par>
                              <p:par>
                                <p:cTn fill="hold" id="425" nodeType="withEffect" presetClass="entr" presetID="31" presetSubtype="0">
                                  <p:stCondLst>
                                    <p:cond delay="500"/>
                                  </p:stCondLst>
                                  <p:childTnLst>
                                    <p:set>
                                      <p:cBhvr>
                                        <p:cTn dur="1" fill="hold" id="426">
                                          <p:stCondLst>
                                            <p:cond delay="0"/>
                                          </p:stCondLst>
                                        </p:cTn>
                                        <p:tgtEl>
                                          <p:spTgt spid="78"/>
                                        </p:tgtEl>
                                        <p:attrNameLst>
                                          <p:attrName>style.visibility</p:attrName>
                                        </p:attrNameLst>
                                      </p:cBhvr>
                                      <p:to>
                                        <p:strVal val="visible"/>
                                      </p:to>
                                    </p:set>
                                    <p:anim calcmode="lin" valueType="num">
                                      <p:cBhvr>
                                        <p:cTn dur="1000" fill="hold" id="427"/>
                                        <p:tgtEl>
                                          <p:spTgt spid="78"/>
                                        </p:tgtEl>
                                        <p:attrNameLst>
                                          <p:attrName>ppt_w</p:attrName>
                                        </p:attrNameLst>
                                      </p:cBhvr>
                                      <p:tavLst>
                                        <p:tav tm="0">
                                          <p:val>
                                            <p:fltVal val="0"/>
                                          </p:val>
                                        </p:tav>
                                        <p:tav tm="100000">
                                          <p:val>
                                            <p:strVal val="#ppt_w"/>
                                          </p:val>
                                        </p:tav>
                                      </p:tavLst>
                                    </p:anim>
                                    <p:anim calcmode="lin" valueType="num">
                                      <p:cBhvr>
                                        <p:cTn dur="1000" fill="hold" id="428"/>
                                        <p:tgtEl>
                                          <p:spTgt spid="78"/>
                                        </p:tgtEl>
                                        <p:attrNameLst>
                                          <p:attrName>ppt_h</p:attrName>
                                        </p:attrNameLst>
                                      </p:cBhvr>
                                      <p:tavLst>
                                        <p:tav tm="0">
                                          <p:val>
                                            <p:fltVal val="0"/>
                                          </p:val>
                                        </p:tav>
                                        <p:tav tm="100000">
                                          <p:val>
                                            <p:strVal val="#ppt_h"/>
                                          </p:val>
                                        </p:tav>
                                      </p:tavLst>
                                    </p:anim>
                                    <p:anim calcmode="lin" valueType="num">
                                      <p:cBhvr>
                                        <p:cTn dur="1000" fill="hold" id="429"/>
                                        <p:tgtEl>
                                          <p:spTgt spid="78"/>
                                        </p:tgtEl>
                                        <p:attrNameLst>
                                          <p:attrName>style.rotation</p:attrName>
                                        </p:attrNameLst>
                                      </p:cBhvr>
                                      <p:tavLst>
                                        <p:tav tm="0">
                                          <p:val>
                                            <p:fltVal val="90"/>
                                          </p:val>
                                        </p:tav>
                                        <p:tav tm="100000">
                                          <p:val>
                                            <p:fltVal val="0"/>
                                          </p:val>
                                        </p:tav>
                                      </p:tavLst>
                                    </p:anim>
                                    <p:animEffect filter="fade" transition="in">
                                      <p:cBhvr>
                                        <p:cTn dur="1000" id="430"/>
                                        <p:tgtEl>
                                          <p:spTgt spid="78"/>
                                        </p:tgtEl>
                                      </p:cBhvr>
                                    </p:animEffect>
                                  </p:childTnLst>
                                </p:cTn>
                              </p:par>
                              <p:par>
                                <p:cTn fill="hold" id="431" nodeType="withEffect" presetClass="entr" presetID="31" presetSubtype="0">
                                  <p:stCondLst>
                                    <p:cond delay="500"/>
                                  </p:stCondLst>
                                  <p:childTnLst>
                                    <p:set>
                                      <p:cBhvr>
                                        <p:cTn dur="1" fill="hold" id="432">
                                          <p:stCondLst>
                                            <p:cond delay="0"/>
                                          </p:stCondLst>
                                        </p:cTn>
                                        <p:tgtEl>
                                          <p:spTgt spid="79"/>
                                        </p:tgtEl>
                                        <p:attrNameLst>
                                          <p:attrName>style.visibility</p:attrName>
                                        </p:attrNameLst>
                                      </p:cBhvr>
                                      <p:to>
                                        <p:strVal val="visible"/>
                                      </p:to>
                                    </p:set>
                                    <p:anim calcmode="lin" valueType="num">
                                      <p:cBhvr>
                                        <p:cTn dur="1000" fill="hold" id="433"/>
                                        <p:tgtEl>
                                          <p:spTgt spid="79"/>
                                        </p:tgtEl>
                                        <p:attrNameLst>
                                          <p:attrName>ppt_w</p:attrName>
                                        </p:attrNameLst>
                                      </p:cBhvr>
                                      <p:tavLst>
                                        <p:tav tm="0">
                                          <p:val>
                                            <p:fltVal val="0"/>
                                          </p:val>
                                        </p:tav>
                                        <p:tav tm="100000">
                                          <p:val>
                                            <p:strVal val="#ppt_w"/>
                                          </p:val>
                                        </p:tav>
                                      </p:tavLst>
                                    </p:anim>
                                    <p:anim calcmode="lin" valueType="num">
                                      <p:cBhvr>
                                        <p:cTn dur="1000" fill="hold" id="434"/>
                                        <p:tgtEl>
                                          <p:spTgt spid="79"/>
                                        </p:tgtEl>
                                        <p:attrNameLst>
                                          <p:attrName>ppt_h</p:attrName>
                                        </p:attrNameLst>
                                      </p:cBhvr>
                                      <p:tavLst>
                                        <p:tav tm="0">
                                          <p:val>
                                            <p:fltVal val="0"/>
                                          </p:val>
                                        </p:tav>
                                        <p:tav tm="100000">
                                          <p:val>
                                            <p:strVal val="#ppt_h"/>
                                          </p:val>
                                        </p:tav>
                                      </p:tavLst>
                                    </p:anim>
                                    <p:anim calcmode="lin" valueType="num">
                                      <p:cBhvr>
                                        <p:cTn dur="1000" fill="hold" id="435"/>
                                        <p:tgtEl>
                                          <p:spTgt spid="79"/>
                                        </p:tgtEl>
                                        <p:attrNameLst>
                                          <p:attrName>style.rotation</p:attrName>
                                        </p:attrNameLst>
                                      </p:cBhvr>
                                      <p:tavLst>
                                        <p:tav tm="0">
                                          <p:val>
                                            <p:fltVal val="90"/>
                                          </p:val>
                                        </p:tav>
                                        <p:tav tm="100000">
                                          <p:val>
                                            <p:fltVal val="0"/>
                                          </p:val>
                                        </p:tav>
                                      </p:tavLst>
                                    </p:anim>
                                    <p:animEffect filter="fade" transition="in">
                                      <p:cBhvr>
                                        <p:cTn dur="1000" id="436"/>
                                        <p:tgtEl>
                                          <p:spTgt spid="79"/>
                                        </p:tgtEl>
                                      </p:cBhvr>
                                    </p:animEffect>
                                  </p:childTnLst>
                                </p:cTn>
                              </p:par>
                              <p:par>
                                <p:cTn fill="hold" id="437" nodeType="withEffect" presetClass="entr" presetID="31" presetSubtype="0">
                                  <p:stCondLst>
                                    <p:cond delay="500"/>
                                  </p:stCondLst>
                                  <p:childTnLst>
                                    <p:set>
                                      <p:cBhvr>
                                        <p:cTn dur="1" fill="hold" id="438">
                                          <p:stCondLst>
                                            <p:cond delay="0"/>
                                          </p:stCondLst>
                                        </p:cTn>
                                        <p:tgtEl>
                                          <p:spTgt spid="80"/>
                                        </p:tgtEl>
                                        <p:attrNameLst>
                                          <p:attrName>style.visibility</p:attrName>
                                        </p:attrNameLst>
                                      </p:cBhvr>
                                      <p:to>
                                        <p:strVal val="visible"/>
                                      </p:to>
                                    </p:set>
                                    <p:anim calcmode="lin" valueType="num">
                                      <p:cBhvr>
                                        <p:cTn dur="1000" fill="hold" id="439"/>
                                        <p:tgtEl>
                                          <p:spTgt spid="80"/>
                                        </p:tgtEl>
                                        <p:attrNameLst>
                                          <p:attrName>ppt_w</p:attrName>
                                        </p:attrNameLst>
                                      </p:cBhvr>
                                      <p:tavLst>
                                        <p:tav tm="0">
                                          <p:val>
                                            <p:fltVal val="0"/>
                                          </p:val>
                                        </p:tav>
                                        <p:tav tm="100000">
                                          <p:val>
                                            <p:strVal val="#ppt_w"/>
                                          </p:val>
                                        </p:tav>
                                      </p:tavLst>
                                    </p:anim>
                                    <p:anim calcmode="lin" valueType="num">
                                      <p:cBhvr>
                                        <p:cTn dur="1000" fill="hold" id="440"/>
                                        <p:tgtEl>
                                          <p:spTgt spid="80"/>
                                        </p:tgtEl>
                                        <p:attrNameLst>
                                          <p:attrName>ppt_h</p:attrName>
                                        </p:attrNameLst>
                                      </p:cBhvr>
                                      <p:tavLst>
                                        <p:tav tm="0">
                                          <p:val>
                                            <p:fltVal val="0"/>
                                          </p:val>
                                        </p:tav>
                                        <p:tav tm="100000">
                                          <p:val>
                                            <p:strVal val="#ppt_h"/>
                                          </p:val>
                                        </p:tav>
                                      </p:tavLst>
                                    </p:anim>
                                    <p:anim calcmode="lin" valueType="num">
                                      <p:cBhvr>
                                        <p:cTn dur="1000" fill="hold" id="441"/>
                                        <p:tgtEl>
                                          <p:spTgt spid="80"/>
                                        </p:tgtEl>
                                        <p:attrNameLst>
                                          <p:attrName>style.rotation</p:attrName>
                                        </p:attrNameLst>
                                      </p:cBhvr>
                                      <p:tavLst>
                                        <p:tav tm="0">
                                          <p:val>
                                            <p:fltVal val="90"/>
                                          </p:val>
                                        </p:tav>
                                        <p:tav tm="100000">
                                          <p:val>
                                            <p:fltVal val="0"/>
                                          </p:val>
                                        </p:tav>
                                      </p:tavLst>
                                    </p:anim>
                                    <p:animEffect filter="fade" transition="in">
                                      <p:cBhvr>
                                        <p:cTn dur="1000" id="442"/>
                                        <p:tgtEl>
                                          <p:spTgt spid="80"/>
                                        </p:tgtEl>
                                      </p:cBhvr>
                                    </p:animEffect>
                                  </p:childTnLst>
                                </p:cTn>
                              </p:par>
                              <p:par>
                                <p:cTn fill="hold" grpId="0" id="443" nodeType="withEffect" presetClass="entr" presetID="31" presetSubtype="0">
                                  <p:stCondLst>
                                    <p:cond delay="500"/>
                                  </p:stCondLst>
                                  <p:childTnLst>
                                    <p:set>
                                      <p:cBhvr>
                                        <p:cTn dur="1" fill="hold" id="444">
                                          <p:stCondLst>
                                            <p:cond delay="0"/>
                                          </p:stCondLst>
                                        </p:cTn>
                                        <p:tgtEl>
                                          <p:spTgt spid="81"/>
                                        </p:tgtEl>
                                        <p:attrNameLst>
                                          <p:attrName>style.visibility</p:attrName>
                                        </p:attrNameLst>
                                      </p:cBhvr>
                                      <p:to>
                                        <p:strVal val="visible"/>
                                      </p:to>
                                    </p:set>
                                    <p:anim calcmode="lin" valueType="num">
                                      <p:cBhvr>
                                        <p:cTn dur="1000" fill="hold" id="445"/>
                                        <p:tgtEl>
                                          <p:spTgt spid="81"/>
                                        </p:tgtEl>
                                        <p:attrNameLst>
                                          <p:attrName>ppt_w</p:attrName>
                                        </p:attrNameLst>
                                      </p:cBhvr>
                                      <p:tavLst>
                                        <p:tav tm="0">
                                          <p:val>
                                            <p:fltVal val="0"/>
                                          </p:val>
                                        </p:tav>
                                        <p:tav tm="100000">
                                          <p:val>
                                            <p:strVal val="#ppt_w"/>
                                          </p:val>
                                        </p:tav>
                                      </p:tavLst>
                                    </p:anim>
                                    <p:anim calcmode="lin" valueType="num">
                                      <p:cBhvr>
                                        <p:cTn dur="1000" fill="hold" id="446"/>
                                        <p:tgtEl>
                                          <p:spTgt spid="81"/>
                                        </p:tgtEl>
                                        <p:attrNameLst>
                                          <p:attrName>ppt_h</p:attrName>
                                        </p:attrNameLst>
                                      </p:cBhvr>
                                      <p:tavLst>
                                        <p:tav tm="0">
                                          <p:val>
                                            <p:fltVal val="0"/>
                                          </p:val>
                                        </p:tav>
                                        <p:tav tm="100000">
                                          <p:val>
                                            <p:strVal val="#ppt_h"/>
                                          </p:val>
                                        </p:tav>
                                      </p:tavLst>
                                    </p:anim>
                                    <p:anim calcmode="lin" valueType="num">
                                      <p:cBhvr>
                                        <p:cTn dur="1000" fill="hold" id="447"/>
                                        <p:tgtEl>
                                          <p:spTgt spid="81"/>
                                        </p:tgtEl>
                                        <p:attrNameLst>
                                          <p:attrName>style.rotation</p:attrName>
                                        </p:attrNameLst>
                                      </p:cBhvr>
                                      <p:tavLst>
                                        <p:tav tm="0">
                                          <p:val>
                                            <p:fltVal val="90"/>
                                          </p:val>
                                        </p:tav>
                                        <p:tav tm="100000">
                                          <p:val>
                                            <p:fltVal val="0"/>
                                          </p:val>
                                        </p:tav>
                                      </p:tavLst>
                                    </p:anim>
                                    <p:animEffect filter="fade" transition="in">
                                      <p:cBhvr>
                                        <p:cTn dur="1000" id="448"/>
                                        <p:tgtEl>
                                          <p:spTgt spid="81"/>
                                        </p:tgtEl>
                                      </p:cBhvr>
                                    </p:animEffect>
                                  </p:childTnLst>
                                </p:cTn>
                              </p:par>
                              <p:par>
                                <p:cTn fill="hold" grpId="0" id="449" nodeType="withEffect" presetClass="entr" presetID="31" presetSubtype="0">
                                  <p:stCondLst>
                                    <p:cond delay="500"/>
                                  </p:stCondLst>
                                  <p:childTnLst>
                                    <p:set>
                                      <p:cBhvr>
                                        <p:cTn dur="1" fill="hold" id="450">
                                          <p:stCondLst>
                                            <p:cond delay="0"/>
                                          </p:stCondLst>
                                        </p:cTn>
                                        <p:tgtEl>
                                          <p:spTgt spid="82"/>
                                        </p:tgtEl>
                                        <p:attrNameLst>
                                          <p:attrName>style.visibility</p:attrName>
                                        </p:attrNameLst>
                                      </p:cBhvr>
                                      <p:to>
                                        <p:strVal val="visible"/>
                                      </p:to>
                                    </p:set>
                                    <p:anim calcmode="lin" valueType="num">
                                      <p:cBhvr>
                                        <p:cTn dur="1000" fill="hold" id="451"/>
                                        <p:tgtEl>
                                          <p:spTgt spid="82"/>
                                        </p:tgtEl>
                                        <p:attrNameLst>
                                          <p:attrName>ppt_w</p:attrName>
                                        </p:attrNameLst>
                                      </p:cBhvr>
                                      <p:tavLst>
                                        <p:tav tm="0">
                                          <p:val>
                                            <p:fltVal val="0"/>
                                          </p:val>
                                        </p:tav>
                                        <p:tav tm="100000">
                                          <p:val>
                                            <p:strVal val="#ppt_w"/>
                                          </p:val>
                                        </p:tav>
                                      </p:tavLst>
                                    </p:anim>
                                    <p:anim calcmode="lin" valueType="num">
                                      <p:cBhvr>
                                        <p:cTn dur="1000" fill="hold" id="452"/>
                                        <p:tgtEl>
                                          <p:spTgt spid="82"/>
                                        </p:tgtEl>
                                        <p:attrNameLst>
                                          <p:attrName>ppt_h</p:attrName>
                                        </p:attrNameLst>
                                      </p:cBhvr>
                                      <p:tavLst>
                                        <p:tav tm="0">
                                          <p:val>
                                            <p:fltVal val="0"/>
                                          </p:val>
                                        </p:tav>
                                        <p:tav tm="100000">
                                          <p:val>
                                            <p:strVal val="#ppt_h"/>
                                          </p:val>
                                        </p:tav>
                                      </p:tavLst>
                                    </p:anim>
                                    <p:anim calcmode="lin" valueType="num">
                                      <p:cBhvr>
                                        <p:cTn dur="1000" fill="hold" id="453"/>
                                        <p:tgtEl>
                                          <p:spTgt spid="82"/>
                                        </p:tgtEl>
                                        <p:attrNameLst>
                                          <p:attrName>style.rotation</p:attrName>
                                        </p:attrNameLst>
                                      </p:cBhvr>
                                      <p:tavLst>
                                        <p:tav tm="0">
                                          <p:val>
                                            <p:fltVal val="90"/>
                                          </p:val>
                                        </p:tav>
                                        <p:tav tm="100000">
                                          <p:val>
                                            <p:fltVal val="0"/>
                                          </p:val>
                                        </p:tav>
                                      </p:tavLst>
                                    </p:anim>
                                    <p:animEffect filter="fade" transition="in">
                                      <p:cBhvr>
                                        <p:cTn dur="1000" id="454"/>
                                        <p:tgtEl>
                                          <p:spTgt spid="82"/>
                                        </p:tgtEl>
                                      </p:cBhvr>
                                    </p:animEffect>
                                  </p:childTnLst>
                                </p:cTn>
                              </p:par>
                              <p:par>
                                <p:cTn fill="hold" grpId="0" id="455" nodeType="withEffect" presetClass="entr" presetID="31" presetSubtype="0">
                                  <p:stCondLst>
                                    <p:cond delay="500"/>
                                  </p:stCondLst>
                                  <p:childTnLst>
                                    <p:set>
                                      <p:cBhvr>
                                        <p:cTn dur="1" fill="hold" id="456">
                                          <p:stCondLst>
                                            <p:cond delay="0"/>
                                          </p:stCondLst>
                                        </p:cTn>
                                        <p:tgtEl>
                                          <p:spTgt spid="83"/>
                                        </p:tgtEl>
                                        <p:attrNameLst>
                                          <p:attrName>style.visibility</p:attrName>
                                        </p:attrNameLst>
                                      </p:cBhvr>
                                      <p:to>
                                        <p:strVal val="visible"/>
                                      </p:to>
                                    </p:set>
                                    <p:anim calcmode="lin" valueType="num">
                                      <p:cBhvr>
                                        <p:cTn dur="1000" fill="hold" id="457"/>
                                        <p:tgtEl>
                                          <p:spTgt spid="83"/>
                                        </p:tgtEl>
                                        <p:attrNameLst>
                                          <p:attrName>ppt_w</p:attrName>
                                        </p:attrNameLst>
                                      </p:cBhvr>
                                      <p:tavLst>
                                        <p:tav tm="0">
                                          <p:val>
                                            <p:fltVal val="0"/>
                                          </p:val>
                                        </p:tav>
                                        <p:tav tm="100000">
                                          <p:val>
                                            <p:strVal val="#ppt_w"/>
                                          </p:val>
                                        </p:tav>
                                      </p:tavLst>
                                    </p:anim>
                                    <p:anim calcmode="lin" valueType="num">
                                      <p:cBhvr>
                                        <p:cTn dur="1000" fill="hold" id="458"/>
                                        <p:tgtEl>
                                          <p:spTgt spid="83"/>
                                        </p:tgtEl>
                                        <p:attrNameLst>
                                          <p:attrName>ppt_h</p:attrName>
                                        </p:attrNameLst>
                                      </p:cBhvr>
                                      <p:tavLst>
                                        <p:tav tm="0">
                                          <p:val>
                                            <p:fltVal val="0"/>
                                          </p:val>
                                        </p:tav>
                                        <p:tav tm="100000">
                                          <p:val>
                                            <p:strVal val="#ppt_h"/>
                                          </p:val>
                                        </p:tav>
                                      </p:tavLst>
                                    </p:anim>
                                    <p:anim calcmode="lin" valueType="num">
                                      <p:cBhvr>
                                        <p:cTn dur="1000" fill="hold" id="459"/>
                                        <p:tgtEl>
                                          <p:spTgt spid="83"/>
                                        </p:tgtEl>
                                        <p:attrNameLst>
                                          <p:attrName>style.rotation</p:attrName>
                                        </p:attrNameLst>
                                      </p:cBhvr>
                                      <p:tavLst>
                                        <p:tav tm="0">
                                          <p:val>
                                            <p:fltVal val="90"/>
                                          </p:val>
                                        </p:tav>
                                        <p:tav tm="100000">
                                          <p:val>
                                            <p:fltVal val="0"/>
                                          </p:val>
                                        </p:tav>
                                      </p:tavLst>
                                    </p:anim>
                                    <p:animEffect filter="fade" transition="in">
                                      <p:cBhvr>
                                        <p:cTn dur="1000" id="460"/>
                                        <p:tgtEl>
                                          <p:spTgt spid="83"/>
                                        </p:tgtEl>
                                      </p:cBhvr>
                                    </p:animEffect>
                                  </p:childTnLst>
                                </p:cTn>
                              </p:par>
                              <p:par>
                                <p:cTn fill="hold" grpId="0" id="461" nodeType="withEffect" presetClass="entr" presetID="31" presetSubtype="0">
                                  <p:stCondLst>
                                    <p:cond delay="500"/>
                                  </p:stCondLst>
                                  <p:childTnLst>
                                    <p:set>
                                      <p:cBhvr>
                                        <p:cTn dur="1" fill="hold" id="462">
                                          <p:stCondLst>
                                            <p:cond delay="0"/>
                                          </p:stCondLst>
                                        </p:cTn>
                                        <p:tgtEl>
                                          <p:spTgt spid="84"/>
                                        </p:tgtEl>
                                        <p:attrNameLst>
                                          <p:attrName>style.visibility</p:attrName>
                                        </p:attrNameLst>
                                      </p:cBhvr>
                                      <p:to>
                                        <p:strVal val="visible"/>
                                      </p:to>
                                    </p:set>
                                    <p:anim calcmode="lin" valueType="num">
                                      <p:cBhvr>
                                        <p:cTn dur="1000" fill="hold" id="463"/>
                                        <p:tgtEl>
                                          <p:spTgt spid="84"/>
                                        </p:tgtEl>
                                        <p:attrNameLst>
                                          <p:attrName>ppt_w</p:attrName>
                                        </p:attrNameLst>
                                      </p:cBhvr>
                                      <p:tavLst>
                                        <p:tav tm="0">
                                          <p:val>
                                            <p:fltVal val="0"/>
                                          </p:val>
                                        </p:tav>
                                        <p:tav tm="100000">
                                          <p:val>
                                            <p:strVal val="#ppt_w"/>
                                          </p:val>
                                        </p:tav>
                                      </p:tavLst>
                                    </p:anim>
                                    <p:anim calcmode="lin" valueType="num">
                                      <p:cBhvr>
                                        <p:cTn dur="1000" fill="hold" id="464"/>
                                        <p:tgtEl>
                                          <p:spTgt spid="84"/>
                                        </p:tgtEl>
                                        <p:attrNameLst>
                                          <p:attrName>ppt_h</p:attrName>
                                        </p:attrNameLst>
                                      </p:cBhvr>
                                      <p:tavLst>
                                        <p:tav tm="0">
                                          <p:val>
                                            <p:fltVal val="0"/>
                                          </p:val>
                                        </p:tav>
                                        <p:tav tm="100000">
                                          <p:val>
                                            <p:strVal val="#ppt_h"/>
                                          </p:val>
                                        </p:tav>
                                      </p:tavLst>
                                    </p:anim>
                                    <p:anim calcmode="lin" valueType="num">
                                      <p:cBhvr>
                                        <p:cTn dur="1000" fill="hold" id="465"/>
                                        <p:tgtEl>
                                          <p:spTgt spid="84"/>
                                        </p:tgtEl>
                                        <p:attrNameLst>
                                          <p:attrName>style.rotation</p:attrName>
                                        </p:attrNameLst>
                                      </p:cBhvr>
                                      <p:tavLst>
                                        <p:tav tm="0">
                                          <p:val>
                                            <p:fltVal val="90"/>
                                          </p:val>
                                        </p:tav>
                                        <p:tav tm="100000">
                                          <p:val>
                                            <p:fltVal val="0"/>
                                          </p:val>
                                        </p:tav>
                                      </p:tavLst>
                                    </p:anim>
                                    <p:animEffect filter="fade" transition="in">
                                      <p:cBhvr>
                                        <p:cTn dur="1000" id="466"/>
                                        <p:tgtEl>
                                          <p:spTgt spid="84"/>
                                        </p:tgtEl>
                                      </p:cBhvr>
                                    </p:animEffect>
                                  </p:childTnLst>
                                </p:cTn>
                              </p:par>
                              <p:par>
                                <p:cTn fill="hold" grpId="0" id="467" nodeType="withEffect" presetClass="entr" presetID="31" presetSubtype="0">
                                  <p:stCondLst>
                                    <p:cond delay="500"/>
                                  </p:stCondLst>
                                  <p:childTnLst>
                                    <p:set>
                                      <p:cBhvr>
                                        <p:cTn dur="1" fill="hold" id="468">
                                          <p:stCondLst>
                                            <p:cond delay="0"/>
                                          </p:stCondLst>
                                        </p:cTn>
                                        <p:tgtEl>
                                          <p:spTgt spid="85"/>
                                        </p:tgtEl>
                                        <p:attrNameLst>
                                          <p:attrName>style.visibility</p:attrName>
                                        </p:attrNameLst>
                                      </p:cBhvr>
                                      <p:to>
                                        <p:strVal val="visible"/>
                                      </p:to>
                                    </p:set>
                                    <p:anim calcmode="lin" valueType="num">
                                      <p:cBhvr>
                                        <p:cTn dur="1000" fill="hold" id="469"/>
                                        <p:tgtEl>
                                          <p:spTgt spid="85"/>
                                        </p:tgtEl>
                                        <p:attrNameLst>
                                          <p:attrName>ppt_w</p:attrName>
                                        </p:attrNameLst>
                                      </p:cBhvr>
                                      <p:tavLst>
                                        <p:tav tm="0">
                                          <p:val>
                                            <p:fltVal val="0"/>
                                          </p:val>
                                        </p:tav>
                                        <p:tav tm="100000">
                                          <p:val>
                                            <p:strVal val="#ppt_w"/>
                                          </p:val>
                                        </p:tav>
                                      </p:tavLst>
                                    </p:anim>
                                    <p:anim calcmode="lin" valueType="num">
                                      <p:cBhvr>
                                        <p:cTn dur="1000" fill="hold" id="470"/>
                                        <p:tgtEl>
                                          <p:spTgt spid="85"/>
                                        </p:tgtEl>
                                        <p:attrNameLst>
                                          <p:attrName>ppt_h</p:attrName>
                                        </p:attrNameLst>
                                      </p:cBhvr>
                                      <p:tavLst>
                                        <p:tav tm="0">
                                          <p:val>
                                            <p:fltVal val="0"/>
                                          </p:val>
                                        </p:tav>
                                        <p:tav tm="100000">
                                          <p:val>
                                            <p:strVal val="#ppt_h"/>
                                          </p:val>
                                        </p:tav>
                                      </p:tavLst>
                                    </p:anim>
                                    <p:anim calcmode="lin" valueType="num">
                                      <p:cBhvr>
                                        <p:cTn dur="1000" fill="hold" id="471"/>
                                        <p:tgtEl>
                                          <p:spTgt spid="85"/>
                                        </p:tgtEl>
                                        <p:attrNameLst>
                                          <p:attrName>style.rotation</p:attrName>
                                        </p:attrNameLst>
                                      </p:cBhvr>
                                      <p:tavLst>
                                        <p:tav tm="0">
                                          <p:val>
                                            <p:fltVal val="90"/>
                                          </p:val>
                                        </p:tav>
                                        <p:tav tm="100000">
                                          <p:val>
                                            <p:fltVal val="0"/>
                                          </p:val>
                                        </p:tav>
                                      </p:tavLst>
                                    </p:anim>
                                    <p:animEffect filter="fade" transition="in">
                                      <p:cBhvr>
                                        <p:cTn dur="1000" id="472"/>
                                        <p:tgtEl>
                                          <p:spTgt spid="85"/>
                                        </p:tgtEl>
                                      </p:cBhvr>
                                    </p:animEffect>
                                  </p:childTnLst>
                                </p:cTn>
                              </p:par>
                              <p:par>
                                <p:cTn fill="hold" grpId="0" id="473" nodeType="withEffect" presetClass="entr" presetID="31" presetSubtype="0">
                                  <p:stCondLst>
                                    <p:cond delay="500"/>
                                  </p:stCondLst>
                                  <p:childTnLst>
                                    <p:set>
                                      <p:cBhvr>
                                        <p:cTn dur="1" fill="hold" id="474">
                                          <p:stCondLst>
                                            <p:cond delay="0"/>
                                          </p:stCondLst>
                                        </p:cTn>
                                        <p:tgtEl>
                                          <p:spTgt spid="86"/>
                                        </p:tgtEl>
                                        <p:attrNameLst>
                                          <p:attrName>style.visibility</p:attrName>
                                        </p:attrNameLst>
                                      </p:cBhvr>
                                      <p:to>
                                        <p:strVal val="visible"/>
                                      </p:to>
                                    </p:set>
                                    <p:anim calcmode="lin" valueType="num">
                                      <p:cBhvr>
                                        <p:cTn dur="1000" fill="hold" id="475"/>
                                        <p:tgtEl>
                                          <p:spTgt spid="86"/>
                                        </p:tgtEl>
                                        <p:attrNameLst>
                                          <p:attrName>ppt_w</p:attrName>
                                        </p:attrNameLst>
                                      </p:cBhvr>
                                      <p:tavLst>
                                        <p:tav tm="0">
                                          <p:val>
                                            <p:fltVal val="0"/>
                                          </p:val>
                                        </p:tav>
                                        <p:tav tm="100000">
                                          <p:val>
                                            <p:strVal val="#ppt_w"/>
                                          </p:val>
                                        </p:tav>
                                      </p:tavLst>
                                    </p:anim>
                                    <p:anim calcmode="lin" valueType="num">
                                      <p:cBhvr>
                                        <p:cTn dur="1000" fill="hold" id="476"/>
                                        <p:tgtEl>
                                          <p:spTgt spid="86"/>
                                        </p:tgtEl>
                                        <p:attrNameLst>
                                          <p:attrName>ppt_h</p:attrName>
                                        </p:attrNameLst>
                                      </p:cBhvr>
                                      <p:tavLst>
                                        <p:tav tm="0">
                                          <p:val>
                                            <p:fltVal val="0"/>
                                          </p:val>
                                        </p:tav>
                                        <p:tav tm="100000">
                                          <p:val>
                                            <p:strVal val="#ppt_h"/>
                                          </p:val>
                                        </p:tav>
                                      </p:tavLst>
                                    </p:anim>
                                    <p:anim calcmode="lin" valueType="num">
                                      <p:cBhvr>
                                        <p:cTn dur="1000" fill="hold" id="477"/>
                                        <p:tgtEl>
                                          <p:spTgt spid="86"/>
                                        </p:tgtEl>
                                        <p:attrNameLst>
                                          <p:attrName>style.rotation</p:attrName>
                                        </p:attrNameLst>
                                      </p:cBhvr>
                                      <p:tavLst>
                                        <p:tav tm="0">
                                          <p:val>
                                            <p:fltVal val="90"/>
                                          </p:val>
                                        </p:tav>
                                        <p:tav tm="100000">
                                          <p:val>
                                            <p:fltVal val="0"/>
                                          </p:val>
                                        </p:tav>
                                      </p:tavLst>
                                    </p:anim>
                                    <p:animEffect filter="fade" transition="in">
                                      <p:cBhvr>
                                        <p:cTn dur="1000" id="478"/>
                                        <p:tgtEl>
                                          <p:spTgt spid="86"/>
                                        </p:tgtEl>
                                      </p:cBhvr>
                                    </p:animEffect>
                                  </p:childTnLst>
                                </p:cTn>
                              </p:par>
                              <p:par>
                                <p:cTn fill="hold" grpId="0" id="479" nodeType="withEffect" presetClass="entr" presetID="31" presetSubtype="0">
                                  <p:stCondLst>
                                    <p:cond delay="500"/>
                                  </p:stCondLst>
                                  <p:childTnLst>
                                    <p:set>
                                      <p:cBhvr>
                                        <p:cTn dur="1" fill="hold" id="480">
                                          <p:stCondLst>
                                            <p:cond delay="0"/>
                                          </p:stCondLst>
                                        </p:cTn>
                                        <p:tgtEl>
                                          <p:spTgt spid="87"/>
                                        </p:tgtEl>
                                        <p:attrNameLst>
                                          <p:attrName>style.visibility</p:attrName>
                                        </p:attrNameLst>
                                      </p:cBhvr>
                                      <p:to>
                                        <p:strVal val="visible"/>
                                      </p:to>
                                    </p:set>
                                    <p:anim calcmode="lin" valueType="num">
                                      <p:cBhvr>
                                        <p:cTn dur="1000" fill="hold" id="481"/>
                                        <p:tgtEl>
                                          <p:spTgt spid="87"/>
                                        </p:tgtEl>
                                        <p:attrNameLst>
                                          <p:attrName>ppt_w</p:attrName>
                                        </p:attrNameLst>
                                      </p:cBhvr>
                                      <p:tavLst>
                                        <p:tav tm="0">
                                          <p:val>
                                            <p:fltVal val="0"/>
                                          </p:val>
                                        </p:tav>
                                        <p:tav tm="100000">
                                          <p:val>
                                            <p:strVal val="#ppt_w"/>
                                          </p:val>
                                        </p:tav>
                                      </p:tavLst>
                                    </p:anim>
                                    <p:anim calcmode="lin" valueType="num">
                                      <p:cBhvr>
                                        <p:cTn dur="1000" fill="hold" id="482"/>
                                        <p:tgtEl>
                                          <p:spTgt spid="87"/>
                                        </p:tgtEl>
                                        <p:attrNameLst>
                                          <p:attrName>ppt_h</p:attrName>
                                        </p:attrNameLst>
                                      </p:cBhvr>
                                      <p:tavLst>
                                        <p:tav tm="0">
                                          <p:val>
                                            <p:fltVal val="0"/>
                                          </p:val>
                                        </p:tav>
                                        <p:tav tm="100000">
                                          <p:val>
                                            <p:strVal val="#ppt_h"/>
                                          </p:val>
                                        </p:tav>
                                      </p:tavLst>
                                    </p:anim>
                                    <p:anim calcmode="lin" valueType="num">
                                      <p:cBhvr>
                                        <p:cTn dur="1000" fill="hold" id="483"/>
                                        <p:tgtEl>
                                          <p:spTgt spid="87"/>
                                        </p:tgtEl>
                                        <p:attrNameLst>
                                          <p:attrName>style.rotation</p:attrName>
                                        </p:attrNameLst>
                                      </p:cBhvr>
                                      <p:tavLst>
                                        <p:tav tm="0">
                                          <p:val>
                                            <p:fltVal val="90"/>
                                          </p:val>
                                        </p:tav>
                                        <p:tav tm="100000">
                                          <p:val>
                                            <p:fltVal val="0"/>
                                          </p:val>
                                        </p:tav>
                                      </p:tavLst>
                                    </p:anim>
                                    <p:animEffect filter="fade" transition="in">
                                      <p:cBhvr>
                                        <p:cTn dur="1000" id="484"/>
                                        <p:tgtEl>
                                          <p:spTgt spid="87"/>
                                        </p:tgtEl>
                                      </p:cBhvr>
                                    </p:animEffect>
                                  </p:childTnLst>
                                </p:cTn>
                              </p:par>
                              <p:par>
                                <p:cTn fill="hold" grpId="0" id="485" nodeType="withEffect" presetClass="entr" presetID="31" presetSubtype="0">
                                  <p:stCondLst>
                                    <p:cond delay="500"/>
                                  </p:stCondLst>
                                  <p:childTnLst>
                                    <p:set>
                                      <p:cBhvr>
                                        <p:cTn dur="1" fill="hold" id="486">
                                          <p:stCondLst>
                                            <p:cond delay="0"/>
                                          </p:stCondLst>
                                        </p:cTn>
                                        <p:tgtEl>
                                          <p:spTgt spid="88"/>
                                        </p:tgtEl>
                                        <p:attrNameLst>
                                          <p:attrName>style.visibility</p:attrName>
                                        </p:attrNameLst>
                                      </p:cBhvr>
                                      <p:to>
                                        <p:strVal val="visible"/>
                                      </p:to>
                                    </p:set>
                                    <p:anim calcmode="lin" valueType="num">
                                      <p:cBhvr>
                                        <p:cTn dur="1000" fill="hold" id="487"/>
                                        <p:tgtEl>
                                          <p:spTgt spid="88"/>
                                        </p:tgtEl>
                                        <p:attrNameLst>
                                          <p:attrName>ppt_w</p:attrName>
                                        </p:attrNameLst>
                                      </p:cBhvr>
                                      <p:tavLst>
                                        <p:tav tm="0">
                                          <p:val>
                                            <p:fltVal val="0"/>
                                          </p:val>
                                        </p:tav>
                                        <p:tav tm="100000">
                                          <p:val>
                                            <p:strVal val="#ppt_w"/>
                                          </p:val>
                                        </p:tav>
                                      </p:tavLst>
                                    </p:anim>
                                    <p:anim calcmode="lin" valueType="num">
                                      <p:cBhvr>
                                        <p:cTn dur="1000" fill="hold" id="488"/>
                                        <p:tgtEl>
                                          <p:spTgt spid="88"/>
                                        </p:tgtEl>
                                        <p:attrNameLst>
                                          <p:attrName>ppt_h</p:attrName>
                                        </p:attrNameLst>
                                      </p:cBhvr>
                                      <p:tavLst>
                                        <p:tav tm="0">
                                          <p:val>
                                            <p:fltVal val="0"/>
                                          </p:val>
                                        </p:tav>
                                        <p:tav tm="100000">
                                          <p:val>
                                            <p:strVal val="#ppt_h"/>
                                          </p:val>
                                        </p:tav>
                                      </p:tavLst>
                                    </p:anim>
                                    <p:anim calcmode="lin" valueType="num">
                                      <p:cBhvr>
                                        <p:cTn dur="1000" fill="hold" id="489"/>
                                        <p:tgtEl>
                                          <p:spTgt spid="88"/>
                                        </p:tgtEl>
                                        <p:attrNameLst>
                                          <p:attrName>style.rotation</p:attrName>
                                        </p:attrNameLst>
                                      </p:cBhvr>
                                      <p:tavLst>
                                        <p:tav tm="0">
                                          <p:val>
                                            <p:fltVal val="90"/>
                                          </p:val>
                                        </p:tav>
                                        <p:tav tm="100000">
                                          <p:val>
                                            <p:fltVal val="0"/>
                                          </p:val>
                                        </p:tav>
                                      </p:tavLst>
                                    </p:anim>
                                    <p:animEffect filter="fade" transition="in">
                                      <p:cBhvr>
                                        <p:cTn dur="1000" id="490"/>
                                        <p:tgtEl>
                                          <p:spTgt spid="88"/>
                                        </p:tgtEl>
                                      </p:cBhvr>
                                    </p:animEffect>
                                  </p:childTnLst>
                                </p:cTn>
                              </p:par>
                              <p:par>
                                <p:cTn fill="hold" grpId="0" id="491" nodeType="withEffect" presetClass="entr" presetID="31" presetSubtype="0">
                                  <p:stCondLst>
                                    <p:cond delay="500"/>
                                  </p:stCondLst>
                                  <p:childTnLst>
                                    <p:set>
                                      <p:cBhvr>
                                        <p:cTn dur="1" fill="hold" id="492">
                                          <p:stCondLst>
                                            <p:cond delay="0"/>
                                          </p:stCondLst>
                                        </p:cTn>
                                        <p:tgtEl>
                                          <p:spTgt spid="89"/>
                                        </p:tgtEl>
                                        <p:attrNameLst>
                                          <p:attrName>style.visibility</p:attrName>
                                        </p:attrNameLst>
                                      </p:cBhvr>
                                      <p:to>
                                        <p:strVal val="visible"/>
                                      </p:to>
                                    </p:set>
                                    <p:anim calcmode="lin" valueType="num">
                                      <p:cBhvr>
                                        <p:cTn dur="1000" fill="hold" id="493"/>
                                        <p:tgtEl>
                                          <p:spTgt spid="89"/>
                                        </p:tgtEl>
                                        <p:attrNameLst>
                                          <p:attrName>ppt_w</p:attrName>
                                        </p:attrNameLst>
                                      </p:cBhvr>
                                      <p:tavLst>
                                        <p:tav tm="0">
                                          <p:val>
                                            <p:fltVal val="0"/>
                                          </p:val>
                                        </p:tav>
                                        <p:tav tm="100000">
                                          <p:val>
                                            <p:strVal val="#ppt_w"/>
                                          </p:val>
                                        </p:tav>
                                      </p:tavLst>
                                    </p:anim>
                                    <p:anim calcmode="lin" valueType="num">
                                      <p:cBhvr>
                                        <p:cTn dur="1000" fill="hold" id="494"/>
                                        <p:tgtEl>
                                          <p:spTgt spid="89"/>
                                        </p:tgtEl>
                                        <p:attrNameLst>
                                          <p:attrName>ppt_h</p:attrName>
                                        </p:attrNameLst>
                                      </p:cBhvr>
                                      <p:tavLst>
                                        <p:tav tm="0">
                                          <p:val>
                                            <p:fltVal val="0"/>
                                          </p:val>
                                        </p:tav>
                                        <p:tav tm="100000">
                                          <p:val>
                                            <p:strVal val="#ppt_h"/>
                                          </p:val>
                                        </p:tav>
                                      </p:tavLst>
                                    </p:anim>
                                    <p:anim calcmode="lin" valueType="num">
                                      <p:cBhvr>
                                        <p:cTn dur="1000" fill="hold" id="495"/>
                                        <p:tgtEl>
                                          <p:spTgt spid="89"/>
                                        </p:tgtEl>
                                        <p:attrNameLst>
                                          <p:attrName>style.rotation</p:attrName>
                                        </p:attrNameLst>
                                      </p:cBhvr>
                                      <p:tavLst>
                                        <p:tav tm="0">
                                          <p:val>
                                            <p:fltVal val="90"/>
                                          </p:val>
                                        </p:tav>
                                        <p:tav tm="100000">
                                          <p:val>
                                            <p:fltVal val="0"/>
                                          </p:val>
                                        </p:tav>
                                      </p:tavLst>
                                    </p:anim>
                                    <p:animEffect filter="fade" transition="in">
                                      <p:cBhvr>
                                        <p:cTn dur="1000" id="496"/>
                                        <p:tgtEl>
                                          <p:spTgt spid="89"/>
                                        </p:tgtEl>
                                      </p:cBhvr>
                                    </p:animEffect>
                                  </p:childTnLst>
                                </p:cTn>
                              </p:par>
                              <p:par>
                                <p:cTn fill="hold" grpId="0" id="497" nodeType="withEffect" presetClass="entr" presetID="31" presetSubtype="0">
                                  <p:stCondLst>
                                    <p:cond delay="500"/>
                                  </p:stCondLst>
                                  <p:childTnLst>
                                    <p:set>
                                      <p:cBhvr>
                                        <p:cTn dur="1" fill="hold" id="498">
                                          <p:stCondLst>
                                            <p:cond delay="0"/>
                                          </p:stCondLst>
                                        </p:cTn>
                                        <p:tgtEl>
                                          <p:spTgt spid="90"/>
                                        </p:tgtEl>
                                        <p:attrNameLst>
                                          <p:attrName>style.visibility</p:attrName>
                                        </p:attrNameLst>
                                      </p:cBhvr>
                                      <p:to>
                                        <p:strVal val="visible"/>
                                      </p:to>
                                    </p:set>
                                    <p:anim calcmode="lin" valueType="num">
                                      <p:cBhvr>
                                        <p:cTn dur="1000" fill="hold" id="499"/>
                                        <p:tgtEl>
                                          <p:spTgt spid="90"/>
                                        </p:tgtEl>
                                        <p:attrNameLst>
                                          <p:attrName>ppt_w</p:attrName>
                                        </p:attrNameLst>
                                      </p:cBhvr>
                                      <p:tavLst>
                                        <p:tav tm="0">
                                          <p:val>
                                            <p:fltVal val="0"/>
                                          </p:val>
                                        </p:tav>
                                        <p:tav tm="100000">
                                          <p:val>
                                            <p:strVal val="#ppt_w"/>
                                          </p:val>
                                        </p:tav>
                                      </p:tavLst>
                                    </p:anim>
                                    <p:anim calcmode="lin" valueType="num">
                                      <p:cBhvr>
                                        <p:cTn dur="1000" fill="hold" id="500"/>
                                        <p:tgtEl>
                                          <p:spTgt spid="90"/>
                                        </p:tgtEl>
                                        <p:attrNameLst>
                                          <p:attrName>ppt_h</p:attrName>
                                        </p:attrNameLst>
                                      </p:cBhvr>
                                      <p:tavLst>
                                        <p:tav tm="0">
                                          <p:val>
                                            <p:fltVal val="0"/>
                                          </p:val>
                                        </p:tav>
                                        <p:tav tm="100000">
                                          <p:val>
                                            <p:strVal val="#ppt_h"/>
                                          </p:val>
                                        </p:tav>
                                      </p:tavLst>
                                    </p:anim>
                                    <p:anim calcmode="lin" valueType="num">
                                      <p:cBhvr>
                                        <p:cTn dur="1000" fill="hold" id="501"/>
                                        <p:tgtEl>
                                          <p:spTgt spid="90"/>
                                        </p:tgtEl>
                                        <p:attrNameLst>
                                          <p:attrName>style.rotation</p:attrName>
                                        </p:attrNameLst>
                                      </p:cBhvr>
                                      <p:tavLst>
                                        <p:tav tm="0">
                                          <p:val>
                                            <p:fltVal val="90"/>
                                          </p:val>
                                        </p:tav>
                                        <p:tav tm="100000">
                                          <p:val>
                                            <p:fltVal val="0"/>
                                          </p:val>
                                        </p:tav>
                                      </p:tavLst>
                                    </p:anim>
                                    <p:animEffect filter="fade" transition="in">
                                      <p:cBhvr>
                                        <p:cTn dur="1000" id="502"/>
                                        <p:tgtEl>
                                          <p:spTgt spid="90"/>
                                        </p:tgtEl>
                                      </p:cBhvr>
                                    </p:animEffect>
                                  </p:childTnLst>
                                </p:cTn>
                              </p:par>
                              <p:par>
                                <p:cTn fill="hold" grpId="0" id="503" nodeType="withEffect" presetClass="entr" presetID="31" presetSubtype="0">
                                  <p:stCondLst>
                                    <p:cond delay="500"/>
                                  </p:stCondLst>
                                  <p:childTnLst>
                                    <p:set>
                                      <p:cBhvr>
                                        <p:cTn dur="1" fill="hold" id="504">
                                          <p:stCondLst>
                                            <p:cond delay="0"/>
                                          </p:stCondLst>
                                        </p:cTn>
                                        <p:tgtEl>
                                          <p:spTgt spid="91"/>
                                        </p:tgtEl>
                                        <p:attrNameLst>
                                          <p:attrName>style.visibility</p:attrName>
                                        </p:attrNameLst>
                                      </p:cBhvr>
                                      <p:to>
                                        <p:strVal val="visible"/>
                                      </p:to>
                                    </p:set>
                                    <p:anim calcmode="lin" valueType="num">
                                      <p:cBhvr>
                                        <p:cTn dur="1000" fill="hold" id="505"/>
                                        <p:tgtEl>
                                          <p:spTgt spid="91"/>
                                        </p:tgtEl>
                                        <p:attrNameLst>
                                          <p:attrName>ppt_w</p:attrName>
                                        </p:attrNameLst>
                                      </p:cBhvr>
                                      <p:tavLst>
                                        <p:tav tm="0">
                                          <p:val>
                                            <p:fltVal val="0"/>
                                          </p:val>
                                        </p:tav>
                                        <p:tav tm="100000">
                                          <p:val>
                                            <p:strVal val="#ppt_w"/>
                                          </p:val>
                                        </p:tav>
                                      </p:tavLst>
                                    </p:anim>
                                    <p:anim calcmode="lin" valueType="num">
                                      <p:cBhvr>
                                        <p:cTn dur="1000" fill="hold" id="506"/>
                                        <p:tgtEl>
                                          <p:spTgt spid="91"/>
                                        </p:tgtEl>
                                        <p:attrNameLst>
                                          <p:attrName>ppt_h</p:attrName>
                                        </p:attrNameLst>
                                      </p:cBhvr>
                                      <p:tavLst>
                                        <p:tav tm="0">
                                          <p:val>
                                            <p:fltVal val="0"/>
                                          </p:val>
                                        </p:tav>
                                        <p:tav tm="100000">
                                          <p:val>
                                            <p:strVal val="#ppt_h"/>
                                          </p:val>
                                        </p:tav>
                                      </p:tavLst>
                                    </p:anim>
                                    <p:anim calcmode="lin" valueType="num">
                                      <p:cBhvr>
                                        <p:cTn dur="1000" fill="hold" id="507"/>
                                        <p:tgtEl>
                                          <p:spTgt spid="91"/>
                                        </p:tgtEl>
                                        <p:attrNameLst>
                                          <p:attrName>style.rotation</p:attrName>
                                        </p:attrNameLst>
                                      </p:cBhvr>
                                      <p:tavLst>
                                        <p:tav tm="0">
                                          <p:val>
                                            <p:fltVal val="90"/>
                                          </p:val>
                                        </p:tav>
                                        <p:tav tm="100000">
                                          <p:val>
                                            <p:fltVal val="0"/>
                                          </p:val>
                                        </p:tav>
                                      </p:tavLst>
                                    </p:anim>
                                    <p:animEffect filter="fade" transition="in">
                                      <p:cBhvr>
                                        <p:cTn dur="1000" id="508"/>
                                        <p:tgtEl>
                                          <p:spTgt spid="91"/>
                                        </p:tgtEl>
                                      </p:cBhvr>
                                    </p:animEffect>
                                  </p:childTnLst>
                                </p:cTn>
                              </p:par>
                              <p:par>
                                <p:cTn fill="hold" grpId="0" id="509" nodeType="withEffect" presetClass="entr" presetID="31" presetSubtype="0">
                                  <p:stCondLst>
                                    <p:cond delay="500"/>
                                  </p:stCondLst>
                                  <p:childTnLst>
                                    <p:set>
                                      <p:cBhvr>
                                        <p:cTn dur="1" fill="hold" id="510">
                                          <p:stCondLst>
                                            <p:cond delay="0"/>
                                          </p:stCondLst>
                                        </p:cTn>
                                        <p:tgtEl>
                                          <p:spTgt spid="92"/>
                                        </p:tgtEl>
                                        <p:attrNameLst>
                                          <p:attrName>style.visibility</p:attrName>
                                        </p:attrNameLst>
                                      </p:cBhvr>
                                      <p:to>
                                        <p:strVal val="visible"/>
                                      </p:to>
                                    </p:set>
                                    <p:anim calcmode="lin" valueType="num">
                                      <p:cBhvr>
                                        <p:cTn dur="1000" fill="hold" id="511"/>
                                        <p:tgtEl>
                                          <p:spTgt spid="92"/>
                                        </p:tgtEl>
                                        <p:attrNameLst>
                                          <p:attrName>ppt_w</p:attrName>
                                        </p:attrNameLst>
                                      </p:cBhvr>
                                      <p:tavLst>
                                        <p:tav tm="0">
                                          <p:val>
                                            <p:fltVal val="0"/>
                                          </p:val>
                                        </p:tav>
                                        <p:tav tm="100000">
                                          <p:val>
                                            <p:strVal val="#ppt_w"/>
                                          </p:val>
                                        </p:tav>
                                      </p:tavLst>
                                    </p:anim>
                                    <p:anim calcmode="lin" valueType="num">
                                      <p:cBhvr>
                                        <p:cTn dur="1000" fill="hold" id="512"/>
                                        <p:tgtEl>
                                          <p:spTgt spid="92"/>
                                        </p:tgtEl>
                                        <p:attrNameLst>
                                          <p:attrName>ppt_h</p:attrName>
                                        </p:attrNameLst>
                                      </p:cBhvr>
                                      <p:tavLst>
                                        <p:tav tm="0">
                                          <p:val>
                                            <p:fltVal val="0"/>
                                          </p:val>
                                        </p:tav>
                                        <p:tav tm="100000">
                                          <p:val>
                                            <p:strVal val="#ppt_h"/>
                                          </p:val>
                                        </p:tav>
                                      </p:tavLst>
                                    </p:anim>
                                    <p:anim calcmode="lin" valueType="num">
                                      <p:cBhvr>
                                        <p:cTn dur="1000" fill="hold" id="513"/>
                                        <p:tgtEl>
                                          <p:spTgt spid="92"/>
                                        </p:tgtEl>
                                        <p:attrNameLst>
                                          <p:attrName>style.rotation</p:attrName>
                                        </p:attrNameLst>
                                      </p:cBhvr>
                                      <p:tavLst>
                                        <p:tav tm="0">
                                          <p:val>
                                            <p:fltVal val="90"/>
                                          </p:val>
                                        </p:tav>
                                        <p:tav tm="100000">
                                          <p:val>
                                            <p:fltVal val="0"/>
                                          </p:val>
                                        </p:tav>
                                      </p:tavLst>
                                    </p:anim>
                                    <p:animEffect filter="fade" transition="in">
                                      <p:cBhvr>
                                        <p:cTn dur="1000" id="514"/>
                                        <p:tgtEl>
                                          <p:spTgt spid="92"/>
                                        </p:tgtEl>
                                      </p:cBhvr>
                                    </p:animEffect>
                                  </p:childTnLst>
                                </p:cTn>
                              </p:par>
                              <p:par>
                                <p:cTn fill="hold" grpId="0" id="515" nodeType="withEffect" presetClass="entr" presetID="31" presetSubtype="0">
                                  <p:stCondLst>
                                    <p:cond delay="500"/>
                                  </p:stCondLst>
                                  <p:childTnLst>
                                    <p:set>
                                      <p:cBhvr>
                                        <p:cTn dur="1" fill="hold" id="516">
                                          <p:stCondLst>
                                            <p:cond delay="0"/>
                                          </p:stCondLst>
                                        </p:cTn>
                                        <p:tgtEl>
                                          <p:spTgt spid="93"/>
                                        </p:tgtEl>
                                        <p:attrNameLst>
                                          <p:attrName>style.visibility</p:attrName>
                                        </p:attrNameLst>
                                      </p:cBhvr>
                                      <p:to>
                                        <p:strVal val="visible"/>
                                      </p:to>
                                    </p:set>
                                    <p:anim calcmode="lin" valueType="num">
                                      <p:cBhvr>
                                        <p:cTn dur="1000" fill="hold" id="517"/>
                                        <p:tgtEl>
                                          <p:spTgt spid="93"/>
                                        </p:tgtEl>
                                        <p:attrNameLst>
                                          <p:attrName>ppt_w</p:attrName>
                                        </p:attrNameLst>
                                      </p:cBhvr>
                                      <p:tavLst>
                                        <p:tav tm="0">
                                          <p:val>
                                            <p:fltVal val="0"/>
                                          </p:val>
                                        </p:tav>
                                        <p:tav tm="100000">
                                          <p:val>
                                            <p:strVal val="#ppt_w"/>
                                          </p:val>
                                        </p:tav>
                                      </p:tavLst>
                                    </p:anim>
                                    <p:anim calcmode="lin" valueType="num">
                                      <p:cBhvr>
                                        <p:cTn dur="1000" fill="hold" id="518"/>
                                        <p:tgtEl>
                                          <p:spTgt spid="93"/>
                                        </p:tgtEl>
                                        <p:attrNameLst>
                                          <p:attrName>ppt_h</p:attrName>
                                        </p:attrNameLst>
                                      </p:cBhvr>
                                      <p:tavLst>
                                        <p:tav tm="0">
                                          <p:val>
                                            <p:fltVal val="0"/>
                                          </p:val>
                                        </p:tav>
                                        <p:tav tm="100000">
                                          <p:val>
                                            <p:strVal val="#ppt_h"/>
                                          </p:val>
                                        </p:tav>
                                      </p:tavLst>
                                    </p:anim>
                                    <p:anim calcmode="lin" valueType="num">
                                      <p:cBhvr>
                                        <p:cTn dur="1000" fill="hold" id="519"/>
                                        <p:tgtEl>
                                          <p:spTgt spid="93"/>
                                        </p:tgtEl>
                                        <p:attrNameLst>
                                          <p:attrName>style.rotation</p:attrName>
                                        </p:attrNameLst>
                                      </p:cBhvr>
                                      <p:tavLst>
                                        <p:tav tm="0">
                                          <p:val>
                                            <p:fltVal val="90"/>
                                          </p:val>
                                        </p:tav>
                                        <p:tav tm="100000">
                                          <p:val>
                                            <p:fltVal val="0"/>
                                          </p:val>
                                        </p:tav>
                                      </p:tavLst>
                                    </p:anim>
                                    <p:animEffect filter="fade" transition="in">
                                      <p:cBhvr>
                                        <p:cTn dur="1000" id="520"/>
                                        <p:tgtEl>
                                          <p:spTgt spid="93"/>
                                        </p:tgtEl>
                                      </p:cBhvr>
                                    </p:animEffect>
                                  </p:childTnLst>
                                </p:cTn>
                              </p:par>
                              <p:par>
                                <p:cTn fill="hold" grpId="0" id="521" nodeType="withEffect" presetClass="entr" presetID="31" presetSubtype="0">
                                  <p:stCondLst>
                                    <p:cond delay="500"/>
                                  </p:stCondLst>
                                  <p:childTnLst>
                                    <p:set>
                                      <p:cBhvr>
                                        <p:cTn dur="1" fill="hold" id="522">
                                          <p:stCondLst>
                                            <p:cond delay="0"/>
                                          </p:stCondLst>
                                        </p:cTn>
                                        <p:tgtEl>
                                          <p:spTgt spid="94"/>
                                        </p:tgtEl>
                                        <p:attrNameLst>
                                          <p:attrName>style.visibility</p:attrName>
                                        </p:attrNameLst>
                                      </p:cBhvr>
                                      <p:to>
                                        <p:strVal val="visible"/>
                                      </p:to>
                                    </p:set>
                                    <p:anim calcmode="lin" valueType="num">
                                      <p:cBhvr>
                                        <p:cTn dur="1000" fill="hold" id="523"/>
                                        <p:tgtEl>
                                          <p:spTgt spid="94"/>
                                        </p:tgtEl>
                                        <p:attrNameLst>
                                          <p:attrName>ppt_w</p:attrName>
                                        </p:attrNameLst>
                                      </p:cBhvr>
                                      <p:tavLst>
                                        <p:tav tm="0">
                                          <p:val>
                                            <p:fltVal val="0"/>
                                          </p:val>
                                        </p:tav>
                                        <p:tav tm="100000">
                                          <p:val>
                                            <p:strVal val="#ppt_w"/>
                                          </p:val>
                                        </p:tav>
                                      </p:tavLst>
                                    </p:anim>
                                    <p:anim calcmode="lin" valueType="num">
                                      <p:cBhvr>
                                        <p:cTn dur="1000" fill="hold" id="524"/>
                                        <p:tgtEl>
                                          <p:spTgt spid="94"/>
                                        </p:tgtEl>
                                        <p:attrNameLst>
                                          <p:attrName>ppt_h</p:attrName>
                                        </p:attrNameLst>
                                      </p:cBhvr>
                                      <p:tavLst>
                                        <p:tav tm="0">
                                          <p:val>
                                            <p:fltVal val="0"/>
                                          </p:val>
                                        </p:tav>
                                        <p:tav tm="100000">
                                          <p:val>
                                            <p:strVal val="#ppt_h"/>
                                          </p:val>
                                        </p:tav>
                                      </p:tavLst>
                                    </p:anim>
                                    <p:anim calcmode="lin" valueType="num">
                                      <p:cBhvr>
                                        <p:cTn dur="1000" fill="hold" id="525"/>
                                        <p:tgtEl>
                                          <p:spTgt spid="94"/>
                                        </p:tgtEl>
                                        <p:attrNameLst>
                                          <p:attrName>style.rotation</p:attrName>
                                        </p:attrNameLst>
                                      </p:cBhvr>
                                      <p:tavLst>
                                        <p:tav tm="0">
                                          <p:val>
                                            <p:fltVal val="90"/>
                                          </p:val>
                                        </p:tav>
                                        <p:tav tm="100000">
                                          <p:val>
                                            <p:fltVal val="0"/>
                                          </p:val>
                                        </p:tav>
                                      </p:tavLst>
                                    </p:anim>
                                    <p:animEffect filter="fade" transition="in">
                                      <p:cBhvr>
                                        <p:cTn dur="1000" id="526"/>
                                        <p:tgtEl>
                                          <p:spTgt spid="94"/>
                                        </p:tgtEl>
                                      </p:cBhvr>
                                    </p:animEffect>
                                  </p:childTnLst>
                                </p:cTn>
                              </p:par>
                              <p:par>
                                <p:cTn fill="hold" grpId="0" id="527" nodeType="withEffect" presetClass="entr" presetID="31" presetSubtype="0">
                                  <p:stCondLst>
                                    <p:cond delay="500"/>
                                  </p:stCondLst>
                                  <p:childTnLst>
                                    <p:set>
                                      <p:cBhvr>
                                        <p:cTn dur="1" fill="hold" id="528">
                                          <p:stCondLst>
                                            <p:cond delay="0"/>
                                          </p:stCondLst>
                                        </p:cTn>
                                        <p:tgtEl>
                                          <p:spTgt spid="95"/>
                                        </p:tgtEl>
                                        <p:attrNameLst>
                                          <p:attrName>style.visibility</p:attrName>
                                        </p:attrNameLst>
                                      </p:cBhvr>
                                      <p:to>
                                        <p:strVal val="visible"/>
                                      </p:to>
                                    </p:set>
                                    <p:anim calcmode="lin" valueType="num">
                                      <p:cBhvr>
                                        <p:cTn dur="1000" fill="hold" id="529"/>
                                        <p:tgtEl>
                                          <p:spTgt spid="95"/>
                                        </p:tgtEl>
                                        <p:attrNameLst>
                                          <p:attrName>ppt_w</p:attrName>
                                        </p:attrNameLst>
                                      </p:cBhvr>
                                      <p:tavLst>
                                        <p:tav tm="0">
                                          <p:val>
                                            <p:fltVal val="0"/>
                                          </p:val>
                                        </p:tav>
                                        <p:tav tm="100000">
                                          <p:val>
                                            <p:strVal val="#ppt_w"/>
                                          </p:val>
                                        </p:tav>
                                      </p:tavLst>
                                    </p:anim>
                                    <p:anim calcmode="lin" valueType="num">
                                      <p:cBhvr>
                                        <p:cTn dur="1000" fill="hold" id="530"/>
                                        <p:tgtEl>
                                          <p:spTgt spid="95"/>
                                        </p:tgtEl>
                                        <p:attrNameLst>
                                          <p:attrName>ppt_h</p:attrName>
                                        </p:attrNameLst>
                                      </p:cBhvr>
                                      <p:tavLst>
                                        <p:tav tm="0">
                                          <p:val>
                                            <p:fltVal val="0"/>
                                          </p:val>
                                        </p:tav>
                                        <p:tav tm="100000">
                                          <p:val>
                                            <p:strVal val="#ppt_h"/>
                                          </p:val>
                                        </p:tav>
                                      </p:tavLst>
                                    </p:anim>
                                    <p:anim calcmode="lin" valueType="num">
                                      <p:cBhvr>
                                        <p:cTn dur="1000" fill="hold" id="531"/>
                                        <p:tgtEl>
                                          <p:spTgt spid="95"/>
                                        </p:tgtEl>
                                        <p:attrNameLst>
                                          <p:attrName>style.rotation</p:attrName>
                                        </p:attrNameLst>
                                      </p:cBhvr>
                                      <p:tavLst>
                                        <p:tav tm="0">
                                          <p:val>
                                            <p:fltVal val="90"/>
                                          </p:val>
                                        </p:tav>
                                        <p:tav tm="100000">
                                          <p:val>
                                            <p:fltVal val="0"/>
                                          </p:val>
                                        </p:tav>
                                      </p:tavLst>
                                    </p:anim>
                                    <p:animEffect filter="fade" transition="in">
                                      <p:cBhvr>
                                        <p:cTn dur="1000" id="532"/>
                                        <p:tgtEl>
                                          <p:spTgt spid="95"/>
                                        </p:tgtEl>
                                      </p:cBhvr>
                                    </p:animEffect>
                                  </p:childTnLst>
                                </p:cTn>
                              </p:par>
                              <p:par>
                                <p:cTn fill="hold" grpId="0" id="533" nodeType="withEffect" presetClass="entr" presetID="31" presetSubtype="0">
                                  <p:stCondLst>
                                    <p:cond delay="500"/>
                                  </p:stCondLst>
                                  <p:childTnLst>
                                    <p:set>
                                      <p:cBhvr>
                                        <p:cTn dur="1" fill="hold" id="534">
                                          <p:stCondLst>
                                            <p:cond delay="0"/>
                                          </p:stCondLst>
                                        </p:cTn>
                                        <p:tgtEl>
                                          <p:spTgt spid="96"/>
                                        </p:tgtEl>
                                        <p:attrNameLst>
                                          <p:attrName>style.visibility</p:attrName>
                                        </p:attrNameLst>
                                      </p:cBhvr>
                                      <p:to>
                                        <p:strVal val="visible"/>
                                      </p:to>
                                    </p:set>
                                    <p:anim calcmode="lin" valueType="num">
                                      <p:cBhvr>
                                        <p:cTn dur="1000" fill="hold" id="535"/>
                                        <p:tgtEl>
                                          <p:spTgt spid="96"/>
                                        </p:tgtEl>
                                        <p:attrNameLst>
                                          <p:attrName>ppt_w</p:attrName>
                                        </p:attrNameLst>
                                      </p:cBhvr>
                                      <p:tavLst>
                                        <p:tav tm="0">
                                          <p:val>
                                            <p:fltVal val="0"/>
                                          </p:val>
                                        </p:tav>
                                        <p:tav tm="100000">
                                          <p:val>
                                            <p:strVal val="#ppt_w"/>
                                          </p:val>
                                        </p:tav>
                                      </p:tavLst>
                                    </p:anim>
                                    <p:anim calcmode="lin" valueType="num">
                                      <p:cBhvr>
                                        <p:cTn dur="1000" fill="hold" id="536"/>
                                        <p:tgtEl>
                                          <p:spTgt spid="96"/>
                                        </p:tgtEl>
                                        <p:attrNameLst>
                                          <p:attrName>ppt_h</p:attrName>
                                        </p:attrNameLst>
                                      </p:cBhvr>
                                      <p:tavLst>
                                        <p:tav tm="0">
                                          <p:val>
                                            <p:fltVal val="0"/>
                                          </p:val>
                                        </p:tav>
                                        <p:tav tm="100000">
                                          <p:val>
                                            <p:strVal val="#ppt_h"/>
                                          </p:val>
                                        </p:tav>
                                      </p:tavLst>
                                    </p:anim>
                                    <p:anim calcmode="lin" valueType="num">
                                      <p:cBhvr>
                                        <p:cTn dur="1000" fill="hold" id="537"/>
                                        <p:tgtEl>
                                          <p:spTgt spid="96"/>
                                        </p:tgtEl>
                                        <p:attrNameLst>
                                          <p:attrName>style.rotation</p:attrName>
                                        </p:attrNameLst>
                                      </p:cBhvr>
                                      <p:tavLst>
                                        <p:tav tm="0">
                                          <p:val>
                                            <p:fltVal val="90"/>
                                          </p:val>
                                        </p:tav>
                                        <p:tav tm="100000">
                                          <p:val>
                                            <p:fltVal val="0"/>
                                          </p:val>
                                        </p:tav>
                                      </p:tavLst>
                                    </p:anim>
                                    <p:animEffect filter="fade" transition="in">
                                      <p:cBhvr>
                                        <p:cTn dur="1000" id="538"/>
                                        <p:tgtEl>
                                          <p:spTgt spid="96"/>
                                        </p:tgtEl>
                                      </p:cBhvr>
                                    </p:animEffect>
                                  </p:childTnLst>
                                </p:cTn>
                              </p:par>
                              <p:par>
                                <p:cTn fill="hold" grpId="0" id="539" nodeType="withEffect" presetClass="entr" presetID="31" presetSubtype="0">
                                  <p:stCondLst>
                                    <p:cond delay="500"/>
                                  </p:stCondLst>
                                  <p:childTnLst>
                                    <p:set>
                                      <p:cBhvr>
                                        <p:cTn dur="1" fill="hold" id="540">
                                          <p:stCondLst>
                                            <p:cond delay="0"/>
                                          </p:stCondLst>
                                        </p:cTn>
                                        <p:tgtEl>
                                          <p:spTgt spid="97"/>
                                        </p:tgtEl>
                                        <p:attrNameLst>
                                          <p:attrName>style.visibility</p:attrName>
                                        </p:attrNameLst>
                                      </p:cBhvr>
                                      <p:to>
                                        <p:strVal val="visible"/>
                                      </p:to>
                                    </p:set>
                                    <p:anim calcmode="lin" valueType="num">
                                      <p:cBhvr>
                                        <p:cTn dur="1000" fill="hold" id="541"/>
                                        <p:tgtEl>
                                          <p:spTgt spid="97"/>
                                        </p:tgtEl>
                                        <p:attrNameLst>
                                          <p:attrName>ppt_w</p:attrName>
                                        </p:attrNameLst>
                                      </p:cBhvr>
                                      <p:tavLst>
                                        <p:tav tm="0">
                                          <p:val>
                                            <p:fltVal val="0"/>
                                          </p:val>
                                        </p:tav>
                                        <p:tav tm="100000">
                                          <p:val>
                                            <p:strVal val="#ppt_w"/>
                                          </p:val>
                                        </p:tav>
                                      </p:tavLst>
                                    </p:anim>
                                    <p:anim calcmode="lin" valueType="num">
                                      <p:cBhvr>
                                        <p:cTn dur="1000" fill="hold" id="542"/>
                                        <p:tgtEl>
                                          <p:spTgt spid="97"/>
                                        </p:tgtEl>
                                        <p:attrNameLst>
                                          <p:attrName>ppt_h</p:attrName>
                                        </p:attrNameLst>
                                      </p:cBhvr>
                                      <p:tavLst>
                                        <p:tav tm="0">
                                          <p:val>
                                            <p:fltVal val="0"/>
                                          </p:val>
                                        </p:tav>
                                        <p:tav tm="100000">
                                          <p:val>
                                            <p:strVal val="#ppt_h"/>
                                          </p:val>
                                        </p:tav>
                                      </p:tavLst>
                                    </p:anim>
                                    <p:anim calcmode="lin" valueType="num">
                                      <p:cBhvr>
                                        <p:cTn dur="1000" fill="hold" id="543"/>
                                        <p:tgtEl>
                                          <p:spTgt spid="97"/>
                                        </p:tgtEl>
                                        <p:attrNameLst>
                                          <p:attrName>style.rotation</p:attrName>
                                        </p:attrNameLst>
                                      </p:cBhvr>
                                      <p:tavLst>
                                        <p:tav tm="0">
                                          <p:val>
                                            <p:fltVal val="90"/>
                                          </p:val>
                                        </p:tav>
                                        <p:tav tm="100000">
                                          <p:val>
                                            <p:fltVal val="0"/>
                                          </p:val>
                                        </p:tav>
                                      </p:tavLst>
                                    </p:anim>
                                    <p:animEffect filter="fade" transition="in">
                                      <p:cBhvr>
                                        <p:cTn dur="1000" id="544"/>
                                        <p:tgtEl>
                                          <p:spTgt spid="97"/>
                                        </p:tgtEl>
                                      </p:cBhvr>
                                    </p:animEffect>
                                  </p:childTnLst>
                                </p:cTn>
                              </p:par>
                              <p:par>
                                <p:cTn fill="hold" grpId="0" id="545" nodeType="withEffect" presetClass="entr" presetID="31" presetSubtype="0">
                                  <p:stCondLst>
                                    <p:cond delay="500"/>
                                  </p:stCondLst>
                                  <p:childTnLst>
                                    <p:set>
                                      <p:cBhvr>
                                        <p:cTn dur="1" fill="hold" id="546">
                                          <p:stCondLst>
                                            <p:cond delay="0"/>
                                          </p:stCondLst>
                                        </p:cTn>
                                        <p:tgtEl>
                                          <p:spTgt spid="98"/>
                                        </p:tgtEl>
                                        <p:attrNameLst>
                                          <p:attrName>style.visibility</p:attrName>
                                        </p:attrNameLst>
                                      </p:cBhvr>
                                      <p:to>
                                        <p:strVal val="visible"/>
                                      </p:to>
                                    </p:set>
                                    <p:anim calcmode="lin" valueType="num">
                                      <p:cBhvr>
                                        <p:cTn dur="1000" fill="hold" id="547"/>
                                        <p:tgtEl>
                                          <p:spTgt spid="98"/>
                                        </p:tgtEl>
                                        <p:attrNameLst>
                                          <p:attrName>ppt_w</p:attrName>
                                        </p:attrNameLst>
                                      </p:cBhvr>
                                      <p:tavLst>
                                        <p:tav tm="0">
                                          <p:val>
                                            <p:fltVal val="0"/>
                                          </p:val>
                                        </p:tav>
                                        <p:tav tm="100000">
                                          <p:val>
                                            <p:strVal val="#ppt_w"/>
                                          </p:val>
                                        </p:tav>
                                      </p:tavLst>
                                    </p:anim>
                                    <p:anim calcmode="lin" valueType="num">
                                      <p:cBhvr>
                                        <p:cTn dur="1000" fill="hold" id="548"/>
                                        <p:tgtEl>
                                          <p:spTgt spid="98"/>
                                        </p:tgtEl>
                                        <p:attrNameLst>
                                          <p:attrName>ppt_h</p:attrName>
                                        </p:attrNameLst>
                                      </p:cBhvr>
                                      <p:tavLst>
                                        <p:tav tm="0">
                                          <p:val>
                                            <p:fltVal val="0"/>
                                          </p:val>
                                        </p:tav>
                                        <p:tav tm="100000">
                                          <p:val>
                                            <p:strVal val="#ppt_h"/>
                                          </p:val>
                                        </p:tav>
                                      </p:tavLst>
                                    </p:anim>
                                    <p:anim calcmode="lin" valueType="num">
                                      <p:cBhvr>
                                        <p:cTn dur="1000" fill="hold" id="549"/>
                                        <p:tgtEl>
                                          <p:spTgt spid="98"/>
                                        </p:tgtEl>
                                        <p:attrNameLst>
                                          <p:attrName>style.rotation</p:attrName>
                                        </p:attrNameLst>
                                      </p:cBhvr>
                                      <p:tavLst>
                                        <p:tav tm="0">
                                          <p:val>
                                            <p:fltVal val="90"/>
                                          </p:val>
                                        </p:tav>
                                        <p:tav tm="100000">
                                          <p:val>
                                            <p:fltVal val="0"/>
                                          </p:val>
                                        </p:tav>
                                      </p:tavLst>
                                    </p:anim>
                                    <p:animEffect filter="fade" transition="in">
                                      <p:cBhvr>
                                        <p:cTn dur="1000" id="550"/>
                                        <p:tgtEl>
                                          <p:spTgt spid="98"/>
                                        </p:tgtEl>
                                      </p:cBhvr>
                                    </p:animEffect>
                                  </p:childTnLst>
                                </p:cTn>
                              </p:par>
                              <p:par>
                                <p:cTn fill="hold" grpId="0" id="551" nodeType="withEffect" presetClass="entr" presetID="31" presetSubtype="0">
                                  <p:stCondLst>
                                    <p:cond delay="500"/>
                                  </p:stCondLst>
                                  <p:childTnLst>
                                    <p:set>
                                      <p:cBhvr>
                                        <p:cTn dur="1" fill="hold" id="552">
                                          <p:stCondLst>
                                            <p:cond delay="0"/>
                                          </p:stCondLst>
                                        </p:cTn>
                                        <p:tgtEl>
                                          <p:spTgt spid="99"/>
                                        </p:tgtEl>
                                        <p:attrNameLst>
                                          <p:attrName>style.visibility</p:attrName>
                                        </p:attrNameLst>
                                      </p:cBhvr>
                                      <p:to>
                                        <p:strVal val="visible"/>
                                      </p:to>
                                    </p:set>
                                    <p:anim calcmode="lin" valueType="num">
                                      <p:cBhvr>
                                        <p:cTn dur="1000" fill="hold" id="553"/>
                                        <p:tgtEl>
                                          <p:spTgt spid="99"/>
                                        </p:tgtEl>
                                        <p:attrNameLst>
                                          <p:attrName>ppt_w</p:attrName>
                                        </p:attrNameLst>
                                      </p:cBhvr>
                                      <p:tavLst>
                                        <p:tav tm="0">
                                          <p:val>
                                            <p:fltVal val="0"/>
                                          </p:val>
                                        </p:tav>
                                        <p:tav tm="100000">
                                          <p:val>
                                            <p:strVal val="#ppt_w"/>
                                          </p:val>
                                        </p:tav>
                                      </p:tavLst>
                                    </p:anim>
                                    <p:anim calcmode="lin" valueType="num">
                                      <p:cBhvr>
                                        <p:cTn dur="1000" fill="hold" id="554"/>
                                        <p:tgtEl>
                                          <p:spTgt spid="99"/>
                                        </p:tgtEl>
                                        <p:attrNameLst>
                                          <p:attrName>ppt_h</p:attrName>
                                        </p:attrNameLst>
                                      </p:cBhvr>
                                      <p:tavLst>
                                        <p:tav tm="0">
                                          <p:val>
                                            <p:fltVal val="0"/>
                                          </p:val>
                                        </p:tav>
                                        <p:tav tm="100000">
                                          <p:val>
                                            <p:strVal val="#ppt_h"/>
                                          </p:val>
                                        </p:tav>
                                      </p:tavLst>
                                    </p:anim>
                                    <p:anim calcmode="lin" valueType="num">
                                      <p:cBhvr>
                                        <p:cTn dur="1000" fill="hold" id="555"/>
                                        <p:tgtEl>
                                          <p:spTgt spid="99"/>
                                        </p:tgtEl>
                                        <p:attrNameLst>
                                          <p:attrName>style.rotation</p:attrName>
                                        </p:attrNameLst>
                                      </p:cBhvr>
                                      <p:tavLst>
                                        <p:tav tm="0">
                                          <p:val>
                                            <p:fltVal val="90"/>
                                          </p:val>
                                        </p:tav>
                                        <p:tav tm="100000">
                                          <p:val>
                                            <p:fltVal val="0"/>
                                          </p:val>
                                        </p:tav>
                                      </p:tavLst>
                                    </p:anim>
                                    <p:animEffect filter="fade" transition="in">
                                      <p:cBhvr>
                                        <p:cTn dur="1000" id="556"/>
                                        <p:tgtEl>
                                          <p:spTgt spid="99"/>
                                        </p:tgtEl>
                                      </p:cBhvr>
                                    </p:animEffect>
                                  </p:childTnLst>
                                </p:cTn>
                              </p:par>
                              <p:par>
                                <p:cTn fill="hold" grpId="0" id="557" nodeType="withEffect" presetClass="entr" presetID="31" presetSubtype="0">
                                  <p:stCondLst>
                                    <p:cond delay="500"/>
                                  </p:stCondLst>
                                  <p:childTnLst>
                                    <p:set>
                                      <p:cBhvr>
                                        <p:cTn dur="1" fill="hold" id="558">
                                          <p:stCondLst>
                                            <p:cond delay="0"/>
                                          </p:stCondLst>
                                        </p:cTn>
                                        <p:tgtEl>
                                          <p:spTgt spid="100"/>
                                        </p:tgtEl>
                                        <p:attrNameLst>
                                          <p:attrName>style.visibility</p:attrName>
                                        </p:attrNameLst>
                                      </p:cBhvr>
                                      <p:to>
                                        <p:strVal val="visible"/>
                                      </p:to>
                                    </p:set>
                                    <p:anim calcmode="lin" valueType="num">
                                      <p:cBhvr>
                                        <p:cTn dur="1000" fill="hold" id="559"/>
                                        <p:tgtEl>
                                          <p:spTgt spid="100"/>
                                        </p:tgtEl>
                                        <p:attrNameLst>
                                          <p:attrName>ppt_w</p:attrName>
                                        </p:attrNameLst>
                                      </p:cBhvr>
                                      <p:tavLst>
                                        <p:tav tm="0">
                                          <p:val>
                                            <p:fltVal val="0"/>
                                          </p:val>
                                        </p:tav>
                                        <p:tav tm="100000">
                                          <p:val>
                                            <p:strVal val="#ppt_w"/>
                                          </p:val>
                                        </p:tav>
                                      </p:tavLst>
                                    </p:anim>
                                    <p:anim calcmode="lin" valueType="num">
                                      <p:cBhvr>
                                        <p:cTn dur="1000" fill="hold" id="560"/>
                                        <p:tgtEl>
                                          <p:spTgt spid="100"/>
                                        </p:tgtEl>
                                        <p:attrNameLst>
                                          <p:attrName>ppt_h</p:attrName>
                                        </p:attrNameLst>
                                      </p:cBhvr>
                                      <p:tavLst>
                                        <p:tav tm="0">
                                          <p:val>
                                            <p:fltVal val="0"/>
                                          </p:val>
                                        </p:tav>
                                        <p:tav tm="100000">
                                          <p:val>
                                            <p:strVal val="#ppt_h"/>
                                          </p:val>
                                        </p:tav>
                                      </p:tavLst>
                                    </p:anim>
                                    <p:anim calcmode="lin" valueType="num">
                                      <p:cBhvr>
                                        <p:cTn dur="1000" fill="hold" id="561"/>
                                        <p:tgtEl>
                                          <p:spTgt spid="100"/>
                                        </p:tgtEl>
                                        <p:attrNameLst>
                                          <p:attrName>style.rotation</p:attrName>
                                        </p:attrNameLst>
                                      </p:cBhvr>
                                      <p:tavLst>
                                        <p:tav tm="0">
                                          <p:val>
                                            <p:fltVal val="90"/>
                                          </p:val>
                                        </p:tav>
                                        <p:tav tm="100000">
                                          <p:val>
                                            <p:fltVal val="0"/>
                                          </p:val>
                                        </p:tav>
                                      </p:tavLst>
                                    </p:anim>
                                    <p:animEffect filter="fade" transition="in">
                                      <p:cBhvr>
                                        <p:cTn dur="1000" id="562"/>
                                        <p:tgtEl>
                                          <p:spTgt spid="100"/>
                                        </p:tgtEl>
                                      </p:cBhvr>
                                    </p:animEffect>
                                  </p:childTnLst>
                                </p:cTn>
                              </p:par>
                              <p:par>
                                <p:cTn fill="hold" grpId="0" id="563" nodeType="withEffect" presetClass="entr" presetID="31" presetSubtype="0">
                                  <p:stCondLst>
                                    <p:cond delay="500"/>
                                  </p:stCondLst>
                                  <p:childTnLst>
                                    <p:set>
                                      <p:cBhvr>
                                        <p:cTn dur="1" fill="hold" id="564">
                                          <p:stCondLst>
                                            <p:cond delay="0"/>
                                          </p:stCondLst>
                                        </p:cTn>
                                        <p:tgtEl>
                                          <p:spTgt spid="101"/>
                                        </p:tgtEl>
                                        <p:attrNameLst>
                                          <p:attrName>style.visibility</p:attrName>
                                        </p:attrNameLst>
                                      </p:cBhvr>
                                      <p:to>
                                        <p:strVal val="visible"/>
                                      </p:to>
                                    </p:set>
                                    <p:anim calcmode="lin" valueType="num">
                                      <p:cBhvr>
                                        <p:cTn dur="1000" fill="hold" id="565"/>
                                        <p:tgtEl>
                                          <p:spTgt spid="101"/>
                                        </p:tgtEl>
                                        <p:attrNameLst>
                                          <p:attrName>ppt_w</p:attrName>
                                        </p:attrNameLst>
                                      </p:cBhvr>
                                      <p:tavLst>
                                        <p:tav tm="0">
                                          <p:val>
                                            <p:fltVal val="0"/>
                                          </p:val>
                                        </p:tav>
                                        <p:tav tm="100000">
                                          <p:val>
                                            <p:strVal val="#ppt_w"/>
                                          </p:val>
                                        </p:tav>
                                      </p:tavLst>
                                    </p:anim>
                                    <p:anim calcmode="lin" valueType="num">
                                      <p:cBhvr>
                                        <p:cTn dur="1000" fill="hold" id="566"/>
                                        <p:tgtEl>
                                          <p:spTgt spid="101"/>
                                        </p:tgtEl>
                                        <p:attrNameLst>
                                          <p:attrName>ppt_h</p:attrName>
                                        </p:attrNameLst>
                                      </p:cBhvr>
                                      <p:tavLst>
                                        <p:tav tm="0">
                                          <p:val>
                                            <p:fltVal val="0"/>
                                          </p:val>
                                        </p:tav>
                                        <p:tav tm="100000">
                                          <p:val>
                                            <p:strVal val="#ppt_h"/>
                                          </p:val>
                                        </p:tav>
                                      </p:tavLst>
                                    </p:anim>
                                    <p:anim calcmode="lin" valueType="num">
                                      <p:cBhvr>
                                        <p:cTn dur="1000" fill="hold" id="567"/>
                                        <p:tgtEl>
                                          <p:spTgt spid="101"/>
                                        </p:tgtEl>
                                        <p:attrNameLst>
                                          <p:attrName>style.rotation</p:attrName>
                                        </p:attrNameLst>
                                      </p:cBhvr>
                                      <p:tavLst>
                                        <p:tav tm="0">
                                          <p:val>
                                            <p:fltVal val="90"/>
                                          </p:val>
                                        </p:tav>
                                        <p:tav tm="100000">
                                          <p:val>
                                            <p:fltVal val="0"/>
                                          </p:val>
                                        </p:tav>
                                      </p:tavLst>
                                    </p:anim>
                                    <p:animEffect filter="fade" transition="in">
                                      <p:cBhvr>
                                        <p:cTn dur="1000" id="568"/>
                                        <p:tgtEl>
                                          <p:spTgt spid="101"/>
                                        </p:tgtEl>
                                      </p:cBhvr>
                                    </p:animEffect>
                                  </p:childTnLst>
                                </p:cTn>
                              </p:par>
                              <p:par>
                                <p:cTn fill="hold" grpId="0" id="569" nodeType="withEffect" presetClass="entr" presetID="31" presetSubtype="0">
                                  <p:stCondLst>
                                    <p:cond delay="500"/>
                                  </p:stCondLst>
                                  <p:childTnLst>
                                    <p:set>
                                      <p:cBhvr>
                                        <p:cTn dur="1" fill="hold" id="570">
                                          <p:stCondLst>
                                            <p:cond delay="0"/>
                                          </p:stCondLst>
                                        </p:cTn>
                                        <p:tgtEl>
                                          <p:spTgt spid="102"/>
                                        </p:tgtEl>
                                        <p:attrNameLst>
                                          <p:attrName>style.visibility</p:attrName>
                                        </p:attrNameLst>
                                      </p:cBhvr>
                                      <p:to>
                                        <p:strVal val="visible"/>
                                      </p:to>
                                    </p:set>
                                    <p:anim calcmode="lin" valueType="num">
                                      <p:cBhvr>
                                        <p:cTn dur="1000" fill="hold" id="571"/>
                                        <p:tgtEl>
                                          <p:spTgt spid="102"/>
                                        </p:tgtEl>
                                        <p:attrNameLst>
                                          <p:attrName>ppt_w</p:attrName>
                                        </p:attrNameLst>
                                      </p:cBhvr>
                                      <p:tavLst>
                                        <p:tav tm="0">
                                          <p:val>
                                            <p:fltVal val="0"/>
                                          </p:val>
                                        </p:tav>
                                        <p:tav tm="100000">
                                          <p:val>
                                            <p:strVal val="#ppt_w"/>
                                          </p:val>
                                        </p:tav>
                                      </p:tavLst>
                                    </p:anim>
                                    <p:anim calcmode="lin" valueType="num">
                                      <p:cBhvr>
                                        <p:cTn dur="1000" fill="hold" id="572"/>
                                        <p:tgtEl>
                                          <p:spTgt spid="102"/>
                                        </p:tgtEl>
                                        <p:attrNameLst>
                                          <p:attrName>ppt_h</p:attrName>
                                        </p:attrNameLst>
                                      </p:cBhvr>
                                      <p:tavLst>
                                        <p:tav tm="0">
                                          <p:val>
                                            <p:fltVal val="0"/>
                                          </p:val>
                                        </p:tav>
                                        <p:tav tm="100000">
                                          <p:val>
                                            <p:strVal val="#ppt_h"/>
                                          </p:val>
                                        </p:tav>
                                      </p:tavLst>
                                    </p:anim>
                                    <p:anim calcmode="lin" valueType="num">
                                      <p:cBhvr>
                                        <p:cTn dur="1000" fill="hold" id="573"/>
                                        <p:tgtEl>
                                          <p:spTgt spid="102"/>
                                        </p:tgtEl>
                                        <p:attrNameLst>
                                          <p:attrName>style.rotation</p:attrName>
                                        </p:attrNameLst>
                                      </p:cBhvr>
                                      <p:tavLst>
                                        <p:tav tm="0">
                                          <p:val>
                                            <p:fltVal val="90"/>
                                          </p:val>
                                        </p:tav>
                                        <p:tav tm="100000">
                                          <p:val>
                                            <p:fltVal val="0"/>
                                          </p:val>
                                        </p:tav>
                                      </p:tavLst>
                                    </p:anim>
                                    <p:animEffect filter="fade" transition="in">
                                      <p:cBhvr>
                                        <p:cTn dur="1000" id="574"/>
                                        <p:tgtEl>
                                          <p:spTgt spid="102"/>
                                        </p:tgtEl>
                                      </p:cBhvr>
                                    </p:animEffect>
                                  </p:childTnLst>
                                </p:cTn>
                              </p:par>
                              <p:par>
                                <p:cTn fill="hold" grpId="0" id="575" nodeType="withEffect" presetClass="entr" presetID="31" presetSubtype="0">
                                  <p:stCondLst>
                                    <p:cond delay="500"/>
                                  </p:stCondLst>
                                  <p:childTnLst>
                                    <p:set>
                                      <p:cBhvr>
                                        <p:cTn dur="1" fill="hold" id="576">
                                          <p:stCondLst>
                                            <p:cond delay="0"/>
                                          </p:stCondLst>
                                        </p:cTn>
                                        <p:tgtEl>
                                          <p:spTgt spid="103"/>
                                        </p:tgtEl>
                                        <p:attrNameLst>
                                          <p:attrName>style.visibility</p:attrName>
                                        </p:attrNameLst>
                                      </p:cBhvr>
                                      <p:to>
                                        <p:strVal val="visible"/>
                                      </p:to>
                                    </p:set>
                                    <p:anim calcmode="lin" valueType="num">
                                      <p:cBhvr>
                                        <p:cTn dur="1000" fill="hold" id="577"/>
                                        <p:tgtEl>
                                          <p:spTgt spid="103"/>
                                        </p:tgtEl>
                                        <p:attrNameLst>
                                          <p:attrName>ppt_w</p:attrName>
                                        </p:attrNameLst>
                                      </p:cBhvr>
                                      <p:tavLst>
                                        <p:tav tm="0">
                                          <p:val>
                                            <p:fltVal val="0"/>
                                          </p:val>
                                        </p:tav>
                                        <p:tav tm="100000">
                                          <p:val>
                                            <p:strVal val="#ppt_w"/>
                                          </p:val>
                                        </p:tav>
                                      </p:tavLst>
                                    </p:anim>
                                    <p:anim calcmode="lin" valueType="num">
                                      <p:cBhvr>
                                        <p:cTn dur="1000" fill="hold" id="578"/>
                                        <p:tgtEl>
                                          <p:spTgt spid="103"/>
                                        </p:tgtEl>
                                        <p:attrNameLst>
                                          <p:attrName>ppt_h</p:attrName>
                                        </p:attrNameLst>
                                      </p:cBhvr>
                                      <p:tavLst>
                                        <p:tav tm="0">
                                          <p:val>
                                            <p:fltVal val="0"/>
                                          </p:val>
                                        </p:tav>
                                        <p:tav tm="100000">
                                          <p:val>
                                            <p:strVal val="#ppt_h"/>
                                          </p:val>
                                        </p:tav>
                                      </p:tavLst>
                                    </p:anim>
                                    <p:anim calcmode="lin" valueType="num">
                                      <p:cBhvr>
                                        <p:cTn dur="1000" fill="hold" id="579"/>
                                        <p:tgtEl>
                                          <p:spTgt spid="103"/>
                                        </p:tgtEl>
                                        <p:attrNameLst>
                                          <p:attrName>style.rotation</p:attrName>
                                        </p:attrNameLst>
                                      </p:cBhvr>
                                      <p:tavLst>
                                        <p:tav tm="0">
                                          <p:val>
                                            <p:fltVal val="90"/>
                                          </p:val>
                                        </p:tav>
                                        <p:tav tm="100000">
                                          <p:val>
                                            <p:fltVal val="0"/>
                                          </p:val>
                                        </p:tav>
                                      </p:tavLst>
                                    </p:anim>
                                    <p:animEffect filter="fade" transition="in">
                                      <p:cBhvr>
                                        <p:cTn dur="1000" id="580"/>
                                        <p:tgtEl>
                                          <p:spTgt spid="103"/>
                                        </p:tgtEl>
                                      </p:cBhvr>
                                    </p:animEffect>
                                  </p:childTnLst>
                                </p:cTn>
                              </p:par>
                              <p:par>
                                <p:cTn fill="hold" grpId="0" id="581" nodeType="withEffect" presetClass="entr" presetID="31" presetSubtype="0">
                                  <p:stCondLst>
                                    <p:cond delay="500"/>
                                  </p:stCondLst>
                                  <p:childTnLst>
                                    <p:set>
                                      <p:cBhvr>
                                        <p:cTn dur="1" fill="hold" id="582">
                                          <p:stCondLst>
                                            <p:cond delay="0"/>
                                          </p:stCondLst>
                                        </p:cTn>
                                        <p:tgtEl>
                                          <p:spTgt spid="104"/>
                                        </p:tgtEl>
                                        <p:attrNameLst>
                                          <p:attrName>style.visibility</p:attrName>
                                        </p:attrNameLst>
                                      </p:cBhvr>
                                      <p:to>
                                        <p:strVal val="visible"/>
                                      </p:to>
                                    </p:set>
                                    <p:anim calcmode="lin" valueType="num">
                                      <p:cBhvr>
                                        <p:cTn dur="1000" fill="hold" id="583"/>
                                        <p:tgtEl>
                                          <p:spTgt spid="104"/>
                                        </p:tgtEl>
                                        <p:attrNameLst>
                                          <p:attrName>ppt_w</p:attrName>
                                        </p:attrNameLst>
                                      </p:cBhvr>
                                      <p:tavLst>
                                        <p:tav tm="0">
                                          <p:val>
                                            <p:fltVal val="0"/>
                                          </p:val>
                                        </p:tav>
                                        <p:tav tm="100000">
                                          <p:val>
                                            <p:strVal val="#ppt_w"/>
                                          </p:val>
                                        </p:tav>
                                      </p:tavLst>
                                    </p:anim>
                                    <p:anim calcmode="lin" valueType="num">
                                      <p:cBhvr>
                                        <p:cTn dur="1000" fill="hold" id="584"/>
                                        <p:tgtEl>
                                          <p:spTgt spid="104"/>
                                        </p:tgtEl>
                                        <p:attrNameLst>
                                          <p:attrName>ppt_h</p:attrName>
                                        </p:attrNameLst>
                                      </p:cBhvr>
                                      <p:tavLst>
                                        <p:tav tm="0">
                                          <p:val>
                                            <p:fltVal val="0"/>
                                          </p:val>
                                        </p:tav>
                                        <p:tav tm="100000">
                                          <p:val>
                                            <p:strVal val="#ppt_h"/>
                                          </p:val>
                                        </p:tav>
                                      </p:tavLst>
                                    </p:anim>
                                    <p:anim calcmode="lin" valueType="num">
                                      <p:cBhvr>
                                        <p:cTn dur="1000" fill="hold" id="585"/>
                                        <p:tgtEl>
                                          <p:spTgt spid="104"/>
                                        </p:tgtEl>
                                        <p:attrNameLst>
                                          <p:attrName>style.rotation</p:attrName>
                                        </p:attrNameLst>
                                      </p:cBhvr>
                                      <p:tavLst>
                                        <p:tav tm="0">
                                          <p:val>
                                            <p:fltVal val="90"/>
                                          </p:val>
                                        </p:tav>
                                        <p:tav tm="100000">
                                          <p:val>
                                            <p:fltVal val="0"/>
                                          </p:val>
                                        </p:tav>
                                      </p:tavLst>
                                    </p:anim>
                                    <p:animEffect filter="fade" transition="in">
                                      <p:cBhvr>
                                        <p:cTn dur="1000" id="586"/>
                                        <p:tgtEl>
                                          <p:spTgt spid="104"/>
                                        </p:tgtEl>
                                      </p:cBhvr>
                                    </p:animEffect>
                                  </p:childTnLst>
                                </p:cTn>
                              </p:par>
                              <p:par>
                                <p:cTn fill="hold" grpId="0" id="587" nodeType="withEffect" presetClass="entr" presetID="31" presetSubtype="0">
                                  <p:stCondLst>
                                    <p:cond delay="500"/>
                                  </p:stCondLst>
                                  <p:childTnLst>
                                    <p:set>
                                      <p:cBhvr>
                                        <p:cTn dur="1" fill="hold" id="588">
                                          <p:stCondLst>
                                            <p:cond delay="0"/>
                                          </p:stCondLst>
                                        </p:cTn>
                                        <p:tgtEl>
                                          <p:spTgt spid="105"/>
                                        </p:tgtEl>
                                        <p:attrNameLst>
                                          <p:attrName>style.visibility</p:attrName>
                                        </p:attrNameLst>
                                      </p:cBhvr>
                                      <p:to>
                                        <p:strVal val="visible"/>
                                      </p:to>
                                    </p:set>
                                    <p:anim calcmode="lin" valueType="num">
                                      <p:cBhvr>
                                        <p:cTn dur="1000" fill="hold" id="589"/>
                                        <p:tgtEl>
                                          <p:spTgt spid="105"/>
                                        </p:tgtEl>
                                        <p:attrNameLst>
                                          <p:attrName>ppt_w</p:attrName>
                                        </p:attrNameLst>
                                      </p:cBhvr>
                                      <p:tavLst>
                                        <p:tav tm="0">
                                          <p:val>
                                            <p:fltVal val="0"/>
                                          </p:val>
                                        </p:tav>
                                        <p:tav tm="100000">
                                          <p:val>
                                            <p:strVal val="#ppt_w"/>
                                          </p:val>
                                        </p:tav>
                                      </p:tavLst>
                                    </p:anim>
                                    <p:anim calcmode="lin" valueType="num">
                                      <p:cBhvr>
                                        <p:cTn dur="1000" fill="hold" id="590"/>
                                        <p:tgtEl>
                                          <p:spTgt spid="105"/>
                                        </p:tgtEl>
                                        <p:attrNameLst>
                                          <p:attrName>ppt_h</p:attrName>
                                        </p:attrNameLst>
                                      </p:cBhvr>
                                      <p:tavLst>
                                        <p:tav tm="0">
                                          <p:val>
                                            <p:fltVal val="0"/>
                                          </p:val>
                                        </p:tav>
                                        <p:tav tm="100000">
                                          <p:val>
                                            <p:strVal val="#ppt_h"/>
                                          </p:val>
                                        </p:tav>
                                      </p:tavLst>
                                    </p:anim>
                                    <p:anim calcmode="lin" valueType="num">
                                      <p:cBhvr>
                                        <p:cTn dur="1000" fill="hold" id="591"/>
                                        <p:tgtEl>
                                          <p:spTgt spid="105"/>
                                        </p:tgtEl>
                                        <p:attrNameLst>
                                          <p:attrName>style.rotation</p:attrName>
                                        </p:attrNameLst>
                                      </p:cBhvr>
                                      <p:tavLst>
                                        <p:tav tm="0">
                                          <p:val>
                                            <p:fltVal val="90"/>
                                          </p:val>
                                        </p:tav>
                                        <p:tav tm="100000">
                                          <p:val>
                                            <p:fltVal val="0"/>
                                          </p:val>
                                        </p:tav>
                                      </p:tavLst>
                                    </p:anim>
                                    <p:animEffect filter="fade" transition="in">
                                      <p:cBhvr>
                                        <p:cTn dur="1000" id="592"/>
                                        <p:tgtEl>
                                          <p:spTgt spid="105"/>
                                        </p:tgtEl>
                                      </p:cBhvr>
                                    </p:animEffect>
                                  </p:childTnLst>
                                </p:cTn>
                              </p:par>
                              <p:par>
                                <p:cTn fill="hold" grpId="0" id="593" nodeType="withEffect" presetClass="entr" presetID="31" presetSubtype="0">
                                  <p:stCondLst>
                                    <p:cond delay="500"/>
                                  </p:stCondLst>
                                  <p:childTnLst>
                                    <p:set>
                                      <p:cBhvr>
                                        <p:cTn dur="1" fill="hold" id="594">
                                          <p:stCondLst>
                                            <p:cond delay="0"/>
                                          </p:stCondLst>
                                        </p:cTn>
                                        <p:tgtEl>
                                          <p:spTgt spid="106"/>
                                        </p:tgtEl>
                                        <p:attrNameLst>
                                          <p:attrName>style.visibility</p:attrName>
                                        </p:attrNameLst>
                                      </p:cBhvr>
                                      <p:to>
                                        <p:strVal val="visible"/>
                                      </p:to>
                                    </p:set>
                                    <p:anim calcmode="lin" valueType="num">
                                      <p:cBhvr>
                                        <p:cTn dur="1000" fill="hold" id="595"/>
                                        <p:tgtEl>
                                          <p:spTgt spid="106"/>
                                        </p:tgtEl>
                                        <p:attrNameLst>
                                          <p:attrName>ppt_w</p:attrName>
                                        </p:attrNameLst>
                                      </p:cBhvr>
                                      <p:tavLst>
                                        <p:tav tm="0">
                                          <p:val>
                                            <p:fltVal val="0"/>
                                          </p:val>
                                        </p:tav>
                                        <p:tav tm="100000">
                                          <p:val>
                                            <p:strVal val="#ppt_w"/>
                                          </p:val>
                                        </p:tav>
                                      </p:tavLst>
                                    </p:anim>
                                    <p:anim calcmode="lin" valueType="num">
                                      <p:cBhvr>
                                        <p:cTn dur="1000" fill="hold" id="596"/>
                                        <p:tgtEl>
                                          <p:spTgt spid="106"/>
                                        </p:tgtEl>
                                        <p:attrNameLst>
                                          <p:attrName>ppt_h</p:attrName>
                                        </p:attrNameLst>
                                      </p:cBhvr>
                                      <p:tavLst>
                                        <p:tav tm="0">
                                          <p:val>
                                            <p:fltVal val="0"/>
                                          </p:val>
                                        </p:tav>
                                        <p:tav tm="100000">
                                          <p:val>
                                            <p:strVal val="#ppt_h"/>
                                          </p:val>
                                        </p:tav>
                                      </p:tavLst>
                                    </p:anim>
                                    <p:anim calcmode="lin" valueType="num">
                                      <p:cBhvr>
                                        <p:cTn dur="1000" fill="hold" id="597"/>
                                        <p:tgtEl>
                                          <p:spTgt spid="106"/>
                                        </p:tgtEl>
                                        <p:attrNameLst>
                                          <p:attrName>style.rotation</p:attrName>
                                        </p:attrNameLst>
                                      </p:cBhvr>
                                      <p:tavLst>
                                        <p:tav tm="0">
                                          <p:val>
                                            <p:fltVal val="90"/>
                                          </p:val>
                                        </p:tav>
                                        <p:tav tm="100000">
                                          <p:val>
                                            <p:fltVal val="0"/>
                                          </p:val>
                                        </p:tav>
                                      </p:tavLst>
                                    </p:anim>
                                    <p:animEffect filter="fade" transition="in">
                                      <p:cBhvr>
                                        <p:cTn dur="1000" id="598"/>
                                        <p:tgtEl>
                                          <p:spTgt spid="106"/>
                                        </p:tgtEl>
                                      </p:cBhvr>
                                    </p:animEffect>
                                  </p:childTnLst>
                                </p:cTn>
                              </p:par>
                              <p:par>
                                <p:cTn fill="hold" grpId="0" id="599" nodeType="withEffect" presetClass="entr" presetID="31" presetSubtype="0">
                                  <p:stCondLst>
                                    <p:cond delay="500"/>
                                  </p:stCondLst>
                                  <p:childTnLst>
                                    <p:set>
                                      <p:cBhvr>
                                        <p:cTn dur="1" fill="hold" id="600">
                                          <p:stCondLst>
                                            <p:cond delay="0"/>
                                          </p:stCondLst>
                                        </p:cTn>
                                        <p:tgtEl>
                                          <p:spTgt spid="107"/>
                                        </p:tgtEl>
                                        <p:attrNameLst>
                                          <p:attrName>style.visibility</p:attrName>
                                        </p:attrNameLst>
                                      </p:cBhvr>
                                      <p:to>
                                        <p:strVal val="visible"/>
                                      </p:to>
                                    </p:set>
                                    <p:anim calcmode="lin" valueType="num">
                                      <p:cBhvr>
                                        <p:cTn dur="1000" fill="hold" id="601"/>
                                        <p:tgtEl>
                                          <p:spTgt spid="107"/>
                                        </p:tgtEl>
                                        <p:attrNameLst>
                                          <p:attrName>ppt_w</p:attrName>
                                        </p:attrNameLst>
                                      </p:cBhvr>
                                      <p:tavLst>
                                        <p:tav tm="0">
                                          <p:val>
                                            <p:fltVal val="0"/>
                                          </p:val>
                                        </p:tav>
                                        <p:tav tm="100000">
                                          <p:val>
                                            <p:strVal val="#ppt_w"/>
                                          </p:val>
                                        </p:tav>
                                      </p:tavLst>
                                    </p:anim>
                                    <p:anim calcmode="lin" valueType="num">
                                      <p:cBhvr>
                                        <p:cTn dur="1000" fill="hold" id="602"/>
                                        <p:tgtEl>
                                          <p:spTgt spid="107"/>
                                        </p:tgtEl>
                                        <p:attrNameLst>
                                          <p:attrName>ppt_h</p:attrName>
                                        </p:attrNameLst>
                                      </p:cBhvr>
                                      <p:tavLst>
                                        <p:tav tm="0">
                                          <p:val>
                                            <p:fltVal val="0"/>
                                          </p:val>
                                        </p:tav>
                                        <p:tav tm="100000">
                                          <p:val>
                                            <p:strVal val="#ppt_h"/>
                                          </p:val>
                                        </p:tav>
                                      </p:tavLst>
                                    </p:anim>
                                    <p:anim calcmode="lin" valueType="num">
                                      <p:cBhvr>
                                        <p:cTn dur="1000" fill="hold" id="603"/>
                                        <p:tgtEl>
                                          <p:spTgt spid="107"/>
                                        </p:tgtEl>
                                        <p:attrNameLst>
                                          <p:attrName>style.rotation</p:attrName>
                                        </p:attrNameLst>
                                      </p:cBhvr>
                                      <p:tavLst>
                                        <p:tav tm="0">
                                          <p:val>
                                            <p:fltVal val="90"/>
                                          </p:val>
                                        </p:tav>
                                        <p:tav tm="100000">
                                          <p:val>
                                            <p:fltVal val="0"/>
                                          </p:val>
                                        </p:tav>
                                      </p:tavLst>
                                    </p:anim>
                                    <p:animEffect filter="fade" transition="in">
                                      <p:cBhvr>
                                        <p:cTn dur="1000" id="604"/>
                                        <p:tgtEl>
                                          <p:spTgt spid="107"/>
                                        </p:tgtEl>
                                      </p:cBhvr>
                                    </p:animEffect>
                                  </p:childTnLst>
                                </p:cTn>
                              </p:par>
                              <p:par>
                                <p:cTn fill="hold" grpId="0" id="605" nodeType="withEffect" presetClass="entr" presetID="31" presetSubtype="0">
                                  <p:stCondLst>
                                    <p:cond delay="500"/>
                                  </p:stCondLst>
                                  <p:childTnLst>
                                    <p:set>
                                      <p:cBhvr>
                                        <p:cTn dur="1" fill="hold" id="606">
                                          <p:stCondLst>
                                            <p:cond delay="0"/>
                                          </p:stCondLst>
                                        </p:cTn>
                                        <p:tgtEl>
                                          <p:spTgt spid="108"/>
                                        </p:tgtEl>
                                        <p:attrNameLst>
                                          <p:attrName>style.visibility</p:attrName>
                                        </p:attrNameLst>
                                      </p:cBhvr>
                                      <p:to>
                                        <p:strVal val="visible"/>
                                      </p:to>
                                    </p:set>
                                    <p:anim calcmode="lin" valueType="num">
                                      <p:cBhvr>
                                        <p:cTn dur="1000" fill="hold" id="607"/>
                                        <p:tgtEl>
                                          <p:spTgt spid="108"/>
                                        </p:tgtEl>
                                        <p:attrNameLst>
                                          <p:attrName>ppt_w</p:attrName>
                                        </p:attrNameLst>
                                      </p:cBhvr>
                                      <p:tavLst>
                                        <p:tav tm="0">
                                          <p:val>
                                            <p:fltVal val="0"/>
                                          </p:val>
                                        </p:tav>
                                        <p:tav tm="100000">
                                          <p:val>
                                            <p:strVal val="#ppt_w"/>
                                          </p:val>
                                        </p:tav>
                                      </p:tavLst>
                                    </p:anim>
                                    <p:anim calcmode="lin" valueType="num">
                                      <p:cBhvr>
                                        <p:cTn dur="1000" fill="hold" id="608"/>
                                        <p:tgtEl>
                                          <p:spTgt spid="108"/>
                                        </p:tgtEl>
                                        <p:attrNameLst>
                                          <p:attrName>ppt_h</p:attrName>
                                        </p:attrNameLst>
                                      </p:cBhvr>
                                      <p:tavLst>
                                        <p:tav tm="0">
                                          <p:val>
                                            <p:fltVal val="0"/>
                                          </p:val>
                                        </p:tav>
                                        <p:tav tm="100000">
                                          <p:val>
                                            <p:strVal val="#ppt_h"/>
                                          </p:val>
                                        </p:tav>
                                      </p:tavLst>
                                    </p:anim>
                                    <p:anim calcmode="lin" valueType="num">
                                      <p:cBhvr>
                                        <p:cTn dur="1000" fill="hold" id="609"/>
                                        <p:tgtEl>
                                          <p:spTgt spid="108"/>
                                        </p:tgtEl>
                                        <p:attrNameLst>
                                          <p:attrName>style.rotation</p:attrName>
                                        </p:attrNameLst>
                                      </p:cBhvr>
                                      <p:tavLst>
                                        <p:tav tm="0">
                                          <p:val>
                                            <p:fltVal val="90"/>
                                          </p:val>
                                        </p:tav>
                                        <p:tav tm="100000">
                                          <p:val>
                                            <p:fltVal val="0"/>
                                          </p:val>
                                        </p:tav>
                                      </p:tavLst>
                                    </p:anim>
                                    <p:animEffect filter="fade" transition="in">
                                      <p:cBhvr>
                                        <p:cTn dur="1000" id="610"/>
                                        <p:tgtEl>
                                          <p:spTgt spid="108"/>
                                        </p:tgtEl>
                                      </p:cBhvr>
                                    </p:animEffect>
                                  </p:childTnLst>
                                </p:cTn>
                              </p:par>
                              <p:par>
                                <p:cTn fill="hold" grpId="0" id="611" nodeType="withEffect" presetClass="entr" presetID="31" presetSubtype="0">
                                  <p:stCondLst>
                                    <p:cond delay="500"/>
                                  </p:stCondLst>
                                  <p:childTnLst>
                                    <p:set>
                                      <p:cBhvr>
                                        <p:cTn dur="1" fill="hold" id="612">
                                          <p:stCondLst>
                                            <p:cond delay="0"/>
                                          </p:stCondLst>
                                        </p:cTn>
                                        <p:tgtEl>
                                          <p:spTgt spid="109"/>
                                        </p:tgtEl>
                                        <p:attrNameLst>
                                          <p:attrName>style.visibility</p:attrName>
                                        </p:attrNameLst>
                                      </p:cBhvr>
                                      <p:to>
                                        <p:strVal val="visible"/>
                                      </p:to>
                                    </p:set>
                                    <p:anim calcmode="lin" valueType="num">
                                      <p:cBhvr>
                                        <p:cTn dur="1000" fill="hold" id="613"/>
                                        <p:tgtEl>
                                          <p:spTgt spid="109"/>
                                        </p:tgtEl>
                                        <p:attrNameLst>
                                          <p:attrName>ppt_w</p:attrName>
                                        </p:attrNameLst>
                                      </p:cBhvr>
                                      <p:tavLst>
                                        <p:tav tm="0">
                                          <p:val>
                                            <p:fltVal val="0"/>
                                          </p:val>
                                        </p:tav>
                                        <p:tav tm="100000">
                                          <p:val>
                                            <p:strVal val="#ppt_w"/>
                                          </p:val>
                                        </p:tav>
                                      </p:tavLst>
                                    </p:anim>
                                    <p:anim calcmode="lin" valueType="num">
                                      <p:cBhvr>
                                        <p:cTn dur="1000" fill="hold" id="614"/>
                                        <p:tgtEl>
                                          <p:spTgt spid="109"/>
                                        </p:tgtEl>
                                        <p:attrNameLst>
                                          <p:attrName>ppt_h</p:attrName>
                                        </p:attrNameLst>
                                      </p:cBhvr>
                                      <p:tavLst>
                                        <p:tav tm="0">
                                          <p:val>
                                            <p:fltVal val="0"/>
                                          </p:val>
                                        </p:tav>
                                        <p:tav tm="100000">
                                          <p:val>
                                            <p:strVal val="#ppt_h"/>
                                          </p:val>
                                        </p:tav>
                                      </p:tavLst>
                                    </p:anim>
                                    <p:anim calcmode="lin" valueType="num">
                                      <p:cBhvr>
                                        <p:cTn dur="1000" fill="hold" id="615"/>
                                        <p:tgtEl>
                                          <p:spTgt spid="109"/>
                                        </p:tgtEl>
                                        <p:attrNameLst>
                                          <p:attrName>style.rotation</p:attrName>
                                        </p:attrNameLst>
                                      </p:cBhvr>
                                      <p:tavLst>
                                        <p:tav tm="0">
                                          <p:val>
                                            <p:fltVal val="90"/>
                                          </p:val>
                                        </p:tav>
                                        <p:tav tm="100000">
                                          <p:val>
                                            <p:fltVal val="0"/>
                                          </p:val>
                                        </p:tav>
                                      </p:tavLst>
                                    </p:anim>
                                    <p:animEffect filter="fade" transition="in">
                                      <p:cBhvr>
                                        <p:cTn dur="1000" id="616"/>
                                        <p:tgtEl>
                                          <p:spTgt spid="109"/>
                                        </p:tgtEl>
                                      </p:cBhvr>
                                    </p:animEffect>
                                  </p:childTnLst>
                                </p:cTn>
                              </p:par>
                              <p:par>
                                <p:cTn fill="hold" grpId="0" id="617" nodeType="withEffect" presetClass="entr" presetID="31" presetSubtype="0">
                                  <p:stCondLst>
                                    <p:cond delay="500"/>
                                  </p:stCondLst>
                                  <p:childTnLst>
                                    <p:set>
                                      <p:cBhvr>
                                        <p:cTn dur="1" fill="hold" id="618">
                                          <p:stCondLst>
                                            <p:cond delay="0"/>
                                          </p:stCondLst>
                                        </p:cTn>
                                        <p:tgtEl>
                                          <p:spTgt spid="110"/>
                                        </p:tgtEl>
                                        <p:attrNameLst>
                                          <p:attrName>style.visibility</p:attrName>
                                        </p:attrNameLst>
                                      </p:cBhvr>
                                      <p:to>
                                        <p:strVal val="visible"/>
                                      </p:to>
                                    </p:set>
                                    <p:anim calcmode="lin" valueType="num">
                                      <p:cBhvr>
                                        <p:cTn dur="1000" fill="hold" id="619"/>
                                        <p:tgtEl>
                                          <p:spTgt spid="110"/>
                                        </p:tgtEl>
                                        <p:attrNameLst>
                                          <p:attrName>ppt_w</p:attrName>
                                        </p:attrNameLst>
                                      </p:cBhvr>
                                      <p:tavLst>
                                        <p:tav tm="0">
                                          <p:val>
                                            <p:fltVal val="0"/>
                                          </p:val>
                                        </p:tav>
                                        <p:tav tm="100000">
                                          <p:val>
                                            <p:strVal val="#ppt_w"/>
                                          </p:val>
                                        </p:tav>
                                      </p:tavLst>
                                    </p:anim>
                                    <p:anim calcmode="lin" valueType="num">
                                      <p:cBhvr>
                                        <p:cTn dur="1000" fill="hold" id="620"/>
                                        <p:tgtEl>
                                          <p:spTgt spid="110"/>
                                        </p:tgtEl>
                                        <p:attrNameLst>
                                          <p:attrName>ppt_h</p:attrName>
                                        </p:attrNameLst>
                                      </p:cBhvr>
                                      <p:tavLst>
                                        <p:tav tm="0">
                                          <p:val>
                                            <p:fltVal val="0"/>
                                          </p:val>
                                        </p:tav>
                                        <p:tav tm="100000">
                                          <p:val>
                                            <p:strVal val="#ppt_h"/>
                                          </p:val>
                                        </p:tav>
                                      </p:tavLst>
                                    </p:anim>
                                    <p:anim calcmode="lin" valueType="num">
                                      <p:cBhvr>
                                        <p:cTn dur="1000" fill="hold" id="621"/>
                                        <p:tgtEl>
                                          <p:spTgt spid="110"/>
                                        </p:tgtEl>
                                        <p:attrNameLst>
                                          <p:attrName>style.rotation</p:attrName>
                                        </p:attrNameLst>
                                      </p:cBhvr>
                                      <p:tavLst>
                                        <p:tav tm="0">
                                          <p:val>
                                            <p:fltVal val="90"/>
                                          </p:val>
                                        </p:tav>
                                        <p:tav tm="100000">
                                          <p:val>
                                            <p:fltVal val="0"/>
                                          </p:val>
                                        </p:tav>
                                      </p:tavLst>
                                    </p:anim>
                                    <p:animEffect filter="fade" transition="in">
                                      <p:cBhvr>
                                        <p:cTn dur="1000" id="622"/>
                                        <p:tgtEl>
                                          <p:spTgt spid="110"/>
                                        </p:tgtEl>
                                      </p:cBhvr>
                                    </p:animEffect>
                                  </p:childTnLst>
                                </p:cTn>
                              </p:par>
                              <p:par>
                                <p:cTn fill="hold" grpId="0" id="623" nodeType="withEffect" presetClass="entr" presetID="31" presetSubtype="0">
                                  <p:stCondLst>
                                    <p:cond delay="500"/>
                                  </p:stCondLst>
                                  <p:childTnLst>
                                    <p:set>
                                      <p:cBhvr>
                                        <p:cTn dur="1" fill="hold" id="624">
                                          <p:stCondLst>
                                            <p:cond delay="0"/>
                                          </p:stCondLst>
                                        </p:cTn>
                                        <p:tgtEl>
                                          <p:spTgt spid="111"/>
                                        </p:tgtEl>
                                        <p:attrNameLst>
                                          <p:attrName>style.visibility</p:attrName>
                                        </p:attrNameLst>
                                      </p:cBhvr>
                                      <p:to>
                                        <p:strVal val="visible"/>
                                      </p:to>
                                    </p:set>
                                    <p:anim calcmode="lin" valueType="num">
                                      <p:cBhvr>
                                        <p:cTn dur="1000" fill="hold" id="625"/>
                                        <p:tgtEl>
                                          <p:spTgt spid="111"/>
                                        </p:tgtEl>
                                        <p:attrNameLst>
                                          <p:attrName>ppt_w</p:attrName>
                                        </p:attrNameLst>
                                      </p:cBhvr>
                                      <p:tavLst>
                                        <p:tav tm="0">
                                          <p:val>
                                            <p:fltVal val="0"/>
                                          </p:val>
                                        </p:tav>
                                        <p:tav tm="100000">
                                          <p:val>
                                            <p:strVal val="#ppt_w"/>
                                          </p:val>
                                        </p:tav>
                                      </p:tavLst>
                                    </p:anim>
                                    <p:anim calcmode="lin" valueType="num">
                                      <p:cBhvr>
                                        <p:cTn dur="1000" fill="hold" id="626"/>
                                        <p:tgtEl>
                                          <p:spTgt spid="111"/>
                                        </p:tgtEl>
                                        <p:attrNameLst>
                                          <p:attrName>ppt_h</p:attrName>
                                        </p:attrNameLst>
                                      </p:cBhvr>
                                      <p:tavLst>
                                        <p:tav tm="0">
                                          <p:val>
                                            <p:fltVal val="0"/>
                                          </p:val>
                                        </p:tav>
                                        <p:tav tm="100000">
                                          <p:val>
                                            <p:strVal val="#ppt_h"/>
                                          </p:val>
                                        </p:tav>
                                      </p:tavLst>
                                    </p:anim>
                                    <p:anim calcmode="lin" valueType="num">
                                      <p:cBhvr>
                                        <p:cTn dur="1000" fill="hold" id="627"/>
                                        <p:tgtEl>
                                          <p:spTgt spid="111"/>
                                        </p:tgtEl>
                                        <p:attrNameLst>
                                          <p:attrName>style.rotation</p:attrName>
                                        </p:attrNameLst>
                                      </p:cBhvr>
                                      <p:tavLst>
                                        <p:tav tm="0">
                                          <p:val>
                                            <p:fltVal val="90"/>
                                          </p:val>
                                        </p:tav>
                                        <p:tav tm="100000">
                                          <p:val>
                                            <p:fltVal val="0"/>
                                          </p:val>
                                        </p:tav>
                                      </p:tavLst>
                                    </p:anim>
                                    <p:animEffect filter="fade" transition="in">
                                      <p:cBhvr>
                                        <p:cTn dur="1000" id="628"/>
                                        <p:tgtEl>
                                          <p:spTgt spid="111"/>
                                        </p:tgtEl>
                                      </p:cBhvr>
                                    </p:animEffect>
                                  </p:childTnLst>
                                </p:cTn>
                              </p:par>
                              <p:par>
                                <p:cTn fill="hold" grpId="0" id="629" nodeType="withEffect" presetClass="entr" presetID="31" presetSubtype="0">
                                  <p:stCondLst>
                                    <p:cond delay="500"/>
                                  </p:stCondLst>
                                  <p:childTnLst>
                                    <p:set>
                                      <p:cBhvr>
                                        <p:cTn dur="1" fill="hold" id="630">
                                          <p:stCondLst>
                                            <p:cond delay="0"/>
                                          </p:stCondLst>
                                        </p:cTn>
                                        <p:tgtEl>
                                          <p:spTgt spid="112"/>
                                        </p:tgtEl>
                                        <p:attrNameLst>
                                          <p:attrName>style.visibility</p:attrName>
                                        </p:attrNameLst>
                                      </p:cBhvr>
                                      <p:to>
                                        <p:strVal val="visible"/>
                                      </p:to>
                                    </p:set>
                                    <p:anim calcmode="lin" valueType="num">
                                      <p:cBhvr>
                                        <p:cTn dur="1000" fill="hold" id="631"/>
                                        <p:tgtEl>
                                          <p:spTgt spid="112"/>
                                        </p:tgtEl>
                                        <p:attrNameLst>
                                          <p:attrName>ppt_w</p:attrName>
                                        </p:attrNameLst>
                                      </p:cBhvr>
                                      <p:tavLst>
                                        <p:tav tm="0">
                                          <p:val>
                                            <p:fltVal val="0"/>
                                          </p:val>
                                        </p:tav>
                                        <p:tav tm="100000">
                                          <p:val>
                                            <p:strVal val="#ppt_w"/>
                                          </p:val>
                                        </p:tav>
                                      </p:tavLst>
                                    </p:anim>
                                    <p:anim calcmode="lin" valueType="num">
                                      <p:cBhvr>
                                        <p:cTn dur="1000" fill="hold" id="632"/>
                                        <p:tgtEl>
                                          <p:spTgt spid="112"/>
                                        </p:tgtEl>
                                        <p:attrNameLst>
                                          <p:attrName>ppt_h</p:attrName>
                                        </p:attrNameLst>
                                      </p:cBhvr>
                                      <p:tavLst>
                                        <p:tav tm="0">
                                          <p:val>
                                            <p:fltVal val="0"/>
                                          </p:val>
                                        </p:tav>
                                        <p:tav tm="100000">
                                          <p:val>
                                            <p:strVal val="#ppt_h"/>
                                          </p:val>
                                        </p:tav>
                                      </p:tavLst>
                                    </p:anim>
                                    <p:anim calcmode="lin" valueType="num">
                                      <p:cBhvr>
                                        <p:cTn dur="1000" fill="hold" id="633"/>
                                        <p:tgtEl>
                                          <p:spTgt spid="112"/>
                                        </p:tgtEl>
                                        <p:attrNameLst>
                                          <p:attrName>style.rotation</p:attrName>
                                        </p:attrNameLst>
                                      </p:cBhvr>
                                      <p:tavLst>
                                        <p:tav tm="0">
                                          <p:val>
                                            <p:fltVal val="90"/>
                                          </p:val>
                                        </p:tav>
                                        <p:tav tm="100000">
                                          <p:val>
                                            <p:fltVal val="0"/>
                                          </p:val>
                                        </p:tav>
                                      </p:tavLst>
                                    </p:anim>
                                    <p:animEffect filter="fade" transition="in">
                                      <p:cBhvr>
                                        <p:cTn dur="1000" id="634"/>
                                        <p:tgtEl>
                                          <p:spTgt spid="112"/>
                                        </p:tgtEl>
                                      </p:cBhvr>
                                    </p:animEffect>
                                  </p:childTnLst>
                                </p:cTn>
                              </p:par>
                              <p:par>
                                <p:cTn fill="hold" grpId="0" id="635" nodeType="withEffect" presetClass="entr" presetID="31" presetSubtype="0">
                                  <p:stCondLst>
                                    <p:cond delay="500"/>
                                  </p:stCondLst>
                                  <p:childTnLst>
                                    <p:set>
                                      <p:cBhvr>
                                        <p:cTn dur="1" fill="hold" id="636">
                                          <p:stCondLst>
                                            <p:cond delay="0"/>
                                          </p:stCondLst>
                                        </p:cTn>
                                        <p:tgtEl>
                                          <p:spTgt spid="113"/>
                                        </p:tgtEl>
                                        <p:attrNameLst>
                                          <p:attrName>style.visibility</p:attrName>
                                        </p:attrNameLst>
                                      </p:cBhvr>
                                      <p:to>
                                        <p:strVal val="visible"/>
                                      </p:to>
                                    </p:set>
                                    <p:anim calcmode="lin" valueType="num">
                                      <p:cBhvr>
                                        <p:cTn dur="1000" fill="hold" id="637"/>
                                        <p:tgtEl>
                                          <p:spTgt spid="113"/>
                                        </p:tgtEl>
                                        <p:attrNameLst>
                                          <p:attrName>ppt_w</p:attrName>
                                        </p:attrNameLst>
                                      </p:cBhvr>
                                      <p:tavLst>
                                        <p:tav tm="0">
                                          <p:val>
                                            <p:fltVal val="0"/>
                                          </p:val>
                                        </p:tav>
                                        <p:tav tm="100000">
                                          <p:val>
                                            <p:strVal val="#ppt_w"/>
                                          </p:val>
                                        </p:tav>
                                      </p:tavLst>
                                    </p:anim>
                                    <p:anim calcmode="lin" valueType="num">
                                      <p:cBhvr>
                                        <p:cTn dur="1000" fill="hold" id="638"/>
                                        <p:tgtEl>
                                          <p:spTgt spid="113"/>
                                        </p:tgtEl>
                                        <p:attrNameLst>
                                          <p:attrName>ppt_h</p:attrName>
                                        </p:attrNameLst>
                                      </p:cBhvr>
                                      <p:tavLst>
                                        <p:tav tm="0">
                                          <p:val>
                                            <p:fltVal val="0"/>
                                          </p:val>
                                        </p:tav>
                                        <p:tav tm="100000">
                                          <p:val>
                                            <p:strVal val="#ppt_h"/>
                                          </p:val>
                                        </p:tav>
                                      </p:tavLst>
                                    </p:anim>
                                    <p:anim calcmode="lin" valueType="num">
                                      <p:cBhvr>
                                        <p:cTn dur="1000" fill="hold" id="639"/>
                                        <p:tgtEl>
                                          <p:spTgt spid="113"/>
                                        </p:tgtEl>
                                        <p:attrNameLst>
                                          <p:attrName>style.rotation</p:attrName>
                                        </p:attrNameLst>
                                      </p:cBhvr>
                                      <p:tavLst>
                                        <p:tav tm="0">
                                          <p:val>
                                            <p:fltVal val="90"/>
                                          </p:val>
                                        </p:tav>
                                        <p:tav tm="100000">
                                          <p:val>
                                            <p:fltVal val="0"/>
                                          </p:val>
                                        </p:tav>
                                      </p:tavLst>
                                    </p:anim>
                                    <p:animEffect filter="fade" transition="in">
                                      <p:cBhvr>
                                        <p:cTn dur="1000" id="640"/>
                                        <p:tgtEl>
                                          <p:spTgt spid="113"/>
                                        </p:tgtEl>
                                      </p:cBhvr>
                                    </p:animEffect>
                                  </p:childTnLst>
                                </p:cTn>
                              </p:par>
                              <p:par>
                                <p:cTn fill="hold" id="641" nodeType="withEffect" presetClass="entr" presetID="31" presetSubtype="0">
                                  <p:stCondLst>
                                    <p:cond delay="500"/>
                                  </p:stCondLst>
                                  <p:childTnLst>
                                    <p:set>
                                      <p:cBhvr>
                                        <p:cTn dur="1" fill="hold" id="642">
                                          <p:stCondLst>
                                            <p:cond delay="0"/>
                                          </p:stCondLst>
                                        </p:cTn>
                                        <p:tgtEl>
                                          <p:spTgt spid="114"/>
                                        </p:tgtEl>
                                        <p:attrNameLst>
                                          <p:attrName>style.visibility</p:attrName>
                                        </p:attrNameLst>
                                      </p:cBhvr>
                                      <p:to>
                                        <p:strVal val="visible"/>
                                      </p:to>
                                    </p:set>
                                    <p:anim calcmode="lin" valueType="num">
                                      <p:cBhvr>
                                        <p:cTn dur="1000" fill="hold" id="643"/>
                                        <p:tgtEl>
                                          <p:spTgt spid="114"/>
                                        </p:tgtEl>
                                        <p:attrNameLst>
                                          <p:attrName>ppt_w</p:attrName>
                                        </p:attrNameLst>
                                      </p:cBhvr>
                                      <p:tavLst>
                                        <p:tav tm="0">
                                          <p:val>
                                            <p:fltVal val="0"/>
                                          </p:val>
                                        </p:tav>
                                        <p:tav tm="100000">
                                          <p:val>
                                            <p:strVal val="#ppt_w"/>
                                          </p:val>
                                        </p:tav>
                                      </p:tavLst>
                                    </p:anim>
                                    <p:anim calcmode="lin" valueType="num">
                                      <p:cBhvr>
                                        <p:cTn dur="1000" fill="hold" id="644"/>
                                        <p:tgtEl>
                                          <p:spTgt spid="114"/>
                                        </p:tgtEl>
                                        <p:attrNameLst>
                                          <p:attrName>ppt_h</p:attrName>
                                        </p:attrNameLst>
                                      </p:cBhvr>
                                      <p:tavLst>
                                        <p:tav tm="0">
                                          <p:val>
                                            <p:fltVal val="0"/>
                                          </p:val>
                                        </p:tav>
                                        <p:tav tm="100000">
                                          <p:val>
                                            <p:strVal val="#ppt_h"/>
                                          </p:val>
                                        </p:tav>
                                      </p:tavLst>
                                    </p:anim>
                                    <p:anim calcmode="lin" valueType="num">
                                      <p:cBhvr>
                                        <p:cTn dur="1000" fill="hold" id="645"/>
                                        <p:tgtEl>
                                          <p:spTgt spid="114"/>
                                        </p:tgtEl>
                                        <p:attrNameLst>
                                          <p:attrName>style.rotation</p:attrName>
                                        </p:attrNameLst>
                                      </p:cBhvr>
                                      <p:tavLst>
                                        <p:tav tm="0">
                                          <p:val>
                                            <p:fltVal val="90"/>
                                          </p:val>
                                        </p:tav>
                                        <p:tav tm="100000">
                                          <p:val>
                                            <p:fltVal val="0"/>
                                          </p:val>
                                        </p:tav>
                                      </p:tavLst>
                                    </p:anim>
                                    <p:animEffect filter="fade" transition="in">
                                      <p:cBhvr>
                                        <p:cTn dur="1000" id="646"/>
                                        <p:tgtEl>
                                          <p:spTgt spid="114"/>
                                        </p:tgtEl>
                                      </p:cBhvr>
                                    </p:animEffect>
                                  </p:childTnLst>
                                </p:cTn>
                              </p:par>
                              <p:par>
                                <p:cTn fill="hold" id="647" nodeType="withEffect" presetClass="entr" presetID="31" presetSubtype="0">
                                  <p:stCondLst>
                                    <p:cond delay="500"/>
                                  </p:stCondLst>
                                  <p:childTnLst>
                                    <p:set>
                                      <p:cBhvr>
                                        <p:cTn dur="1" fill="hold" id="648">
                                          <p:stCondLst>
                                            <p:cond delay="0"/>
                                          </p:stCondLst>
                                        </p:cTn>
                                        <p:tgtEl>
                                          <p:spTgt spid="120"/>
                                        </p:tgtEl>
                                        <p:attrNameLst>
                                          <p:attrName>style.visibility</p:attrName>
                                        </p:attrNameLst>
                                      </p:cBhvr>
                                      <p:to>
                                        <p:strVal val="visible"/>
                                      </p:to>
                                    </p:set>
                                    <p:anim calcmode="lin" valueType="num">
                                      <p:cBhvr>
                                        <p:cTn dur="1000" fill="hold" id="649"/>
                                        <p:tgtEl>
                                          <p:spTgt spid="120"/>
                                        </p:tgtEl>
                                        <p:attrNameLst>
                                          <p:attrName>ppt_w</p:attrName>
                                        </p:attrNameLst>
                                      </p:cBhvr>
                                      <p:tavLst>
                                        <p:tav tm="0">
                                          <p:val>
                                            <p:fltVal val="0"/>
                                          </p:val>
                                        </p:tav>
                                        <p:tav tm="100000">
                                          <p:val>
                                            <p:strVal val="#ppt_w"/>
                                          </p:val>
                                        </p:tav>
                                      </p:tavLst>
                                    </p:anim>
                                    <p:anim calcmode="lin" valueType="num">
                                      <p:cBhvr>
                                        <p:cTn dur="1000" fill="hold" id="650"/>
                                        <p:tgtEl>
                                          <p:spTgt spid="120"/>
                                        </p:tgtEl>
                                        <p:attrNameLst>
                                          <p:attrName>ppt_h</p:attrName>
                                        </p:attrNameLst>
                                      </p:cBhvr>
                                      <p:tavLst>
                                        <p:tav tm="0">
                                          <p:val>
                                            <p:fltVal val="0"/>
                                          </p:val>
                                        </p:tav>
                                        <p:tav tm="100000">
                                          <p:val>
                                            <p:strVal val="#ppt_h"/>
                                          </p:val>
                                        </p:tav>
                                      </p:tavLst>
                                    </p:anim>
                                    <p:anim calcmode="lin" valueType="num">
                                      <p:cBhvr>
                                        <p:cTn dur="1000" fill="hold" id="651"/>
                                        <p:tgtEl>
                                          <p:spTgt spid="120"/>
                                        </p:tgtEl>
                                        <p:attrNameLst>
                                          <p:attrName>style.rotation</p:attrName>
                                        </p:attrNameLst>
                                      </p:cBhvr>
                                      <p:tavLst>
                                        <p:tav tm="0">
                                          <p:val>
                                            <p:fltVal val="90"/>
                                          </p:val>
                                        </p:tav>
                                        <p:tav tm="100000">
                                          <p:val>
                                            <p:fltVal val="0"/>
                                          </p:val>
                                        </p:tav>
                                      </p:tavLst>
                                    </p:anim>
                                    <p:animEffect filter="fade" transition="in">
                                      <p:cBhvr>
                                        <p:cTn dur="1000" id="652"/>
                                        <p:tgtEl>
                                          <p:spTgt spid="120"/>
                                        </p:tgtEl>
                                      </p:cBhvr>
                                    </p:animEffect>
                                  </p:childTnLst>
                                </p:cTn>
                              </p:par>
                              <p:par>
                                <p:cTn fill="hold" id="653" nodeType="withEffect" presetClass="entr" presetID="31" presetSubtype="0">
                                  <p:stCondLst>
                                    <p:cond delay="500"/>
                                  </p:stCondLst>
                                  <p:childTnLst>
                                    <p:set>
                                      <p:cBhvr>
                                        <p:cTn dur="1" fill="hold" id="654">
                                          <p:stCondLst>
                                            <p:cond delay="0"/>
                                          </p:stCondLst>
                                        </p:cTn>
                                        <p:tgtEl>
                                          <p:spTgt spid="121"/>
                                        </p:tgtEl>
                                        <p:attrNameLst>
                                          <p:attrName>style.visibility</p:attrName>
                                        </p:attrNameLst>
                                      </p:cBhvr>
                                      <p:to>
                                        <p:strVal val="visible"/>
                                      </p:to>
                                    </p:set>
                                    <p:anim calcmode="lin" valueType="num">
                                      <p:cBhvr>
                                        <p:cTn dur="1000" fill="hold" id="655"/>
                                        <p:tgtEl>
                                          <p:spTgt spid="121"/>
                                        </p:tgtEl>
                                        <p:attrNameLst>
                                          <p:attrName>ppt_w</p:attrName>
                                        </p:attrNameLst>
                                      </p:cBhvr>
                                      <p:tavLst>
                                        <p:tav tm="0">
                                          <p:val>
                                            <p:fltVal val="0"/>
                                          </p:val>
                                        </p:tav>
                                        <p:tav tm="100000">
                                          <p:val>
                                            <p:strVal val="#ppt_w"/>
                                          </p:val>
                                        </p:tav>
                                      </p:tavLst>
                                    </p:anim>
                                    <p:anim calcmode="lin" valueType="num">
                                      <p:cBhvr>
                                        <p:cTn dur="1000" fill="hold" id="656"/>
                                        <p:tgtEl>
                                          <p:spTgt spid="121"/>
                                        </p:tgtEl>
                                        <p:attrNameLst>
                                          <p:attrName>ppt_h</p:attrName>
                                        </p:attrNameLst>
                                      </p:cBhvr>
                                      <p:tavLst>
                                        <p:tav tm="0">
                                          <p:val>
                                            <p:fltVal val="0"/>
                                          </p:val>
                                        </p:tav>
                                        <p:tav tm="100000">
                                          <p:val>
                                            <p:strVal val="#ppt_h"/>
                                          </p:val>
                                        </p:tav>
                                      </p:tavLst>
                                    </p:anim>
                                    <p:anim calcmode="lin" valueType="num">
                                      <p:cBhvr>
                                        <p:cTn dur="1000" fill="hold" id="657"/>
                                        <p:tgtEl>
                                          <p:spTgt spid="121"/>
                                        </p:tgtEl>
                                        <p:attrNameLst>
                                          <p:attrName>style.rotation</p:attrName>
                                        </p:attrNameLst>
                                      </p:cBhvr>
                                      <p:tavLst>
                                        <p:tav tm="0">
                                          <p:val>
                                            <p:fltVal val="90"/>
                                          </p:val>
                                        </p:tav>
                                        <p:tav tm="100000">
                                          <p:val>
                                            <p:fltVal val="0"/>
                                          </p:val>
                                        </p:tav>
                                      </p:tavLst>
                                    </p:anim>
                                    <p:animEffect filter="fade" transition="in">
                                      <p:cBhvr>
                                        <p:cTn dur="1000" id="658"/>
                                        <p:tgtEl>
                                          <p:spTgt spid="121"/>
                                        </p:tgtEl>
                                      </p:cBhvr>
                                    </p:animEffect>
                                  </p:childTnLst>
                                </p:cTn>
                              </p:par>
                              <p:par>
                                <p:cTn fill="hold" grpId="0" id="659" nodeType="withEffect" presetClass="entr" presetID="31" presetSubtype="0">
                                  <p:stCondLst>
                                    <p:cond delay="500"/>
                                  </p:stCondLst>
                                  <p:childTnLst>
                                    <p:set>
                                      <p:cBhvr>
                                        <p:cTn dur="1" fill="hold" id="660">
                                          <p:stCondLst>
                                            <p:cond delay="0"/>
                                          </p:stCondLst>
                                        </p:cTn>
                                        <p:tgtEl>
                                          <p:spTgt spid="122"/>
                                        </p:tgtEl>
                                        <p:attrNameLst>
                                          <p:attrName>style.visibility</p:attrName>
                                        </p:attrNameLst>
                                      </p:cBhvr>
                                      <p:to>
                                        <p:strVal val="visible"/>
                                      </p:to>
                                    </p:set>
                                    <p:anim calcmode="lin" valueType="num">
                                      <p:cBhvr>
                                        <p:cTn dur="1000" fill="hold" id="661"/>
                                        <p:tgtEl>
                                          <p:spTgt spid="122"/>
                                        </p:tgtEl>
                                        <p:attrNameLst>
                                          <p:attrName>ppt_w</p:attrName>
                                        </p:attrNameLst>
                                      </p:cBhvr>
                                      <p:tavLst>
                                        <p:tav tm="0">
                                          <p:val>
                                            <p:fltVal val="0"/>
                                          </p:val>
                                        </p:tav>
                                        <p:tav tm="100000">
                                          <p:val>
                                            <p:strVal val="#ppt_w"/>
                                          </p:val>
                                        </p:tav>
                                      </p:tavLst>
                                    </p:anim>
                                    <p:anim calcmode="lin" valueType="num">
                                      <p:cBhvr>
                                        <p:cTn dur="1000" fill="hold" id="662"/>
                                        <p:tgtEl>
                                          <p:spTgt spid="122"/>
                                        </p:tgtEl>
                                        <p:attrNameLst>
                                          <p:attrName>ppt_h</p:attrName>
                                        </p:attrNameLst>
                                      </p:cBhvr>
                                      <p:tavLst>
                                        <p:tav tm="0">
                                          <p:val>
                                            <p:fltVal val="0"/>
                                          </p:val>
                                        </p:tav>
                                        <p:tav tm="100000">
                                          <p:val>
                                            <p:strVal val="#ppt_h"/>
                                          </p:val>
                                        </p:tav>
                                      </p:tavLst>
                                    </p:anim>
                                    <p:anim calcmode="lin" valueType="num">
                                      <p:cBhvr>
                                        <p:cTn dur="1000" fill="hold" id="663"/>
                                        <p:tgtEl>
                                          <p:spTgt spid="122"/>
                                        </p:tgtEl>
                                        <p:attrNameLst>
                                          <p:attrName>style.rotation</p:attrName>
                                        </p:attrNameLst>
                                      </p:cBhvr>
                                      <p:tavLst>
                                        <p:tav tm="0">
                                          <p:val>
                                            <p:fltVal val="90"/>
                                          </p:val>
                                        </p:tav>
                                        <p:tav tm="100000">
                                          <p:val>
                                            <p:fltVal val="0"/>
                                          </p:val>
                                        </p:tav>
                                      </p:tavLst>
                                    </p:anim>
                                    <p:animEffect filter="fade" transition="in">
                                      <p:cBhvr>
                                        <p:cTn dur="1000" id="664"/>
                                        <p:tgtEl>
                                          <p:spTgt spid="122"/>
                                        </p:tgtEl>
                                      </p:cBhvr>
                                    </p:animEffect>
                                  </p:childTnLst>
                                </p:cTn>
                              </p:par>
                              <p:par>
                                <p:cTn fill="hold" grpId="0" id="665" nodeType="withEffect" presetClass="entr" presetID="31" presetSubtype="0">
                                  <p:stCondLst>
                                    <p:cond delay="500"/>
                                  </p:stCondLst>
                                  <p:childTnLst>
                                    <p:set>
                                      <p:cBhvr>
                                        <p:cTn dur="1" fill="hold" id="666">
                                          <p:stCondLst>
                                            <p:cond delay="0"/>
                                          </p:stCondLst>
                                        </p:cTn>
                                        <p:tgtEl>
                                          <p:spTgt spid="123"/>
                                        </p:tgtEl>
                                        <p:attrNameLst>
                                          <p:attrName>style.visibility</p:attrName>
                                        </p:attrNameLst>
                                      </p:cBhvr>
                                      <p:to>
                                        <p:strVal val="visible"/>
                                      </p:to>
                                    </p:set>
                                    <p:anim calcmode="lin" valueType="num">
                                      <p:cBhvr>
                                        <p:cTn dur="1000" fill="hold" id="667"/>
                                        <p:tgtEl>
                                          <p:spTgt spid="123"/>
                                        </p:tgtEl>
                                        <p:attrNameLst>
                                          <p:attrName>ppt_w</p:attrName>
                                        </p:attrNameLst>
                                      </p:cBhvr>
                                      <p:tavLst>
                                        <p:tav tm="0">
                                          <p:val>
                                            <p:fltVal val="0"/>
                                          </p:val>
                                        </p:tav>
                                        <p:tav tm="100000">
                                          <p:val>
                                            <p:strVal val="#ppt_w"/>
                                          </p:val>
                                        </p:tav>
                                      </p:tavLst>
                                    </p:anim>
                                    <p:anim calcmode="lin" valueType="num">
                                      <p:cBhvr>
                                        <p:cTn dur="1000" fill="hold" id="668"/>
                                        <p:tgtEl>
                                          <p:spTgt spid="123"/>
                                        </p:tgtEl>
                                        <p:attrNameLst>
                                          <p:attrName>ppt_h</p:attrName>
                                        </p:attrNameLst>
                                      </p:cBhvr>
                                      <p:tavLst>
                                        <p:tav tm="0">
                                          <p:val>
                                            <p:fltVal val="0"/>
                                          </p:val>
                                        </p:tav>
                                        <p:tav tm="100000">
                                          <p:val>
                                            <p:strVal val="#ppt_h"/>
                                          </p:val>
                                        </p:tav>
                                      </p:tavLst>
                                    </p:anim>
                                    <p:anim calcmode="lin" valueType="num">
                                      <p:cBhvr>
                                        <p:cTn dur="1000" fill="hold" id="669"/>
                                        <p:tgtEl>
                                          <p:spTgt spid="123"/>
                                        </p:tgtEl>
                                        <p:attrNameLst>
                                          <p:attrName>style.rotation</p:attrName>
                                        </p:attrNameLst>
                                      </p:cBhvr>
                                      <p:tavLst>
                                        <p:tav tm="0">
                                          <p:val>
                                            <p:fltVal val="90"/>
                                          </p:val>
                                        </p:tav>
                                        <p:tav tm="100000">
                                          <p:val>
                                            <p:fltVal val="0"/>
                                          </p:val>
                                        </p:tav>
                                      </p:tavLst>
                                    </p:anim>
                                    <p:animEffect filter="fade" transition="in">
                                      <p:cBhvr>
                                        <p:cTn dur="1000" id="670"/>
                                        <p:tgtEl>
                                          <p:spTgt spid="123"/>
                                        </p:tgtEl>
                                      </p:cBhvr>
                                    </p:animEffect>
                                  </p:childTnLst>
                                </p:cTn>
                              </p:par>
                              <p:par>
                                <p:cTn fill="hold" grpId="0" id="671" nodeType="withEffect" presetClass="entr" presetID="31" presetSubtype="0">
                                  <p:stCondLst>
                                    <p:cond delay="500"/>
                                  </p:stCondLst>
                                  <p:childTnLst>
                                    <p:set>
                                      <p:cBhvr>
                                        <p:cTn dur="1" fill="hold" id="672">
                                          <p:stCondLst>
                                            <p:cond delay="0"/>
                                          </p:stCondLst>
                                        </p:cTn>
                                        <p:tgtEl>
                                          <p:spTgt spid="124"/>
                                        </p:tgtEl>
                                        <p:attrNameLst>
                                          <p:attrName>style.visibility</p:attrName>
                                        </p:attrNameLst>
                                      </p:cBhvr>
                                      <p:to>
                                        <p:strVal val="visible"/>
                                      </p:to>
                                    </p:set>
                                    <p:anim calcmode="lin" valueType="num">
                                      <p:cBhvr>
                                        <p:cTn dur="1000" fill="hold" id="673"/>
                                        <p:tgtEl>
                                          <p:spTgt spid="124"/>
                                        </p:tgtEl>
                                        <p:attrNameLst>
                                          <p:attrName>ppt_w</p:attrName>
                                        </p:attrNameLst>
                                      </p:cBhvr>
                                      <p:tavLst>
                                        <p:tav tm="0">
                                          <p:val>
                                            <p:fltVal val="0"/>
                                          </p:val>
                                        </p:tav>
                                        <p:tav tm="100000">
                                          <p:val>
                                            <p:strVal val="#ppt_w"/>
                                          </p:val>
                                        </p:tav>
                                      </p:tavLst>
                                    </p:anim>
                                    <p:anim calcmode="lin" valueType="num">
                                      <p:cBhvr>
                                        <p:cTn dur="1000" fill="hold" id="674"/>
                                        <p:tgtEl>
                                          <p:spTgt spid="124"/>
                                        </p:tgtEl>
                                        <p:attrNameLst>
                                          <p:attrName>ppt_h</p:attrName>
                                        </p:attrNameLst>
                                      </p:cBhvr>
                                      <p:tavLst>
                                        <p:tav tm="0">
                                          <p:val>
                                            <p:fltVal val="0"/>
                                          </p:val>
                                        </p:tav>
                                        <p:tav tm="100000">
                                          <p:val>
                                            <p:strVal val="#ppt_h"/>
                                          </p:val>
                                        </p:tav>
                                      </p:tavLst>
                                    </p:anim>
                                    <p:anim calcmode="lin" valueType="num">
                                      <p:cBhvr>
                                        <p:cTn dur="1000" fill="hold" id="675"/>
                                        <p:tgtEl>
                                          <p:spTgt spid="124"/>
                                        </p:tgtEl>
                                        <p:attrNameLst>
                                          <p:attrName>style.rotation</p:attrName>
                                        </p:attrNameLst>
                                      </p:cBhvr>
                                      <p:tavLst>
                                        <p:tav tm="0">
                                          <p:val>
                                            <p:fltVal val="90"/>
                                          </p:val>
                                        </p:tav>
                                        <p:tav tm="100000">
                                          <p:val>
                                            <p:fltVal val="0"/>
                                          </p:val>
                                        </p:tav>
                                      </p:tavLst>
                                    </p:anim>
                                    <p:animEffect filter="fade" transition="in">
                                      <p:cBhvr>
                                        <p:cTn dur="1000" id="676"/>
                                        <p:tgtEl>
                                          <p:spTgt spid="124"/>
                                        </p:tgtEl>
                                      </p:cBhvr>
                                    </p:animEffect>
                                  </p:childTnLst>
                                </p:cTn>
                              </p:par>
                              <p:par>
                                <p:cTn fill="hold" id="677" nodeType="withEffect" presetClass="entr" presetID="31" presetSubtype="0">
                                  <p:stCondLst>
                                    <p:cond delay="0"/>
                                  </p:stCondLst>
                                  <p:childTnLst>
                                    <p:set>
                                      <p:cBhvr>
                                        <p:cTn dur="1" fill="hold" id="678">
                                          <p:stCondLst>
                                            <p:cond delay="0"/>
                                          </p:stCondLst>
                                        </p:cTn>
                                        <p:tgtEl>
                                          <p:spTgt spid="126"/>
                                        </p:tgtEl>
                                        <p:attrNameLst>
                                          <p:attrName>style.visibility</p:attrName>
                                        </p:attrNameLst>
                                      </p:cBhvr>
                                      <p:to>
                                        <p:strVal val="visible"/>
                                      </p:to>
                                    </p:set>
                                    <p:anim calcmode="lin" valueType="num">
                                      <p:cBhvr>
                                        <p:cTn dur="1000" fill="hold" id="679"/>
                                        <p:tgtEl>
                                          <p:spTgt spid="126"/>
                                        </p:tgtEl>
                                        <p:attrNameLst>
                                          <p:attrName>ppt_w</p:attrName>
                                        </p:attrNameLst>
                                      </p:cBhvr>
                                      <p:tavLst>
                                        <p:tav tm="0">
                                          <p:val>
                                            <p:fltVal val="0"/>
                                          </p:val>
                                        </p:tav>
                                        <p:tav tm="100000">
                                          <p:val>
                                            <p:strVal val="#ppt_w"/>
                                          </p:val>
                                        </p:tav>
                                      </p:tavLst>
                                    </p:anim>
                                    <p:anim calcmode="lin" valueType="num">
                                      <p:cBhvr>
                                        <p:cTn dur="1000" fill="hold" id="680"/>
                                        <p:tgtEl>
                                          <p:spTgt spid="126"/>
                                        </p:tgtEl>
                                        <p:attrNameLst>
                                          <p:attrName>ppt_h</p:attrName>
                                        </p:attrNameLst>
                                      </p:cBhvr>
                                      <p:tavLst>
                                        <p:tav tm="0">
                                          <p:val>
                                            <p:fltVal val="0"/>
                                          </p:val>
                                        </p:tav>
                                        <p:tav tm="100000">
                                          <p:val>
                                            <p:strVal val="#ppt_h"/>
                                          </p:val>
                                        </p:tav>
                                      </p:tavLst>
                                    </p:anim>
                                    <p:anim calcmode="lin" valueType="num">
                                      <p:cBhvr>
                                        <p:cTn dur="1000" fill="hold" id="681"/>
                                        <p:tgtEl>
                                          <p:spTgt spid="126"/>
                                        </p:tgtEl>
                                        <p:attrNameLst>
                                          <p:attrName>style.rotation</p:attrName>
                                        </p:attrNameLst>
                                      </p:cBhvr>
                                      <p:tavLst>
                                        <p:tav tm="0">
                                          <p:val>
                                            <p:fltVal val="90"/>
                                          </p:val>
                                        </p:tav>
                                        <p:tav tm="100000">
                                          <p:val>
                                            <p:fltVal val="0"/>
                                          </p:val>
                                        </p:tav>
                                      </p:tavLst>
                                    </p:anim>
                                    <p:animEffect filter="fade" transition="in">
                                      <p:cBhvr>
                                        <p:cTn dur="1000" id="682"/>
                                        <p:tgtEl>
                                          <p:spTgt spid="126"/>
                                        </p:tgtEl>
                                      </p:cBhvr>
                                    </p:animEffect>
                                  </p:childTnLst>
                                </p:cTn>
                              </p:par>
                              <p:par>
                                <p:cTn fill="hold" grpId="0" id="683" nodeType="withEffect" presetClass="entr" presetID="10" presetSubtype="0">
                                  <p:stCondLst>
                                    <p:cond delay="250"/>
                                  </p:stCondLst>
                                  <p:childTnLst>
                                    <p:set>
                                      <p:cBhvr>
                                        <p:cTn dur="1" fill="hold" id="684">
                                          <p:stCondLst>
                                            <p:cond delay="0"/>
                                          </p:stCondLst>
                                        </p:cTn>
                                        <p:tgtEl>
                                          <p:spTgt spid="125"/>
                                        </p:tgtEl>
                                        <p:attrNameLst>
                                          <p:attrName>style.visibility</p:attrName>
                                        </p:attrNameLst>
                                      </p:cBhvr>
                                      <p:to>
                                        <p:strVal val="visible"/>
                                      </p:to>
                                    </p:set>
                                    <p:animEffect filter="fade" transition="in">
                                      <p:cBhvr>
                                        <p:cTn dur="500" id="685"/>
                                        <p:tgtEl>
                                          <p:spTgt spid="125"/>
                                        </p:tgtEl>
                                      </p:cBhvr>
                                    </p:animEffect>
                                  </p:childTnLst>
                                </p:cTn>
                              </p:par>
                              <p:par>
                                <p:cTn decel="30000" fill="hold" grpId="1" id="686" nodeType="withEffect" presetClass="path" presetID="42" presetSubtype="0">
                                  <p:stCondLst>
                                    <p:cond delay="250"/>
                                  </p:stCondLst>
                                  <p:childTnLst>
                                    <p:animMotion origin="layout" path="M 4.375E-06 -1.11111E-06 L 0.03372 0.04398" pathEditMode="relative" ptsTypes="AA" rAng="0">
                                      <p:cBhvr>
                                        <p:cTn dur="750" fill="hold" id="687" spd="-100000"/>
                                        <p:tgtEl>
                                          <p:spTgt spid="125"/>
                                        </p:tgtEl>
                                        <p:attrNameLst>
                                          <p:attrName>ppt_x</p:attrName>
                                          <p:attrName>ppt_y</p:attrName>
                                        </p:attrNameLst>
                                      </p:cBhvr>
                                      <p:rCtr x="1680" y="2199"/>
                                    </p:animMotion>
                                  </p:childTnLst>
                                </p:cTn>
                              </p:par>
                            </p:childTnLst>
                          </p:cTn>
                        </p:par>
                        <p:par>
                          <p:cTn fill="hold" id="688" nodeType="afterGroup">
                            <p:stCondLst>
                              <p:cond delay="1500"/>
                            </p:stCondLst>
                            <p:childTnLst>
                              <p:par>
                                <p:cTn fill="hold" grpId="0" id="689" nodeType="afterEffect" presetClass="entr" presetID="21" presetSubtype="1">
                                  <p:stCondLst>
                                    <p:cond delay="0"/>
                                  </p:stCondLst>
                                  <p:childTnLst>
                                    <p:set>
                                      <p:cBhvr>
                                        <p:cTn dur="1" fill="hold" id="690">
                                          <p:stCondLst>
                                            <p:cond delay="0"/>
                                          </p:stCondLst>
                                        </p:cTn>
                                        <p:tgtEl>
                                          <p:spTgt spid="127"/>
                                        </p:tgtEl>
                                        <p:attrNameLst>
                                          <p:attrName>style.visibility</p:attrName>
                                        </p:attrNameLst>
                                      </p:cBhvr>
                                      <p:to>
                                        <p:strVal val="visible"/>
                                      </p:to>
                                    </p:set>
                                    <p:animEffect filter="wheel(1)" transition="in">
                                      <p:cBhvr>
                                        <p:cTn dur="1500" id="691"/>
                                        <p:tgtEl>
                                          <p:spTgt spid="127"/>
                                        </p:tgtEl>
                                      </p:cBhvr>
                                    </p:animEffect>
                                  </p:childTnLst>
                                </p:cTn>
                              </p:par>
                              <p:par>
                                <p:cTn fill="hold" grpId="0" id="692" nodeType="withEffect" presetClass="entr" presetID="16" presetSubtype="37">
                                  <p:stCondLst>
                                    <p:cond delay="250"/>
                                  </p:stCondLst>
                                  <p:childTnLst>
                                    <p:set>
                                      <p:cBhvr>
                                        <p:cTn dur="1" fill="hold" id="693">
                                          <p:stCondLst>
                                            <p:cond delay="0"/>
                                          </p:stCondLst>
                                        </p:cTn>
                                        <p:tgtEl>
                                          <p:spTgt spid="129"/>
                                        </p:tgtEl>
                                        <p:attrNameLst>
                                          <p:attrName>style.visibility</p:attrName>
                                        </p:attrNameLst>
                                      </p:cBhvr>
                                      <p:to>
                                        <p:strVal val="visible"/>
                                      </p:to>
                                    </p:set>
                                    <p:animEffect filter="barn(outVertical)" transition="in">
                                      <p:cBhvr>
                                        <p:cTn dur="500" id="694"/>
                                        <p:tgtEl>
                                          <p:spTgt spid="129"/>
                                        </p:tgtEl>
                                      </p:cBhvr>
                                    </p:animEffect>
                                  </p:childTnLst>
                                </p:cTn>
                              </p:par>
                              <p:par>
                                <p:cTn fill="hold" grpId="0" id="695" nodeType="withEffect" presetClass="entr" presetID="16" presetSubtype="37">
                                  <p:stCondLst>
                                    <p:cond delay="500"/>
                                  </p:stCondLst>
                                  <p:childTnLst>
                                    <p:set>
                                      <p:cBhvr>
                                        <p:cTn dur="1" fill="hold" id="696">
                                          <p:stCondLst>
                                            <p:cond delay="0"/>
                                          </p:stCondLst>
                                        </p:cTn>
                                        <p:tgtEl>
                                          <p:spTgt spid="130"/>
                                        </p:tgtEl>
                                        <p:attrNameLst>
                                          <p:attrName>style.visibility</p:attrName>
                                        </p:attrNameLst>
                                      </p:cBhvr>
                                      <p:to>
                                        <p:strVal val="visible"/>
                                      </p:to>
                                    </p:set>
                                    <p:animEffect filter="barn(outVertical)" transition="in">
                                      <p:cBhvr>
                                        <p:cTn dur="500" id="697"/>
                                        <p:tgtEl>
                                          <p:spTgt spid="130"/>
                                        </p:tgtEl>
                                      </p:cBhvr>
                                    </p:animEffect>
                                  </p:childTnLst>
                                </p:cTn>
                              </p:par>
                              <p:par>
                                <p:cTn fill="hold" id="698" nodeType="withEffect" presetClass="entr" presetID="16" presetSubtype="37">
                                  <p:stCondLst>
                                    <p:cond delay="750"/>
                                  </p:stCondLst>
                                  <p:childTnLst>
                                    <p:set>
                                      <p:cBhvr>
                                        <p:cTn dur="1" fill="hold" id="699">
                                          <p:stCondLst>
                                            <p:cond delay="0"/>
                                          </p:stCondLst>
                                        </p:cTn>
                                        <p:tgtEl>
                                          <p:spTgt spid="131"/>
                                        </p:tgtEl>
                                        <p:attrNameLst>
                                          <p:attrName>style.visibility</p:attrName>
                                        </p:attrNameLst>
                                      </p:cBhvr>
                                      <p:to>
                                        <p:strVal val="visible"/>
                                      </p:to>
                                    </p:set>
                                    <p:animEffect filter="barn(outVertical)" transition="in">
                                      <p:cBhvr>
                                        <p:cTn dur="500" id="700"/>
                                        <p:tgtEl>
                                          <p:spTgt spid="131"/>
                                        </p:tgtEl>
                                      </p:cBhvr>
                                    </p:animEffect>
                                  </p:childTnLst>
                                </p:cTn>
                              </p:par>
                              <p:par>
                                <p:cTn fill="hold" grpId="0" id="701" nodeType="withEffect" presetClass="entr" presetID="16" presetSubtype="37">
                                  <p:stCondLst>
                                    <p:cond delay="1000"/>
                                  </p:stCondLst>
                                  <p:childTnLst>
                                    <p:set>
                                      <p:cBhvr>
                                        <p:cTn dur="1" fill="hold" id="702">
                                          <p:stCondLst>
                                            <p:cond delay="0"/>
                                          </p:stCondLst>
                                        </p:cTn>
                                        <p:tgtEl>
                                          <p:spTgt spid="132"/>
                                        </p:tgtEl>
                                        <p:attrNameLst>
                                          <p:attrName>style.visibility</p:attrName>
                                        </p:attrNameLst>
                                      </p:cBhvr>
                                      <p:to>
                                        <p:strVal val="visible"/>
                                      </p:to>
                                    </p:set>
                                    <p:animEffect filter="barn(outVertical)" transition="in">
                                      <p:cBhvr>
                                        <p:cTn dur="500" id="703"/>
                                        <p:tgtEl>
                                          <p:spTgt spid="132"/>
                                        </p:tgtEl>
                                      </p:cBhvr>
                                    </p:animEffect>
                                  </p:childTnLst>
                                </p:cTn>
                              </p:par>
                            </p:childTnLst>
                          </p:cTn>
                        </p:par>
                        <p:par>
                          <p:cTn fill="hold" id="704" nodeType="afterGroup">
                            <p:stCondLst>
                              <p:cond delay="3000"/>
                            </p:stCondLst>
                            <p:childTnLst>
                              <p:par>
                                <p:cTn fill="hold" id="705" nodeType="afterEffect" presetClass="entr" presetID="22" presetSubtype="8">
                                  <p:stCondLst>
                                    <p:cond delay="0"/>
                                  </p:stCondLst>
                                  <p:childTnLst>
                                    <p:set>
                                      <p:cBhvr>
                                        <p:cTn dur="1" fill="hold" id="706">
                                          <p:stCondLst>
                                            <p:cond delay="0"/>
                                          </p:stCondLst>
                                        </p:cTn>
                                        <p:tgtEl>
                                          <p:spTgt spid="134"/>
                                        </p:tgtEl>
                                        <p:attrNameLst>
                                          <p:attrName>style.visibility</p:attrName>
                                        </p:attrNameLst>
                                      </p:cBhvr>
                                      <p:to>
                                        <p:strVal val="visible"/>
                                      </p:to>
                                    </p:set>
                                    <p:animEffect filter="wipe(left)" transition="in">
                                      <p:cBhvr>
                                        <p:cTn dur="500" id="707"/>
                                        <p:tgtEl>
                                          <p:spTgt spid="134"/>
                                        </p:tgtEl>
                                      </p:cBhvr>
                                    </p:animEffect>
                                  </p:childTnLst>
                                </p:cTn>
                              </p:par>
                            </p:childTnLst>
                          </p:cTn>
                        </p:par>
                        <p:par>
                          <p:cTn fill="hold" id="708" nodeType="afterGroup">
                            <p:stCondLst>
                              <p:cond delay="3500"/>
                            </p:stCondLst>
                            <p:childTnLst>
                              <p:par>
                                <p:cTn fill="hold" id="709" nodeType="afterEffect" presetClass="entr" presetID="22" presetSubtype="8">
                                  <p:stCondLst>
                                    <p:cond delay="0"/>
                                  </p:stCondLst>
                                  <p:childTnLst>
                                    <p:set>
                                      <p:cBhvr>
                                        <p:cTn dur="1" fill="hold" id="710">
                                          <p:stCondLst>
                                            <p:cond delay="0"/>
                                          </p:stCondLst>
                                        </p:cTn>
                                        <p:tgtEl>
                                          <p:spTgt spid="146"/>
                                        </p:tgtEl>
                                        <p:attrNameLst>
                                          <p:attrName>style.visibility</p:attrName>
                                        </p:attrNameLst>
                                      </p:cBhvr>
                                      <p:to>
                                        <p:strVal val="visible"/>
                                      </p:to>
                                    </p:set>
                                    <p:animEffect filter="wipe(left)" transition="in">
                                      <p:cBhvr>
                                        <p:cTn dur="500" id="711"/>
                                        <p:tgtEl>
                                          <p:spTgt spid="146"/>
                                        </p:tgtEl>
                                      </p:cBhvr>
                                    </p:animEffect>
                                  </p:childTnLst>
                                </p:cTn>
                              </p:par>
                            </p:childTnLst>
                          </p:cTn>
                        </p:par>
                        <p:par>
                          <p:cTn fill="hold" id="712" nodeType="afterGroup">
                            <p:stCondLst>
                              <p:cond delay="4000"/>
                            </p:stCondLst>
                            <p:childTnLst>
                              <p:par>
                                <p:cTn fill="hold" id="713" nodeType="afterEffect" presetClass="entr" presetID="22" presetSubtype="8">
                                  <p:stCondLst>
                                    <p:cond delay="0"/>
                                  </p:stCondLst>
                                  <p:childTnLst>
                                    <p:set>
                                      <p:cBhvr>
                                        <p:cTn dur="1" fill="hold" id="714">
                                          <p:stCondLst>
                                            <p:cond delay="0"/>
                                          </p:stCondLst>
                                        </p:cTn>
                                        <p:tgtEl>
                                          <p:spTgt spid="140"/>
                                        </p:tgtEl>
                                        <p:attrNameLst>
                                          <p:attrName>style.visibility</p:attrName>
                                        </p:attrNameLst>
                                      </p:cBhvr>
                                      <p:to>
                                        <p:strVal val="visible"/>
                                      </p:to>
                                    </p:set>
                                    <p:animEffect filter="wipe(left)" transition="in">
                                      <p:cBhvr>
                                        <p:cTn dur="500" id="715"/>
                                        <p:tgtEl>
                                          <p:spTgt spid="140"/>
                                        </p:tgtEl>
                                      </p:cBhvr>
                                    </p:animEffect>
                                  </p:childTnLst>
                                </p:cTn>
                              </p:par>
                            </p:childTnLst>
                          </p:cTn>
                        </p:par>
                        <p:par>
                          <p:cTn fill="hold" id="716" nodeType="afterGroup">
                            <p:stCondLst>
                              <p:cond delay="4500"/>
                            </p:stCondLst>
                            <p:childTnLst>
                              <p:par>
                                <p:cTn fill="hold" id="717" nodeType="afterEffect" presetClass="entr" presetID="22" presetSubtype="8">
                                  <p:stCondLst>
                                    <p:cond delay="0"/>
                                  </p:stCondLst>
                                  <p:childTnLst>
                                    <p:set>
                                      <p:cBhvr>
                                        <p:cTn dur="1" fill="hold" id="718">
                                          <p:stCondLst>
                                            <p:cond delay="0"/>
                                          </p:stCondLst>
                                        </p:cTn>
                                        <p:tgtEl>
                                          <p:spTgt spid="152"/>
                                        </p:tgtEl>
                                        <p:attrNameLst>
                                          <p:attrName>style.visibility</p:attrName>
                                        </p:attrNameLst>
                                      </p:cBhvr>
                                      <p:to>
                                        <p:strVal val="visible"/>
                                      </p:to>
                                    </p:set>
                                    <p:animEffect filter="wipe(left)" transition="in">
                                      <p:cBhvr>
                                        <p:cTn dur="500" id="719"/>
                                        <p:tgtEl>
                                          <p:spTgt spid="15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P grpId="0" spid="21"/>
      <p:bldP grpId="0" spid="22"/>
      <p:bldP grpId="0" spid="23"/>
      <p:bldP grpId="0" spid="24"/>
      <p:bldP grpId="0" spid="25"/>
      <p:bldP grpId="0" spid="26"/>
      <p:bldP grpId="0" spid="27"/>
      <p:bldP grpId="0" spid="28"/>
      <p:bldP grpId="0" spid="29"/>
      <p:bldP grpId="0" spid="30"/>
      <p:bldP grpId="0" spid="31"/>
      <p:bldP grpId="0" spid="32"/>
      <p:bldP grpId="0" spid="33"/>
      <p:bldP grpId="0" spid="34"/>
      <p:bldP grpId="0" spid="35"/>
      <p:bldP grpId="0" spid="36"/>
      <p:bldP grpId="0" spid="37"/>
      <p:bldP grpId="0" spid="38"/>
      <p:bldP grpId="0" spid="39"/>
      <p:bldP grpId="0" spid="40"/>
      <p:bldP grpId="0" spid="41"/>
      <p:bldP grpId="0" spid="42"/>
      <p:bldP grpId="0" spid="43"/>
      <p:bldP grpId="0" spid="44"/>
      <p:bldP grpId="0" spid="45"/>
      <p:bldP grpId="0" spid="46"/>
      <p:bldP grpId="0" spid="47"/>
      <p:bldP grpId="0" spid="48"/>
      <p:bldP grpId="0" spid="49"/>
      <p:bldP grpId="0" spid="50"/>
      <p:bldP grpId="0" spid="51"/>
      <p:bldP grpId="0" spid="52"/>
      <p:bldP grpId="0" spid="61"/>
      <p:bldP grpId="0" spid="62"/>
      <p:bldP grpId="0" spid="63"/>
      <p:bldP grpId="0" spid="81"/>
      <p:bldP grpId="0" spid="82"/>
      <p:bldP grpId="0" spid="83"/>
      <p:bldP grpId="0" spid="84"/>
      <p:bldP grpId="0" spid="85"/>
      <p:bldP grpId="0" spid="86"/>
      <p:bldP grpId="0" spid="87"/>
      <p:bldP grpId="0" spid="88"/>
      <p:bldP grpId="0" spid="89"/>
      <p:bldP grpId="0" spid="90"/>
      <p:bldP grpId="0" spid="91"/>
      <p:bldP grpId="0" spid="92"/>
      <p:bldP grpId="0" spid="93"/>
      <p:bldP grpId="0" spid="94"/>
      <p:bldP grpId="0" spid="95"/>
      <p:bldP grpId="0" spid="96"/>
      <p:bldP grpId="0" spid="97"/>
      <p:bldP grpId="0" spid="98"/>
      <p:bldP grpId="0" spid="99"/>
      <p:bldP grpId="0" spid="100"/>
      <p:bldP grpId="0" spid="101"/>
      <p:bldP grpId="0" spid="102"/>
      <p:bldP grpId="0" spid="103"/>
      <p:bldP grpId="0" spid="104"/>
      <p:bldP grpId="0" spid="105"/>
      <p:bldP grpId="0" spid="106"/>
      <p:bldP grpId="0" spid="107"/>
      <p:bldP grpId="0" spid="108"/>
      <p:bldP grpId="0" spid="109"/>
      <p:bldP grpId="0" spid="110"/>
      <p:bldP grpId="0" spid="111"/>
      <p:bldP grpId="0" spid="112"/>
      <p:bldP grpId="0" spid="113"/>
      <p:bldP grpId="0" spid="122"/>
      <p:bldP grpId="0" spid="123"/>
      <p:bldP grpId="0" spid="124"/>
      <p:bldP grpId="0" spid="125"/>
      <p:bldP grpId="1" spid="125"/>
      <p:bldP grpId="0" spid="127"/>
      <p:bldP grpId="0" spid="129"/>
      <p:bldP grpId="0" spid="130"/>
      <p:bldP grpId="0" spid="132"/>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3" name="直接连接符 2"/>
          <p:cNvCxnSpPr/>
          <p:nvPr/>
        </p:nvCxnSpPr>
        <p:spPr>
          <a:xfrm flipH="1" rot="16741234">
            <a:off x="-427760" y="532144"/>
            <a:ext cx="211002" cy="47805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H="1" rot="16741234">
            <a:off x="-807971" y="343081"/>
            <a:ext cx="425232" cy="243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V="1" rot="16741234">
            <a:off x="-974032" y="-310228"/>
            <a:ext cx="564540" cy="36172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rot="16741234">
            <a:off x="-431625" y="1006295"/>
            <a:ext cx="404755" cy="2665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H="1" rot="16741234">
            <a:off x="-473455" y="1533484"/>
            <a:ext cx="297923" cy="14972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a:stCxn id="30" idx="6"/>
          </p:cNvCxnSpPr>
          <p:nvPr/>
        </p:nvCxnSpPr>
        <p:spPr>
          <a:xfrm flipV="1" rot="16741234">
            <a:off x="-779240" y="3023297"/>
            <a:ext cx="868883" cy="2177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a:stCxn id="34" idx="6"/>
          </p:cNvCxnSpPr>
          <p:nvPr/>
        </p:nvCxnSpPr>
        <p:spPr>
          <a:xfrm rot="16741234">
            <a:off x="-709567" y="3759485"/>
            <a:ext cx="508993" cy="19202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flipV="1" rot="16741234">
            <a:off x="-369298" y="2230762"/>
            <a:ext cx="521979" cy="4500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rot="16741234">
            <a:off x="-202758" y="1752685"/>
            <a:ext cx="270152" cy="4776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rot="16741234">
            <a:off x="-703697" y="1152432"/>
            <a:ext cx="128338" cy="48373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rot="16741234">
            <a:off x="-431625" y="1006295"/>
            <a:ext cx="404755" cy="2665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a:stCxn id="22" idx="2"/>
          </p:cNvCxnSpPr>
          <p:nvPr/>
        </p:nvCxnSpPr>
        <p:spPr>
          <a:xfrm rot="16741234">
            <a:off x="49827" y="-302839"/>
            <a:ext cx="560420" cy="4511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a:endCxn id="22" idx="6"/>
          </p:cNvCxnSpPr>
          <p:nvPr/>
        </p:nvCxnSpPr>
        <p:spPr>
          <a:xfrm flipV="1" rot="16741234">
            <a:off x="270294" y="70328"/>
            <a:ext cx="366063" cy="47270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flipV="1" rot="16741234">
            <a:off x="38597" y="406000"/>
            <a:ext cx="505327" cy="65844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rot="16741234">
            <a:off x="-1492401" y="2075316"/>
            <a:ext cx="486266" cy="308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rot="16741234">
            <a:off x="-1328075" y="2392024"/>
            <a:ext cx="418126" cy="3586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rot="16741234">
            <a:off x="-1190504" y="1561776"/>
            <a:ext cx="347450" cy="14847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椭圆 19"/>
          <p:cNvSpPr/>
          <p:nvPr/>
        </p:nvSpPr>
        <p:spPr>
          <a:xfrm flipH="1" rot="16741234">
            <a:off x="-877571" y="-557765"/>
            <a:ext cx="122016" cy="122016"/>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sp>
        <p:nvSpPr>
          <p:cNvPr id="21" name="椭圆 20"/>
          <p:cNvSpPr/>
          <p:nvPr/>
        </p:nvSpPr>
        <p:spPr>
          <a:xfrm flipH="1" rot="16741234">
            <a:off x="-630900" y="73044"/>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22" name="椭圆 21"/>
          <p:cNvSpPr/>
          <p:nvPr/>
        </p:nvSpPr>
        <p:spPr>
          <a:xfrm flipH="1" rot="16741234">
            <a:off x="207646" y="-7674"/>
            <a:ext cx="97129" cy="97129"/>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sp>
        <p:nvSpPr>
          <p:cNvPr id="23" name="椭圆 22"/>
          <p:cNvSpPr/>
          <p:nvPr/>
        </p:nvSpPr>
        <p:spPr>
          <a:xfrm flipH="1" rot="16741234">
            <a:off x="-638639" y="519120"/>
            <a:ext cx="122016" cy="122016"/>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sp>
        <p:nvSpPr>
          <p:cNvPr id="24" name="椭圆 23"/>
          <p:cNvSpPr/>
          <p:nvPr/>
        </p:nvSpPr>
        <p:spPr>
          <a:xfrm flipH="1" rot="16741234">
            <a:off x="369962" y="-627699"/>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25" name="椭圆 24"/>
          <p:cNvSpPr/>
          <p:nvPr/>
        </p:nvSpPr>
        <p:spPr>
          <a:xfrm flipH="1" rot="16741234">
            <a:off x="-957173" y="1379546"/>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26" name="椭圆 25"/>
          <p:cNvSpPr/>
          <p:nvPr/>
        </p:nvSpPr>
        <p:spPr>
          <a:xfrm flipH="1" rot="16741234">
            <a:off x="607514" y="491659"/>
            <a:ext cx="118686" cy="118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27" name="椭圆 26"/>
          <p:cNvSpPr/>
          <p:nvPr/>
        </p:nvSpPr>
        <p:spPr>
          <a:xfrm flipH="1" rot="16741234">
            <a:off x="-154370" y="883701"/>
            <a:ext cx="170065" cy="1700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28" name="椭圆 27"/>
          <p:cNvSpPr/>
          <p:nvPr/>
        </p:nvSpPr>
        <p:spPr>
          <a:xfrm flipH="1" rot="16741234">
            <a:off x="-854216" y="4373466"/>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29" name="椭圆 28"/>
          <p:cNvSpPr/>
          <p:nvPr/>
        </p:nvSpPr>
        <p:spPr>
          <a:xfrm rot="16741234">
            <a:off x="-1124365" y="3181437"/>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30" name="椭圆 29"/>
          <p:cNvSpPr/>
          <p:nvPr/>
        </p:nvSpPr>
        <p:spPr>
          <a:xfrm rot="16741234">
            <a:off x="-361546" y="3577732"/>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31" name="椭圆 30"/>
          <p:cNvSpPr/>
          <p:nvPr/>
        </p:nvSpPr>
        <p:spPr>
          <a:xfrm rot="16741234">
            <a:off x="-1367918" y="3751326"/>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32" name="椭圆 31"/>
          <p:cNvSpPr/>
          <p:nvPr/>
        </p:nvSpPr>
        <p:spPr>
          <a:xfrm rot="16741234">
            <a:off x="-1765537" y="3000622"/>
            <a:ext cx="97129" cy="97129"/>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sp>
        <p:nvSpPr>
          <p:cNvPr id="33" name="椭圆 32"/>
          <p:cNvSpPr/>
          <p:nvPr/>
        </p:nvSpPr>
        <p:spPr>
          <a:xfrm rot="16741234">
            <a:off x="-999833" y="2794323"/>
            <a:ext cx="122016" cy="12201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34" name="椭圆 33"/>
          <p:cNvSpPr/>
          <p:nvPr/>
        </p:nvSpPr>
        <p:spPr>
          <a:xfrm rot="16741234">
            <a:off x="-660370" y="4091038"/>
            <a:ext cx="122016" cy="122016"/>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sp>
        <p:nvSpPr>
          <p:cNvPr id="35" name="椭圆 34"/>
          <p:cNvSpPr/>
          <p:nvPr/>
        </p:nvSpPr>
        <p:spPr>
          <a:xfrm rot="16741234">
            <a:off x="-1205197" y="1775916"/>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36" name="椭圆 35"/>
          <p:cNvSpPr/>
          <p:nvPr/>
        </p:nvSpPr>
        <p:spPr>
          <a:xfrm rot="16741234">
            <a:off x="-1346895" y="2241562"/>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37" name="椭圆 36"/>
          <p:cNvSpPr/>
          <p:nvPr/>
        </p:nvSpPr>
        <p:spPr>
          <a:xfrm rot="16741234">
            <a:off x="127001" y="2153123"/>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38" name="椭圆 37"/>
          <p:cNvSpPr/>
          <p:nvPr/>
        </p:nvSpPr>
        <p:spPr>
          <a:xfrm rot="16741234">
            <a:off x="-578332" y="2128165"/>
            <a:ext cx="128800" cy="1288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39" name="椭圆 38"/>
          <p:cNvSpPr/>
          <p:nvPr/>
        </p:nvSpPr>
        <p:spPr>
          <a:xfrm rot="16741234">
            <a:off x="-420204" y="2558218"/>
            <a:ext cx="170065" cy="1700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40" name="椭圆 39"/>
          <p:cNvSpPr/>
          <p:nvPr/>
        </p:nvSpPr>
        <p:spPr>
          <a:xfrm flipH="1" rot="16741234">
            <a:off x="-388171" y="1704663"/>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41" name="椭圆 40"/>
          <p:cNvSpPr/>
          <p:nvPr/>
        </p:nvSpPr>
        <p:spPr>
          <a:xfrm flipH="1" rot="16741234">
            <a:off x="-444986" y="1280839"/>
            <a:ext cx="145836" cy="145836"/>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42" name="椭圆 41"/>
          <p:cNvSpPr/>
          <p:nvPr/>
        </p:nvSpPr>
        <p:spPr>
          <a:xfrm flipH="1" rot="16741234">
            <a:off x="855359" y="43051"/>
            <a:ext cx="122016" cy="122016"/>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sp>
        <p:nvSpPr>
          <p:cNvPr id="43" name="椭圆 42"/>
          <p:cNvSpPr/>
          <p:nvPr/>
        </p:nvSpPr>
        <p:spPr>
          <a:xfrm flipH="1" rot="16741234">
            <a:off x="688686" y="1154145"/>
            <a:ext cx="105246" cy="105246"/>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sp>
        <p:nvSpPr>
          <p:cNvPr id="44" name="椭圆 43"/>
          <p:cNvSpPr/>
          <p:nvPr/>
        </p:nvSpPr>
        <p:spPr>
          <a:xfrm flipH="1" rot="16741234">
            <a:off x="230973" y="1498197"/>
            <a:ext cx="97129" cy="97129"/>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sp>
        <p:nvSpPr>
          <p:cNvPr id="45" name="椭圆 44"/>
          <p:cNvSpPr/>
          <p:nvPr/>
        </p:nvSpPr>
        <p:spPr>
          <a:xfrm flipH="1" rot="16741234">
            <a:off x="884704" y="733988"/>
            <a:ext cx="170065" cy="1700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46" name="椭圆 45"/>
          <p:cNvSpPr/>
          <p:nvPr/>
        </p:nvSpPr>
        <p:spPr>
          <a:xfrm rot="16741234">
            <a:off x="456716" y="2615353"/>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47" name="椭圆 46"/>
          <p:cNvSpPr/>
          <p:nvPr/>
        </p:nvSpPr>
        <p:spPr>
          <a:xfrm rot="16741234">
            <a:off x="176114" y="3209099"/>
            <a:ext cx="118686" cy="118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48" name="椭圆 47"/>
          <p:cNvSpPr/>
          <p:nvPr/>
        </p:nvSpPr>
        <p:spPr>
          <a:xfrm rot="16741234">
            <a:off x="-98522" y="3918585"/>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49" name="椭圆 48"/>
          <p:cNvSpPr/>
          <p:nvPr/>
        </p:nvSpPr>
        <p:spPr>
          <a:xfrm rot="16741234">
            <a:off x="-153704" y="3092241"/>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50" name="椭圆 49"/>
          <p:cNvSpPr/>
          <p:nvPr/>
        </p:nvSpPr>
        <p:spPr>
          <a:xfrm flipH="1" rot="16741234">
            <a:off x="700402" y="1700624"/>
            <a:ext cx="148893" cy="148893"/>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51" name="椭圆 50"/>
          <p:cNvSpPr/>
          <p:nvPr/>
        </p:nvSpPr>
        <p:spPr>
          <a:xfrm flipH="1" rot="16741234">
            <a:off x="-1046738" y="343070"/>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52" name="椭圆 51"/>
          <p:cNvSpPr/>
          <p:nvPr/>
        </p:nvSpPr>
        <p:spPr>
          <a:xfrm flipH="1" rot="16741234">
            <a:off x="-1142012" y="950979"/>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grpSp>
        <p:nvGrpSpPr>
          <p:cNvPr id="53" name="组合 52"/>
          <p:cNvGrpSpPr/>
          <p:nvPr/>
        </p:nvGrpSpPr>
        <p:grpSpPr>
          <a:xfrm rot="16741234">
            <a:off x="-2890843" y="1186792"/>
            <a:ext cx="2720838" cy="505942"/>
            <a:chOff x="5233265" y="2334818"/>
            <a:chExt cx="2720838" cy="505942"/>
          </a:xfrm>
        </p:grpSpPr>
        <p:sp>
          <p:nvSpPr>
            <p:cNvPr id="54" name="椭圆 53"/>
            <p:cNvSpPr/>
            <p:nvPr/>
          </p:nvSpPr>
          <p:spPr>
            <a:xfrm flipH="1">
              <a:off x="7856974" y="2607323"/>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55" name="椭圆 54"/>
            <p:cNvSpPr/>
            <p:nvPr/>
          </p:nvSpPr>
          <p:spPr>
            <a:xfrm>
              <a:off x="5233265" y="2735514"/>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56" name="椭圆 55"/>
            <p:cNvSpPr/>
            <p:nvPr/>
          </p:nvSpPr>
          <p:spPr>
            <a:xfrm>
              <a:off x="5596947" y="2508972"/>
              <a:ext cx="122016" cy="12201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57" name="椭圆 56"/>
            <p:cNvSpPr/>
            <p:nvPr/>
          </p:nvSpPr>
          <p:spPr>
            <a:xfrm flipH="1">
              <a:off x="6370598" y="2334818"/>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58" name="椭圆 57"/>
            <p:cNvSpPr/>
            <p:nvPr/>
          </p:nvSpPr>
          <p:spPr>
            <a:xfrm>
              <a:off x="7109056" y="2611432"/>
              <a:ext cx="141849" cy="14184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grpSp>
      <p:cxnSp>
        <p:nvCxnSpPr>
          <p:cNvPr id="59" name="直接连接符 58"/>
          <p:cNvCxnSpPr>
            <a:endCxn id="32" idx="3"/>
          </p:cNvCxnSpPr>
          <p:nvPr/>
        </p:nvCxnSpPr>
        <p:spPr>
          <a:xfrm flipV="1" rot="16741234">
            <a:off x="-1822775" y="3203176"/>
            <a:ext cx="610899" cy="44349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a:stCxn id="33" idx="0"/>
            <a:endCxn id="32" idx="5"/>
          </p:cNvCxnSpPr>
          <p:nvPr/>
        </p:nvCxnSpPr>
        <p:spPr>
          <a:xfrm flipH="1" flipV="1" rot="16741234">
            <a:off x="-1477937" y="2611821"/>
            <a:ext cx="279123" cy="64278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1" name="椭圆 60"/>
          <p:cNvSpPr/>
          <p:nvPr/>
        </p:nvSpPr>
        <p:spPr>
          <a:xfrm flipH="1" rot="16741234">
            <a:off x="-136291" y="-1211906"/>
            <a:ext cx="118686" cy="118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62" name="椭圆 61"/>
          <p:cNvSpPr/>
          <p:nvPr/>
        </p:nvSpPr>
        <p:spPr>
          <a:xfrm flipH="1" rot="16741234">
            <a:off x="-197862" y="-571751"/>
            <a:ext cx="175715" cy="175715"/>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63" name="椭圆 62"/>
          <p:cNvSpPr/>
          <p:nvPr/>
        </p:nvSpPr>
        <p:spPr>
          <a:xfrm rot="16741234">
            <a:off x="-484699" y="-1728560"/>
            <a:ext cx="137160" cy="137160"/>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cxnSp>
        <p:nvCxnSpPr>
          <p:cNvPr id="64" name="直接连接符 63"/>
          <p:cNvCxnSpPr/>
          <p:nvPr/>
        </p:nvCxnSpPr>
        <p:spPr>
          <a:xfrm flipH="1" rot="16741234">
            <a:off x="11830204" y="5030430"/>
            <a:ext cx="211002" cy="47805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flipH="1" rot="16741234">
            <a:off x="11449993" y="4841367"/>
            <a:ext cx="425232" cy="243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flipV="1" rot="16741234">
            <a:off x="11283932" y="4188058"/>
            <a:ext cx="564540" cy="36172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rot="16741234">
            <a:off x="11826339" y="5504581"/>
            <a:ext cx="404755" cy="2665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flipH="1" rot="16741234">
            <a:off x="11784509" y="6031770"/>
            <a:ext cx="297923" cy="14972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a:stCxn id="91" idx="6"/>
          </p:cNvCxnSpPr>
          <p:nvPr/>
        </p:nvCxnSpPr>
        <p:spPr>
          <a:xfrm flipV="1" rot="16741234">
            <a:off x="11478724" y="7521583"/>
            <a:ext cx="868883" cy="2177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a:stCxn id="95" idx="6"/>
          </p:cNvCxnSpPr>
          <p:nvPr/>
        </p:nvCxnSpPr>
        <p:spPr>
          <a:xfrm rot="16741234">
            <a:off x="11548397" y="8257771"/>
            <a:ext cx="508993" cy="19202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flipH="1" flipV="1" rot="16741234">
            <a:off x="11888666" y="6729048"/>
            <a:ext cx="521979" cy="4500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V="1" rot="16741234">
            <a:off x="12055206" y="6250971"/>
            <a:ext cx="270152" cy="4776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rot="16741234">
            <a:off x="11554267" y="5650718"/>
            <a:ext cx="128338" cy="48373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rot="16741234">
            <a:off x="11826339" y="5504581"/>
            <a:ext cx="404755" cy="2665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a:stCxn id="83" idx="2"/>
          </p:cNvCxnSpPr>
          <p:nvPr/>
        </p:nvCxnSpPr>
        <p:spPr>
          <a:xfrm rot="16741234">
            <a:off x="12307791" y="4195447"/>
            <a:ext cx="560420" cy="4511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a:endCxn id="83" idx="6"/>
          </p:cNvCxnSpPr>
          <p:nvPr/>
        </p:nvCxnSpPr>
        <p:spPr>
          <a:xfrm flipV="1" rot="16741234">
            <a:off x="12528258" y="4568614"/>
            <a:ext cx="366063" cy="47270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flipH="1" flipV="1" rot="16741234">
            <a:off x="12296561" y="4904286"/>
            <a:ext cx="505327" cy="65844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rot="16741234">
            <a:off x="10765563" y="6573602"/>
            <a:ext cx="486266" cy="308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flipH="1" rot="16741234">
            <a:off x="10929889" y="6890310"/>
            <a:ext cx="418126" cy="3586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rot="16741234">
            <a:off x="11067460" y="6060062"/>
            <a:ext cx="347450" cy="14847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1" name="椭圆 80"/>
          <p:cNvSpPr/>
          <p:nvPr/>
        </p:nvSpPr>
        <p:spPr>
          <a:xfrm flipH="1" rot="16741234">
            <a:off x="11380393" y="3940521"/>
            <a:ext cx="122016" cy="122016"/>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sp>
        <p:nvSpPr>
          <p:cNvPr id="82" name="椭圆 81"/>
          <p:cNvSpPr/>
          <p:nvPr/>
        </p:nvSpPr>
        <p:spPr>
          <a:xfrm flipH="1" rot="16741234">
            <a:off x="11627064" y="4571330"/>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83" name="椭圆 82"/>
          <p:cNvSpPr/>
          <p:nvPr/>
        </p:nvSpPr>
        <p:spPr>
          <a:xfrm flipH="1" rot="16741234">
            <a:off x="12465610" y="4490612"/>
            <a:ext cx="97129" cy="97129"/>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sp>
        <p:nvSpPr>
          <p:cNvPr id="84" name="椭圆 83"/>
          <p:cNvSpPr/>
          <p:nvPr/>
        </p:nvSpPr>
        <p:spPr>
          <a:xfrm flipH="1" rot="16741234">
            <a:off x="11619325" y="5017406"/>
            <a:ext cx="122016" cy="122016"/>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sp>
        <p:nvSpPr>
          <p:cNvPr id="85" name="椭圆 84"/>
          <p:cNvSpPr/>
          <p:nvPr/>
        </p:nvSpPr>
        <p:spPr>
          <a:xfrm flipH="1" rot="16741234">
            <a:off x="12627926" y="3870587"/>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86" name="椭圆 85"/>
          <p:cNvSpPr/>
          <p:nvPr/>
        </p:nvSpPr>
        <p:spPr>
          <a:xfrm flipH="1" rot="16741234">
            <a:off x="11300791" y="5877832"/>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87" name="椭圆 86"/>
          <p:cNvSpPr/>
          <p:nvPr/>
        </p:nvSpPr>
        <p:spPr>
          <a:xfrm flipH="1" rot="16741234">
            <a:off x="12865478" y="4989945"/>
            <a:ext cx="118686" cy="118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88" name="椭圆 87"/>
          <p:cNvSpPr/>
          <p:nvPr/>
        </p:nvSpPr>
        <p:spPr>
          <a:xfrm flipH="1" rot="16741234">
            <a:off x="12103594" y="5381987"/>
            <a:ext cx="170065" cy="1700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89" name="椭圆 88"/>
          <p:cNvSpPr/>
          <p:nvPr/>
        </p:nvSpPr>
        <p:spPr>
          <a:xfrm flipH="1" rot="16741234">
            <a:off x="11403748" y="8871752"/>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90" name="椭圆 89"/>
          <p:cNvSpPr/>
          <p:nvPr/>
        </p:nvSpPr>
        <p:spPr>
          <a:xfrm rot="16741234">
            <a:off x="11133599" y="7679723"/>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91" name="椭圆 90"/>
          <p:cNvSpPr/>
          <p:nvPr/>
        </p:nvSpPr>
        <p:spPr>
          <a:xfrm rot="16741234">
            <a:off x="11896418" y="8076018"/>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92" name="椭圆 91"/>
          <p:cNvSpPr/>
          <p:nvPr/>
        </p:nvSpPr>
        <p:spPr>
          <a:xfrm rot="16741234">
            <a:off x="10890046" y="8249612"/>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93" name="椭圆 92"/>
          <p:cNvSpPr/>
          <p:nvPr/>
        </p:nvSpPr>
        <p:spPr>
          <a:xfrm rot="16741234">
            <a:off x="10492427" y="7498908"/>
            <a:ext cx="97129" cy="97129"/>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sp>
        <p:nvSpPr>
          <p:cNvPr id="94" name="椭圆 93"/>
          <p:cNvSpPr/>
          <p:nvPr/>
        </p:nvSpPr>
        <p:spPr>
          <a:xfrm rot="16741234">
            <a:off x="11258131" y="7292609"/>
            <a:ext cx="122016" cy="12201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95" name="椭圆 94"/>
          <p:cNvSpPr/>
          <p:nvPr/>
        </p:nvSpPr>
        <p:spPr>
          <a:xfrm rot="16741234">
            <a:off x="11597594" y="8589324"/>
            <a:ext cx="122016" cy="122016"/>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sp>
        <p:nvSpPr>
          <p:cNvPr id="96" name="椭圆 95"/>
          <p:cNvSpPr/>
          <p:nvPr/>
        </p:nvSpPr>
        <p:spPr>
          <a:xfrm rot="16741234">
            <a:off x="11052767" y="6274202"/>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97" name="椭圆 96"/>
          <p:cNvSpPr/>
          <p:nvPr/>
        </p:nvSpPr>
        <p:spPr>
          <a:xfrm rot="16741234">
            <a:off x="10911069" y="6739848"/>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98" name="椭圆 97"/>
          <p:cNvSpPr/>
          <p:nvPr/>
        </p:nvSpPr>
        <p:spPr>
          <a:xfrm rot="16741234">
            <a:off x="12384965" y="6651409"/>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99" name="椭圆 98"/>
          <p:cNvSpPr/>
          <p:nvPr/>
        </p:nvSpPr>
        <p:spPr>
          <a:xfrm rot="16741234">
            <a:off x="11679632" y="6626451"/>
            <a:ext cx="128800" cy="1288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00" name="椭圆 99"/>
          <p:cNvSpPr/>
          <p:nvPr/>
        </p:nvSpPr>
        <p:spPr>
          <a:xfrm rot="16741234">
            <a:off x="11837760" y="7056504"/>
            <a:ext cx="170065" cy="1700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01" name="椭圆 100"/>
          <p:cNvSpPr/>
          <p:nvPr/>
        </p:nvSpPr>
        <p:spPr>
          <a:xfrm flipH="1" rot="16741234">
            <a:off x="11869793" y="6202949"/>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02" name="椭圆 101"/>
          <p:cNvSpPr/>
          <p:nvPr/>
        </p:nvSpPr>
        <p:spPr>
          <a:xfrm flipH="1" rot="16741234">
            <a:off x="11812978" y="5779125"/>
            <a:ext cx="145836" cy="145836"/>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03" name="椭圆 102"/>
          <p:cNvSpPr/>
          <p:nvPr/>
        </p:nvSpPr>
        <p:spPr>
          <a:xfrm flipH="1" rot="16741234">
            <a:off x="13113324" y="4541337"/>
            <a:ext cx="122016" cy="122016"/>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sp>
        <p:nvSpPr>
          <p:cNvPr id="104" name="椭圆 103"/>
          <p:cNvSpPr/>
          <p:nvPr/>
        </p:nvSpPr>
        <p:spPr>
          <a:xfrm flipH="1" rot="16741234">
            <a:off x="12946650" y="5652431"/>
            <a:ext cx="105246" cy="105246"/>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sp>
        <p:nvSpPr>
          <p:cNvPr id="105" name="椭圆 104"/>
          <p:cNvSpPr/>
          <p:nvPr/>
        </p:nvSpPr>
        <p:spPr>
          <a:xfrm flipH="1" rot="16741234">
            <a:off x="12488937" y="5996483"/>
            <a:ext cx="97129" cy="97129"/>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sp>
        <p:nvSpPr>
          <p:cNvPr id="106" name="椭圆 105"/>
          <p:cNvSpPr/>
          <p:nvPr/>
        </p:nvSpPr>
        <p:spPr>
          <a:xfrm flipH="1" rot="16741234">
            <a:off x="13142668" y="5232274"/>
            <a:ext cx="170065" cy="1700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07" name="椭圆 106"/>
          <p:cNvSpPr/>
          <p:nvPr/>
        </p:nvSpPr>
        <p:spPr>
          <a:xfrm rot="16741234">
            <a:off x="12714680" y="7113639"/>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08" name="椭圆 107"/>
          <p:cNvSpPr/>
          <p:nvPr/>
        </p:nvSpPr>
        <p:spPr>
          <a:xfrm rot="16741234">
            <a:off x="12434078" y="7707385"/>
            <a:ext cx="118686" cy="118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09" name="椭圆 108"/>
          <p:cNvSpPr/>
          <p:nvPr/>
        </p:nvSpPr>
        <p:spPr>
          <a:xfrm rot="16741234">
            <a:off x="12159442" y="8416871"/>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10" name="椭圆 109"/>
          <p:cNvSpPr/>
          <p:nvPr/>
        </p:nvSpPr>
        <p:spPr>
          <a:xfrm rot="16741234">
            <a:off x="12104260" y="7590527"/>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11" name="椭圆 110"/>
          <p:cNvSpPr/>
          <p:nvPr/>
        </p:nvSpPr>
        <p:spPr>
          <a:xfrm flipH="1" rot="16741234">
            <a:off x="12958366" y="6198910"/>
            <a:ext cx="148893" cy="148893"/>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12" name="椭圆 111"/>
          <p:cNvSpPr/>
          <p:nvPr/>
        </p:nvSpPr>
        <p:spPr>
          <a:xfrm flipH="1" rot="16741234">
            <a:off x="11211226" y="4841356"/>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13" name="椭圆 112"/>
          <p:cNvSpPr/>
          <p:nvPr/>
        </p:nvSpPr>
        <p:spPr>
          <a:xfrm flipH="1" rot="16741234">
            <a:off x="11115952" y="5449265"/>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grpSp>
        <p:nvGrpSpPr>
          <p:cNvPr id="114" name="组合 113"/>
          <p:cNvGrpSpPr/>
          <p:nvPr/>
        </p:nvGrpSpPr>
        <p:grpSpPr>
          <a:xfrm rot="16741234">
            <a:off x="9367121" y="5685078"/>
            <a:ext cx="2720838" cy="505942"/>
            <a:chOff x="5233265" y="2334818"/>
            <a:chExt cx="2720838" cy="505942"/>
          </a:xfrm>
        </p:grpSpPr>
        <p:sp>
          <p:nvSpPr>
            <p:cNvPr id="115" name="椭圆 114"/>
            <p:cNvSpPr/>
            <p:nvPr/>
          </p:nvSpPr>
          <p:spPr>
            <a:xfrm flipH="1">
              <a:off x="7856974" y="2607323"/>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16" name="椭圆 115"/>
            <p:cNvSpPr/>
            <p:nvPr/>
          </p:nvSpPr>
          <p:spPr>
            <a:xfrm>
              <a:off x="5233265" y="2735514"/>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17" name="椭圆 116"/>
            <p:cNvSpPr/>
            <p:nvPr/>
          </p:nvSpPr>
          <p:spPr>
            <a:xfrm>
              <a:off x="5596947" y="2508972"/>
              <a:ext cx="122016" cy="12201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18" name="椭圆 117"/>
            <p:cNvSpPr/>
            <p:nvPr/>
          </p:nvSpPr>
          <p:spPr>
            <a:xfrm flipH="1">
              <a:off x="6370598" y="2334818"/>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19" name="椭圆 118"/>
            <p:cNvSpPr/>
            <p:nvPr/>
          </p:nvSpPr>
          <p:spPr>
            <a:xfrm>
              <a:off x="7109056" y="2611432"/>
              <a:ext cx="141849" cy="14184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grpSp>
      <p:cxnSp>
        <p:nvCxnSpPr>
          <p:cNvPr id="120" name="直接连接符 119"/>
          <p:cNvCxnSpPr>
            <a:endCxn id="93" idx="3"/>
          </p:cNvCxnSpPr>
          <p:nvPr/>
        </p:nvCxnSpPr>
        <p:spPr>
          <a:xfrm flipV="1" rot="16741234">
            <a:off x="10435189" y="7701462"/>
            <a:ext cx="610899" cy="44349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1" name="直接连接符 120"/>
          <p:cNvCxnSpPr>
            <a:stCxn id="94" idx="0"/>
            <a:endCxn id="93" idx="5"/>
          </p:cNvCxnSpPr>
          <p:nvPr/>
        </p:nvCxnSpPr>
        <p:spPr>
          <a:xfrm flipH="1" flipV="1" rot="16741234">
            <a:off x="10780027" y="7110107"/>
            <a:ext cx="279123" cy="64278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2" name="椭圆 121"/>
          <p:cNvSpPr/>
          <p:nvPr/>
        </p:nvSpPr>
        <p:spPr>
          <a:xfrm flipH="1" rot="16741234">
            <a:off x="12121673" y="3286380"/>
            <a:ext cx="118686" cy="118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23" name="椭圆 122"/>
          <p:cNvSpPr/>
          <p:nvPr/>
        </p:nvSpPr>
        <p:spPr>
          <a:xfrm flipH="1" rot="16741234">
            <a:off x="12060102" y="3926535"/>
            <a:ext cx="175715" cy="175715"/>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24" name="椭圆 123"/>
          <p:cNvSpPr/>
          <p:nvPr/>
        </p:nvSpPr>
        <p:spPr>
          <a:xfrm rot="16741234">
            <a:off x="11773265" y="2769726"/>
            <a:ext cx="137160" cy="137160"/>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sp>
        <p:nvSpPr>
          <p:cNvPr id="125" name="文本框 124"/>
          <p:cNvSpPr txBox="1"/>
          <p:nvPr/>
        </p:nvSpPr>
        <p:spPr>
          <a:xfrm>
            <a:off x="10724437" y="-3061"/>
            <a:ext cx="1040590" cy="1005840"/>
          </a:xfrm>
          <a:prstGeom prst="rect">
            <a:avLst/>
          </a:prstGeom>
          <a:noFill/>
        </p:spPr>
        <p:txBody>
          <a:bodyPr rtlCol="0" wrap="square">
            <a:spAutoFit/>
          </a:bodyPr>
          <a:lstStyle>
            <a:defPPr>
              <a:defRPr lang="zh-CN"/>
            </a:defPPr>
            <a:lvl1pPr algn="just">
              <a:defRPr sz="9600">
                <a:solidFill>
                  <a:schemeClr val="tx1">
                    <a:lumMod val="75000"/>
                    <a:lumOff val="25000"/>
                  </a:schemeClr>
                </a:solidFill>
                <a:latin charset="-79" panose="02010803020104030203" pitchFamily="2" typeface="Aharoni"/>
                <a:ea charset="-122" panose="02010601030101010101" pitchFamily="2" typeface="LiHei Pro"/>
                <a:cs charset="-79" panose="02010803020104030203" pitchFamily="2" typeface="Aharoni"/>
              </a:defRPr>
            </a:lvl1pPr>
          </a:lstStyle>
          <a:p>
            <a:r>
              <a:rPr altLang="zh-CN" lang="en-US" smtClean="0" sz="6000">
                <a:solidFill>
                  <a:schemeClr val="tx1"/>
                </a:solidFill>
                <a:latin charset="-122" pitchFamily="2" typeface="造字工房尚雅（非商用）常规体"/>
                <a:ea charset="-122" pitchFamily="2" typeface="造字工房尚雅（非商用）常规体"/>
              </a:rPr>
              <a:t>03</a:t>
            </a:r>
          </a:p>
        </p:txBody>
      </p:sp>
      <p:cxnSp>
        <p:nvCxnSpPr>
          <p:cNvPr id="126" name="直接连接符 125"/>
          <p:cNvCxnSpPr/>
          <p:nvPr/>
        </p:nvCxnSpPr>
        <p:spPr>
          <a:xfrm flipH="1">
            <a:off x="11439281" y="578463"/>
            <a:ext cx="452746" cy="434139"/>
          </a:xfrm>
          <a:prstGeom prst="line">
            <a:avLst/>
          </a:prstGeom>
          <a:ln cap="rnd" w="15875">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27" name="组合 126"/>
          <p:cNvGrpSpPr/>
          <p:nvPr/>
        </p:nvGrpSpPr>
        <p:grpSpPr>
          <a:xfrm>
            <a:off x="4791048" y="3617041"/>
            <a:ext cx="2583746" cy="2404347"/>
            <a:chOff x="4791048" y="3617041"/>
            <a:chExt cx="2583746" cy="2404347"/>
          </a:xfrm>
        </p:grpSpPr>
        <p:sp>
          <p:nvSpPr>
            <p:cNvPr id="128" name="椭圆 127"/>
            <p:cNvSpPr/>
            <p:nvPr/>
          </p:nvSpPr>
          <p:spPr>
            <a:xfrm>
              <a:off x="4791048" y="4652107"/>
              <a:ext cx="2513651" cy="1369281"/>
            </a:xfrm>
            <a:prstGeom prst="ellipse">
              <a:avLst/>
            </a:prstGeom>
            <a:gradFill flip="none" rotWithShape="1">
              <a:gsLst>
                <a:gs pos="1000">
                  <a:schemeClr val="tx1">
                    <a:alpha val="50000"/>
                  </a:schemeClr>
                </a:gs>
                <a:gs pos="60000">
                  <a:schemeClr val="tx1">
                    <a:alpha val="20000"/>
                  </a:schemeClr>
                </a:gs>
                <a:gs pos="100000">
                  <a:schemeClr val="tx1">
                    <a:alpha val="0"/>
                  </a:schemeClr>
                </a:gs>
              </a:gsLst>
              <a:path path="shape">
                <a:fillToRect b="50000" l="50000" r="50000" t="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cs typeface="+mn-ea"/>
                <a:sym typeface="+mn-lt"/>
              </a:endParaRPr>
            </a:p>
          </p:txBody>
        </p:sp>
        <p:sp>
          <p:nvSpPr>
            <p:cNvPr id="129" name="Shape 750"/>
            <p:cNvSpPr/>
            <p:nvPr/>
          </p:nvSpPr>
          <p:spPr>
            <a:xfrm>
              <a:off x="5178392" y="3802214"/>
              <a:ext cx="1833382" cy="1099559"/>
            </a:xfrm>
            <a:custGeom>
              <a:cxnLst>
                <a:cxn ang="0">
                  <a:pos x="wd2" y="hd2"/>
                </a:cxn>
                <a:cxn ang="5400000">
                  <a:pos x="wd2" y="hd2"/>
                </a:cxn>
                <a:cxn ang="10800000">
                  <a:pos x="wd2" y="hd2"/>
                </a:cxn>
                <a:cxn ang="16200000">
                  <a:pos x="wd2" y="hd2"/>
                </a:cxn>
              </a:cxnLst>
              <a:rect b="b" l="0" r="r" t="0"/>
              <a:pathLst>
                <a:path extrusionOk="0" h="21600" w="21600">
                  <a:moveTo>
                    <a:pt x="0" y="10492"/>
                  </a:moveTo>
                  <a:cubicBezTo>
                    <a:pt x="1575" y="8911"/>
                    <a:pt x="2902" y="6913"/>
                    <a:pt x="4477" y="5332"/>
                  </a:cubicBezTo>
                  <a:lnTo>
                    <a:pt x="10838" y="0"/>
                  </a:lnTo>
                  <a:lnTo>
                    <a:pt x="21600" y="10391"/>
                  </a:lnTo>
                  <a:lnTo>
                    <a:pt x="10791" y="21600"/>
                  </a:lnTo>
                  <a:lnTo>
                    <a:pt x="0" y="10492"/>
                  </a:lnTo>
                  <a:close/>
                </a:path>
              </a:pathLst>
            </a:custGeom>
            <a:solidFill>
              <a:srgbClr val="9F9174"/>
            </a:solidFill>
            <a:ln cap="flat" w="12700">
              <a:noFill/>
              <a:miter lim="400000"/>
            </a:ln>
            <a:effectLst/>
          </p:spPr>
          <p:txBody>
            <a:bodyPr anchor="ctr" bIns="60960" lIns="60960" numCol="1" rIns="60960" tIns="60960" wrap="square">
              <a:noAutofit/>
            </a:bodyPr>
            <a:lstStyle/>
            <a:p>
              <a:pPr defTabSz="228574">
                <a:defRPr sz="6400">
                  <a:solidFill>
                    <a:srgbClr val="070707"/>
                  </a:solidFill>
                  <a:latin panose="020f0502020204030204" typeface="Calibri"/>
                  <a:ea typeface="Calibri"/>
                  <a:cs typeface="Calibri"/>
                  <a:sym panose="020f0502020204030204" typeface="Calibri"/>
                </a:defRPr>
              </a:pPr>
              <a:endParaRPr sz="3200">
                <a:latin charset="-122" pitchFamily="2" typeface="造字工房尚雅（非商用）常规体"/>
                <a:ea charset="-122" pitchFamily="2" typeface="造字工房尚雅（非商用）常规体"/>
                <a:cs typeface="+mn-ea"/>
                <a:sym typeface="+mn-lt"/>
              </a:endParaRPr>
            </a:p>
          </p:txBody>
        </p:sp>
        <p:sp>
          <p:nvSpPr>
            <p:cNvPr id="130" name="Shape 751"/>
            <p:cNvSpPr/>
            <p:nvPr/>
          </p:nvSpPr>
          <p:spPr>
            <a:xfrm>
              <a:off x="4817206" y="3617041"/>
              <a:ext cx="1286711" cy="715106"/>
            </a:xfrm>
            <a:custGeom>
              <a:cxnLst>
                <a:cxn ang="0">
                  <a:pos x="wd2" y="hd2"/>
                </a:cxn>
                <a:cxn ang="5400000">
                  <a:pos x="wd2" y="hd2"/>
                </a:cxn>
                <a:cxn ang="10800000">
                  <a:pos x="wd2" y="hd2"/>
                </a:cxn>
                <a:cxn ang="16200000">
                  <a:pos x="wd2" y="hd2"/>
                </a:cxn>
              </a:cxnLst>
              <a:rect b="b" l="0" r="r" t="0"/>
              <a:pathLst>
                <a:path extrusionOk="0" h="21600" w="21600">
                  <a:moveTo>
                    <a:pt x="6222" y="21600"/>
                  </a:moveTo>
                  <a:lnTo>
                    <a:pt x="0" y="15710"/>
                  </a:lnTo>
                  <a:lnTo>
                    <a:pt x="15756" y="0"/>
                  </a:lnTo>
                  <a:lnTo>
                    <a:pt x="21600" y="5628"/>
                  </a:lnTo>
                  <a:lnTo>
                    <a:pt x="6222" y="21600"/>
                  </a:lnTo>
                  <a:close/>
                </a:path>
              </a:pathLst>
            </a:custGeom>
            <a:solidFill>
              <a:srgbClr val="CAB992"/>
            </a:solidFill>
            <a:ln cap="flat" w="12700">
              <a:noFill/>
              <a:miter lim="400000"/>
            </a:ln>
            <a:effectLst/>
          </p:spPr>
          <p:txBody>
            <a:bodyPr anchor="ctr" bIns="60960" lIns="60960" numCol="1" rIns="60960" tIns="60960" wrap="square">
              <a:noAutofit/>
            </a:bodyPr>
            <a:lstStyle/>
            <a:p>
              <a:pPr defTabSz="228574">
                <a:defRPr sz="6400">
                  <a:solidFill>
                    <a:srgbClr val="070707"/>
                  </a:solidFill>
                  <a:latin panose="020f0502020204030204" typeface="Calibri"/>
                  <a:ea typeface="Calibri"/>
                  <a:cs typeface="Calibri"/>
                  <a:sym panose="020f0502020204030204" typeface="Calibri"/>
                </a:defRPr>
              </a:pPr>
              <a:endParaRPr sz="3200">
                <a:latin charset="-122" pitchFamily="2" typeface="造字工房尚雅（非商用）常规体"/>
                <a:ea charset="-122" pitchFamily="2" typeface="造字工房尚雅（非商用）常规体"/>
                <a:cs typeface="+mn-ea"/>
                <a:sym typeface="+mn-lt"/>
              </a:endParaRPr>
            </a:p>
          </p:txBody>
        </p:sp>
        <p:sp>
          <p:nvSpPr>
            <p:cNvPr id="131" name="Shape 752"/>
            <p:cNvSpPr/>
            <p:nvPr/>
          </p:nvSpPr>
          <p:spPr>
            <a:xfrm>
              <a:off x="6088001" y="3617041"/>
              <a:ext cx="1286793" cy="715105"/>
            </a:xfrm>
            <a:custGeom>
              <a:cxnLst>
                <a:cxn ang="0">
                  <a:pos x="wd2" y="hd2"/>
                </a:cxn>
                <a:cxn ang="5400000">
                  <a:pos x="wd2" y="hd2"/>
                </a:cxn>
                <a:cxn ang="10800000">
                  <a:pos x="wd2" y="hd2"/>
                </a:cxn>
                <a:cxn ang="16200000">
                  <a:pos x="wd2" y="hd2"/>
                </a:cxn>
              </a:cxnLst>
              <a:rect b="b" l="0" r="r" t="0"/>
              <a:pathLst>
                <a:path extrusionOk="0" h="21600" w="21600">
                  <a:moveTo>
                    <a:pt x="15378" y="21600"/>
                  </a:moveTo>
                  <a:lnTo>
                    <a:pt x="21600" y="15710"/>
                  </a:lnTo>
                  <a:lnTo>
                    <a:pt x="5844" y="0"/>
                  </a:lnTo>
                  <a:lnTo>
                    <a:pt x="0" y="5628"/>
                  </a:lnTo>
                  <a:lnTo>
                    <a:pt x="15378" y="21600"/>
                  </a:lnTo>
                  <a:close/>
                </a:path>
              </a:pathLst>
            </a:custGeom>
            <a:solidFill>
              <a:srgbClr val="CAB992"/>
            </a:solidFill>
            <a:ln cap="flat" w="12700">
              <a:noFill/>
              <a:miter lim="400000"/>
            </a:ln>
            <a:effectLst/>
          </p:spPr>
          <p:txBody>
            <a:bodyPr anchor="ctr" bIns="60960" lIns="60960" numCol="1" rIns="60960" tIns="60960" wrap="square">
              <a:noAutofit/>
            </a:bodyPr>
            <a:lstStyle/>
            <a:p>
              <a:pPr defTabSz="228574">
                <a:defRPr sz="6400">
                  <a:solidFill>
                    <a:srgbClr val="070707"/>
                  </a:solidFill>
                  <a:latin panose="020f0502020204030204" typeface="Calibri"/>
                  <a:ea typeface="Calibri"/>
                  <a:cs typeface="Calibri"/>
                  <a:sym panose="020f0502020204030204" typeface="Calibri"/>
                </a:defRPr>
              </a:pPr>
              <a:endParaRPr sz="3200">
                <a:latin charset="-122" pitchFamily="2" typeface="造字工房尚雅（非商用）常规体"/>
                <a:ea charset="-122" pitchFamily="2" typeface="造字工房尚雅（非商用）常规体"/>
                <a:cs typeface="+mn-ea"/>
                <a:sym typeface="+mn-lt"/>
              </a:endParaRPr>
            </a:p>
          </p:txBody>
        </p:sp>
        <p:sp>
          <p:nvSpPr>
            <p:cNvPr id="132" name="Shape 753"/>
            <p:cNvSpPr/>
            <p:nvPr/>
          </p:nvSpPr>
          <p:spPr>
            <a:xfrm flipV="1">
              <a:off x="6095076" y="3801294"/>
              <a:ext cx="1" cy="2130784"/>
            </a:xfrm>
            <a:prstGeom prst="line">
              <a:avLst/>
            </a:prstGeom>
            <a:noFill/>
            <a:ln cap="flat" w="12700">
              <a:solidFill>
                <a:srgbClr val="8F8268"/>
              </a:solidFill>
              <a:prstDash val="solid"/>
              <a:miter lim="400000"/>
            </a:ln>
            <a:effectLst/>
          </p:spPr>
          <p:txBody>
            <a:bodyPr anchor="t" bIns="60960" lIns="60960" numCol="1" rIns="60960" tIns="60960" wrap="square">
              <a:noAutofit/>
            </a:bodyPr>
            <a:lstStyle/>
            <a:p>
              <a:pPr defTabSz="228600">
                <a:defRPr sz="3200">
                  <a:solidFill>
                    <a:srgbClr val="000000"/>
                  </a:solidFill>
                  <a:latin typeface="Helvetica"/>
                  <a:ea typeface="Helvetica"/>
                  <a:cs typeface="Helvetica"/>
                  <a:sym typeface="Helvetica"/>
                </a:defRPr>
              </a:pPr>
              <a:endParaRPr sz="1600">
                <a:latin charset="-122" pitchFamily="2" typeface="造字工房尚雅（非商用）常规体"/>
                <a:ea charset="-122" pitchFamily="2" typeface="造字工房尚雅（非商用）常规体"/>
                <a:cs typeface="+mn-ea"/>
                <a:sym typeface="+mn-lt"/>
              </a:endParaRPr>
            </a:p>
          </p:txBody>
        </p:sp>
        <p:sp>
          <p:nvSpPr>
            <p:cNvPr id="133" name="Shape 754"/>
            <p:cNvSpPr/>
            <p:nvPr/>
          </p:nvSpPr>
          <p:spPr>
            <a:xfrm>
              <a:off x="6094423" y="4331066"/>
              <a:ext cx="921862" cy="1601015"/>
            </a:xfrm>
            <a:custGeom>
              <a:cxnLst>
                <a:cxn ang="0">
                  <a:pos x="wd2" y="hd2"/>
                </a:cxn>
                <a:cxn ang="5400000">
                  <a:pos x="wd2" y="hd2"/>
                </a:cxn>
                <a:cxn ang="10800000">
                  <a:pos x="wd2" y="hd2"/>
                </a:cxn>
                <a:cxn ang="16200000">
                  <a:pos x="wd2" y="hd2"/>
                </a:cxn>
              </a:cxnLst>
              <a:rect b="b" l="0" r="r" t="0"/>
              <a:pathLst>
                <a:path extrusionOk="0" h="21600" w="21600">
                  <a:moveTo>
                    <a:pt x="0" y="21600"/>
                  </a:moveTo>
                  <a:lnTo>
                    <a:pt x="0" y="6808"/>
                  </a:lnTo>
                  <a:lnTo>
                    <a:pt x="21600" y="0"/>
                  </a:lnTo>
                  <a:lnTo>
                    <a:pt x="21600" y="14300"/>
                  </a:lnTo>
                  <a:lnTo>
                    <a:pt x="0" y="21600"/>
                  </a:lnTo>
                  <a:close/>
                </a:path>
              </a:pathLst>
            </a:custGeom>
            <a:solidFill>
              <a:srgbClr val="A79879"/>
            </a:solidFill>
            <a:ln cap="flat" w="12700">
              <a:noFill/>
              <a:miter lim="400000"/>
            </a:ln>
            <a:effectLst/>
          </p:spPr>
          <p:txBody>
            <a:bodyPr anchor="ctr" bIns="60960" lIns="60960" numCol="1" rIns="60960" tIns="60960" wrap="square">
              <a:noAutofit/>
            </a:bodyPr>
            <a:lstStyle/>
            <a:p>
              <a:pPr defTabSz="228574">
                <a:defRPr sz="6400">
                  <a:solidFill>
                    <a:srgbClr val="070707"/>
                  </a:solidFill>
                  <a:latin panose="020f0502020204030204" typeface="Calibri"/>
                  <a:ea typeface="Calibri"/>
                  <a:cs typeface="Calibri"/>
                  <a:sym panose="020f0502020204030204" typeface="Calibri"/>
                </a:defRPr>
              </a:pPr>
              <a:endParaRPr sz="3200">
                <a:latin charset="-122" pitchFamily="2" typeface="造字工房尚雅（非商用）常规体"/>
                <a:ea charset="-122" pitchFamily="2" typeface="造字工房尚雅（非商用）常规体"/>
                <a:cs typeface="+mn-ea"/>
                <a:sym typeface="+mn-lt"/>
              </a:endParaRPr>
            </a:p>
          </p:txBody>
        </p:sp>
        <p:sp>
          <p:nvSpPr>
            <p:cNvPr id="134" name="Shape 755"/>
            <p:cNvSpPr/>
            <p:nvPr/>
          </p:nvSpPr>
          <p:spPr>
            <a:xfrm>
              <a:off x="5172561" y="4331066"/>
              <a:ext cx="921864" cy="1601015"/>
            </a:xfrm>
            <a:custGeom>
              <a:cxnLst>
                <a:cxn ang="0">
                  <a:pos x="wd2" y="hd2"/>
                </a:cxn>
                <a:cxn ang="5400000">
                  <a:pos x="wd2" y="hd2"/>
                </a:cxn>
                <a:cxn ang="10800000">
                  <a:pos x="wd2" y="hd2"/>
                </a:cxn>
                <a:cxn ang="16200000">
                  <a:pos x="wd2" y="hd2"/>
                </a:cxn>
              </a:cxnLst>
              <a:rect b="b" l="0" r="r" t="0"/>
              <a:pathLst>
                <a:path extrusionOk="0" h="21600" w="21600">
                  <a:moveTo>
                    <a:pt x="21600" y="21600"/>
                  </a:moveTo>
                  <a:lnTo>
                    <a:pt x="21600" y="6808"/>
                  </a:lnTo>
                  <a:lnTo>
                    <a:pt x="0" y="0"/>
                  </a:lnTo>
                  <a:lnTo>
                    <a:pt x="0" y="14300"/>
                  </a:lnTo>
                  <a:lnTo>
                    <a:pt x="21600" y="21600"/>
                  </a:lnTo>
                  <a:close/>
                </a:path>
              </a:pathLst>
            </a:custGeom>
            <a:solidFill>
              <a:srgbClr val="BAAA87"/>
            </a:solidFill>
            <a:ln cap="flat" w="12700">
              <a:noFill/>
              <a:miter lim="400000"/>
            </a:ln>
            <a:effectLst/>
          </p:spPr>
          <p:txBody>
            <a:bodyPr anchor="ctr" bIns="60960" lIns="60960" numCol="1" rIns="60960" tIns="60960" wrap="square">
              <a:noAutofit/>
            </a:bodyPr>
            <a:lstStyle/>
            <a:p>
              <a:pPr defTabSz="228574">
                <a:defRPr sz="6400">
                  <a:solidFill>
                    <a:srgbClr val="070707"/>
                  </a:solidFill>
                  <a:latin panose="020f0502020204030204" typeface="Calibri"/>
                  <a:ea typeface="Calibri"/>
                  <a:cs typeface="Calibri"/>
                  <a:sym panose="020f0502020204030204" typeface="Calibri"/>
                </a:defRPr>
              </a:pPr>
              <a:endParaRPr sz="3200">
                <a:latin charset="-122" pitchFamily="2" typeface="造字工房尚雅（非商用）常规体"/>
                <a:ea charset="-122" pitchFamily="2" typeface="造字工房尚雅（非商用）常规体"/>
                <a:cs typeface="+mn-ea"/>
                <a:sym typeface="+mn-lt"/>
              </a:endParaRPr>
            </a:p>
          </p:txBody>
        </p:sp>
        <p:sp>
          <p:nvSpPr>
            <p:cNvPr id="135" name="Shape 756"/>
            <p:cNvSpPr/>
            <p:nvPr/>
          </p:nvSpPr>
          <p:spPr>
            <a:xfrm>
              <a:off x="4825553" y="4325927"/>
              <a:ext cx="1262625" cy="773041"/>
            </a:xfrm>
            <a:custGeom>
              <a:cxnLst>
                <a:cxn ang="0">
                  <a:pos x="wd2" y="hd2"/>
                </a:cxn>
                <a:cxn ang="5400000">
                  <a:pos x="wd2" y="hd2"/>
                </a:cxn>
                <a:cxn ang="10800000">
                  <a:pos x="wd2" y="hd2"/>
                </a:cxn>
                <a:cxn ang="16200000">
                  <a:pos x="wd2" y="hd2"/>
                </a:cxn>
              </a:cxnLst>
              <a:rect b="b" l="0" r="r" t="0"/>
              <a:pathLst>
                <a:path extrusionOk="0" h="21600" w="21600">
                  <a:moveTo>
                    <a:pt x="5969" y="0"/>
                  </a:moveTo>
                  <a:lnTo>
                    <a:pt x="0" y="7587"/>
                  </a:lnTo>
                  <a:lnTo>
                    <a:pt x="15834" y="21600"/>
                  </a:lnTo>
                  <a:lnTo>
                    <a:pt x="21600" y="14259"/>
                  </a:lnTo>
                  <a:lnTo>
                    <a:pt x="5969" y="0"/>
                  </a:lnTo>
                  <a:close/>
                </a:path>
              </a:pathLst>
            </a:custGeom>
            <a:solidFill>
              <a:srgbClr val="CAB992"/>
            </a:solidFill>
            <a:ln cap="flat" w="12700">
              <a:noFill/>
              <a:miter lim="400000"/>
            </a:ln>
            <a:effectLst/>
          </p:spPr>
          <p:txBody>
            <a:bodyPr anchor="ctr" bIns="60960" lIns="60960" numCol="1" rIns="60960" tIns="60960" wrap="square">
              <a:noAutofit/>
            </a:bodyPr>
            <a:lstStyle/>
            <a:p>
              <a:pPr defTabSz="228574">
                <a:defRPr sz="6400">
                  <a:solidFill>
                    <a:srgbClr val="070707"/>
                  </a:solidFill>
                  <a:latin panose="020f0502020204030204" typeface="Calibri"/>
                  <a:ea typeface="Calibri"/>
                  <a:cs typeface="Calibri"/>
                  <a:sym panose="020f0502020204030204" typeface="Calibri"/>
                </a:defRPr>
              </a:pPr>
              <a:endParaRPr sz="3200">
                <a:latin charset="-122" pitchFamily="2" typeface="造字工房尚雅（非商用）常规体"/>
                <a:ea charset="-122" pitchFamily="2" typeface="造字工房尚雅（非商用）常规体"/>
                <a:cs typeface="+mn-ea"/>
                <a:sym typeface="+mn-lt"/>
              </a:endParaRPr>
            </a:p>
          </p:txBody>
        </p:sp>
        <p:sp>
          <p:nvSpPr>
            <p:cNvPr id="136" name="Shape 757"/>
            <p:cNvSpPr/>
            <p:nvPr/>
          </p:nvSpPr>
          <p:spPr>
            <a:xfrm>
              <a:off x="6103357" y="4325927"/>
              <a:ext cx="1262543" cy="773041"/>
            </a:xfrm>
            <a:custGeom>
              <a:cxnLst>
                <a:cxn ang="0">
                  <a:pos x="wd2" y="hd2"/>
                </a:cxn>
                <a:cxn ang="5400000">
                  <a:pos x="wd2" y="hd2"/>
                </a:cxn>
                <a:cxn ang="10800000">
                  <a:pos x="wd2" y="hd2"/>
                </a:cxn>
                <a:cxn ang="16200000">
                  <a:pos x="wd2" y="hd2"/>
                </a:cxn>
              </a:cxnLst>
              <a:rect b="b" l="0" r="r" t="0"/>
              <a:pathLst>
                <a:path extrusionOk="0" h="21600" w="21600">
                  <a:moveTo>
                    <a:pt x="15631" y="0"/>
                  </a:moveTo>
                  <a:lnTo>
                    <a:pt x="21600" y="7587"/>
                  </a:lnTo>
                  <a:lnTo>
                    <a:pt x="5766" y="21600"/>
                  </a:lnTo>
                  <a:lnTo>
                    <a:pt x="0" y="14259"/>
                  </a:lnTo>
                  <a:lnTo>
                    <a:pt x="15631" y="0"/>
                  </a:lnTo>
                  <a:close/>
                </a:path>
              </a:pathLst>
            </a:custGeom>
            <a:solidFill>
              <a:srgbClr val="CAB992"/>
            </a:solidFill>
            <a:ln cap="flat" w="12700">
              <a:noFill/>
              <a:miter lim="400000"/>
            </a:ln>
            <a:effectLst/>
          </p:spPr>
          <p:txBody>
            <a:bodyPr anchor="ctr" bIns="60960" lIns="60960" numCol="1" rIns="60960" tIns="60960" wrap="square">
              <a:noAutofit/>
            </a:bodyPr>
            <a:lstStyle/>
            <a:p>
              <a:pPr defTabSz="228574">
                <a:defRPr sz="6400">
                  <a:solidFill>
                    <a:srgbClr val="070707"/>
                  </a:solidFill>
                  <a:latin panose="020f0502020204030204" typeface="Calibri"/>
                  <a:ea typeface="Calibri"/>
                  <a:cs typeface="Calibri"/>
                  <a:sym panose="020f0502020204030204" typeface="Calibri"/>
                </a:defRPr>
              </a:pPr>
              <a:endParaRPr sz="3200">
                <a:latin charset="-122" pitchFamily="2" typeface="造字工房尚雅（非商用）常规体"/>
                <a:ea charset="-122" pitchFamily="2" typeface="造字工房尚雅（非商用）常规体"/>
                <a:cs typeface="+mn-ea"/>
                <a:sym typeface="+mn-lt"/>
              </a:endParaRPr>
            </a:p>
          </p:txBody>
        </p:sp>
      </p:grpSp>
      <p:sp>
        <p:nvSpPr>
          <p:cNvPr id="137" name="Shape 763"/>
          <p:cNvSpPr/>
          <p:nvPr/>
        </p:nvSpPr>
        <p:spPr>
          <a:xfrm>
            <a:off x="8284188" y="2875427"/>
            <a:ext cx="3070534" cy="764032"/>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25400" lIns="25400" numCol="1" rIns="25400" tIns="25400" wrap="square">
            <a:spAutoFit/>
          </a:bodyPr>
          <a:lstStyle>
            <a:lvl1pPr algn="l">
              <a:lnSpc>
                <a:spcPct val="90000"/>
              </a:lnSpc>
              <a:defRPr sz="2400">
                <a:solidFill>
                  <a:srgbClr val="8DA6C0"/>
                </a:solidFill>
                <a:latin typeface="+mj-lt"/>
                <a:ea typeface="+mj-ea"/>
                <a:cs typeface="+mj-cs"/>
                <a:sym typeface="Open Sans"/>
              </a:defRPr>
            </a:lvl1pPr>
          </a:lstStyle>
          <a:p>
            <a:pPr>
              <a:lnSpc>
                <a:spcPct val="130000"/>
              </a:lnSpc>
            </a:pPr>
            <a:r>
              <a:rPr altLang="en-US" lang="zh-CN" sz="1200">
                <a:solidFill>
                  <a:schemeClr val="tx1">
                    <a:lumMod val="50000"/>
                    <a:lumOff val="50000"/>
                  </a:schemeClr>
                </a:solidFill>
                <a:latin charset="-122" pitchFamily="2" typeface="造字工房尚雅（非商用）常规体"/>
                <a:ea charset="-122" pitchFamily="2" typeface="造字工房尚雅（非商用）常规体"/>
                <a:cs typeface="+mn-ea"/>
                <a:sym typeface="+mn-lt"/>
              </a:rPr>
              <a:t>请在这里添加相关的文字描述可以从您的文案中复制需要的内容到这里选择仅保留文字即可，请在这里添加相关的文字描述</a:t>
            </a:r>
          </a:p>
        </p:txBody>
      </p:sp>
      <p:sp>
        <p:nvSpPr>
          <p:cNvPr id="138" name="Shape 764"/>
          <p:cNvSpPr/>
          <p:nvPr/>
        </p:nvSpPr>
        <p:spPr>
          <a:xfrm>
            <a:off x="8297945" y="2455546"/>
            <a:ext cx="927009" cy="285751"/>
          </a:xfrm>
          <a:prstGeom prst="roundRect">
            <a:avLst>
              <a:gd fmla="val 50000" name="adj"/>
            </a:avLst>
          </a:prstGeom>
          <a:solidFill>
            <a:schemeClr val="tx1">
              <a:lumMod val="50000"/>
              <a:lumOff val="50000"/>
            </a:schemeClr>
          </a:solidFill>
          <a:ln>
            <a:noFill/>
          </a:ln>
          <a:effectLst>
            <a:outerShdw algn="t" blurRad="254000" dir="5400000" dist="63500" rotWithShape="0">
              <a:schemeClr val="tx1">
                <a:lumMod val="85000"/>
                <a:lumOff val="15000"/>
                <a:alpha val="20000"/>
              </a:schemeClr>
            </a:outerShdw>
          </a:effectLst>
          <a:extLst>
            <a:ext uri="{C572A759-6A51-4108-AA02-DFA0A04FC94B}">
              <ma14:wrappingTextBoxFlag xmlns:ma14="http://schemas.microsoft.com/office/mac/drawingml/2011/main" val="1"/>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sz="1100">
                <a:solidFill>
                  <a:schemeClr val="lt1"/>
                </a:solidFill>
                <a:latin charset="-122" pitchFamily="2" typeface="造字工房尚雅（非商用）常规体"/>
                <a:ea charset="-122" pitchFamily="2" typeface="造字工房尚雅（非商用）常规体"/>
                <a:cs typeface="+mn-ea"/>
                <a:sym typeface="+mn-lt"/>
              </a:rPr>
              <a:t>Step #3</a:t>
            </a:r>
          </a:p>
        </p:txBody>
      </p:sp>
      <p:sp>
        <p:nvSpPr>
          <p:cNvPr id="139" name="Shape 766"/>
          <p:cNvSpPr/>
          <p:nvPr/>
        </p:nvSpPr>
        <p:spPr>
          <a:xfrm>
            <a:off x="8284188" y="4509067"/>
            <a:ext cx="3070534" cy="764032"/>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25400" lIns="25400" numCol="1" rIns="25400" tIns="25400" wrap="square">
            <a:spAutoFit/>
          </a:bodyPr>
          <a:lstStyle/>
          <a:p>
            <a:pPr>
              <a:lnSpc>
                <a:spcPct val="130000"/>
              </a:lnSpc>
            </a:pPr>
            <a:r>
              <a:rPr altLang="en-US" lang="zh-CN" sz="1200">
                <a:solidFill>
                  <a:schemeClr val="tx1">
                    <a:lumMod val="50000"/>
                    <a:lumOff val="50000"/>
                  </a:schemeClr>
                </a:solidFill>
                <a:latin charset="-122" pitchFamily="2" typeface="造字工房尚雅（非商用）常规体"/>
                <a:ea charset="-122" pitchFamily="2" typeface="造字工房尚雅（非商用）常规体"/>
                <a:cs typeface="+mn-ea"/>
                <a:sym typeface="+mn-lt"/>
              </a:rPr>
              <a:t>请在这里添加相关的文字描述可以从您的文案中复制需要的内容到这里选择仅保留文字即可，请在这里添加相关的文字描述</a:t>
            </a:r>
          </a:p>
        </p:txBody>
      </p:sp>
      <p:sp>
        <p:nvSpPr>
          <p:cNvPr id="140" name="Shape 767"/>
          <p:cNvSpPr/>
          <p:nvPr/>
        </p:nvSpPr>
        <p:spPr>
          <a:xfrm>
            <a:off x="8297945" y="4089187"/>
            <a:ext cx="927009" cy="285751"/>
          </a:xfrm>
          <a:prstGeom prst="roundRect">
            <a:avLst>
              <a:gd fmla="val 50000" name="adj"/>
            </a:avLst>
          </a:prstGeom>
          <a:gradFill>
            <a:gsLst>
              <a:gs pos="1000">
                <a:schemeClr val="accent3">
                  <a:lumMod val="20000"/>
                  <a:lumOff val="80000"/>
                </a:schemeClr>
              </a:gs>
              <a:gs pos="60000">
                <a:schemeClr val="accent3"/>
              </a:gs>
              <a:gs pos="100000">
                <a:schemeClr val="accent5">
                  <a:lumMod val="60000"/>
                  <a:lumOff val="40000"/>
                </a:schemeClr>
              </a:gs>
            </a:gsLst>
            <a:lin ang="5400000" scaled="1"/>
          </a:gradFill>
          <a:ln>
            <a:noFill/>
          </a:ln>
          <a:effectLst>
            <a:outerShdw algn="t" blurRad="254000" dir="5400000" dist="63500" rotWithShape="0">
              <a:schemeClr val="tx1">
                <a:lumMod val="85000"/>
                <a:lumOff val="15000"/>
                <a:alpha val="20000"/>
              </a:schemeClr>
            </a:outerShdw>
          </a:effectLst>
          <a:extLst>
            <a:ext uri="{C572A759-6A51-4108-AA02-DFA0A04FC94B}">
              <ma14:wrappingTextBoxFlag xmlns:ma14="http://schemas.microsoft.com/office/mac/drawingml/2011/main" val="1"/>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sz="1100">
                <a:solidFill>
                  <a:schemeClr val="lt1"/>
                </a:solidFill>
                <a:latin charset="-122" pitchFamily="2" typeface="造字工房尚雅（非商用）常规体"/>
                <a:ea charset="-122" pitchFamily="2" typeface="造字工房尚雅（非商用）常规体"/>
                <a:cs typeface="+mn-ea"/>
                <a:sym typeface="+mn-lt"/>
              </a:rPr>
              <a:t>Step #4</a:t>
            </a:r>
          </a:p>
        </p:txBody>
      </p:sp>
      <p:sp>
        <p:nvSpPr>
          <p:cNvPr id="141" name="Shape 769"/>
          <p:cNvSpPr/>
          <p:nvPr/>
        </p:nvSpPr>
        <p:spPr>
          <a:xfrm>
            <a:off x="815593" y="2874877"/>
            <a:ext cx="3070536" cy="764032"/>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25400" lIns="25400" numCol="1" rIns="25400" tIns="25400" wrap="square">
            <a:spAutoFit/>
          </a:bodyPr>
          <a:lstStyle>
            <a:lvl1pPr algn="r">
              <a:lnSpc>
                <a:spcPct val="90000"/>
              </a:lnSpc>
              <a:defRPr sz="2400">
                <a:solidFill>
                  <a:srgbClr val="8DA6C0"/>
                </a:solidFill>
                <a:latin typeface="+mj-lt"/>
                <a:ea typeface="+mj-ea"/>
                <a:cs typeface="+mj-cs"/>
                <a:sym typeface="Open Sans"/>
              </a:defRPr>
            </a:lvl1pPr>
          </a:lstStyle>
          <a:p>
            <a:pPr>
              <a:lnSpc>
                <a:spcPct val="130000"/>
              </a:lnSpc>
            </a:pPr>
            <a:r>
              <a:rPr altLang="en-US" lang="zh-CN" sz="1200">
                <a:solidFill>
                  <a:schemeClr val="tx1">
                    <a:lumMod val="50000"/>
                    <a:lumOff val="50000"/>
                  </a:schemeClr>
                </a:solidFill>
                <a:latin charset="-122" pitchFamily="2" typeface="造字工房尚雅（非商用）常规体"/>
                <a:ea charset="-122" pitchFamily="2" typeface="造字工房尚雅（非商用）常规体"/>
                <a:cs typeface="+mn-ea"/>
                <a:sym typeface="+mn-lt"/>
              </a:rPr>
              <a:t>请在这里添加相关的文字描述可以从您的文案中复制需要的内容到这里选择仅保留文字即可，请在这里添加相关的文字描述</a:t>
            </a:r>
          </a:p>
        </p:txBody>
      </p:sp>
      <p:sp>
        <p:nvSpPr>
          <p:cNvPr id="142" name="Shape 770"/>
          <p:cNvSpPr/>
          <p:nvPr/>
        </p:nvSpPr>
        <p:spPr>
          <a:xfrm>
            <a:off x="2959119" y="2454997"/>
            <a:ext cx="927010" cy="285751"/>
          </a:xfrm>
          <a:prstGeom prst="roundRect">
            <a:avLst>
              <a:gd fmla="val 50000" name="adj"/>
            </a:avLst>
          </a:prstGeom>
          <a:gradFill>
            <a:gsLst>
              <a:gs pos="1000">
                <a:schemeClr val="accent3">
                  <a:lumMod val="20000"/>
                  <a:lumOff val="80000"/>
                </a:schemeClr>
              </a:gs>
              <a:gs pos="60000">
                <a:schemeClr val="accent3"/>
              </a:gs>
              <a:gs pos="100000">
                <a:schemeClr val="accent5">
                  <a:lumMod val="60000"/>
                  <a:lumOff val="40000"/>
                </a:schemeClr>
              </a:gs>
            </a:gsLst>
            <a:lin ang="5400000" scaled="1"/>
          </a:gradFill>
          <a:ln>
            <a:noFill/>
          </a:ln>
          <a:effectLst>
            <a:outerShdw algn="t" blurRad="254000" dir="5400000" dist="63500" rotWithShape="0">
              <a:schemeClr val="tx1">
                <a:lumMod val="85000"/>
                <a:lumOff val="15000"/>
                <a:alpha val="20000"/>
              </a:schemeClr>
            </a:outerShdw>
          </a:effectLst>
          <a:extLst>
            <a:ext uri="{C572A759-6A51-4108-AA02-DFA0A04FC94B}">
              <ma14:wrappingTextBoxFlag xmlns:ma14="http://schemas.microsoft.com/office/mac/drawingml/2011/main" val="1"/>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sz="1100">
                <a:solidFill>
                  <a:schemeClr val="lt1"/>
                </a:solidFill>
                <a:latin charset="-122" pitchFamily="2" typeface="造字工房尚雅（非商用）常规体"/>
                <a:ea charset="-122" pitchFamily="2" typeface="造字工房尚雅（非商用）常规体"/>
                <a:cs typeface="+mn-ea"/>
                <a:sym typeface="+mn-lt"/>
              </a:rPr>
              <a:t>Step #1</a:t>
            </a:r>
          </a:p>
        </p:txBody>
      </p:sp>
      <p:sp>
        <p:nvSpPr>
          <p:cNvPr id="143" name="Shape 772"/>
          <p:cNvSpPr/>
          <p:nvPr/>
        </p:nvSpPr>
        <p:spPr>
          <a:xfrm>
            <a:off x="815593" y="4508519"/>
            <a:ext cx="3070536" cy="764032"/>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25400" lIns="25400" numCol="1" rIns="25400" tIns="25400" wrap="square">
            <a:spAutoFit/>
          </a:bodyPr>
          <a:lstStyle/>
          <a:p>
            <a:pPr algn="r">
              <a:lnSpc>
                <a:spcPct val="130000"/>
              </a:lnSpc>
            </a:pPr>
            <a:r>
              <a:rPr altLang="en-US" lang="zh-CN" sz="1200">
                <a:solidFill>
                  <a:schemeClr val="tx1">
                    <a:lumMod val="50000"/>
                    <a:lumOff val="50000"/>
                  </a:schemeClr>
                </a:solidFill>
                <a:latin charset="-122" pitchFamily="2" typeface="造字工房尚雅（非商用）常规体"/>
                <a:ea charset="-122" pitchFamily="2" typeface="造字工房尚雅（非商用）常规体"/>
                <a:cs typeface="+mn-ea"/>
                <a:sym typeface="+mn-lt"/>
              </a:rPr>
              <a:t>请在这里添加相关的文字描述可以从您的文案中复制需要的内容到这里选择仅保留文字即可，请在这里添加相关的文字描述</a:t>
            </a:r>
          </a:p>
        </p:txBody>
      </p:sp>
      <p:sp>
        <p:nvSpPr>
          <p:cNvPr id="144" name="Shape 773"/>
          <p:cNvSpPr/>
          <p:nvPr/>
        </p:nvSpPr>
        <p:spPr>
          <a:xfrm>
            <a:off x="2959119" y="4088639"/>
            <a:ext cx="927010" cy="285751"/>
          </a:xfrm>
          <a:prstGeom prst="roundRect">
            <a:avLst>
              <a:gd fmla="val 50000" name="adj"/>
            </a:avLst>
          </a:prstGeom>
          <a:solidFill>
            <a:schemeClr val="tx1">
              <a:lumMod val="50000"/>
              <a:lumOff val="50000"/>
            </a:schemeClr>
          </a:solidFill>
          <a:ln>
            <a:noFill/>
          </a:ln>
          <a:effectLst>
            <a:outerShdw algn="t" blurRad="254000" dir="5400000" dist="63500" rotWithShape="0">
              <a:schemeClr val="tx1">
                <a:lumMod val="85000"/>
                <a:lumOff val="15000"/>
                <a:alpha val="20000"/>
              </a:schemeClr>
            </a:outerShdw>
          </a:effectLst>
          <a:extLst>
            <a:ext uri="{C572A759-6A51-4108-AA02-DFA0A04FC94B}">
              <ma14:wrappingTextBoxFlag xmlns:ma14="http://schemas.microsoft.com/office/mac/drawingml/2011/main" val="1"/>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sz="1100">
                <a:solidFill>
                  <a:schemeClr val="lt1"/>
                </a:solidFill>
                <a:latin charset="-122" pitchFamily="2" typeface="造字工房尚雅（非商用）常规体"/>
                <a:ea charset="-122" pitchFamily="2" typeface="造字工房尚雅（非商用）常规体"/>
                <a:cs typeface="+mn-ea"/>
                <a:sym typeface="+mn-lt"/>
              </a:rPr>
              <a:t>Step #2</a:t>
            </a:r>
          </a:p>
        </p:txBody>
      </p:sp>
      <p:grpSp>
        <p:nvGrpSpPr>
          <p:cNvPr id="145" name="组合 144"/>
          <p:cNvGrpSpPr/>
          <p:nvPr/>
        </p:nvGrpSpPr>
        <p:grpSpPr>
          <a:xfrm>
            <a:off x="4165685" y="1695303"/>
            <a:ext cx="3769446" cy="2884136"/>
            <a:chOff x="4165685" y="1774326"/>
            <a:chExt cx="3769446" cy="2884136"/>
          </a:xfrm>
        </p:grpSpPr>
        <p:sp>
          <p:nvSpPr>
            <p:cNvPr id="146" name="Shape 745"/>
            <p:cNvSpPr/>
            <p:nvPr/>
          </p:nvSpPr>
          <p:spPr>
            <a:xfrm rot="19534834">
              <a:off x="6046334" y="2348005"/>
              <a:ext cx="804502" cy="804502"/>
            </a:xfrm>
            <a:prstGeom prst="ellipse">
              <a:avLst/>
            </a:prstGeom>
            <a:solidFill>
              <a:schemeClr val="bg2">
                <a:lumMod val="90000"/>
              </a:schemeClr>
            </a:solidFill>
            <a:ln w="25400">
              <a:noFill/>
            </a:ln>
            <a:effectLst>
              <a:outerShdw algn="t" blurRad="254000" dir="5400000" dist="63500" rotWithShape="0">
                <a:prstClr val="black">
                  <a:alpha val="30000"/>
                </a:prstClr>
              </a:outerShdw>
            </a:effectLst>
            <a:extLst>
              <a:ext uri="{C572A759-6A51-4108-AA02-DFA0A04FC94B}">
                <ma14:wrappingTextBoxFlag xmlns:ma14="http://schemas.microsoft.com/office/mac/drawingml/2011/main" val="1"/>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solidFill>
                  <a:prstClr val="white"/>
                </a:solidFill>
                <a:latin charset="-122" pitchFamily="2" typeface="造字工房尚雅（非商用）常规体"/>
                <a:ea charset="-122" pitchFamily="2" typeface="造字工房尚雅（非商用）常规体"/>
                <a:cs typeface="+mn-ea"/>
                <a:sym typeface="+mn-lt"/>
              </a:endParaRPr>
            </a:p>
          </p:txBody>
        </p:sp>
        <p:sp>
          <p:nvSpPr>
            <p:cNvPr id="147" name="Freeform 27"/>
            <p:cNvSpPr>
              <a:spLocks noEditPoints="1"/>
            </p:cNvSpPr>
            <p:nvPr/>
          </p:nvSpPr>
          <p:spPr bwMode="auto">
            <a:xfrm>
              <a:off x="6229569" y="2495018"/>
              <a:ext cx="498924" cy="492650"/>
            </a:xfrm>
            <a:custGeom>
              <a:gdLst>
                <a:gd fmla="*/ 521 w 525" name="T0"/>
                <a:gd fmla="*/ 495 h 518" name="T1"/>
                <a:gd fmla="*/ 489 w 525" name="T2"/>
                <a:gd fmla="*/ 518 h 518" name="T3"/>
                <a:gd fmla="*/ 36 w 525" name="T4"/>
                <a:gd fmla="*/ 518 h 518" name="T5"/>
                <a:gd fmla="*/ 16 w 525" name="T6"/>
                <a:gd fmla="*/ 512 h 518" name="T7"/>
                <a:gd fmla="*/ 4 w 525" name="T8"/>
                <a:gd fmla="*/ 495 h 518" name="T9"/>
                <a:gd fmla="*/ 18 w 525" name="T10"/>
                <a:gd fmla="*/ 458 h 518" name="T11"/>
                <a:gd fmla="*/ 168 w 525" name="T12"/>
                <a:gd fmla="*/ 399 h 518" name="T13"/>
                <a:gd fmla="*/ 107 w 525" name="T14"/>
                <a:gd fmla="*/ 266 h 518" name="T15"/>
                <a:gd fmla="*/ 101 w 525" name="T16"/>
                <a:gd fmla="*/ 203 h 518" name="T17"/>
                <a:gd fmla="*/ 113 w 525" name="T18"/>
                <a:gd fmla="*/ 126 h 518" name="T19"/>
                <a:gd fmla="*/ 147 w 525" name="T20"/>
                <a:gd fmla="*/ 54 h 518" name="T21"/>
                <a:gd fmla="*/ 263 w 525" name="T22"/>
                <a:gd fmla="*/ 0 h 518" name="T23"/>
                <a:gd fmla="*/ 378 w 525" name="T24"/>
                <a:gd fmla="*/ 54 h 518" name="T25"/>
                <a:gd fmla="*/ 412 w 525" name="T26"/>
                <a:gd fmla="*/ 126 h 518" name="T27"/>
                <a:gd fmla="*/ 424 w 525" name="T28"/>
                <a:gd fmla="*/ 203 h 518" name="T29"/>
                <a:gd fmla="*/ 418 w 525" name="T30"/>
                <a:gd fmla="*/ 266 h 518" name="T31"/>
                <a:gd fmla="*/ 357 w 525" name="T32"/>
                <a:gd fmla="*/ 399 h 518" name="T33"/>
                <a:gd fmla="*/ 508 w 525" name="T34"/>
                <a:gd fmla="*/ 458 h 518" name="T35"/>
                <a:gd fmla="*/ 521 w 525" name="T36"/>
                <a:gd fmla="*/ 495 h 518" name="T37"/>
                <a:gd fmla="*/ 489 w 525" name="T38"/>
                <a:gd fmla="*/ 486 h 518" name="T39"/>
                <a:gd fmla="*/ 351 w 525" name="T40"/>
                <a:gd fmla="*/ 430 h 518" name="T41"/>
                <a:gd fmla="*/ 310 w 525" name="T42"/>
                <a:gd fmla="*/ 422 h 518" name="T43"/>
                <a:gd fmla="*/ 263 w 525" name="T44"/>
                <a:gd fmla="*/ 437 h 518" name="T45"/>
                <a:gd fmla="*/ 215 w 525" name="T46"/>
                <a:gd fmla="*/ 422 h 518" name="T47"/>
                <a:gd fmla="*/ 174 w 525" name="T48"/>
                <a:gd fmla="*/ 430 h 518" name="T49"/>
                <a:gd fmla="*/ 36 w 525" name="T50"/>
                <a:gd fmla="*/ 486 h 518" name="T51"/>
                <a:gd fmla="*/ 489 w 525" name="T52"/>
                <a:gd fmla="*/ 486 h 518" name="T53"/>
                <a:gd fmla="*/ 381 w 525" name="T54"/>
                <a:gd fmla="*/ 282 h 518" name="T55"/>
                <a:gd fmla="*/ 389 w 525" name="T56"/>
                <a:gd fmla="*/ 174 h 518" name="T57"/>
                <a:gd fmla="*/ 350 w 525" name="T58"/>
                <a:gd fmla="*/ 74 h 518" name="T59"/>
                <a:gd fmla="*/ 263 w 525" name="T60"/>
                <a:gd fmla="*/ 32 h 518" name="T61"/>
                <a:gd fmla="*/ 176 w 525" name="T62"/>
                <a:gd fmla="*/ 74 h 518" name="T63"/>
                <a:gd fmla="*/ 136 w 525" name="T64"/>
                <a:gd fmla="*/ 174 h 518" name="T65"/>
                <a:gd fmla="*/ 144 w 525" name="T66"/>
                <a:gd fmla="*/ 282 h 518" name="T67"/>
                <a:gd fmla="*/ 194 w 525" name="T68"/>
                <a:gd fmla="*/ 378 h 518" name="T69"/>
                <a:gd fmla="*/ 199 w 525" name="T70"/>
                <a:gd fmla="*/ 386 h 518" name="T71"/>
                <a:gd fmla="*/ 263 w 525" name="T72"/>
                <a:gd fmla="*/ 419 h 518" name="T73"/>
                <a:gd fmla="*/ 326 w 525" name="T74"/>
                <a:gd fmla="*/ 386 h 518" name="T75"/>
                <a:gd fmla="*/ 331 w 525" name="T76"/>
                <a:gd fmla="*/ 378 h 518" name="T77"/>
                <a:gd fmla="*/ 381 w 525" name="T78"/>
                <a:gd fmla="*/ 282 h 518"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518" w="525">
                  <a:moveTo>
                    <a:pt x="521" y="495"/>
                  </a:moveTo>
                  <a:cubicBezTo>
                    <a:pt x="516" y="511"/>
                    <a:pt x="506" y="518"/>
                    <a:pt x="489" y="518"/>
                  </a:cubicBezTo>
                  <a:cubicBezTo>
                    <a:pt x="36" y="518"/>
                    <a:pt x="36" y="518"/>
                    <a:pt x="36" y="518"/>
                  </a:cubicBezTo>
                  <a:cubicBezTo>
                    <a:pt x="28" y="518"/>
                    <a:pt x="22" y="516"/>
                    <a:pt x="16" y="512"/>
                  </a:cubicBezTo>
                  <a:cubicBezTo>
                    <a:pt x="10" y="507"/>
                    <a:pt x="6" y="502"/>
                    <a:pt x="4" y="495"/>
                  </a:cubicBezTo>
                  <a:cubicBezTo>
                    <a:pt x="0" y="480"/>
                    <a:pt x="4" y="468"/>
                    <a:pt x="18" y="458"/>
                  </a:cubicBezTo>
                  <a:cubicBezTo>
                    <a:pt x="59" y="431"/>
                    <a:pt x="109" y="412"/>
                    <a:pt x="168" y="399"/>
                  </a:cubicBezTo>
                  <a:cubicBezTo>
                    <a:pt x="139" y="362"/>
                    <a:pt x="119" y="318"/>
                    <a:pt x="107" y="266"/>
                  </a:cubicBezTo>
                  <a:cubicBezTo>
                    <a:pt x="103" y="247"/>
                    <a:pt x="101" y="226"/>
                    <a:pt x="101" y="203"/>
                  </a:cubicBezTo>
                  <a:cubicBezTo>
                    <a:pt x="101" y="180"/>
                    <a:pt x="105" y="154"/>
                    <a:pt x="113" y="126"/>
                  </a:cubicBezTo>
                  <a:cubicBezTo>
                    <a:pt x="121" y="98"/>
                    <a:pt x="132" y="74"/>
                    <a:pt x="147" y="54"/>
                  </a:cubicBezTo>
                  <a:cubicBezTo>
                    <a:pt x="176" y="18"/>
                    <a:pt x="215" y="0"/>
                    <a:pt x="263" y="0"/>
                  </a:cubicBezTo>
                  <a:cubicBezTo>
                    <a:pt x="310" y="0"/>
                    <a:pt x="349" y="18"/>
                    <a:pt x="378" y="54"/>
                  </a:cubicBezTo>
                  <a:cubicBezTo>
                    <a:pt x="393" y="74"/>
                    <a:pt x="404" y="98"/>
                    <a:pt x="412" y="126"/>
                  </a:cubicBezTo>
                  <a:cubicBezTo>
                    <a:pt x="421" y="154"/>
                    <a:pt x="424" y="180"/>
                    <a:pt x="424" y="203"/>
                  </a:cubicBezTo>
                  <a:cubicBezTo>
                    <a:pt x="424" y="226"/>
                    <a:pt x="422" y="247"/>
                    <a:pt x="418" y="266"/>
                  </a:cubicBezTo>
                  <a:cubicBezTo>
                    <a:pt x="406" y="318"/>
                    <a:pt x="386" y="362"/>
                    <a:pt x="357" y="399"/>
                  </a:cubicBezTo>
                  <a:cubicBezTo>
                    <a:pt x="416" y="412"/>
                    <a:pt x="466" y="431"/>
                    <a:pt x="508" y="458"/>
                  </a:cubicBezTo>
                  <a:cubicBezTo>
                    <a:pt x="521" y="468"/>
                    <a:pt x="525" y="480"/>
                    <a:pt x="521" y="495"/>
                  </a:cubicBezTo>
                  <a:close/>
                  <a:moveTo>
                    <a:pt x="489" y="486"/>
                  </a:moveTo>
                  <a:cubicBezTo>
                    <a:pt x="452" y="461"/>
                    <a:pt x="405" y="442"/>
                    <a:pt x="351" y="430"/>
                  </a:cubicBezTo>
                  <a:cubicBezTo>
                    <a:pt x="310" y="422"/>
                    <a:pt x="310" y="422"/>
                    <a:pt x="310" y="422"/>
                  </a:cubicBezTo>
                  <a:cubicBezTo>
                    <a:pt x="295" y="432"/>
                    <a:pt x="279" y="437"/>
                    <a:pt x="263" y="437"/>
                  </a:cubicBezTo>
                  <a:cubicBezTo>
                    <a:pt x="246" y="437"/>
                    <a:pt x="231" y="432"/>
                    <a:pt x="215" y="422"/>
                  </a:cubicBezTo>
                  <a:cubicBezTo>
                    <a:pt x="174" y="430"/>
                    <a:pt x="174" y="430"/>
                    <a:pt x="174" y="430"/>
                  </a:cubicBezTo>
                  <a:cubicBezTo>
                    <a:pt x="119" y="442"/>
                    <a:pt x="73" y="461"/>
                    <a:pt x="36" y="486"/>
                  </a:cubicBezTo>
                  <a:lnTo>
                    <a:pt x="489" y="486"/>
                  </a:lnTo>
                  <a:close/>
                  <a:moveTo>
                    <a:pt x="381" y="282"/>
                  </a:moveTo>
                  <a:cubicBezTo>
                    <a:pt x="391" y="246"/>
                    <a:pt x="394" y="210"/>
                    <a:pt x="389" y="174"/>
                  </a:cubicBezTo>
                  <a:cubicBezTo>
                    <a:pt x="384" y="135"/>
                    <a:pt x="371" y="101"/>
                    <a:pt x="350" y="74"/>
                  </a:cubicBezTo>
                  <a:cubicBezTo>
                    <a:pt x="328" y="46"/>
                    <a:pt x="299" y="32"/>
                    <a:pt x="263" y="32"/>
                  </a:cubicBezTo>
                  <a:cubicBezTo>
                    <a:pt x="226" y="32"/>
                    <a:pt x="197" y="46"/>
                    <a:pt x="176" y="74"/>
                  </a:cubicBezTo>
                  <a:cubicBezTo>
                    <a:pt x="154" y="101"/>
                    <a:pt x="141" y="135"/>
                    <a:pt x="136" y="174"/>
                  </a:cubicBezTo>
                  <a:cubicBezTo>
                    <a:pt x="131" y="210"/>
                    <a:pt x="134" y="246"/>
                    <a:pt x="144" y="282"/>
                  </a:cubicBezTo>
                  <a:cubicBezTo>
                    <a:pt x="154" y="318"/>
                    <a:pt x="171" y="350"/>
                    <a:pt x="194" y="378"/>
                  </a:cubicBezTo>
                  <a:cubicBezTo>
                    <a:pt x="199" y="386"/>
                    <a:pt x="199" y="386"/>
                    <a:pt x="199" y="386"/>
                  </a:cubicBezTo>
                  <a:cubicBezTo>
                    <a:pt x="218" y="408"/>
                    <a:pt x="240" y="419"/>
                    <a:pt x="263" y="419"/>
                  </a:cubicBezTo>
                  <a:cubicBezTo>
                    <a:pt x="286" y="419"/>
                    <a:pt x="307" y="408"/>
                    <a:pt x="326" y="386"/>
                  </a:cubicBezTo>
                  <a:cubicBezTo>
                    <a:pt x="331" y="378"/>
                    <a:pt x="331" y="378"/>
                    <a:pt x="331" y="378"/>
                  </a:cubicBezTo>
                  <a:cubicBezTo>
                    <a:pt x="354" y="350"/>
                    <a:pt x="371" y="318"/>
                    <a:pt x="381" y="282"/>
                  </a:cubicBezTo>
                  <a:close/>
                </a:path>
              </a:pathLst>
            </a:custGeom>
            <a:solidFill>
              <a:srgbClr val="3C3D47"/>
            </a:solidFill>
            <a:ln>
              <a:noFill/>
            </a:ln>
          </p:spPr>
          <p:txBody>
            <a:bodyPr anchor="t" anchorCtr="0" bIns="22860" compatLnSpc="1" lIns="45720" numCol="1" rIns="45720" tIns="22860" vert="horz" wrap="square">
              <a:prstTxWarp prst="textNoShape">
                <a:avLst/>
              </a:prstTxWarp>
            </a:bodyPr>
            <a:lstStyle/>
            <a:p>
              <a:endParaRPr lang="ru-RU" sz="900">
                <a:ea charset="-122" pitchFamily="2" typeface="造字工房尚雅（非商用）常规体"/>
                <a:cs typeface="+mn-ea"/>
                <a:sym typeface="+mn-lt"/>
              </a:endParaRPr>
            </a:p>
          </p:txBody>
        </p:sp>
        <p:sp>
          <p:nvSpPr>
            <p:cNvPr id="148" name="Shape 742"/>
            <p:cNvSpPr/>
            <p:nvPr/>
          </p:nvSpPr>
          <p:spPr>
            <a:xfrm>
              <a:off x="4537116" y="2837610"/>
              <a:ext cx="793979" cy="793979"/>
            </a:xfrm>
            <a:prstGeom prst="ellipse">
              <a:avLst/>
            </a:prstGeom>
            <a:gradFill>
              <a:gsLst>
                <a:gs pos="1000">
                  <a:schemeClr val="accent4">
                    <a:lumMod val="20000"/>
                    <a:lumOff val="80000"/>
                  </a:schemeClr>
                </a:gs>
                <a:gs pos="60000">
                  <a:schemeClr val="accent3"/>
                </a:gs>
                <a:gs pos="100000">
                  <a:schemeClr val="accent5">
                    <a:lumMod val="60000"/>
                    <a:lumOff val="40000"/>
                  </a:schemeClr>
                </a:gs>
              </a:gsLst>
              <a:lin ang="5400000" scaled="1"/>
            </a:gradFill>
            <a:ln>
              <a:noFill/>
            </a:ln>
            <a:effectLst>
              <a:outerShdw algn="t" blurRad="254000" dir="5400000" dist="63500" rotWithShape="0">
                <a:prstClr val="black">
                  <a:alpha val="30000"/>
                </a:prstClr>
              </a:outerShdw>
            </a:effectLst>
            <a:extLst>
              <a:ext uri="{C572A759-6A51-4108-AA02-DFA0A04FC94B}">
                <ma14:wrappingTextBoxFlag xmlns:ma14="http://schemas.microsoft.com/office/mac/drawingml/2011/main" val="1"/>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solidFill>
                  <a:schemeClr val="lt1"/>
                </a:solidFill>
                <a:latin charset="-122" pitchFamily="2" typeface="造字工房尚雅（非商用）常规体"/>
                <a:ea charset="-122" pitchFamily="2" typeface="造字工房尚雅（非商用）常规体"/>
                <a:cs typeface="+mn-ea"/>
                <a:sym typeface="+mn-lt"/>
              </a:endParaRPr>
            </a:p>
          </p:txBody>
        </p:sp>
        <p:sp>
          <p:nvSpPr>
            <p:cNvPr id="149" name="Freeform 15"/>
            <p:cNvSpPr>
              <a:spLocks noEditPoints="1"/>
            </p:cNvSpPr>
            <p:nvPr/>
          </p:nvSpPr>
          <p:spPr bwMode="auto">
            <a:xfrm rot="19105848">
              <a:off x="4711958" y="2997130"/>
              <a:ext cx="437559" cy="368840"/>
            </a:xfrm>
            <a:custGeom>
              <a:gdLst>
                <a:gd fmla="*/ 519 w 519" name="T0"/>
                <a:gd fmla="*/ 145 h 437" name="T1"/>
                <a:gd fmla="*/ 505 w 519" name="T2"/>
                <a:gd fmla="*/ 423 h 437" name="T3"/>
                <a:gd fmla="*/ 49 w 519" name="T4"/>
                <a:gd fmla="*/ 437 h 437" name="T5"/>
                <a:gd fmla="*/ 0 w 519" name="T6"/>
                <a:gd fmla="*/ 388 h 437" name="T7"/>
                <a:gd fmla="*/ 12 w 519" name="T8"/>
                <a:gd fmla="*/ 114 h 437" name="T9"/>
                <a:gd fmla="*/ 111 w 519" name="T10"/>
                <a:gd fmla="*/ 86 h 437" name="T11"/>
                <a:gd fmla="*/ 151 w 519" name="T12"/>
                <a:gd fmla="*/ 8 h 437" name="T13"/>
                <a:gd fmla="*/ 341 w 519" name="T14"/>
                <a:gd fmla="*/ 0 h 437" name="T15"/>
                <a:gd fmla="*/ 386 w 519" name="T16"/>
                <a:gd fmla="*/ 30 h 437" name="T17"/>
                <a:gd fmla="*/ 478 w 519" name="T18"/>
                <a:gd fmla="*/ 98 h 437" name="T19"/>
                <a:gd fmla="*/ 486 w 519" name="T20"/>
                <a:gd fmla="*/ 145 h 437" name="T21"/>
                <a:gd fmla="*/ 385 w 519" name="T22"/>
                <a:gd fmla="*/ 115 h 437" name="T23"/>
                <a:gd fmla="*/ 341 w 519" name="T24"/>
                <a:gd fmla="*/ 32 h 437" name="T25"/>
                <a:gd fmla="*/ 163 w 519" name="T26"/>
                <a:gd fmla="*/ 42 h 437" name="T27"/>
                <a:gd fmla="*/ 46 w 519" name="T28"/>
                <a:gd fmla="*/ 129 h 437" name="T29"/>
                <a:gd fmla="*/ 33 w 519" name="T30"/>
                <a:gd fmla="*/ 388 h 437" name="T31"/>
                <a:gd fmla="*/ 49 w 519" name="T32"/>
                <a:gd fmla="*/ 405 h 437" name="T33"/>
                <a:gd fmla="*/ 482 w 519" name="T34"/>
                <a:gd fmla="*/ 400 h 437" name="T35"/>
                <a:gd fmla="*/ 486 w 519" name="T36"/>
                <a:gd fmla="*/ 145 h 437" name="T37"/>
                <a:gd fmla="*/ 351 w 519" name="T38"/>
                <a:gd fmla="*/ 334 h 437" name="T39"/>
                <a:gd fmla="*/ 168 w 519" name="T40"/>
                <a:gd fmla="*/ 334 h 437" name="T41"/>
                <a:gd fmla="*/ 168 w 519" name="T42"/>
                <a:gd fmla="*/ 151 h 437" name="T43"/>
                <a:gd fmla="*/ 351 w 519" name="T44"/>
                <a:gd fmla="*/ 151 h 437" name="T45"/>
                <a:gd fmla="*/ 323 w 519" name="T46"/>
                <a:gd fmla="*/ 169 h 437" name="T47"/>
                <a:gd fmla="*/ 186 w 519" name="T48"/>
                <a:gd fmla="*/ 179 h 437" name="T49"/>
                <a:gd fmla="*/ 196 w 519" name="T50"/>
                <a:gd fmla="*/ 316 h 437" name="T51"/>
                <a:gd fmla="*/ 334 w 519" name="T52"/>
                <a:gd fmla="*/ 306 h 437" name="T53"/>
                <a:gd fmla="*/ 323 w 519" name="T54"/>
                <a:gd fmla="*/ 169 h 437" name="T55"/>
                <a:gd fmla="*/ 195 w 519" name="T56"/>
                <a:gd fmla="*/ 243 h 437" name="T57"/>
                <a:gd fmla="*/ 211 w 519" name="T58"/>
                <a:gd fmla="*/ 243 h 437" name="T59"/>
                <a:gd fmla="*/ 260 w 519" name="T60"/>
                <a:gd fmla="*/ 194 h 437" name="T61"/>
                <a:gd fmla="*/ 260 w 519" name="T62"/>
                <a:gd fmla="*/ 178 h 437"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437" w="519">
                  <a:moveTo>
                    <a:pt x="507" y="114"/>
                  </a:moveTo>
                  <a:cubicBezTo>
                    <a:pt x="515" y="123"/>
                    <a:pt x="519" y="133"/>
                    <a:pt x="519" y="145"/>
                  </a:cubicBezTo>
                  <a:cubicBezTo>
                    <a:pt x="519" y="388"/>
                    <a:pt x="519" y="388"/>
                    <a:pt x="519" y="388"/>
                  </a:cubicBezTo>
                  <a:cubicBezTo>
                    <a:pt x="519" y="402"/>
                    <a:pt x="514" y="413"/>
                    <a:pt x="505" y="423"/>
                  </a:cubicBezTo>
                  <a:cubicBezTo>
                    <a:pt x="495" y="432"/>
                    <a:pt x="484" y="437"/>
                    <a:pt x="470" y="437"/>
                  </a:cubicBezTo>
                  <a:cubicBezTo>
                    <a:pt x="49" y="437"/>
                    <a:pt x="49" y="437"/>
                    <a:pt x="49" y="437"/>
                  </a:cubicBezTo>
                  <a:cubicBezTo>
                    <a:pt x="36" y="437"/>
                    <a:pt x="24" y="432"/>
                    <a:pt x="15" y="423"/>
                  </a:cubicBezTo>
                  <a:cubicBezTo>
                    <a:pt x="5" y="413"/>
                    <a:pt x="0" y="402"/>
                    <a:pt x="0" y="388"/>
                  </a:cubicBezTo>
                  <a:cubicBezTo>
                    <a:pt x="0" y="145"/>
                    <a:pt x="0" y="145"/>
                    <a:pt x="0" y="145"/>
                  </a:cubicBezTo>
                  <a:cubicBezTo>
                    <a:pt x="0" y="133"/>
                    <a:pt x="4" y="123"/>
                    <a:pt x="12" y="114"/>
                  </a:cubicBezTo>
                  <a:cubicBezTo>
                    <a:pt x="20" y="105"/>
                    <a:pt x="29" y="100"/>
                    <a:pt x="41" y="98"/>
                  </a:cubicBezTo>
                  <a:cubicBezTo>
                    <a:pt x="111" y="86"/>
                    <a:pt x="111" y="86"/>
                    <a:pt x="111" y="86"/>
                  </a:cubicBezTo>
                  <a:cubicBezTo>
                    <a:pt x="133" y="30"/>
                    <a:pt x="133" y="30"/>
                    <a:pt x="133" y="30"/>
                  </a:cubicBezTo>
                  <a:cubicBezTo>
                    <a:pt x="137" y="21"/>
                    <a:pt x="143" y="13"/>
                    <a:pt x="151" y="8"/>
                  </a:cubicBezTo>
                  <a:cubicBezTo>
                    <a:pt x="159" y="2"/>
                    <a:pt x="169" y="0"/>
                    <a:pt x="179" y="0"/>
                  </a:cubicBezTo>
                  <a:cubicBezTo>
                    <a:pt x="341" y="0"/>
                    <a:pt x="341" y="0"/>
                    <a:pt x="341" y="0"/>
                  </a:cubicBezTo>
                  <a:cubicBezTo>
                    <a:pt x="351" y="0"/>
                    <a:pt x="360" y="2"/>
                    <a:pt x="368" y="8"/>
                  </a:cubicBezTo>
                  <a:cubicBezTo>
                    <a:pt x="376" y="13"/>
                    <a:pt x="382" y="21"/>
                    <a:pt x="386" y="30"/>
                  </a:cubicBezTo>
                  <a:cubicBezTo>
                    <a:pt x="408" y="86"/>
                    <a:pt x="408" y="86"/>
                    <a:pt x="408" y="86"/>
                  </a:cubicBezTo>
                  <a:cubicBezTo>
                    <a:pt x="478" y="98"/>
                    <a:pt x="478" y="98"/>
                    <a:pt x="478" y="98"/>
                  </a:cubicBezTo>
                  <a:cubicBezTo>
                    <a:pt x="490" y="100"/>
                    <a:pt x="499" y="105"/>
                    <a:pt x="507" y="114"/>
                  </a:cubicBezTo>
                  <a:close/>
                  <a:moveTo>
                    <a:pt x="486" y="145"/>
                  </a:moveTo>
                  <a:cubicBezTo>
                    <a:pt x="486" y="136"/>
                    <a:pt x="482" y="131"/>
                    <a:pt x="473" y="129"/>
                  </a:cubicBezTo>
                  <a:cubicBezTo>
                    <a:pt x="385" y="115"/>
                    <a:pt x="385" y="115"/>
                    <a:pt x="385" y="115"/>
                  </a:cubicBezTo>
                  <a:cubicBezTo>
                    <a:pt x="356" y="42"/>
                    <a:pt x="356" y="42"/>
                    <a:pt x="356" y="42"/>
                  </a:cubicBezTo>
                  <a:cubicBezTo>
                    <a:pt x="353" y="35"/>
                    <a:pt x="348" y="32"/>
                    <a:pt x="341" y="32"/>
                  </a:cubicBezTo>
                  <a:cubicBezTo>
                    <a:pt x="179" y="32"/>
                    <a:pt x="179" y="32"/>
                    <a:pt x="179" y="32"/>
                  </a:cubicBezTo>
                  <a:cubicBezTo>
                    <a:pt x="171" y="32"/>
                    <a:pt x="166" y="35"/>
                    <a:pt x="163" y="42"/>
                  </a:cubicBezTo>
                  <a:cubicBezTo>
                    <a:pt x="134" y="115"/>
                    <a:pt x="134" y="115"/>
                    <a:pt x="134" y="115"/>
                  </a:cubicBezTo>
                  <a:cubicBezTo>
                    <a:pt x="46" y="129"/>
                    <a:pt x="46" y="129"/>
                    <a:pt x="46" y="129"/>
                  </a:cubicBezTo>
                  <a:cubicBezTo>
                    <a:pt x="37" y="131"/>
                    <a:pt x="33" y="136"/>
                    <a:pt x="33" y="145"/>
                  </a:cubicBezTo>
                  <a:cubicBezTo>
                    <a:pt x="33" y="388"/>
                    <a:pt x="33" y="388"/>
                    <a:pt x="33" y="388"/>
                  </a:cubicBezTo>
                  <a:cubicBezTo>
                    <a:pt x="33" y="393"/>
                    <a:pt x="34" y="397"/>
                    <a:pt x="37" y="400"/>
                  </a:cubicBezTo>
                  <a:cubicBezTo>
                    <a:pt x="40" y="403"/>
                    <a:pt x="44" y="405"/>
                    <a:pt x="49" y="405"/>
                  </a:cubicBezTo>
                  <a:cubicBezTo>
                    <a:pt x="470" y="405"/>
                    <a:pt x="470" y="405"/>
                    <a:pt x="470" y="405"/>
                  </a:cubicBezTo>
                  <a:cubicBezTo>
                    <a:pt x="475" y="405"/>
                    <a:pt x="479" y="403"/>
                    <a:pt x="482" y="400"/>
                  </a:cubicBezTo>
                  <a:cubicBezTo>
                    <a:pt x="485" y="397"/>
                    <a:pt x="486" y="393"/>
                    <a:pt x="486" y="388"/>
                  </a:cubicBezTo>
                  <a:lnTo>
                    <a:pt x="486" y="145"/>
                  </a:lnTo>
                  <a:close/>
                  <a:moveTo>
                    <a:pt x="389" y="243"/>
                  </a:moveTo>
                  <a:cubicBezTo>
                    <a:pt x="389" y="278"/>
                    <a:pt x="377" y="309"/>
                    <a:pt x="351" y="334"/>
                  </a:cubicBezTo>
                  <a:cubicBezTo>
                    <a:pt x="326" y="359"/>
                    <a:pt x="295" y="372"/>
                    <a:pt x="260" y="372"/>
                  </a:cubicBezTo>
                  <a:cubicBezTo>
                    <a:pt x="224" y="372"/>
                    <a:pt x="193" y="359"/>
                    <a:pt x="168" y="334"/>
                  </a:cubicBezTo>
                  <a:cubicBezTo>
                    <a:pt x="143" y="309"/>
                    <a:pt x="130" y="278"/>
                    <a:pt x="130" y="243"/>
                  </a:cubicBezTo>
                  <a:cubicBezTo>
                    <a:pt x="130" y="207"/>
                    <a:pt x="143" y="176"/>
                    <a:pt x="168" y="151"/>
                  </a:cubicBezTo>
                  <a:cubicBezTo>
                    <a:pt x="193" y="126"/>
                    <a:pt x="224" y="113"/>
                    <a:pt x="260" y="113"/>
                  </a:cubicBezTo>
                  <a:cubicBezTo>
                    <a:pt x="295" y="113"/>
                    <a:pt x="326" y="126"/>
                    <a:pt x="351" y="151"/>
                  </a:cubicBezTo>
                  <a:cubicBezTo>
                    <a:pt x="377" y="176"/>
                    <a:pt x="389" y="207"/>
                    <a:pt x="389" y="243"/>
                  </a:cubicBezTo>
                  <a:close/>
                  <a:moveTo>
                    <a:pt x="323" y="169"/>
                  </a:moveTo>
                  <a:cubicBezTo>
                    <a:pt x="302" y="151"/>
                    <a:pt x="279" y="143"/>
                    <a:pt x="252" y="145"/>
                  </a:cubicBezTo>
                  <a:cubicBezTo>
                    <a:pt x="225" y="147"/>
                    <a:pt x="203" y="159"/>
                    <a:pt x="186" y="179"/>
                  </a:cubicBezTo>
                  <a:cubicBezTo>
                    <a:pt x="168" y="200"/>
                    <a:pt x="160" y="224"/>
                    <a:pt x="162" y="250"/>
                  </a:cubicBezTo>
                  <a:cubicBezTo>
                    <a:pt x="164" y="277"/>
                    <a:pt x="176" y="299"/>
                    <a:pt x="196" y="316"/>
                  </a:cubicBezTo>
                  <a:cubicBezTo>
                    <a:pt x="217" y="334"/>
                    <a:pt x="241" y="342"/>
                    <a:pt x="267" y="340"/>
                  </a:cubicBezTo>
                  <a:cubicBezTo>
                    <a:pt x="294" y="338"/>
                    <a:pt x="316" y="326"/>
                    <a:pt x="334" y="306"/>
                  </a:cubicBezTo>
                  <a:cubicBezTo>
                    <a:pt x="351" y="285"/>
                    <a:pt x="359" y="262"/>
                    <a:pt x="357" y="235"/>
                  </a:cubicBezTo>
                  <a:cubicBezTo>
                    <a:pt x="355" y="208"/>
                    <a:pt x="343" y="186"/>
                    <a:pt x="323" y="169"/>
                  </a:cubicBezTo>
                  <a:close/>
                  <a:moveTo>
                    <a:pt x="214" y="197"/>
                  </a:moveTo>
                  <a:cubicBezTo>
                    <a:pt x="201" y="210"/>
                    <a:pt x="195" y="225"/>
                    <a:pt x="195" y="243"/>
                  </a:cubicBezTo>
                  <a:cubicBezTo>
                    <a:pt x="195" y="248"/>
                    <a:pt x="198" y="251"/>
                    <a:pt x="203" y="251"/>
                  </a:cubicBezTo>
                  <a:cubicBezTo>
                    <a:pt x="208" y="251"/>
                    <a:pt x="211" y="248"/>
                    <a:pt x="211" y="243"/>
                  </a:cubicBezTo>
                  <a:cubicBezTo>
                    <a:pt x="211" y="229"/>
                    <a:pt x="216" y="218"/>
                    <a:pt x="225" y="208"/>
                  </a:cubicBezTo>
                  <a:cubicBezTo>
                    <a:pt x="235" y="199"/>
                    <a:pt x="246" y="194"/>
                    <a:pt x="260" y="194"/>
                  </a:cubicBezTo>
                  <a:cubicBezTo>
                    <a:pt x="265" y="194"/>
                    <a:pt x="268" y="191"/>
                    <a:pt x="268" y="186"/>
                  </a:cubicBezTo>
                  <a:cubicBezTo>
                    <a:pt x="268" y="180"/>
                    <a:pt x="265" y="178"/>
                    <a:pt x="260" y="178"/>
                  </a:cubicBezTo>
                  <a:cubicBezTo>
                    <a:pt x="241" y="178"/>
                    <a:pt x="226" y="184"/>
                    <a:pt x="214" y="197"/>
                  </a:cubicBezTo>
                  <a:close/>
                </a:path>
              </a:pathLst>
            </a:custGeom>
            <a:solidFill>
              <a:srgbClr val="3C3D47"/>
            </a:solidFill>
            <a:ln>
              <a:noFill/>
            </a:ln>
          </p:spPr>
          <p:txBody>
            <a:bodyPr anchor="t" anchorCtr="0" bIns="22860" compatLnSpc="1" lIns="45720" numCol="1" rIns="45720" tIns="22860" vert="horz" wrap="square">
              <a:prstTxWarp prst="textNoShape">
                <a:avLst/>
              </a:prstTxWarp>
            </a:bodyPr>
            <a:lstStyle/>
            <a:p>
              <a:endParaRPr lang="ru-RU" sz="900">
                <a:ea charset="-122" pitchFamily="2" typeface="造字工房尚雅（非商用）常规体"/>
                <a:cs typeface="+mn-ea"/>
                <a:sym typeface="+mn-lt"/>
              </a:endParaRPr>
            </a:p>
          </p:txBody>
        </p:sp>
        <p:sp>
          <p:nvSpPr>
            <p:cNvPr id="150" name="Shape 746"/>
            <p:cNvSpPr/>
            <p:nvPr/>
          </p:nvSpPr>
          <p:spPr>
            <a:xfrm rot="1360413">
              <a:off x="6550618" y="2228269"/>
              <a:ext cx="793979" cy="793979"/>
            </a:xfrm>
            <a:prstGeom prst="ellipse">
              <a:avLst/>
            </a:prstGeom>
            <a:gradFill>
              <a:gsLst>
                <a:gs pos="1000">
                  <a:schemeClr val="accent4">
                    <a:lumMod val="20000"/>
                    <a:lumOff val="80000"/>
                  </a:schemeClr>
                </a:gs>
                <a:gs pos="60000">
                  <a:schemeClr val="accent3"/>
                </a:gs>
                <a:gs pos="100000">
                  <a:schemeClr val="accent5">
                    <a:lumMod val="60000"/>
                    <a:lumOff val="40000"/>
                  </a:schemeClr>
                </a:gs>
              </a:gsLst>
              <a:lin ang="5400000" scaled="1"/>
            </a:gradFill>
            <a:ln>
              <a:noFill/>
            </a:ln>
            <a:effectLst>
              <a:outerShdw algn="t" blurRad="254000" dir="5400000" dist="63500" rotWithShape="0">
                <a:prstClr val="black">
                  <a:alpha val="30000"/>
                </a:prstClr>
              </a:outerShdw>
            </a:effectLst>
            <a:extLst>
              <a:ext uri="{C572A759-6A51-4108-AA02-DFA0A04FC94B}">
                <ma14:wrappingTextBoxFlag xmlns:ma14="http://schemas.microsoft.com/office/mac/drawingml/2011/main" val="1"/>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solidFill>
                  <a:schemeClr val="lt1"/>
                </a:solidFill>
                <a:latin charset="-122" pitchFamily="2" typeface="造字工房尚雅（非商用）常规体"/>
                <a:ea charset="-122" pitchFamily="2" typeface="造字工房尚雅（非商用）常规体"/>
                <a:cs typeface="+mn-ea"/>
                <a:sym typeface="+mn-lt"/>
              </a:endParaRPr>
            </a:p>
          </p:txBody>
        </p:sp>
        <p:sp>
          <p:nvSpPr>
            <p:cNvPr id="151" name="Freeform 26"/>
            <p:cNvSpPr>
              <a:spLocks noEditPoints="1"/>
            </p:cNvSpPr>
            <p:nvPr/>
          </p:nvSpPr>
          <p:spPr bwMode="auto">
            <a:xfrm rot="20555634">
              <a:off x="6761970" y="2385616"/>
              <a:ext cx="394264" cy="450227"/>
            </a:xfrm>
            <a:custGeom>
              <a:gdLst>
                <a:gd fmla="*/ 454 w 454" name="T0"/>
                <a:gd fmla="*/ 146 h 518" name="T1"/>
                <a:gd fmla="*/ 421 w 454" name="T2"/>
                <a:gd fmla="*/ 178 h 518" name="T3"/>
                <a:gd fmla="*/ 403 w 454" name="T4"/>
                <a:gd fmla="*/ 499 h 518" name="T5"/>
                <a:gd fmla="*/ 97 w 454" name="T6"/>
                <a:gd fmla="*/ 518 h 518" name="T7"/>
                <a:gd fmla="*/ 33 w 454" name="T8"/>
                <a:gd fmla="*/ 453 h 518" name="T9"/>
                <a:gd fmla="*/ 10 w 454" name="T10"/>
                <a:gd fmla="*/ 168 h 518" name="T11"/>
                <a:gd fmla="*/ 0 w 454" name="T12"/>
                <a:gd fmla="*/ 129 h 518" name="T13"/>
                <a:gd fmla="*/ 15 w 454" name="T14"/>
                <a:gd fmla="*/ 78 h 518" name="T15"/>
                <a:gd fmla="*/ 97 w 454" name="T16"/>
                <a:gd fmla="*/ 65 h 518" name="T17"/>
                <a:gd fmla="*/ 112 w 454" name="T18"/>
                <a:gd fmla="*/ 14 h 518" name="T19"/>
                <a:gd fmla="*/ 308 w 454" name="T20"/>
                <a:gd fmla="*/ 0 h 518" name="T21"/>
                <a:gd fmla="*/ 357 w 454" name="T22"/>
                <a:gd fmla="*/ 48 h 518" name="T23"/>
                <a:gd fmla="*/ 405 w 454" name="T24"/>
                <a:gd fmla="*/ 65 h 518" name="T25"/>
                <a:gd fmla="*/ 454 w 454" name="T26"/>
                <a:gd fmla="*/ 110 h 518" name="T27"/>
                <a:gd fmla="*/ 421 w 454" name="T28"/>
                <a:gd fmla="*/ 113 h 518" name="T29"/>
                <a:gd fmla="*/ 405 w 454" name="T30"/>
                <a:gd fmla="*/ 97 h 518" name="T31"/>
                <a:gd fmla="*/ 37 w 454" name="T32"/>
                <a:gd fmla="*/ 102 h 518" name="T33"/>
                <a:gd fmla="*/ 33 w 454" name="T34"/>
                <a:gd fmla="*/ 129 h 518" name="T35"/>
                <a:gd fmla="*/ 421 w 454" name="T36"/>
                <a:gd fmla="*/ 146 h 518" name="T37"/>
                <a:gd fmla="*/ 421 w 454" name="T38"/>
                <a:gd fmla="*/ 113 h 518" name="T39"/>
                <a:gd fmla="*/ 65 w 454" name="T40"/>
                <a:gd fmla="*/ 178 h 518" name="T41"/>
                <a:gd fmla="*/ 75 w 454" name="T42"/>
                <a:gd fmla="*/ 476 h 518" name="T43"/>
                <a:gd fmla="*/ 357 w 454" name="T44"/>
                <a:gd fmla="*/ 486 h 518" name="T45"/>
                <a:gd fmla="*/ 389 w 454" name="T46"/>
                <a:gd fmla="*/ 453 h 518" name="T47"/>
                <a:gd fmla="*/ 102 w 454" name="T48"/>
                <a:gd fmla="*/ 449 h 518" name="T49"/>
                <a:gd fmla="*/ 97 w 454" name="T50"/>
                <a:gd fmla="*/ 227 h 518" name="T51"/>
                <a:gd fmla="*/ 114 w 454" name="T52"/>
                <a:gd fmla="*/ 210 h 518" name="T53"/>
                <a:gd fmla="*/ 158 w 454" name="T54"/>
                <a:gd fmla="*/ 215 h 518" name="T55"/>
                <a:gd fmla="*/ 162 w 454" name="T56"/>
                <a:gd fmla="*/ 437 h 518" name="T57"/>
                <a:gd fmla="*/ 146 w 454" name="T58"/>
                <a:gd fmla="*/ 453 h 518" name="T59"/>
                <a:gd fmla="*/ 102 w 454" name="T60"/>
                <a:gd fmla="*/ 449 h 518" name="T61"/>
                <a:gd fmla="*/ 146 w 454" name="T62"/>
                <a:gd fmla="*/ 437 h 518" name="T63"/>
                <a:gd fmla="*/ 114 w 454" name="T64"/>
                <a:gd fmla="*/ 227 h 518" name="T65"/>
                <a:gd fmla="*/ 130 w 454" name="T66"/>
                <a:gd fmla="*/ 65 h 518" name="T67"/>
                <a:gd fmla="*/ 324 w 454" name="T68"/>
                <a:gd fmla="*/ 48 h 518" name="T69"/>
                <a:gd fmla="*/ 308 w 454" name="T70"/>
                <a:gd fmla="*/ 32 h 518" name="T71"/>
                <a:gd fmla="*/ 134 w 454" name="T72"/>
                <a:gd fmla="*/ 37 h 518" name="T73"/>
                <a:gd fmla="*/ 130 w 454" name="T74"/>
                <a:gd fmla="*/ 65 h 518" name="T75"/>
                <a:gd fmla="*/ 195 w 454" name="T76"/>
                <a:gd fmla="*/ 437 h 518" name="T77"/>
                <a:gd fmla="*/ 199 w 454" name="T78"/>
                <a:gd fmla="*/ 215 h 518" name="T79"/>
                <a:gd fmla="*/ 243 w 454" name="T80"/>
                <a:gd fmla="*/ 210 h 518" name="T81"/>
                <a:gd fmla="*/ 259 w 454" name="T82"/>
                <a:gd fmla="*/ 227 h 518" name="T83"/>
                <a:gd fmla="*/ 255 w 454" name="T84"/>
                <a:gd fmla="*/ 449 h 518" name="T85"/>
                <a:gd fmla="*/ 211 w 454" name="T86"/>
                <a:gd fmla="*/ 453 h 518" name="T87"/>
                <a:gd fmla="*/ 211 w 454" name="T88"/>
                <a:gd fmla="*/ 437 h 518" name="T89"/>
                <a:gd fmla="*/ 243 w 454" name="T90"/>
                <a:gd fmla="*/ 227 h 518" name="T91"/>
                <a:gd fmla="*/ 211 w 454" name="T92"/>
                <a:gd fmla="*/ 437 h 518" name="T93"/>
                <a:gd fmla="*/ 292 w 454" name="T94"/>
                <a:gd fmla="*/ 437 h 518" name="T95"/>
                <a:gd fmla="*/ 296 w 454" name="T96"/>
                <a:gd fmla="*/ 215 h 518" name="T97"/>
                <a:gd fmla="*/ 340 w 454" name="T98"/>
                <a:gd fmla="*/ 210 h 518" name="T99"/>
                <a:gd fmla="*/ 357 w 454" name="T100"/>
                <a:gd fmla="*/ 227 h 518" name="T101"/>
                <a:gd fmla="*/ 352 w 454" name="T102"/>
                <a:gd fmla="*/ 449 h 518" name="T103"/>
                <a:gd fmla="*/ 308 w 454" name="T104"/>
                <a:gd fmla="*/ 453 h 518" name="T105"/>
                <a:gd fmla="*/ 308 w 454" name="T106"/>
                <a:gd fmla="*/ 437 h 518" name="T107"/>
                <a:gd fmla="*/ 340 w 454" name="T108"/>
                <a:gd fmla="*/ 227 h 518" name="T109"/>
                <a:gd fmla="*/ 308 w 454" name="T110"/>
                <a:gd fmla="*/ 437 h 518"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518" w="453">
                  <a:moveTo>
                    <a:pt x="454" y="129"/>
                  </a:moveTo>
                  <a:cubicBezTo>
                    <a:pt x="454" y="146"/>
                    <a:pt x="454" y="146"/>
                    <a:pt x="454" y="146"/>
                  </a:cubicBezTo>
                  <a:cubicBezTo>
                    <a:pt x="454" y="154"/>
                    <a:pt x="451" y="162"/>
                    <a:pt x="444" y="168"/>
                  </a:cubicBezTo>
                  <a:cubicBezTo>
                    <a:pt x="438" y="175"/>
                    <a:pt x="430" y="178"/>
                    <a:pt x="421" y="178"/>
                  </a:cubicBezTo>
                  <a:cubicBezTo>
                    <a:pt x="421" y="453"/>
                    <a:pt x="421" y="453"/>
                    <a:pt x="421" y="453"/>
                  </a:cubicBezTo>
                  <a:cubicBezTo>
                    <a:pt x="421" y="472"/>
                    <a:pt x="415" y="487"/>
                    <a:pt x="403" y="499"/>
                  </a:cubicBezTo>
                  <a:cubicBezTo>
                    <a:pt x="390" y="512"/>
                    <a:pt x="375" y="518"/>
                    <a:pt x="357" y="518"/>
                  </a:cubicBezTo>
                  <a:cubicBezTo>
                    <a:pt x="97" y="518"/>
                    <a:pt x="97" y="518"/>
                    <a:pt x="97" y="518"/>
                  </a:cubicBezTo>
                  <a:cubicBezTo>
                    <a:pt x="79" y="518"/>
                    <a:pt x="64" y="512"/>
                    <a:pt x="51" y="499"/>
                  </a:cubicBezTo>
                  <a:cubicBezTo>
                    <a:pt x="39" y="487"/>
                    <a:pt x="33" y="472"/>
                    <a:pt x="33" y="453"/>
                  </a:cubicBezTo>
                  <a:cubicBezTo>
                    <a:pt x="33" y="178"/>
                    <a:pt x="33" y="178"/>
                    <a:pt x="33" y="178"/>
                  </a:cubicBezTo>
                  <a:cubicBezTo>
                    <a:pt x="24" y="178"/>
                    <a:pt x="16" y="175"/>
                    <a:pt x="10" y="168"/>
                  </a:cubicBezTo>
                  <a:cubicBezTo>
                    <a:pt x="3" y="162"/>
                    <a:pt x="0" y="154"/>
                    <a:pt x="0" y="146"/>
                  </a:cubicBezTo>
                  <a:cubicBezTo>
                    <a:pt x="0" y="129"/>
                    <a:pt x="0" y="129"/>
                    <a:pt x="0" y="129"/>
                  </a:cubicBezTo>
                  <a:cubicBezTo>
                    <a:pt x="0" y="110"/>
                    <a:pt x="0" y="110"/>
                    <a:pt x="0" y="110"/>
                  </a:cubicBezTo>
                  <a:cubicBezTo>
                    <a:pt x="1" y="97"/>
                    <a:pt x="6" y="87"/>
                    <a:pt x="15" y="78"/>
                  </a:cubicBezTo>
                  <a:cubicBezTo>
                    <a:pt x="25" y="69"/>
                    <a:pt x="36" y="65"/>
                    <a:pt x="49" y="65"/>
                  </a:cubicBezTo>
                  <a:cubicBezTo>
                    <a:pt x="97" y="65"/>
                    <a:pt x="97" y="65"/>
                    <a:pt x="97" y="65"/>
                  </a:cubicBezTo>
                  <a:cubicBezTo>
                    <a:pt x="97" y="48"/>
                    <a:pt x="97" y="48"/>
                    <a:pt x="97" y="48"/>
                  </a:cubicBezTo>
                  <a:cubicBezTo>
                    <a:pt x="97" y="35"/>
                    <a:pt x="102" y="23"/>
                    <a:pt x="112" y="14"/>
                  </a:cubicBezTo>
                  <a:cubicBezTo>
                    <a:pt x="121" y="5"/>
                    <a:pt x="133" y="0"/>
                    <a:pt x="146" y="0"/>
                  </a:cubicBezTo>
                  <a:cubicBezTo>
                    <a:pt x="308" y="0"/>
                    <a:pt x="308" y="0"/>
                    <a:pt x="308" y="0"/>
                  </a:cubicBezTo>
                  <a:cubicBezTo>
                    <a:pt x="322" y="0"/>
                    <a:pt x="333" y="5"/>
                    <a:pt x="342" y="14"/>
                  </a:cubicBezTo>
                  <a:cubicBezTo>
                    <a:pt x="352" y="23"/>
                    <a:pt x="357" y="35"/>
                    <a:pt x="357" y="48"/>
                  </a:cubicBezTo>
                  <a:cubicBezTo>
                    <a:pt x="357" y="65"/>
                    <a:pt x="357" y="65"/>
                    <a:pt x="357" y="65"/>
                  </a:cubicBezTo>
                  <a:cubicBezTo>
                    <a:pt x="405" y="65"/>
                    <a:pt x="405" y="65"/>
                    <a:pt x="405" y="65"/>
                  </a:cubicBezTo>
                  <a:cubicBezTo>
                    <a:pt x="418" y="65"/>
                    <a:pt x="429" y="69"/>
                    <a:pt x="439" y="78"/>
                  </a:cubicBezTo>
                  <a:cubicBezTo>
                    <a:pt x="448" y="87"/>
                    <a:pt x="453" y="97"/>
                    <a:pt x="454" y="110"/>
                  </a:cubicBezTo>
                  <a:lnTo>
                    <a:pt x="454" y="129"/>
                  </a:lnTo>
                  <a:close/>
                  <a:moveTo>
                    <a:pt x="421" y="113"/>
                  </a:moveTo>
                  <a:cubicBezTo>
                    <a:pt x="421" y="108"/>
                    <a:pt x="420" y="105"/>
                    <a:pt x="417" y="102"/>
                  </a:cubicBezTo>
                  <a:cubicBezTo>
                    <a:pt x="414" y="99"/>
                    <a:pt x="410" y="97"/>
                    <a:pt x="405" y="97"/>
                  </a:cubicBezTo>
                  <a:cubicBezTo>
                    <a:pt x="49" y="97"/>
                    <a:pt x="49" y="97"/>
                    <a:pt x="49" y="97"/>
                  </a:cubicBezTo>
                  <a:cubicBezTo>
                    <a:pt x="44" y="97"/>
                    <a:pt x="40" y="99"/>
                    <a:pt x="37" y="102"/>
                  </a:cubicBezTo>
                  <a:cubicBezTo>
                    <a:pt x="34" y="105"/>
                    <a:pt x="33" y="108"/>
                    <a:pt x="33" y="113"/>
                  </a:cubicBezTo>
                  <a:cubicBezTo>
                    <a:pt x="33" y="129"/>
                    <a:pt x="33" y="129"/>
                    <a:pt x="33" y="129"/>
                  </a:cubicBezTo>
                  <a:cubicBezTo>
                    <a:pt x="33" y="146"/>
                    <a:pt x="33" y="146"/>
                    <a:pt x="33" y="146"/>
                  </a:cubicBezTo>
                  <a:cubicBezTo>
                    <a:pt x="421" y="146"/>
                    <a:pt x="421" y="146"/>
                    <a:pt x="421" y="146"/>
                  </a:cubicBezTo>
                  <a:cubicBezTo>
                    <a:pt x="421" y="129"/>
                    <a:pt x="421" y="129"/>
                    <a:pt x="421" y="129"/>
                  </a:cubicBezTo>
                  <a:lnTo>
                    <a:pt x="421" y="113"/>
                  </a:lnTo>
                  <a:close/>
                  <a:moveTo>
                    <a:pt x="389" y="178"/>
                  </a:moveTo>
                  <a:cubicBezTo>
                    <a:pt x="65" y="178"/>
                    <a:pt x="65" y="178"/>
                    <a:pt x="65" y="178"/>
                  </a:cubicBezTo>
                  <a:cubicBezTo>
                    <a:pt x="65" y="453"/>
                    <a:pt x="65" y="453"/>
                    <a:pt x="65" y="453"/>
                  </a:cubicBezTo>
                  <a:cubicBezTo>
                    <a:pt x="65" y="462"/>
                    <a:pt x="68" y="470"/>
                    <a:pt x="75" y="476"/>
                  </a:cubicBezTo>
                  <a:cubicBezTo>
                    <a:pt x="81" y="483"/>
                    <a:pt x="89" y="486"/>
                    <a:pt x="97" y="486"/>
                  </a:cubicBezTo>
                  <a:cubicBezTo>
                    <a:pt x="357" y="486"/>
                    <a:pt x="357" y="486"/>
                    <a:pt x="357" y="486"/>
                  </a:cubicBezTo>
                  <a:cubicBezTo>
                    <a:pt x="365" y="486"/>
                    <a:pt x="373" y="483"/>
                    <a:pt x="379" y="476"/>
                  </a:cubicBezTo>
                  <a:cubicBezTo>
                    <a:pt x="386" y="470"/>
                    <a:pt x="389" y="462"/>
                    <a:pt x="389" y="453"/>
                  </a:cubicBezTo>
                  <a:lnTo>
                    <a:pt x="389" y="178"/>
                  </a:lnTo>
                  <a:close/>
                  <a:moveTo>
                    <a:pt x="102" y="449"/>
                  </a:moveTo>
                  <a:cubicBezTo>
                    <a:pt x="99" y="446"/>
                    <a:pt x="97" y="442"/>
                    <a:pt x="97" y="437"/>
                  </a:cubicBezTo>
                  <a:cubicBezTo>
                    <a:pt x="97" y="227"/>
                    <a:pt x="97" y="227"/>
                    <a:pt x="97" y="227"/>
                  </a:cubicBezTo>
                  <a:cubicBezTo>
                    <a:pt x="97" y="222"/>
                    <a:pt x="99" y="218"/>
                    <a:pt x="102" y="215"/>
                  </a:cubicBezTo>
                  <a:cubicBezTo>
                    <a:pt x="105" y="212"/>
                    <a:pt x="109" y="210"/>
                    <a:pt x="114" y="210"/>
                  </a:cubicBezTo>
                  <a:cubicBezTo>
                    <a:pt x="146" y="210"/>
                    <a:pt x="146" y="210"/>
                    <a:pt x="146" y="210"/>
                  </a:cubicBezTo>
                  <a:cubicBezTo>
                    <a:pt x="151" y="210"/>
                    <a:pt x="155" y="212"/>
                    <a:pt x="158" y="215"/>
                  </a:cubicBezTo>
                  <a:cubicBezTo>
                    <a:pt x="161" y="218"/>
                    <a:pt x="162" y="222"/>
                    <a:pt x="162" y="227"/>
                  </a:cubicBezTo>
                  <a:cubicBezTo>
                    <a:pt x="162" y="437"/>
                    <a:pt x="162" y="437"/>
                    <a:pt x="162" y="437"/>
                  </a:cubicBezTo>
                  <a:cubicBezTo>
                    <a:pt x="162" y="442"/>
                    <a:pt x="161" y="446"/>
                    <a:pt x="158" y="449"/>
                  </a:cubicBezTo>
                  <a:cubicBezTo>
                    <a:pt x="155" y="452"/>
                    <a:pt x="151" y="453"/>
                    <a:pt x="146" y="453"/>
                  </a:cubicBezTo>
                  <a:cubicBezTo>
                    <a:pt x="114" y="453"/>
                    <a:pt x="114" y="453"/>
                    <a:pt x="114" y="453"/>
                  </a:cubicBezTo>
                  <a:cubicBezTo>
                    <a:pt x="109" y="453"/>
                    <a:pt x="105" y="452"/>
                    <a:pt x="102" y="449"/>
                  </a:cubicBezTo>
                  <a:close/>
                  <a:moveTo>
                    <a:pt x="114" y="437"/>
                  </a:moveTo>
                  <a:cubicBezTo>
                    <a:pt x="146" y="437"/>
                    <a:pt x="146" y="437"/>
                    <a:pt x="146" y="437"/>
                  </a:cubicBezTo>
                  <a:cubicBezTo>
                    <a:pt x="146" y="227"/>
                    <a:pt x="146" y="227"/>
                    <a:pt x="146" y="227"/>
                  </a:cubicBezTo>
                  <a:cubicBezTo>
                    <a:pt x="114" y="227"/>
                    <a:pt x="114" y="227"/>
                    <a:pt x="114" y="227"/>
                  </a:cubicBezTo>
                  <a:lnTo>
                    <a:pt x="114" y="437"/>
                  </a:lnTo>
                  <a:close/>
                  <a:moveTo>
                    <a:pt x="130" y="65"/>
                  </a:moveTo>
                  <a:cubicBezTo>
                    <a:pt x="324" y="65"/>
                    <a:pt x="324" y="65"/>
                    <a:pt x="324" y="65"/>
                  </a:cubicBezTo>
                  <a:cubicBezTo>
                    <a:pt x="324" y="48"/>
                    <a:pt x="324" y="48"/>
                    <a:pt x="324" y="48"/>
                  </a:cubicBezTo>
                  <a:cubicBezTo>
                    <a:pt x="324" y="44"/>
                    <a:pt x="323" y="40"/>
                    <a:pt x="320" y="37"/>
                  </a:cubicBezTo>
                  <a:cubicBezTo>
                    <a:pt x="317" y="34"/>
                    <a:pt x="313" y="32"/>
                    <a:pt x="308" y="32"/>
                  </a:cubicBezTo>
                  <a:cubicBezTo>
                    <a:pt x="146" y="32"/>
                    <a:pt x="146" y="32"/>
                    <a:pt x="146" y="32"/>
                  </a:cubicBezTo>
                  <a:cubicBezTo>
                    <a:pt x="141" y="32"/>
                    <a:pt x="137" y="34"/>
                    <a:pt x="134" y="37"/>
                  </a:cubicBezTo>
                  <a:cubicBezTo>
                    <a:pt x="131" y="40"/>
                    <a:pt x="130" y="44"/>
                    <a:pt x="130" y="48"/>
                  </a:cubicBezTo>
                  <a:lnTo>
                    <a:pt x="130" y="65"/>
                  </a:lnTo>
                  <a:close/>
                  <a:moveTo>
                    <a:pt x="199" y="449"/>
                  </a:moveTo>
                  <a:cubicBezTo>
                    <a:pt x="196" y="446"/>
                    <a:pt x="195" y="442"/>
                    <a:pt x="195" y="437"/>
                  </a:cubicBezTo>
                  <a:cubicBezTo>
                    <a:pt x="195" y="227"/>
                    <a:pt x="195" y="227"/>
                    <a:pt x="195" y="227"/>
                  </a:cubicBezTo>
                  <a:cubicBezTo>
                    <a:pt x="195" y="222"/>
                    <a:pt x="196" y="218"/>
                    <a:pt x="199" y="215"/>
                  </a:cubicBezTo>
                  <a:cubicBezTo>
                    <a:pt x="202" y="212"/>
                    <a:pt x="206" y="210"/>
                    <a:pt x="211" y="210"/>
                  </a:cubicBezTo>
                  <a:cubicBezTo>
                    <a:pt x="243" y="210"/>
                    <a:pt x="243" y="210"/>
                    <a:pt x="243" y="210"/>
                  </a:cubicBezTo>
                  <a:cubicBezTo>
                    <a:pt x="248" y="210"/>
                    <a:pt x="252" y="212"/>
                    <a:pt x="255" y="215"/>
                  </a:cubicBezTo>
                  <a:cubicBezTo>
                    <a:pt x="258" y="218"/>
                    <a:pt x="259" y="222"/>
                    <a:pt x="259" y="227"/>
                  </a:cubicBezTo>
                  <a:cubicBezTo>
                    <a:pt x="259" y="437"/>
                    <a:pt x="259" y="437"/>
                    <a:pt x="259" y="437"/>
                  </a:cubicBezTo>
                  <a:cubicBezTo>
                    <a:pt x="259" y="442"/>
                    <a:pt x="258" y="446"/>
                    <a:pt x="255" y="449"/>
                  </a:cubicBezTo>
                  <a:cubicBezTo>
                    <a:pt x="252" y="452"/>
                    <a:pt x="248" y="453"/>
                    <a:pt x="243" y="453"/>
                  </a:cubicBezTo>
                  <a:cubicBezTo>
                    <a:pt x="211" y="453"/>
                    <a:pt x="211" y="453"/>
                    <a:pt x="211" y="453"/>
                  </a:cubicBezTo>
                  <a:cubicBezTo>
                    <a:pt x="206" y="453"/>
                    <a:pt x="202" y="452"/>
                    <a:pt x="199" y="449"/>
                  </a:cubicBezTo>
                  <a:close/>
                  <a:moveTo>
                    <a:pt x="211" y="437"/>
                  </a:moveTo>
                  <a:cubicBezTo>
                    <a:pt x="243" y="437"/>
                    <a:pt x="243" y="437"/>
                    <a:pt x="243" y="437"/>
                  </a:cubicBezTo>
                  <a:cubicBezTo>
                    <a:pt x="243" y="227"/>
                    <a:pt x="243" y="227"/>
                    <a:pt x="243" y="227"/>
                  </a:cubicBezTo>
                  <a:cubicBezTo>
                    <a:pt x="211" y="227"/>
                    <a:pt x="211" y="227"/>
                    <a:pt x="211" y="227"/>
                  </a:cubicBezTo>
                  <a:lnTo>
                    <a:pt x="211" y="437"/>
                  </a:lnTo>
                  <a:close/>
                  <a:moveTo>
                    <a:pt x="296" y="449"/>
                  </a:moveTo>
                  <a:cubicBezTo>
                    <a:pt x="293" y="446"/>
                    <a:pt x="292" y="442"/>
                    <a:pt x="292" y="437"/>
                  </a:cubicBezTo>
                  <a:cubicBezTo>
                    <a:pt x="292" y="227"/>
                    <a:pt x="292" y="227"/>
                    <a:pt x="292" y="227"/>
                  </a:cubicBezTo>
                  <a:cubicBezTo>
                    <a:pt x="292" y="222"/>
                    <a:pt x="293" y="218"/>
                    <a:pt x="296" y="215"/>
                  </a:cubicBezTo>
                  <a:cubicBezTo>
                    <a:pt x="299" y="212"/>
                    <a:pt x="303" y="210"/>
                    <a:pt x="308" y="210"/>
                  </a:cubicBezTo>
                  <a:cubicBezTo>
                    <a:pt x="340" y="210"/>
                    <a:pt x="340" y="210"/>
                    <a:pt x="340" y="210"/>
                  </a:cubicBezTo>
                  <a:cubicBezTo>
                    <a:pt x="345" y="210"/>
                    <a:pt x="349" y="212"/>
                    <a:pt x="352" y="215"/>
                  </a:cubicBezTo>
                  <a:cubicBezTo>
                    <a:pt x="355" y="218"/>
                    <a:pt x="357" y="222"/>
                    <a:pt x="357" y="227"/>
                  </a:cubicBezTo>
                  <a:cubicBezTo>
                    <a:pt x="357" y="437"/>
                    <a:pt x="357" y="437"/>
                    <a:pt x="357" y="437"/>
                  </a:cubicBezTo>
                  <a:cubicBezTo>
                    <a:pt x="357" y="442"/>
                    <a:pt x="355" y="446"/>
                    <a:pt x="352" y="449"/>
                  </a:cubicBezTo>
                  <a:cubicBezTo>
                    <a:pt x="349" y="452"/>
                    <a:pt x="345" y="453"/>
                    <a:pt x="340" y="453"/>
                  </a:cubicBezTo>
                  <a:cubicBezTo>
                    <a:pt x="308" y="453"/>
                    <a:pt x="308" y="453"/>
                    <a:pt x="308" y="453"/>
                  </a:cubicBezTo>
                  <a:cubicBezTo>
                    <a:pt x="303" y="453"/>
                    <a:pt x="299" y="452"/>
                    <a:pt x="296" y="449"/>
                  </a:cubicBezTo>
                  <a:close/>
                  <a:moveTo>
                    <a:pt x="308" y="437"/>
                  </a:moveTo>
                  <a:cubicBezTo>
                    <a:pt x="340" y="437"/>
                    <a:pt x="340" y="437"/>
                    <a:pt x="340" y="437"/>
                  </a:cubicBezTo>
                  <a:cubicBezTo>
                    <a:pt x="340" y="227"/>
                    <a:pt x="340" y="227"/>
                    <a:pt x="340" y="227"/>
                  </a:cubicBezTo>
                  <a:cubicBezTo>
                    <a:pt x="308" y="227"/>
                    <a:pt x="308" y="227"/>
                    <a:pt x="308" y="227"/>
                  </a:cubicBezTo>
                  <a:lnTo>
                    <a:pt x="308" y="437"/>
                  </a:lnTo>
                  <a:close/>
                </a:path>
              </a:pathLst>
            </a:custGeom>
            <a:solidFill>
              <a:srgbClr val="3C3D47"/>
            </a:solidFill>
            <a:ln>
              <a:noFill/>
            </a:ln>
          </p:spPr>
          <p:txBody>
            <a:bodyPr anchor="t" anchorCtr="0" bIns="22860" compatLnSpc="1" lIns="45720" numCol="1" rIns="45720" tIns="22860" vert="horz" wrap="square">
              <a:prstTxWarp prst="textNoShape">
                <a:avLst/>
              </a:prstTxWarp>
            </a:bodyPr>
            <a:lstStyle/>
            <a:p>
              <a:endParaRPr lang="ru-RU" sz="900">
                <a:ea charset="-122" pitchFamily="2" typeface="造字工房尚雅（非商用）常规体"/>
                <a:cs typeface="+mn-ea"/>
                <a:sym typeface="+mn-lt"/>
              </a:endParaRPr>
            </a:p>
          </p:txBody>
        </p:sp>
        <p:sp>
          <p:nvSpPr>
            <p:cNvPr id="152" name="Shape 743"/>
            <p:cNvSpPr/>
            <p:nvPr/>
          </p:nvSpPr>
          <p:spPr>
            <a:xfrm rot="1836656">
              <a:off x="4985412" y="3570701"/>
              <a:ext cx="263156" cy="263156"/>
            </a:xfrm>
            <a:prstGeom prst="ellipse">
              <a:avLst/>
            </a:prstGeom>
            <a:solidFill>
              <a:schemeClr val="bg2">
                <a:lumMod val="90000"/>
              </a:schemeClr>
            </a:solidFill>
            <a:ln w="25400">
              <a:noFill/>
            </a:ln>
            <a:effectLst>
              <a:outerShdw algn="t" blurRad="254000" dir="54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solidFill>
                  <a:prstClr val="white"/>
                </a:solidFill>
                <a:latin charset="-122" pitchFamily="2" typeface="造字工房尚雅（非商用）常规体"/>
                <a:ea charset="-122" pitchFamily="2" typeface="造字工房尚雅（非商用）常规体"/>
                <a:cs typeface="+mn-ea"/>
                <a:sym typeface="+mn-lt"/>
              </a:endParaRPr>
            </a:p>
          </p:txBody>
        </p:sp>
        <p:sp>
          <p:nvSpPr>
            <p:cNvPr id="153" name="Shape 744"/>
            <p:cNvSpPr/>
            <p:nvPr/>
          </p:nvSpPr>
          <p:spPr>
            <a:xfrm rot="1595951">
              <a:off x="7300130" y="1892283"/>
              <a:ext cx="635001" cy="635001"/>
            </a:xfrm>
            <a:prstGeom prst="ellipse">
              <a:avLst/>
            </a:prstGeom>
            <a:solidFill>
              <a:schemeClr val="bg2">
                <a:lumMod val="90000"/>
              </a:schemeClr>
            </a:solidFill>
            <a:ln w="25400">
              <a:noFill/>
            </a:ln>
            <a:effectLst>
              <a:outerShdw algn="t" blurRad="254000" dir="5400000" dist="63500" rotWithShape="0">
                <a:prstClr val="black">
                  <a:alpha val="30000"/>
                </a:prstClr>
              </a:outerShdw>
            </a:effectLst>
            <a:extLst>
              <a:ext uri="{C572A759-6A51-4108-AA02-DFA0A04FC94B}">
                <ma14:wrappingTextBoxFlag xmlns:ma14="http://schemas.microsoft.com/office/mac/drawingml/2011/main" val="1"/>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solidFill>
                  <a:prstClr val="white"/>
                </a:solidFill>
                <a:latin charset="-122" pitchFamily="2" typeface="造字工房尚雅（非商用）常规体"/>
                <a:ea charset="-122" pitchFamily="2" typeface="造字工房尚雅（非商用）常规体"/>
                <a:cs typeface="+mn-ea"/>
                <a:sym typeface="+mn-lt"/>
              </a:endParaRPr>
            </a:p>
          </p:txBody>
        </p:sp>
        <p:sp>
          <p:nvSpPr>
            <p:cNvPr id="154" name="Shape 747"/>
            <p:cNvSpPr/>
            <p:nvPr/>
          </p:nvSpPr>
          <p:spPr>
            <a:xfrm rot="19131852">
              <a:off x="4291815" y="2377611"/>
              <a:ext cx="745288" cy="745288"/>
            </a:xfrm>
            <a:prstGeom prst="ellipse">
              <a:avLst/>
            </a:prstGeom>
            <a:gradFill flip="none" rotWithShape="1">
              <a:gsLst>
                <a:gs pos="0">
                  <a:schemeClr val="bg1"/>
                </a:gs>
                <a:gs pos="60000">
                  <a:schemeClr val="bg2"/>
                </a:gs>
                <a:gs pos="100000">
                  <a:schemeClr val="bg1">
                    <a:lumMod val="85000"/>
                  </a:schemeClr>
                </a:gs>
              </a:gsLst>
              <a:lin ang="5400000" scaled="1"/>
            </a:gradFill>
            <a:ln w="25400">
              <a:noFill/>
            </a:ln>
            <a:effectLst>
              <a:outerShdw algn="t" blurRad="127000" dir="5400000" dist="38100" rotWithShape="0">
                <a:prstClr val="black">
                  <a:alpha val="15000"/>
                </a:prstClr>
              </a:outerShdw>
            </a:effectLst>
            <a:extLst>
              <a:ext uri="{C572A759-6A51-4108-AA02-DFA0A04FC94B}">
                <ma14:wrappingTextBoxFlag xmlns:ma14="http://schemas.microsoft.com/office/mac/drawingml/2011/main" val="1"/>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solidFill>
                  <a:prstClr val="white"/>
                </a:solidFill>
                <a:latin charset="-122" pitchFamily="2" typeface="造字工房尚雅（非商用）常规体"/>
                <a:ea charset="-122" pitchFamily="2" typeface="造字工房尚雅（非商用）常规体"/>
                <a:cs typeface="+mn-ea"/>
                <a:sym typeface="+mn-lt"/>
              </a:endParaRPr>
            </a:p>
          </p:txBody>
        </p:sp>
        <p:sp>
          <p:nvSpPr>
            <p:cNvPr id="155" name="Shape 748"/>
            <p:cNvSpPr/>
            <p:nvPr/>
          </p:nvSpPr>
          <p:spPr>
            <a:xfrm rot="1093116">
              <a:off x="5379646" y="2400792"/>
              <a:ext cx="843317" cy="843317"/>
            </a:xfrm>
            <a:prstGeom prst="ellipse">
              <a:avLst/>
            </a:prstGeom>
            <a:gradFill>
              <a:gsLst>
                <a:gs pos="1000">
                  <a:schemeClr val="accent4">
                    <a:lumMod val="20000"/>
                    <a:lumOff val="80000"/>
                  </a:schemeClr>
                </a:gs>
                <a:gs pos="60000">
                  <a:schemeClr val="accent3"/>
                </a:gs>
                <a:gs pos="100000">
                  <a:schemeClr val="accent5">
                    <a:lumMod val="60000"/>
                    <a:lumOff val="40000"/>
                  </a:schemeClr>
                </a:gs>
              </a:gsLst>
              <a:lin ang="5400000" scaled="1"/>
            </a:gradFill>
            <a:ln>
              <a:noFill/>
            </a:ln>
            <a:effectLst>
              <a:outerShdw algn="t" blurRad="254000" dir="5400000" dist="63500" rotWithShape="0">
                <a:prstClr val="black">
                  <a:alpha val="30000"/>
                </a:prstClr>
              </a:outerShdw>
            </a:effectLst>
            <a:extLst>
              <a:ext uri="{C572A759-6A51-4108-AA02-DFA0A04FC94B}">
                <ma14:wrappingTextBoxFlag xmlns:ma14="http://schemas.microsoft.com/office/mac/drawingml/2011/main" val="1"/>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solidFill>
                  <a:schemeClr val="lt1"/>
                </a:solidFill>
                <a:latin charset="-122" pitchFamily="2" typeface="造字工房尚雅（非商用）常规体"/>
                <a:ea charset="-122" pitchFamily="2" typeface="造字工房尚雅（非商用）常规体"/>
                <a:cs typeface="+mn-ea"/>
                <a:sym typeface="+mn-lt"/>
              </a:endParaRPr>
            </a:p>
          </p:txBody>
        </p:sp>
        <p:sp>
          <p:nvSpPr>
            <p:cNvPr id="156" name="Shape 749"/>
            <p:cNvSpPr/>
            <p:nvPr/>
          </p:nvSpPr>
          <p:spPr>
            <a:xfrm rot="1836656">
              <a:off x="6569805" y="2806591"/>
              <a:ext cx="843317" cy="843317"/>
            </a:xfrm>
            <a:prstGeom prst="ellipse">
              <a:avLst/>
            </a:prstGeom>
            <a:gradFill flip="none" rotWithShape="1">
              <a:gsLst>
                <a:gs pos="0">
                  <a:schemeClr val="bg1"/>
                </a:gs>
                <a:gs pos="60000">
                  <a:schemeClr val="bg2"/>
                </a:gs>
                <a:gs pos="100000">
                  <a:schemeClr val="bg1">
                    <a:lumMod val="85000"/>
                  </a:schemeClr>
                </a:gs>
              </a:gsLst>
              <a:lin ang="5400000" scaled="1"/>
            </a:gradFill>
            <a:ln w="25400">
              <a:noFill/>
            </a:ln>
            <a:effectLst>
              <a:outerShdw algn="t" blurRad="127000" dir="5400000" dist="38100" rotWithShape="0">
                <a:prstClr val="black">
                  <a:alpha val="15000"/>
                </a:prstClr>
              </a:outerShdw>
            </a:effectLst>
            <a:extLst>
              <a:ext uri="{C572A759-6A51-4108-AA02-DFA0A04FC94B}">
                <ma14:wrappingTextBoxFlag xmlns:ma14="http://schemas.microsoft.com/office/mac/drawingml/2011/main" val="1"/>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solidFill>
                  <a:prstClr val="white"/>
                </a:solidFill>
                <a:latin charset="-122" pitchFamily="2" typeface="造字工房尚雅（非商用）常规体"/>
                <a:ea charset="-122" pitchFamily="2" typeface="造字工房尚雅（非商用）常规体"/>
                <a:cs typeface="+mn-ea"/>
                <a:sym typeface="+mn-lt"/>
              </a:endParaRPr>
            </a:p>
          </p:txBody>
        </p:sp>
        <p:sp>
          <p:nvSpPr>
            <p:cNvPr id="157" name="Shape 775"/>
            <p:cNvSpPr/>
            <p:nvPr/>
          </p:nvSpPr>
          <p:spPr>
            <a:xfrm rot="19534834">
              <a:off x="5328975" y="3805186"/>
              <a:ext cx="635001" cy="635001"/>
            </a:xfrm>
            <a:prstGeom prst="ellipse">
              <a:avLst/>
            </a:prstGeom>
            <a:solidFill>
              <a:schemeClr val="bg2">
                <a:lumMod val="90000"/>
              </a:schemeClr>
            </a:solidFill>
            <a:ln w="25400">
              <a:noFill/>
            </a:ln>
            <a:effectLst>
              <a:outerShdw algn="t" blurRad="254000" dir="5400000" dist="63500" rotWithShape="0">
                <a:prstClr val="black">
                  <a:alpha val="30000"/>
                </a:prstClr>
              </a:outerShdw>
            </a:effectLst>
            <a:extLst>
              <a:ext uri="{C572A759-6A51-4108-AA02-DFA0A04FC94B}">
                <ma14:wrappingTextBoxFlag xmlns:ma14="http://schemas.microsoft.com/office/mac/drawingml/2011/main" val="1"/>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solidFill>
                  <a:prstClr val="white"/>
                </a:solidFill>
                <a:latin charset="-122" pitchFamily="2" typeface="造字工房尚雅（非商用）常规体"/>
                <a:ea charset="-122" pitchFamily="2" typeface="造字工房尚雅（非商用）常规体"/>
                <a:cs typeface="+mn-ea"/>
                <a:sym typeface="+mn-lt"/>
              </a:endParaRPr>
            </a:p>
          </p:txBody>
        </p:sp>
        <p:sp>
          <p:nvSpPr>
            <p:cNvPr id="158" name="Shape 776"/>
            <p:cNvSpPr/>
            <p:nvPr/>
          </p:nvSpPr>
          <p:spPr>
            <a:xfrm>
              <a:off x="5730374" y="3449146"/>
              <a:ext cx="635000" cy="635001"/>
            </a:xfrm>
            <a:prstGeom prst="ellipse">
              <a:avLst/>
            </a:prstGeom>
            <a:gradFill>
              <a:gsLst>
                <a:gs pos="1000">
                  <a:schemeClr val="accent4">
                    <a:lumMod val="20000"/>
                    <a:lumOff val="80000"/>
                  </a:schemeClr>
                </a:gs>
                <a:gs pos="60000">
                  <a:schemeClr val="accent3"/>
                </a:gs>
                <a:gs pos="100000">
                  <a:schemeClr val="accent5">
                    <a:lumMod val="60000"/>
                    <a:lumOff val="40000"/>
                  </a:schemeClr>
                </a:gs>
              </a:gsLst>
              <a:lin ang="5400000" scaled="1"/>
            </a:gradFill>
            <a:ln>
              <a:noFill/>
            </a:ln>
            <a:effectLst>
              <a:outerShdw algn="t" blurRad="254000" dir="5400000" dist="63500" rotWithShape="0">
                <a:prstClr val="black">
                  <a:alpha val="30000"/>
                </a:prstClr>
              </a:outerShdw>
            </a:effectLst>
            <a:extLst>
              <a:ext uri="{C572A759-6A51-4108-AA02-DFA0A04FC94B}">
                <ma14:wrappingTextBoxFlag xmlns:ma14="http://schemas.microsoft.com/office/mac/drawingml/2011/main" val="1"/>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solidFill>
                  <a:schemeClr val="lt1"/>
                </a:solidFill>
                <a:latin charset="-122" pitchFamily="2" typeface="造字工房尚雅（非商用）常规体"/>
                <a:ea charset="-122" pitchFamily="2" typeface="造字工房尚雅（非商用）常规体"/>
                <a:cs typeface="+mn-ea"/>
                <a:sym typeface="+mn-lt"/>
              </a:endParaRPr>
            </a:p>
          </p:txBody>
        </p:sp>
        <p:sp>
          <p:nvSpPr>
            <p:cNvPr id="159" name="Shape 777"/>
            <p:cNvSpPr/>
            <p:nvPr/>
          </p:nvSpPr>
          <p:spPr>
            <a:xfrm>
              <a:off x="5822064" y="3919303"/>
              <a:ext cx="739159" cy="739159"/>
            </a:xfrm>
            <a:prstGeom prst="ellipse">
              <a:avLst/>
            </a:prstGeom>
            <a:gradFill flip="none" rotWithShape="1">
              <a:gsLst>
                <a:gs pos="0">
                  <a:schemeClr val="bg1"/>
                </a:gs>
                <a:gs pos="60000">
                  <a:schemeClr val="bg2"/>
                </a:gs>
                <a:gs pos="100000">
                  <a:schemeClr val="bg1">
                    <a:lumMod val="85000"/>
                  </a:schemeClr>
                </a:gs>
              </a:gsLst>
              <a:lin ang="5400000" scaled="1"/>
            </a:gradFill>
            <a:ln w="25400">
              <a:noFill/>
            </a:ln>
            <a:effectLst>
              <a:outerShdw algn="t" blurRad="127000" dir="5400000" dist="38100" rotWithShape="0">
                <a:prstClr val="black">
                  <a:alpha val="15000"/>
                </a:prstClr>
              </a:outerShdw>
            </a:effectLst>
            <a:extLst>
              <a:ext uri="{C572A759-6A51-4108-AA02-DFA0A04FC94B}">
                <ma14:wrappingTextBoxFlag xmlns:ma14="http://schemas.microsoft.com/office/mac/drawingml/2011/main" val="1"/>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solidFill>
                  <a:prstClr val="white"/>
                </a:solidFill>
                <a:latin charset="-122" pitchFamily="2" typeface="造字工房尚雅（非商用）常规体"/>
                <a:ea charset="-122" pitchFamily="2" typeface="造字工房尚雅（非商用）常规体"/>
                <a:cs typeface="+mn-ea"/>
                <a:sym typeface="+mn-lt"/>
              </a:endParaRPr>
            </a:p>
          </p:txBody>
        </p:sp>
        <p:sp>
          <p:nvSpPr>
            <p:cNvPr id="160" name="Shape 780"/>
            <p:cNvSpPr/>
            <p:nvPr/>
          </p:nvSpPr>
          <p:spPr>
            <a:xfrm rot="1595951">
              <a:off x="5778414" y="2917099"/>
              <a:ext cx="635001" cy="635001"/>
            </a:xfrm>
            <a:prstGeom prst="ellipse">
              <a:avLst/>
            </a:prstGeom>
            <a:solidFill>
              <a:schemeClr val="bg2">
                <a:lumMod val="90000"/>
              </a:schemeClr>
            </a:solidFill>
            <a:ln w="25400">
              <a:noFill/>
            </a:ln>
            <a:effectLst>
              <a:outerShdw algn="t" blurRad="254000" dir="5400000" dist="63500" rotWithShape="0">
                <a:prstClr val="black">
                  <a:alpha val="30000"/>
                </a:prstClr>
              </a:outerShdw>
            </a:effectLst>
            <a:extLst>
              <a:ext uri="{C572A759-6A51-4108-AA02-DFA0A04FC94B}">
                <ma14:wrappingTextBoxFlag xmlns:ma14="http://schemas.microsoft.com/office/mac/drawingml/2011/main" val="1"/>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solidFill>
                  <a:prstClr val="white"/>
                </a:solidFill>
                <a:latin charset="-122" pitchFamily="2" typeface="造字工房尚雅（非商用）常规体"/>
                <a:ea charset="-122" pitchFamily="2" typeface="造字工房尚雅（非商用）常规体"/>
                <a:cs typeface="+mn-ea"/>
                <a:sym typeface="+mn-lt"/>
              </a:endParaRPr>
            </a:p>
          </p:txBody>
        </p:sp>
        <p:sp>
          <p:nvSpPr>
            <p:cNvPr id="161" name="Shape 783"/>
            <p:cNvSpPr/>
            <p:nvPr/>
          </p:nvSpPr>
          <p:spPr>
            <a:xfrm rot="19950650">
              <a:off x="5812291" y="1774326"/>
              <a:ext cx="517496" cy="517496"/>
            </a:xfrm>
            <a:prstGeom prst="ellipse">
              <a:avLst/>
            </a:prstGeom>
            <a:solidFill>
              <a:schemeClr val="bg2">
                <a:lumMod val="90000"/>
              </a:schemeClr>
            </a:solidFill>
            <a:ln w="25400">
              <a:noFill/>
            </a:ln>
            <a:effectLst>
              <a:outerShdw algn="t" blurRad="254000" dir="5400000" dist="63500" rotWithShape="0">
                <a:prstClr val="black">
                  <a:alpha val="30000"/>
                </a:prstClr>
              </a:outerShdw>
            </a:effectLst>
            <a:extLst>
              <a:ext uri="{C572A759-6A51-4108-AA02-DFA0A04FC94B}">
                <ma14:wrappingTextBoxFlag xmlns:ma14="http://schemas.microsoft.com/office/mac/drawingml/2011/main" val="1"/>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solidFill>
                  <a:prstClr val="white"/>
                </a:solidFill>
                <a:latin charset="-122" pitchFamily="2" typeface="造字工房尚雅（非商用）常规体"/>
                <a:ea charset="-122" pitchFamily="2" typeface="造字工房尚雅（非商用）常规体"/>
                <a:cs typeface="+mn-ea"/>
                <a:sym typeface="+mn-lt"/>
              </a:endParaRPr>
            </a:p>
          </p:txBody>
        </p:sp>
        <p:sp>
          <p:nvSpPr>
            <p:cNvPr id="162" name="Shape 784"/>
            <p:cNvSpPr/>
            <p:nvPr/>
          </p:nvSpPr>
          <p:spPr>
            <a:xfrm rot="18900000">
              <a:off x="4736028" y="1834997"/>
              <a:ext cx="396154" cy="396154"/>
            </a:xfrm>
            <a:prstGeom prst="ellipse">
              <a:avLst/>
            </a:prstGeom>
            <a:solidFill>
              <a:schemeClr val="bg2">
                <a:lumMod val="90000"/>
              </a:schemeClr>
            </a:solidFill>
            <a:ln>
              <a:noFill/>
            </a:ln>
            <a:effectLst>
              <a:outerShdw algn="t" blurRad="254000" dir="5400000" dist="63500" rotWithShape="0">
                <a:prstClr val="black">
                  <a:alpha val="30000"/>
                </a:prstClr>
              </a:outerShdw>
            </a:effectLst>
            <a:extLst>
              <a:ext uri="{C572A759-6A51-4108-AA02-DFA0A04FC94B}">
                <ma14:wrappingTextBoxFlag xmlns:ma14="http://schemas.microsoft.com/office/mac/drawingml/2011/main" val="1"/>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solidFill>
                  <a:schemeClr val="lt1"/>
                </a:solidFill>
                <a:latin charset="-122" pitchFamily="2" typeface="造字工房尚雅（非商用）常规体"/>
                <a:ea charset="-122" pitchFamily="2" typeface="造字工房尚雅（非商用）常规体"/>
                <a:cs typeface="+mn-ea"/>
                <a:sym typeface="+mn-lt"/>
              </a:endParaRPr>
            </a:p>
          </p:txBody>
        </p:sp>
        <p:sp>
          <p:nvSpPr>
            <p:cNvPr id="163" name="Shape 785"/>
            <p:cNvSpPr/>
            <p:nvPr/>
          </p:nvSpPr>
          <p:spPr>
            <a:xfrm rot="1836656">
              <a:off x="4165685" y="1898375"/>
              <a:ext cx="329209" cy="329209"/>
            </a:xfrm>
            <a:prstGeom prst="ellipse">
              <a:avLst/>
            </a:prstGeom>
            <a:gradFill flip="none" rotWithShape="1">
              <a:gsLst>
                <a:gs pos="0">
                  <a:schemeClr val="bg1"/>
                </a:gs>
                <a:gs pos="60000">
                  <a:schemeClr val="bg2"/>
                </a:gs>
                <a:gs pos="100000">
                  <a:schemeClr val="bg1">
                    <a:lumMod val="85000"/>
                  </a:schemeClr>
                </a:gs>
              </a:gsLst>
              <a:lin ang="5400000" scaled="1"/>
            </a:gradFill>
            <a:ln w="25400">
              <a:noFill/>
            </a:ln>
            <a:effectLst>
              <a:outerShdw algn="t" blurRad="127000" dir="5400000" dist="381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solidFill>
                  <a:prstClr val="white"/>
                </a:solidFill>
                <a:latin charset="-122" pitchFamily="2" typeface="造字工房尚雅（非商用）常规体"/>
                <a:ea charset="-122" pitchFamily="2" typeface="造字工房尚雅（非商用）常规体"/>
                <a:cs typeface="+mn-ea"/>
                <a:sym typeface="+mn-lt"/>
              </a:endParaRPr>
            </a:p>
          </p:txBody>
        </p:sp>
        <p:sp>
          <p:nvSpPr>
            <p:cNvPr id="164" name="Shape 786"/>
            <p:cNvSpPr/>
            <p:nvPr/>
          </p:nvSpPr>
          <p:spPr>
            <a:xfrm rot="1836656">
              <a:off x="7474445" y="2645631"/>
              <a:ext cx="263156" cy="263156"/>
            </a:xfrm>
            <a:prstGeom prst="ellipse">
              <a:avLst/>
            </a:prstGeom>
            <a:gradFill>
              <a:gsLst>
                <a:gs pos="1000">
                  <a:schemeClr val="accent4">
                    <a:lumMod val="20000"/>
                    <a:lumOff val="80000"/>
                  </a:schemeClr>
                </a:gs>
                <a:gs pos="60000">
                  <a:schemeClr val="accent3"/>
                </a:gs>
                <a:gs pos="100000">
                  <a:schemeClr val="accent5">
                    <a:lumMod val="60000"/>
                    <a:lumOff val="40000"/>
                  </a:schemeClr>
                </a:gs>
              </a:gsLst>
              <a:lin ang="5400000" scaled="1"/>
            </a:gradFill>
            <a:ln>
              <a:noFill/>
            </a:ln>
            <a:effectLst>
              <a:outerShdw algn="t" blurRad="254000" dir="54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solidFill>
                  <a:schemeClr val="lt1"/>
                </a:solidFill>
                <a:latin charset="-122" pitchFamily="2" typeface="造字工房尚雅（非商用）常规体"/>
                <a:ea charset="-122" pitchFamily="2" typeface="造字工房尚雅（非商用）常规体"/>
                <a:cs typeface="+mn-ea"/>
                <a:sym typeface="+mn-lt"/>
              </a:endParaRPr>
            </a:p>
          </p:txBody>
        </p:sp>
        <p:sp>
          <p:nvSpPr>
            <p:cNvPr id="165" name="Shape 788"/>
            <p:cNvSpPr/>
            <p:nvPr/>
          </p:nvSpPr>
          <p:spPr>
            <a:xfrm rot="1836656">
              <a:off x="6734989" y="1796828"/>
              <a:ext cx="178625" cy="178625"/>
            </a:xfrm>
            <a:prstGeom prst="ellipse">
              <a:avLst/>
            </a:prstGeom>
            <a:gradFill flip="none" rotWithShape="1">
              <a:gsLst>
                <a:gs pos="0">
                  <a:schemeClr val="bg1"/>
                </a:gs>
                <a:gs pos="60000">
                  <a:schemeClr val="bg2"/>
                </a:gs>
                <a:gs pos="100000">
                  <a:schemeClr val="bg1">
                    <a:lumMod val="85000"/>
                  </a:schemeClr>
                </a:gs>
              </a:gsLst>
              <a:lin ang="5400000" scaled="1"/>
            </a:gradFill>
            <a:ln w="25400">
              <a:noFill/>
            </a:ln>
            <a:effectLst>
              <a:outerShdw algn="t" blurRad="127000" dir="5400000" dist="381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solidFill>
                  <a:prstClr val="white"/>
                </a:solidFill>
                <a:latin charset="-122" pitchFamily="2" typeface="造字工房尚雅（非商用）常规体"/>
                <a:ea charset="-122" pitchFamily="2" typeface="造字工房尚雅（非商用）常规体"/>
                <a:cs typeface="+mn-ea"/>
                <a:sym typeface="+mn-lt"/>
              </a:endParaRPr>
            </a:p>
          </p:txBody>
        </p:sp>
        <p:sp>
          <p:nvSpPr>
            <p:cNvPr id="166" name="Shape 789"/>
            <p:cNvSpPr/>
            <p:nvPr/>
          </p:nvSpPr>
          <p:spPr>
            <a:xfrm rot="1836656">
              <a:off x="7189473" y="2312320"/>
              <a:ext cx="329209" cy="329209"/>
            </a:xfrm>
            <a:prstGeom prst="ellipse">
              <a:avLst/>
            </a:prstGeom>
            <a:gradFill flip="none" rotWithShape="1">
              <a:gsLst>
                <a:gs pos="0">
                  <a:schemeClr val="bg1"/>
                </a:gs>
                <a:gs pos="60000">
                  <a:schemeClr val="bg2"/>
                </a:gs>
                <a:gs pos="100000">
                  <a:schemeClr val="bg1">
                    <a:lumMod val="85000"/>
                  </a:schemeClr>
                </a:gs>
              </a:gsLst>
              <a:lin ang="5400000" scaled="1"/>
            </a:gradFill>
            <a:ln w="25400">
              <a:noFill/>
            </a:ln>
            <a:effectLst>
              <a:outerShdw algn="t" blurRad="127000" dir="5400000" dist="381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solidFill>
                  <a:prstClr val="white"/>
                </a:solidFill>
                <a:latin charset="-122" pitchFamily="2" typeface="造字工房尚雅（非商用）常规体"/>
                <a:ea charset="-122" pitchFamily="2" typeface="造字工房尚雅（非商用）常规体"/>
                <a:cs typeface="+mn-ea"/>
                <a:sym typeface="+mn-lt"/>
              </a:endParaRPr>
            </a:p>
          </p:txBody>
        </p:sp>
        <p:sp>
          <p:nvSpPr>
            <p:cNvPr id="167" name="Freeform 7"/>
            <p:cNvSpPr>
              <a:spLocks noEditPoints="1"/>
            </p:cNvSpPr>
            <p:nvPr/>
          </p:nvSpPr>
          <p:spPr bwMode="auto">
            <a:xfrm>
              <a:off x="4461592" y="2538663"/>
              <a:ext cx="419195" cy="419607"/>
            </a:xfrm>
            <a:custGeom>
              <a:gdLst>
                <a:gd fmla="*/ 470 w 517" name="T0"/>
                <a:gd fmla="*/ 276 h 517" name="T1"/>
                <a:gd fmla="*/ 297 w 517" name="T2"/>
                <a:gd fmla="*/ 312 h 517" name="T3"/>
                <a:gd fmla="*/ 258 w 517" name="T4"/>
                <a:gd fmla="*/ 388 h 517" name="T5"/>
                <a:gd fmla="*/ 226 w 517" name="T6"/>
                <a:gd fmla="*/ 420 h 517" name="T7"/>
                <a:gd fmla="*/ 194 w 517" name="T8"/>
                <a:gd fmla="*/ 452 h 517" name="T9"/>
                <a:gd fmla="*/ 162 w 517" name="T10"/>
                <a:gd fmla="*/ 485 h 517" name="T11"/>
                <a:gd fmla="*/ 101 w 517" name="T12"/>
                <a:gd fmla="*/ 508 h 517" name="T13"/>
                <a:gd fmla="*/ 32 w 517" name="T14"/>
                <a:gd fmla="*/ 517 h 517" name="T15"/>
                <a:gd fmla="*/ 0 w 517" name="T16"/>
                <a:gd fmla="*/ 485 h 517" name="T17"/>
                <a:gd fmla="*/ 9 w 517" name="T18"/>
                <a:gd fmla="*/ 416 h 517" name="T19"/>
                <a:gd fmla="*/ 194 w 517" name="T20"/>
                <a:gd fmla="*/ 162 h 517" name="T21"/>
                <a:gd fmla="*/ 355 w 517" name="T22"/>
                <a:gd fmla="*/ 0 h 517" name="T23"/>
                <a:gd fmla="*/ 517 w 517" name="T24"/>
                <a:gd fmla="*/ 162 h 517" name="T25"/>
                <a:gd fmla="*/ 485 w 517" name="T26"/>
                <a:gd fmla="*/ 162 h 517" name="T27"/>
                <a:gd fmla="*/ 355 w 517" name="T28"/>
                <a:gd fmla="*/ 32 h 517" name="T29"/>
                <a:gd fmla="*/ 226 w 517" name="T30"/>
                <a:gd fmla="*/ 162 h 517" name="T31"/>
                <a:gd fmla="*/ 221 w 517" name="T32"/>
                <a:gd fmla="*/ 250 h 517" name="T33"/>
                <a:gd fmla="*/ 32 w 517" name="T34"/>
                <a:gd fmla="*/ 485 h 517" name="T35"/>
                <a:gd fmla="*/ 101 w 517" name="T36"/>
                <a:gd fmla="*/ 461 h 517" name="T37"/>
                <a:gd fmla="*/ 162 w 517" name="T38"/>
                <a:gd fmla="*/ 452 h 517" name="T39"/>
                <a:gd fmla="*/ 171 w 517" name="T40"/>
                <a:gd fmla="*/ 397 h 517" name="T41"/>
                <a:gd fmla="*/ 226 w 517" name="T42"/>
                <a:gd fmla="*/ 388 h 517" name="T43"/>
                <a:gd fmla="*/ 235 w 517" name="T44"/>
                <a:gd fmla="*/ 327 h 517" name="T45"/>
                <a:gd fmla="*/ 285 w 517" name="T46"/>
                <a:gd fmla="*/ 278 h 517" name="T47"/>
                <a:gd fmla="*/ 355 w 517" name="T48"/>
                <a:gd fmla="*/ 291 h 517" name="T49"/>
                <a:gd fmla="*/ 452 w 517" name="T50"/>
                <a:gd fmla="*/ 142 h 517" name="T51"/>
                <a:gd fmla="*/ 406 w 517" name="T52"/>
                <a:gd fmla="*/ 193 h 517" name="T53"/>
                <a:gd fmla="*/ 326 w 517" name="T54"/>
                <a:gd fmla="*/ 125 h 517" name="T55"/>
                <a:gd fmla="*/ 324 w 517" name="T56"/>
                <a:gd fmla="*/ 111 h 517" name="T57"/>
                <a:gd fmla="*/ 384 w 517" name="T58"/>
                <a:gd fmla="*/ 68 h 517" name="T59"/>
                <a:gd fmla="*/ 452 w 517" name="T60"/>
                <a:gd fmla="*/ 142 h 517" name="T61"/>
                <a:gd fmla="*/ 375 w 517" name="T62"/>
                <a:gd fmla="*/ 81 h 517" name="T63"/>
                <a:gd fmla="*/ 401 w 517" name="T64"/>
                <a:gd fmla="*/ 178 h 517"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517" w="517">
                  <a:moveTo>
                    <a:pt x="517" y="162"/>
                  </a:moveTo>
                  <a:cubicBezTo>
                    <a:pt x="517" y="206"/>
                    <a:pt x="501" y="244"/>
                    <a:pt x="470" y="276"/>
                  </a:cubicBezTo>
                  <a:cubicBezTo>
                    <a:pt x="438" y="307"/>
                    <a:pt x="400" y="323"/>
                    <a:pt x="355" y="323"/>
                  </a:cubicBezTo>
                  <a:cubicBezTo>
                    <a:pt x="336" y="323"/>
                    <a:pt x="316" y="319"/>
                    <a:pt x="297" y="312"/>
                  </a:cubicBezTo>
                  <a:cubicBezTo>
                    <a:pt x="258" y="349"/>
                    <a:pt x="258" y="349"/>
                    <a:pt x="258" y="349"/>
                  </a:cubicBezTo>
                  <a:cubicBezTo>
                    <a:pt x="258" y="388"/>
                    <a:pt x="258" y="388"/>
                    <a:pt x="258" y="388"/>
                  </a:cubicBezTo>
                  <a:cubicBezTo>
                    <a:pt x="258" y="397"/>
                    <a:pt x="255" y="404"/>
                    <a:pt x="249" y="410"/>
                  </a:cubicBezTo>
                  <a:cubicBezTo>
                    <a:pt x="242" y="417"/>
                    <a:pt x="235" y="420"/>
                    <a:pt x="226" y="420"/>
                  </a:cubicBezTo>
                  <a:cubicBezTo>
                    <a:pt x="194" y="420"/>
                    <a:pt x="194" y="420"/>
                    <a:pt x="194" y="420"/>
                  </a:cubicBezTo>
                  <a:cubicBezTo>
                    <a:pt x="194" y="452"/>
                    <a:pt x="194" y="452"/>
                    <a:pt x="194" y="452"/>
                  </a:cubicBezTo>
                  <a:cubicBezTo>
                    <a:pt x="194" y="461"/>
                    <a:pt x="191" y="469"/>
                    <a:pt x="184" y="475"/>
                  </a:cubicBezTo>
                  <a:cubicBezTo>
                    <a:pt x="178" y="482"/>
                    <a:pt x="170" y="485"/>
                    <a:pt x="162" y="485"/>
                  </a:cubicBezTo>
                  <a:cubicBezTo>
                    <a:pt x="124" y="485"/>
                    <a:pt x="124" y="485"/>
                    <a:pt x="124" y="485"/>
                  </a:cubicBezTo>
                  <a:cubicBezTo>
                    <a:pt x="101" y="508"/>
                    <a:pt x="101" y="508"/>
                    <a:pt x="101" y="508"/>
                  </a:cubicBezTo>
                  <a:cubicBezTo>
                    <a:pt x="95" y="514"/>
                    <a:pt x="88" y="517"/>
                    <a:pt x="81" y="517"/>
                  </a:cubicBezTo>
                  <a:cubicBezTo>
                    <a:pt x="32" y="517"/>
                    <a:pt x="32" y="517"/>
                    <a:pt x="32" y="517"/>
                  </a:cubicBezTo>
                  <a:cubicBezTo>
                    <a:pt x="23" y="517"/>
                    <a:pt x="16" y="514"/>
                    <a:pt x="10" y="507"/>
                  </a:cubicBezTo>
                  <a:cubicBezTo>
                    <a:pt x="3" y="501"/>
                    <a:pt x="0" y="493"/>
                    <a:pt x="0" y="485"/>
                  </a:cubicBezTo>
                  <a:cubicBezTo>
                    <a:pt x="0" y="436"/>
                    <a:pt x="0" y="436"/>
                    <a:pt x="0" y="436"/>
                  </a:cubicBezTo>
                  <a:cubicBezTo>
                    <a:pt x="0" y="430"/>
                    <a:pt x="3" y="423"/>
                    <a:pt x="9" y="416"/>
                  </a:cubicBezTo>
                  <a:cubicBezTo>
                    <a:pt x="205" y="220"/>
                    <a:pt x="205" y="220"/>
                    <a:pt x="205" y="220"/>
                  </a:cubicBezTo>
                  <a:cubicBezTo>
                    <a:pt x="198" y="201"/>
                    <a:pt x="194" y="181"/>
                    <a:pt x="194" y="162"/>
                  </a:cubicBezTo>
                  <a:cubicBezTo>
                    <a:pt x="194" y="117"/>
                    <a:pt x="210" y="79"/>
                    <a:pt x="241" y="47"/>
                  </a:cubicBezTo>
                  <a:cubicBezTo>
                    <a:pt x="273" y="16"/>
                    <a:pt x="311" y="0"/>
                    <a:pt x="355" y="0"/>
                  </a:cubicBezTo>
                  <a:cubicBezTo>
                    <a:pt x="400" y="0"/>
                    <a:pt x="438" y="16"/>
                    <a:pt x="470" y="47"/>
                  </a:cubicBezTo>
                  <a:cubicBezTo>
                    <a:pt x="501" y="79"/>
                    <a:pt x="517" y="117"/>
                    <a:pt x="517" y="162"/>
                  </a:cubicBezTo>
                  <a:close/>
                  <a:moveTo>
                    <a:pt x="447" y="253"/>
                  </a:moveTo>
                  <a:cubicBezTo>
                    <a:pt x="472" y="228"/>
                    <a:pt x="485" y="197"/>
                    <a:pt x="485" y="162"/>
                  </a:cubicBezTo>
                  <a:cubicBezTo>
                    <a:pt x="485" y="126"/>
                    <a:pt x="472" y="95"/>
                    <a:pt x="447" y="70"/>
                  </a:cubicBezTo>
                  <a:cubicBezTo>
                    <a:pt x="422" y="45"/>
                    <a:pt x="391" y="32"/>
                    <a:pt x="355" y="32"/>
                  </a:cubicBezTo>
                  <a:cubicBezTo>
                    <a:pt x="320" y="32"/>
                    <a:pt x="289" y="45"/>
                    <a:pt x="264" y="70"/>
                  </a:cubicBezTo>
                  <a:cubicBezTo>
                    <a:pt x="239" y="95"/>
                    <a:pt x="226" y="126"/>
                    <a:pt x="226" y="162"/>
                  </a:cubicBezTo>
                  <a:cubicBezTo>
                    <a:pt x="226" y="184"/>
                    <a:pt x="232" y="206"/>
                    <a:pt x="244" y="227"/>
                  </a:cubicBezTo>
                  <a:cubicBezTo>
                    <a:pt x="221" y="250"/>
                    <a:pt x="221" y="250"/>
                    <a:pt x="221" y="250"/>
                  </a:cubicBezTo>
                  <a:cubicBezTo>
                    <a:pt x="32" y="438"/>
                    <a:pt x="32" y="438"/>
                    <a:pt x="32" y="438"/>
                  </a:cubicBezTo>
                  <a:cubicBezTo>
                    <a:pt x="32" y="485"/>
                    <a:pt x="32" y="485"/>
                    <a:pt x="32" y="485"/>
                  </a:cubicBezTo>
                  <a:cubicBezTo>
                    <a:pt x="78" y="485"/>
                    <a:pt x="78" y="485"/>
                    <a:pt x="78" y="485"/>
                  </a:cubicBezTo>
                  <a:cubicBezTo>
                    <a:pt x="101" y="461"/>
                    <a:pt x="101" y="461"/>
                    <a:pt x="101" y="461"/>
                  </a:cubicBezTo>
                  <a:cubicBezTo>
                    <a:pt x="107" y="455"/>
                    <a:pt x="115" y="452"/>
                    <a:pt x="124" y="452"/>
                  </a:cubicBezTo>
                  <a:cubicBezTo>
                    <a:pt x="162" y="452"/>
                    <a:pt x="162" y="452"/>
                    <a:pt x="162" y="452"/>
                  </a:cubicBezTo>
                  <a:cubicBezTo>
                    <a:pt x="162" y="420"/>
                    <a:pt x="162" y="420"/>
                    <a:pt x="162" y="420"/>
                  </a:cubicBezTo>
                  <a:cubicBezTo>
                    <a:pt x="162" y="411"/>
                    <a:pt x="165" y="404"/>
                    <a:pt x="171" y="397"/>
                  </a:cubicBezTo>
                  <a:cubicBezTo>
                    <a:pt x="178" y="391"/>
                    <a:pt x="185" y="388"/>
                    <a:pt x="194" y="388"/>
                  </a:cubicBezTo>
                  <a:cubicBezTo>
                    <a:pt x="226" y="388"/>
                    <a:pt x="226" y="388"/>
                    <a:pt x="226" y="388"/>
                  </a:cubicBezTo>
                  <a:cubicBezTo>
                    <a:pt x="226" y="349"/>
                    <a:pt x="226" y="349"/>
                    <a:pt x="226" y="349"/>
                  </a:cubicBezTo>
                  <a:cubicBezTo>
                    <a:pt x="226" y="341"/>
                    <a:pt x="229" y="333"/>
                    <a:pt x="235" y="327"/>
                  </a:cubicBezTo>
                  <a:cubicBezTo>
                    <a:pt x="267" y="296"/>
                    <a:pt x="267" y="296"/>
                    <a:pt x="267" y="296"/>
                  </a:cubicBezTo>
                  <a:cubicBezTo>
                    <a:pt x="285" y="278"/>
                    <a:pt x="285" y="278"/>
                    <a:pt x="285" y="278"/>
                  </a:cubicBezTo>
                  <a:cubicBezTo>
                    <a:pt x="290" y="273"/>
                    <a:pt x="290" y="273"/>
                    <a:pt x="290" y="273"/>
                  </a:cubicBezTo>
                  <a:cubicBezTo>
                    <a:pt x="311" y="285"/>
                    <a:pt x="333" y="291"/>
                    <a:pt x="355" y="291"/>
                  </a:cubicBezTo>
                  <a:cubicBezTo>
                    <a:pt x="391" y="291"/>
                    <a:pt x="422" y="278"/>
                    <a:pt x="447" y="253"/>
                  </a:cubicBezTo>
                  <a:close/>
                  <a:moveTo>
                    <a:pt x="452" y="142"/>
                  </a:moveTo>
                  <a:cubicBezTo>
                    <a:pt x="452" y="144"/>
                    <a:pt x="452" y="145"/>
                    <a:pt x="451" y="147"/>
                  </a:cubicBezTo>
                  <a:cubicBezTo>
                    <a:pt x="443" y="170"/>
                    <a:pt x="428" y="185"/>
                    <a:pt x="406" y="193"/>
                  </a:cubicBezTo>
                  <a:cubicBezTo>
                    <a:pt x="401" y="195"/>
                    <a:pt x="396" y="194"/>
                    <a:pt x="392" y="191"/>
                  </a:cubicBezTo>
                  <a:cubicBezTo>
                    <a:pt x="366" y="173"/>
                    <a:pt x="344" y="151"/>
                    <a:pt x="326" y="125"/>
                  </a:cubicBezTo>
                  <a:cubicBezTo>
                    <a:pt x="324" y="123"/>
                    <a:pt x="323" y="119"/>
                    <a:pt x="323" y="116"/>
                  </a:cubicBezTo>
                  <a:cubicBezTo>
                    <a:pt x="323" y="115"/>
                    <a:pt x="323" y="113"/>
                    <a:pt x="324" y="111"/>
                  </a:cubicBezTo>
                  <a:cubicBezTo>
                    <a:pt x="332" y="89"/>
                    <a:pt x="347" y="74"/>
                    <a:pt x="370" y="66"/>
                  </a:cubicBezTo>
                  <a:cubicBezTo>
                    <a:pt x="375" y="64"/>
                    <a:pt x="380" y="64"/>
                    <a:pt x="384" y="68"/>
                  </a:cubicBezTo>
                  <a:cubicBezTo>
                    <a:pt x="409" y="86"/>
                    <a:pt x="431" y="108"/>
                    <a:pt x="449" y="133"/>
                  </a:cubicBezTo>
                  <a:cubicBezTo>
                    <a:pt x="451" y="136"/>
                    <a:pt x="452" y="139"/>
                    <a:pt x="452" y="142"/>
                  </a:cubicBezTo>
                  <a:close/>
                  <a:moveTo>
                    <a:pt x="436" y="142"/>
                  </a:moveTo>
                  <a:cubicBezTo>
                    <a:pt x="419" y="119"/>
                    <a:pt x="399" y="98"/>
                    <a:pt x="375" y="81"/>
                  </a:cubicBezTo>
                  <a:cubicBezTo>
                    <a:pt x="357" y="87"/>
                    <a:pt x="345" y="99"/>
                    <a:pt x="339" y="116"/>
                  </a:cubicBezTo>
                  <a:cubicBezTo>
                    <a:pt x="357" y="140"/>
                    <a:pt x="377" y="161"/>
                    <a:pt x="401" y="178"/>
                  </a:cubicBezTo>
                  <a:cubicBezTo>
                    <a:pt x="418" y="172"/>
                    <a:pt x="430" y="160"/>
                    <a:pt x="436" y="142"/>
                  </a:cubicBezTo>
                  <a:close/>
                </a:path>
              </a:pathLst>
            </a:custGeom>
            <a:solidFill>
              <a:srgbClr val="3C3D47"/>
            </a:solidFill>
            <a:ln>
              <a:noFill/>
            </a:ln>
          </p:spPr>
          <p:txBody>
            <a:bodyPr anchor="t" anchorCtr="0" bIns="22860" compatLnSpc="1" lIns="45720" numCol="1" rIns="45720" tIns="22860" vert="horz" wrap="square">
              <a:prstTxWarp prst="textNoShape">
                <a:avLst/>
              </a:prstTxWarp>
            </a:bodyPr>
            <a:lstStyle/>
            <a:p>
              <a:endParaRPr lang="ru-RU" sz="900">
                <a:ea charset="-122" pitchFamily="2" typeface="造字工房尚雅（非商用）常规体"/>
                <a:cs typeface="+mn-ea"/>
                <a:sym typeface="+mn-lt"/>
              </a:endParaRPr>
            </a:p>
          </p:txBody>
        </p:sp>
        <p:sp>
          <p:nvSpPr>
            <p:cNvPr id="168" name="Freeform 14"/>
            <p:cNvSpPr>
              <a:spLocks noEditPoints="1"/>
            </p:cNvSpPr>
            <p:nvPr/>
          </p:nvSpPr>
          <p:spPr bwMode="auto">
            <a:xfrm>
              <a:off x="5942597" y="4040162"/>
              <a:ext cx="500179" cy="499677"/>
            </a:xfrm>
            <a:custGeom>
              <a:gdLst>
                <a:gd fmla="*/ 519 w 519" name="T0"/>
                <a:gd fmla="*/ 281 h 518" name="T1"/>
                <a:gd fmla="*/ 443 w 519" name="T2"/>
                <a:gd fmla="*/ 323 h 518" name="T3"/>
                <a:gd fmla="*/ 468 w 519" name="T4"/>
                <a:gd fmla="*/ 407 h 518" name="T5"/>
                <a:gd fmla="*/ 404 w 519" name="T6"/>
                <a:gd fmla="*/ 468 h 518" name="T7"/>
                <a:gd fmla="*/ 323 w 519" name="T8"/>
                <a:gd fmla="*/ 442 h 518" name="T9"/>
                <a:gd fmla="*/ 282 w 519" name="T10"/>
                <a:gd fmla="*/ 518 h 518" name="T11"/>
                <a:gd fmla="*/ 206 w 519" name="T12"/>
                <a:gd fmla="*/ 492 h 518" name="T13"/>
                <a:gd fmla="*/ 133 w 519" name="T14"/>
                <a:gd fmla="*/ 462 h 518" name="T15"/>
                <a:gd fmla="*/ 61 w 519" name="T16"/>
                <a:gd fmla="*/ 427 h 518" name="T17"/>
                <a:gd fmla="*/ 84 w 519" name="T18"/>
                <a:gd fmla="*/ 344 h 518" name="T19"/>
                <a:gd fmla="*/ 8 w 519" name="T20"/>
                <a:gd fmla="*/ 302 h 518" name="T21"/>
                <a:gd fmla="*/ 8 w 519" name="T22"/>
                <a:gd fmla="*/ 217 h 518" name="T23"/>
                <a:gd fmla="*/ 84 w 519" name="T24"/>
                <a:gd fmla="*/ 174 h 518" name="T25"/>
                <a:gd fmla="*/ 61 w 519" name="T26"/>
                <a:gd fmla="*/ 91 h 518" name="T27"/>
                <a:gd fmla="*/ 133 w 519" name="T28"/>
                <a:gd fmla="*/ 57 h 518" name="T29"/>
                <a:gd fmla="*/ 206 w 519" name="T30"/>
                <a:gd fmla="*/ 26 h 518" name="T31"/>
                <a:gd fmla="*/ 282 w 519" name="T32"/>
                <a:gd fmla="*/ 0 h 518" name="T33"/>
                <a:gd fmla="*/ 323 w 519" name="T34"/>
                <a:gd fmla="*/ 76 h 518" name="T35"/>
                <a:gd fmla="*/ 404 w 519" name="T36"/>
                <a:gd fmla="*/ 51 h 518" name="T37"/>
                <a:gd fmla="*/ 468 w 519" name="T38"/>
                <a:gd fmla="*/ 111 h 518" name="T39"/>
                <a:gd fmla="*/ 443 w 519" name="T40"/>
                <a:gd fmla="*/ 195 h 518" name="T41"/>
                <a:gd fmla="*/ 486 w 519" name="T42"/>
                <a:gd fmla="*/ 281 h 518" name="T43"/>
                <a:gd fmla="*/ 412 w 519" name="T44"/>
                <a:gd fmla="*/ 207 h 518" name="T45"/>
                <a:gd fmla="*/ 436 w 519" name="T46"/>
                <a:gd fmla="*/ 114 h 518" name="T47"/>
                <a:gd fmla="*/ 345 w 519" name="T48"/>
                <a:gd fmla="*/ 116 h 518" name="T49"/>
                <a:gd fmla="*/ 292 w 519" name="T50"/>
                <a:gd fmla="*/ 82 h 518" name="T51"/>
                <a:gd fmla="*/ 227 w 519" name="T52"/>
                <a:gd fmla="*/ 82 h 518" name="T53"/>
                <a:gd fmla="*/ 175 w 519" name="T54"/>
                <a:gd fmla="*/ 116 h 518" name="T55"/>
                <a:gd fmla="*/ 83 w 519" name="T56"/>
                <a:gd fmla="*/ 114 h 518" name="T57"/>
                <a:gd fmla="*/ 107 w 519" name="T58"/>
                <a:gd fmla="*/ 207 h 518" name="T59"/>
                <a:gd fmla="*/ 33 w 519" name="T60"/>
                <a:gd fmla="*/ 281 h 518" name="T61"/>
                <a:gd fmla="*/ 114 w 519" name="T62"/>
                <a:gd fmla="*/ 330 h 518" name="T63"/>
                <a:gd fmla="*/ 115 w 519" name="T64"/>
                <a:gd fmla="*/ 435 h 518" name="T65"/>
                <a:gd fmla="*/ 189 w 519" name="T66"/>
                <a:gd fmla="*/ 405 h 518" name="T67"/>
                <a:gd fmla="*/ 237 w 519" name="T68"/>
                <a:gd fmla="*/ 486 h 518" name="T69"/>
                <a:gd fmla="*/ 312 w 519" name="T70"/>
                <a:gd fmla="*/ 412 h 518" name="T71"/>
                <a:gd fmla="*/ 362 w 519" name="T72"/>
                <a:gd fmla="*/ 407 h 518" name="T73"/>
                <a:gd fmla="*/ 407 w 519" name="T74"/>
                <a:gd fmla="*/ 361 h 518" name="T75"/>
                <a:gd fmla="*/ 437 w 519" name="T76"/>
                <a:gd fmla="*/ 292 h 518" name="T77"/>
                <a:gd fmla="*/ 340 w 519" name="T78"/>
                <a:gd fmla="*/ 339 h 518" name="T79"/>
                <a:gd fmla="*/ 146 w 519" name="T80"/>
                <a:gd fmla="*/ 259 h 518" name="T81"/>
                <a:gd fmla="*/ 340 w 519" name="T82"/>
                <a:gd fmla="*/ 179 h 518" name="T83"/>
                <a:gd fmla="*/ 330 w 519" name="T84"/>
                <a:gd fmla="*/ 189 h 518" name="T85"/>
                <a:gd fmla="*/ 160 w 519" name="T86"/>
                <a:gd fmla="*/ 259 h 518" name="T87"/>
                <a:gd fmla="*/ 330 w 519" name="T88"/>
                <a:gd fmla="*/ 330 h 518" name="T89"/>
                <a:gd fmla="*/ 306 w 519" name="T90"/>
                <a:gd fmla="*/ 305 h 518" name="T91"/>
                <a:gd fmla="*/ 195 w 519" name="T92"/>
                <a:gd fmla="*/ 259 h 518" name="T93"/>
                <a:gd fmla="*/ 306 w 519" name="T94"/>
                <a:gd fmla="*/ 214 h 518" name="T95"/>
                <a:gd fmla="*/ 294 w 519" name="T96"/>
                <a:gd fmla="*/ 225 h 518" name="T97"/>
                <a:gd fmla="*/ 211 w 519" name="T98"/>
                <a:gd fmla="*/ 259 h 518" name="T99"/>
                <a:gd fmla="*/ 294 w 519" name="T100"/>
                <a:gd fmla="*/ 294 h 518"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518" w="519">
                  <a:moveTo>
                    <a:pt x="511" y="217"/>
                  </a:moveTo>
                  <a:cubicBezTo>
                    <a:pt x="516" y="223"/>
                    <a:pt x="519" y="229"/>
                    <a:pt x="519" y="237"/>
                  </a:cubicBezTo>
                  <a:cubicBezTo>
                    <a:pt x="519" y="281"/>
                    <a:pt x="519" y="281"/>
                    <a:pt x="519" y="281"/>
                  </a:cubicBezTo>
                  <a:cubicBezTo>
                    <a:pt x="519" y="289"/>
                    <a:pt x="516" y="296"/>
                    <a:pt x="511" y="302"/>
                  </a:cubicBezTo>
                  <a:cubicBezTo>
                    <a:pt x="506" y="308"/>
                    <a:pt x="500" y="311"/>
                    <a:pt x="492" y="313"/>
                  </a:cubicBezTo>
                  <a:cubicBezTo>
                    <a:pt x="443" y="323"/>
                    <a:pt x="443" y="323"/>
                    <a:pt x="443" y="323"/>
                  </a:cubicBezTo>
                  <a:cubicBezTo>
                    <a:pt x="441" y="330"/>
                    <a:pt x="438" y="337"/>
                    <a:pt x="435" y="344"/>
                  </a:cubicBezTo>
                  <a:cubicBezTo>
                    <a:pt x="462" y="386"/>
                    <a:pt x="462" y="386"/>
                    <a:pt x="462" y="386"/>
                  </a:cubicBezTo>
                  <a:cubicBezTo>
                    <a:pt x="467" y="392"/>
                    <a:pt x="469" y="400"/>
                    <a:pt x="468" y="407"/>
                  </a:cubicBezTo>
                  <a:cubicBezTo>
                    <a:pt x="467" y="415"/>
                    <a:pt x="464" y="422"/>
                    <a:pt x="458" y="427"/>
                  </a:cubicBezTo>
                  <a:cubicBezTo>
                    <a:pt x="428" y="458"/>
                    <a:pt x="428" y="458"/>
                    <a:pt x="428" y="458"/>
                  </a:cubicBezTo>
                  <a:cubicBezTo>
                    <a:pt x="421" y="464"/>
                    <a:pt x="413" y="468"/>
                    <a:pt x="404" y="468"/>
                  </a:cubicBezTo>
                  <a:cubicBezTo>
                    <a:pt x="398" y="468"/>
                    <a:pt x="392" y="466"/>
                    <a:pt x="386" y="462"/>
                  </a:cubicBezTo>
                  <a:cubicBezTo>
                    <a:pt x="345" y="434"/>
                    <a:pt x="345" y="434"/>
                    <a:pt x="345" y="434"/>
                  </a:cubicBezTo>
                  <a:cubicBezTo>
                    <a:pt x="337" y="438"/>
                    <a:pt x="330" y="440"/>
                    <a:pt x="323" y="442"/>
                  </a:cubicBezTo>
                  <a:cubicBezTo>
                    <a:pt x="313" y="492"/>
                    <a:pt x="313" y="492"/>
                    <a:pt x="313" y="492"/>
                  </a:cubicBezTo>
                  <a:cubicBezTo>
                    <a:pt x="312" y="499"/>
                    <a:pt x="308" y="506"/>
                    <a:pt x="302" y="511"/>
                  </a:cubicBezTo>
                  <a:cubicBezTo>
                    <a:pt x="296" y="516"/>
                    <a:pt x="289" y="518"/>
                    <a:pt x="282" y="518"/>
                  </a:cubicBezTo>
                  <a:cubicBezTo>
                    <a:pt x="237" y="518"/>
                    <a:pt x="237" y="518"/>
                    <a:pt x="237" y="518"/>
                  </a:cubicBezTo>
                  <a:cubicBezTo>
                    <a:pt x="230" y="518"/>
                    <a:pt x="223" y="516"/>
                    <a:pt x="217" y="511"/>
                  </a:cubicBezTo>
                  <a:cubicBezTo>
                    <a:pt x="211" y="507"/>
                    <a:pt x="207" y="500"/>
                    <a:pt x="206" y="492"/>
                  </a:cubicBezTo>
                  <a:cubicBezTo>
                    <a:pt x="196" y="442"/>
                    <a:pt x="196" y="442"/>
                    <a:pt x="196" y="442"/>
                  </a:cubicBezTo>
                  <a:cubicBezTo>
                    <a:pt x="189" y="440"/>
                    <a:pt x="182" y="438"/>
                    <a:pt x="175" y="434"/>
                  </a:cubicBezTo>
                  <a:cubicBezTo>
                    <a:pt x="133" y="462"/>
                    <a:pt x="133" y="462"/>
                    <a:pt x="133" y="462"/>
                  </a:cubicBezTo>
                  <a:cubicBezTo>
                    <a:pt x="128" y="466"/>
                    <a:pt x="122" y="468"/>
                    <a:pt x="115" y="468"/>
                  </a:cubicBezTo>
                  <a:cubicBezTo>
                    <a:pt x="106" y="468"/>
                    <a:pt x="98" y="464"/>
                    <a:pt x="92" y="458"/>
                  </a:cubicBezTo>
                  <a:cubicBezTo>
                    <a:pt x="61" y="427"/>
                    <a:pt x="61" y="427"/>
                    <a:pt x="61" y="427"/>
                  </a:cubicBezTo>
                  <a:cubicBezTo>
                    <a:pt x="56" y="422"/>
                    <a:pt x="53" y="415"/>
                    <a:pt x="52" y="407"/>
                  </a:cubicBezTo>
                  <a:cubicBezTo>
                    <a:pt x="51" y="400"/>
                    <a:pt x="52" y="392"/>
                    <a:pt x="57" y="386"/>
                  </a:cubicBezTo>
                  <a:cubicBezTo>
                    <a:pt x="84" y="344"/>
                    <a:pt x="84" y="344"/>
                    <a:pt x="84" y="344"/>
                  </a:cubicBezTo>
                  <a:cubicBezTo>
                    <a:pt x="81" y="337"/>
                    <a:pt x="78" y="330"/>
                    <a:pt x="76" y="323"/>
                  </a:cubicBezTo>
                  <a:cubicBezTo>
                    <a:pt x="27" y="313"/>
                    <a:pt x="27" y="313"/>
                    <a:pt x="27" y="313"/>
                  </a:cubicBezTo>
                  <a:cubicBezTo>
                    <a:pt x="19" y="311"/>
                    <a:pt x="13" y="308"/>
                    <a:pt x="8" y="302"/>
                  </a:cubicBezTo>
                  <a:cubicBezTo>
                    <a:pt x="3" y="296"/>
                    <a:pt x="0" y="289"/>
                    <a:pt x="0" y="281"/>
                  </a:cubicBezTo>
                  <a:cubicBezTo>
                    <a:pt x="0" y="237"/>
                    <a:pt x="0" y="237"/>
                    <a:pt x="0" y="237"/>
                  </a:cubicBezTo>
                  <a:cubicBezTo>
                    <a:pt x="0" y="229"/>
                    <a:pt x="3" y="223"/>
                    <a:pt x="8" y="217"/>
                  </a:cubicBezTo>
                  <a:cubicBezTo>
                    <a:pt x="13" y="211"/>
                    <a:pt x="19" y="207"/>
                    <a:pt x="27" y="206"/>
                  </a:cubicBezTo>
                  <a:cubicBezTo>
                    <a:pt x="76" y="195"/>
                    <a:pt x="76" y="195"/>
                    <a:pt x="76" y="195"/>
                  </a:cubicBezTo>
                  <a:cubicBezTo>
                    <a:pt x="78" y="189"/>
                    <a:pt x="81" y="182"/>
                    <a:pt x="84" y="174"/>
                  </a:cubicBezTo>
                  <a:cubicBezTo>
                    <a:pt x="57" y="133"/>
                    <a:pt x="57" y="133"/>
                    <a:pt x="57" y="133"/>
                  </a:cubicBezTo>
                  <a:cubicBezTo>
                    <a:pt x="52" y="126"/>
                    <a:pt x="51" y="119"/>
                    <a:pt x="52" y="111"/>
                  </a:cubicBezTo>
                  <a:cubicBezTo>
                    <a:pt x="53" y="103"/>
                    <a:pt x="56" y="97"/>
                    <a:pt x="61" y="91"/>
                  </a:cubicBezTo>
                  <a:cubicBezTo>
                    <a:pt x="92" y="61"/>
                    <a:pt x="92" y="61"/>
                    <a:pt x="92" y="61"/>
                  </a:cubicBezTo>
                  <a:cubicBezTo>
                    <a:pt x="98" y="54"/>
                    <a:pt x="106" y="51"/>
                    <a:pt x="115" y="51"/>
                  </a:cubicBezTo>
                  <a:cubicBezTo>
                    <a:pt x="122" y="51"/>
                    <a:pt x="128" y="53"/>
                    <a:pt x="133" y="57"/>
                  </a:cubicBezTo>
                  <a:cubicBezTo>
                    <a:pt x="175" y="84"/>
                    <a:pt x="175" y="84"/>
                    <a:pt x="175" y="84"/>
                  </a:cubicBezTo>
                  <a:cubicBezTo>
                    <a:pt x="182" y="81"/>
                    <a:pt x="189" y="78"/>
                    <a:pt x="196" y="76"/>
                  </a:cubicBezTo>
                  <a:cubicBezTo>
                    <a:pt x="206" y="26"/>
                    <a:pt x="206" y="26"/>
                    <a:pt x="206" y="26"/>
                  </a:cubicBezTo>
                  <a:cubicBezTo>
                    <a:pt x="207" y="19"/>
                    <a:pt x="211" y="13"/>
                    <a:pt x="217" y="8"/>
                  </a:cubicBezTo>
                  <a:cubicBezTo>
                    <a:pt x="223" y="3"/>
                    <a:pt x="230" y="0"/>
                    <a:pt x="237" y="0"/>
                  </a:cubicBezTo>
                  <a:cubicBezTo>
                    <a:pt x="282" y="0"/>
                    <a:pt x="282" y="0"/>
                    <a:pt x="282" y="0"/>
                  </a:cubicBezTo>
                  <a:cubicBezTo>
                    <a:pt x="289" y="0"/>
                    <a:pt x="296" y="3"/>
                    <a:pt x="302" y="8"/>
                  </a:cubicBezTo>
                  <a:cubicBezTo>
                    <a:pt x="308" y="13"/>
                    <a:pt x="312" y="19"/>
                    <a:pt x="313" y="26"/>
                  </a:cubicBezTo>
                  <a:cubicBezTo>
                    <a:pt x="323" y="76"/>
                    <a:pt x="323" y="76"/>
                    <a:pt x="323" y="76"/>
                  </a:cubicBezTo>
                  <a:cubicBezTo>
                    <a:pt x="330" y="78"/>
                    <a:pt x="337" y="81"/>
                    <a:pt x="345" y="84"/>
                  </a:cubicBezTo>
                  <a:cubicBezTo>
                    <a:pt x="386" y="57"/>
                    <a:pt x="386" y="57"/>
                    <a:pt x="386" y="57"/>
                  </a:cubicBezTo>
                  <a:cubicBezTo>
                    <a:pt x="392" y="53"/>
                    <a:pt x="398" y="51"/>
                    <a:pt x="404" y="51"/>
                  </a:cubicBezTo>
                  <a:cubicBezTo>
                    <a:pt x="413" y="51"/>
                    <a:pt x="421" y="54"/>
                    <a:pt x="428" y="61"/>
                  </a:cubicBezTo>
                  <a:cubicBezTo>
                    <a:pt x="458" y="91"/>
                    <a:pt x="458" y="91"/>
                    <a:pt x="458" y="91"/>
                  </a:cubicBezTo>
                  <a:cubicBezTo>
                    <a:pt x="464" y="97"/>
                    <a:pt x="467" y="103"/>
                    <a:pt x="468" y="111"/>
                  </a:cubicBezTo>
                  <a:cubicBezTo>
                    <a:pt x="469" y="119"/>
                    <a:pt x="467" y="126"/>
                    <a:pt x="462" y="133"/>
                  </a:cubicBezTo>
                  <a:cubicBezTo>
                    <a:pt x="435" y="174"/>
                    <a:pt x="435" y="174"/>
                    <a:pt x="435" y="174"/>
                  </a:cubicBezTo>
                  <a:cubicBezTo>
                    <a:pt x="438" y="182"/>
                    <a:pt x="441" y="189"/>
                    <a:pt x="443" y="195"/>
                  </a:cubicBezTo>
                  <a:cubicBezTo>
                    <a:pt x="492" y="206"/>
                    <a:pt x="492" y="206"/>
                    <a:pt x="492" y="206"/>
                  </a:cubicBezTo>
                  <a:cubicBezTo>
                    <a:pt x="500" y="207"/>
                    <a:pt x="506" y="211"/>
                    <a:pt x="511" y="217"/>
                  </a:cubicBezTo>
                  <a:close/>
                  <a:moveTo>
                    <a:pt x="486" y="281"/>
                  </a:moveTo>
                  <a:cubicBezTo>
                    <a:pt x="486" y="237"/>
                    <a:pt x="486" y="237"/>
                    <a:pt x="486" y="237"/>
                  </a:cubicBezTo>
                  <a:cubicBezTo>
                    <a:pt x="437" y="227"/>
                    <a:pt x="437" y="227"/>
                    <a:pt x="437" y="227"/>
                  </a:cubicBezTo>
                  <a:cubicBezTo>
                    <a:pt x="425" y="225"/>
                    <a:pt x="417" y="218"/>
                    <a:pt x="412" y="207"/>
                  </a:cubicBezTo>
                  <a:cubicBezTo>
                    <a:pt x="410" y="200"/>
                    <a:pt x="408" y="194"/>
                    <a:pt x="405" y="188"/>
                  </a:cubicBezTo>
                  <a:cubicBezTo>
                    <a:pt x="400" y="178"/>
                    <a:pt x="401" y="167"/>
                    <a:pt x="407" y="157"/>
                  </a:cubicBezTo>
                  <a:cubicBezTo>
                    <a:pt x="436" y="114"/>
                    <a:pt x="436" y="114"/>
                    <a:pt x="436" y="114"/>
                  </a:cubicBezTo>
                  <a:cubicBezTo>
                    <a:pt x="404" y="83"/>
                    <a:pt x="404" y="83"/>
                    <a:pt x="404" y="83"/>
                  </a:cubicBezTo>
                  <a:cubicBezTo>
                    <a:pt x="362" y="111"/>
                    <a:pt x="362" y="111"/>
                    <a:pt x="362" y="111"/>
                  </a:cubicBezTo>
                  <a:cubicBezTo>
                    <a:pt x="356" y="115"/>
                    <a:pt x="351" y="116"/>
                    <a:pt x="345" y="116"/>
                  </a:cubicBezTo>
                  <a:cubicBezTo>
                    <a:pt x="339" y="116"/>
                    <a:pt x="335" y="115"/>
                    <a:pt x="330" y="113"/>
                  </a:cubicBezTo>
                  <a:cubicBezTo>
                    <a:pt x="324" y="111"/>
                    <a:pt x="318" y="108"/>
                    <a:pt x="312" y="106"/>
                  </a:cubicBezTo>
                  <a:cubicBezTo>
                    <a:pt x="301" y="102"/>
                    <a:pt x="294" y="94"/>
                    <a:pt x="292" y="82"/>
                  </a:cubicBezTo>
                  <a:cubicBezTo>
                    <a:pt x="282" y="32"/>
                    <a:pt x="282" y="32"/>
                    <a:pt x="282" y="32"/>
                  </a:cubicBezTo>
                  <a:cubicBezTo>
                    <a:pt x="237" y="32"/>
                    <a:pt x="237" y="32"/>
                    <a:pt x="237" y="32"/>
                  </a:cubicBezTo>
                  <a:cubicBezTo>
                    <a:pt x="227" y="82"/>
                    <a:pt x="227" y="82"/>
                    <a:pt x="227" y="82"/>
                  </a:cubicBezTo>
                  <a:cubicBezTo>
                    <a:pt x="225" y="94"/>
                    <a:pt x="218" y="102"/>
                    <a:pt x="207" y="106"/>
                  </a:cubicBezTo>
                  <a:cubicBezTo>
                    <a:pt x="201" y="108"/>
                    <a:pt x="195" y="111"/>
                    <a:pt x="189" y="113"/>
                  </a:cubicBezTo>
                  <a:cubicBezTo>
                    <a:pt x="185" y="115"/>
                    <a:pt x="180" y="116"/>
                    <a:pt x="175" y="116"/>
                  </a:cubicBezTo>
                  <a:cubicBezTo>
                    <a:pt x="169" y="116"/>
                    <a:pt x="163" y="115"/>
                    <a:pt x="157" y="111"/>
                  </a:cubicBezTo>
                  <a:cubicBezTo>
                    <a:pt x="115" y="83"/>
                    <a:pt x="115" y="83"/>
                    <a:pt x="115" y="83"/>
                  </a:cubicBezTo>
                  <a:cubicBezTo>
                    <a:pt x="83" y="114"/>
                    <a:pt x="83" y="114"/>
                    <a:pt x="83" y="114"/>
                  </a:cubicBezTo>
                  <a:cubicBezTo>
                    <a:pt x="112" y="157"/>
                    <a:pt x="112" y="157"/>
                    <a:pt x="112" y="157"/>
                  </a:cubicBezTo>
                  <a:cubicBezTo>
                    <a:pt x="119" y="167"/>
                    <a:pt x="119" y="178"/>
                    <a:pt x="114" y="188"/>
                  </a:cubicBezTo>
                  <a:cubicBezTo>
                    <a:pt x="111" y="194"/>
                    <a:pt x="109" y="200"/>
                    <a:pt x="107" y="207"/>
                  </a:cubicBezTo>
                  <a:cubicBezTo>
                    <a:pt x="103" y="218"/>
                    <a:pt x="95" y="225"/>
                    <a:pt x="82" y="227"/>
                  </a:cubicBezTo>
                  <a:cubicBezTo>
                    <a:pt x="33" y="237"/>
                    <a:pt x="33" y="237"/>
                    <a:pt x="33" y="237"/>
                  </a:cubicBezTo>
                  <a:cubicBezTo>
                    <a:pt x="33" y="281"/>
                    <a:pt x="33" y="281"/>
                    <a:pt x="33" y="281"/>
                  </a:cubicBezTo>
                  <a:cubicBezTo>
                    <a:pt x="82" y="292"/>
                    <a:pt x="82" y="292"/>
                    <a:pt x="82" y="292"/>
                  </a:cubicBezTo>
                  <a:cubicBezTo>
                    <a:pt x="95" y="294"/>
                    <a:pt x="103" y="300"/>
                    <a:pt x="107" y="312"/>
                  </a:cubicBezTo>
                  <a:cubicBezTo>
                    <a:pt x="109" y="318"/>
                    <a:pt x="111" y="324"/>
                    <a:pt x="114" y="330"/>
                  </a:cubicBezTo>
                  <a:cubicBezTo>
                    <a:pt x="119" y="341"/>
                    <a:pt x="119" y="351"/>
                    <a:pt x="112" y="361"/>
                  </a:cubicBezTo>
                  <a:cubicBezTo>
                    <a:pt x="83" y="404"/>
                    <a:pt x="83" y="404"/>
                    <a:pt x="83" y="404"/>
                  </a:cubicBezTo>
                  <a:cubicBezTo>
                    <a:pt x="115" y="435"/>
                    <a:pt x="115" y="435"/>
                    <a:pt x="115" y="435"/>
                  </a:cubicBezTo>
                  <a:cubicBezTo>
                    <a:pt x="157" y="407"/>
                    <a:pt x="157" y="407"/>
                    <a:pt x="157" y="407"/>
                  </a:cubicBezTo>
                  <a:cubicBezTo>
                    <a:pt x="163" y="404"/>
                    <a:pt x="169" y="402"/>
                    <a:pt x="175" y="402"/>
                  </a:cubicBezTo>
                  <a:cubicBezTo>
                    <a:pt x="180" y="402"/>
                    <a:pt x="185" y="403"/>
                    <a:pt x="189" y="405"/>
                  </a:cubicBezTo>
                  <a:cubicBezTo>
                    <a:pt x="195" y="408"/>
                    <a:pt x="201" y="410"/>
                    <a:pt x="207" y="412"/>
                  </a:cubicBezTo>
                  <a:cubicBezTo>
                    <a:pt x="218" y="416"/>
                    <a:pt x="225" y="424"/>
                    <a:pt x="227" y="436"/>
                  </a:cubicBezTo>
                  <a:cubicBezTo>
                    <a:pt x="237" y="486"/>
                    <a:pt x="237" y="486"/>
                    <a:pt x="237" y="486"/>
                  </a:cubicBezTo>
                  <a:cubicBezTo>
                    <a:pt x="282" y="486"/>
                    <a:pt x="282" y="486"/>
                    <a:pt x="282" y="486"/>
                  </a:cubicBezTo>
                  <a:cubicBezTo>
                    <a:pt x="292" y="436"/>
                    <a:pt x="292" y="436"/>
                    <a:pt x="292" y="436"/>
                  </a:cubicBezTo>
                  <a:cubicBezTo>
                    <a:pt x="294" y="424"/>
                    <a:pt x="301" y="416"/>
                    <a:pt x="312" y="412"/>
                  </a:cubicBezTo>
                  <a:cubicBezTo>
                    <a:pt x="318" y="410"/>
                    <a:pt x="324" y="408"/>
                    <a:pt x="330" y="405"/>
                  </a:cubicBezTo>
                  <a:cubicBezTo>
                    <a:pt x="335" y="403"/>
                    <a:pt x="339" y="402"/>
                    <a:pt x="345" y="402"/>
                  </a:cubicBezTo>
                  <a:cubicBezTo>
                    <a:pt x="351" y="402"/>
                    <a:pt x="356" y="404"/>
                    <a:pt x="362" y="407"/>
                  </a:cubicBezTo>
                  <a:cubicBezTo>
                    <a:pt x="404" y="435"/>
                    <a:pt x="404" y="435"/>
                    <a:pt x="404" y="435"/>
                  </a:cubicBezTo>
                  <a:cubicBezTo>
                    <a:pt x="436" y="404"/>
                    <a:pt x="436" y="404"/>
                    <a:pt x="436" y="404"/>
                  </a:cubicBezTo>
                  <a:cubicBezTo>
                    <a:pt x="407" y="361"/>
                    <a:pt x="407" y="361"/>
                    <a:pt x="407" y="361"/>
                  </a:cubicBezTo>
                  <a:cubicBezTo>
                    <a:pt x="401" y="351"/>
                    <a:pt x="400" y="341"/>
                    <a:pt x="405" y="330"/>
                  </a:cubicBezTo>
                  <a:cubicBezTo>
                    <a:pt x="408" y="324"/>
                    <a:pt x="410" y="318"/>
                    <a:pt x="412" y="312"/>
                  </a:cubicBezTo>
                  <a:cubicBezTo>
                    <a:pt x="417" y="300"/>
                    <a:pt x="425" y="294"/>
                    <a:pt x="437" y="292"/>
                  </a:cubicBezTo>
                  <a:lnTo>
                    <a:pt x="486" y="281"/>
                  </a:lnTo>
                  <a:close/>
                  <a:moveTo>
                    <a:pt x="373" y="259"/>
                  </a:moveTo>
                  <a:cubicBezTo>
                    <a:pt x="373" y="290"/>
                    <a:pt x="362" y="317"/>
                    <a:pt x="340" y="339"/>
                  </a:cubicBezTo>
                  <a:cubicBezTo>
                    <a:pt x="317" y="361"/>
                    <a:pt x="291" y="373"/>
                    <a:pt x="260" y="373"/>
                  </a:cubicBezTo>
                  <a:cubicBezTo>
                    <a:pt x="229" y="373"/>
                    <a:pt x="202" y="361"/>
                    <a:pt x="180" y="339"/>
                  </a:cubicBezTo>
                  <a:cubicBezTo>
                    <a:pt x="157" y="317"/>
                    <a:pt x="146" y="290"/>
                    <a:pt x="146" y="259"/>
                  </a:cubicBezTo>
                  <a:cubicBezTo>
                    <a:pt x="146" y="228"/>
                    <a:pt x="157" y="201"/>
                    <a:pt x="180" y="179"/>
                  </a:cubicBezTo>
                  <a:cubicBezTo>
                    <a:pt x="202" y="157"/>
                    <a:pt x="229" y="146"/>
                    <a:pt x="260" y="146"/>
                  </a:cubicBezTo>
                  <a:cubicBezTo>
                    <a:pt x="291" y="146"/>
                    <a:pt x="317" y="157"/>
                    <a:pt x="340" y="179"/>
                  </a:cubicBezTo>
                  <a:cubicBezTo>
                    <a:pt x="362" y="201"/>
                    <a:pt x="373" y="228"/>
                    <a:pt x="373" y="259"/>
                  </a:cubicBezTo>
                  <a:close/>
                  <a:moveTo>
                    <a:pt x="359" y="259"/>
                  </a:moveTo>
                  <a:cubicBezTo>
                    <a:pt x="359" y="232"/>
                    <a:pt x="349" y="208"/>
                    <a:pt x="330" y="189"/>
                  </a:cubicBezTo>
                  <a:cubicBezTo>
                    <a:pt x="311" y="170"/>
                    <a:pt x="287" y="160"/>
                    <a:pt x="260" y="160"/>
                  </a:cubicBezTo>
                  <a:cubicBezTo>
                    <a:pt x="232" y="160"/>
                    <a:pt x="208" y="170"/>
                    <a:pt x="189" y="189"/>
                  </a:cubicBezTo>
                  <a:cubicBezTo>
                    <a:pt x="170" y="208"/>
                    <a:pt x="160" y="232"/>
                    <a:pt x="160" y="259"/>
                  </a:cubicBezTo>
                  <a:cubicBezTo>
                    <a:pt x="160" y="287"/>
                    <a:pt x="170" y="310"/>
                    <a:pt x="189" y="330"/>
                  </a:cubicBezTo>
                  <a:cubicBezTo>
                    <a:pt x="208" y="349"/>
                    <a:pt x="232" y="358"/>
                    <a:pt x="260" y="358"/>
                  </a:cubicBezTo>
                  <a:cubicBezTo>
                    <a:pt x="287" y="358"/>
                    <a:pt x="311" y="349"/>
                    <a:pt x="330" y="330"/>
                  </a:cubicBezTo>
                  <a:cubicBezTo>
                    <a:pt x="349" y="310"/>
                    <a:pt x="359" y="287"/>
                    <a:pt x="359" y="259"/>
                  </a:cubicBezTo>
                  <a:close/>
                  <a:moveTo>
                    <a:pt x="324" y="260"/>
                  </a:moveTo>
                  <a:cubicBezTo>
                    <a:pt x="324" y="278"/>
                    <a:pt x="318" y="293"/>
                    <a:pt x="306" y="305"/>
                  </a:cubicBezTo>
                  <a:cubicBezTo>
                    <a:pt x="293" y="318"/>
                    <a:pt x="278" y="324"/>
                    <a:pt x="260" y="324"/>
                  </a:cubicBezTo>
                  <a:cubicBezTo>
                    <a:pt x="241" y="324"/>
                    <a:pt x="226" y="318"/>
                    <a:pt x="214" y="305"/>
                  </a:cubicBezTo>
                  <a:cubicBezTo>
                    <a:pt x="201" y="293"/>
                    <a:pt x="195" y="277"/>
                    <a:pt x="195" y="259"/>
                  </a:cubicBezTo>
                  <a:cubicBezTo>
                    <a:pt x="195" y="241"/>
                    <a:pt x="201" y="226"/>
                    <a:pt x="214" y="213"/>
                  </a:cubicBezTo>
                  <a:cubicBezTo>
                    <a:pt x="226" y="201"/>
                    <a:pt x="241" y="194"/>
                    <a:pt x="260" y="194"/>
                  </a:cubicBezTo>
                  <a:cubicBezTo>
                    <a:pt x="278" y="194"/>
                    <a:pt x="293" y="201"/>
                    <a:pt x="306" y="214"/>
                  </a:cubicBezTo>
                  <a:cubicBezTo>
                    <a:pt x="318" y="226"/>
                    <a:pt x="324" y="242"/>
                    <a:pt x="324" y="260"/>
                  </a:cubicBezTo>
                  <a:close/>
                  <a:moveTo>
                    <a:pt x="308" y="259"/>
                  </a:moveTo>
                  <a:cubicBezTo>
                    <a:pt x="308" y="246"/>
                    <a:pt x="303" y="234"/>
                    <a:pt x="294" y="225"/>
                  </a:cubicBezTo>
                  <a:cubicBezTo>
                    <a:pt x="285" y="215"/>
                    <a:pt x="273" y="211"/>
                    <a:pt x="260" y="211"/>
                  </a:cubicBezTo>
                  <a:cubicBezTo>
                    <a:pt x="246" y="211"/>
                    <a:pt x="235" y="215"/>
                    <a:pt x="225" y="225"/>
                  </a:cubicBezTo>
                  <a:cubicBezTo>
                    <a:pt x="216" y="234"/>
                    <a:pt x="211" y="246"/>
                    <a:pt x="211" y="259"/>
                  </a:cubicBezTo>
                  <a:cubicBezTo>
                    <a:pt x="211" y="273"/>
                    <a:pt x="216" y="284"/>
                    <a:pt x="225" y="294"/>
                  </a:cubicBezTo>
                  <a:cubicBezTo>
                    <a:pt x="235" y="303"/>
                    <a:pt x="246" y="308"/>
                    <a:pt x="260" y="308"/>
                  </a:cubicBezTo>
                  <a:cubicBezTo>
                    <a:pt x="273" y="308"/>
                    <a:pt x="285" y="303"/>
                    <a:pt x="294" y="294"/>
                  </a:cubicBezTo>
                  <a:cubicBezTo>
                    <a:pt x="303" y="284"/>
                    <a:pt x="308" y="273"/>
                    <a:pt x="308" y="259"/>
                  </a:cubicBezTo>
                  <a:close/>
                </a:path>
              </a:pathLst>
            </a:custGeom>
            <a:solidFill>
              <a:srgbClr val="3C3D47"/>
            </a:solidFill>
            <a:ln>
              <a:noFill/>
            </a:ln>
          </p:spPr>
          <p:txBody>
            <a:bodyPr anchor="t" anchorCtr="0" bIns="22860" compatLnSpc="1" lIns="45720" numCol="1" rIns="45720" tIns="22860" vert="horz" wrap="square">
              <a:prstTxWarp prst="textNoShape">
                <a:avLst/>
              </a:prstTxWarp>
            </a:bodyPr>
            <a:lstStyle/>
            <a:p>
              <a:endParaRPr lang="ru-RU" sz="900">
                <a:ea charset="-122" pitchFamily="2" typeface="造字工房尚雅（非商用）常规体"/>
                <a:cs typeface="+mn-ea"/>
                <a:sym typeface="+mn-lt"/>
              </a:endParaRPr>
            </a:p>
          </p:txBody>
        </p:sp>
        <p:sp>
          <p:nvSpPr>
            <p:cNvPr id="169" name="Freeform 20"/>
            <p:cNvSpPr>
              <a:spLocks noEditPoints="1"/>
            </p:cNvSpPr>
            <p:nvPr/>
          </p:nvSpPr>
          <p:spPr bwMode="auto">
            <a:xfrm>
              <a:off x="5886564" y="3585411"/>
              <a:ext cx="393921" cy="300873"/>
            </a:xfrm>
            <a:custGeom>
              <a:gdLst>
                <a:gd fmla="*/ 487 w 496" name="T0"/>
                <a:gd fmla="*/ 25 h 341" name="T1"/>
                <a:gd fmla="*/ 496 w 496" name="T2"/>
                <a:gd fmla="*/ 46 h 341" name="T3"/>
                <a:gd fmla="*/ 496 w 496" name="T4"/>
                <a:gd fmla="*/ 295 h 341" name="T5"/>
                <a:gd fmla="*/ 487 w 496" name="T6"/>
                <a:gd fmla="*/ 317 h 341" name="T7"/>
                <a:gd fmla="*/ 465 w 496" name="T8"/>
                <a:gd fmla="*/ 326 h 341" name="T9"/>
                <a:gd fmla="*/ 452 w 496" name="T10"/>
                <a:gd fmla="*/ 326 h 341" name="T11"/>
                <a:gd fmla="*/ 430 w 496" name="T12"/>
                <a:gd fmla="*/ 317 h 341" name="T13"/>
                <a:gd fmla="*/ 388 w 496" name="T14"/>
                <a:gd fmla="*/ 275 h 341" name="T15"/>
                <a:gd fmla="*/ 388 w 496" name="T16"/>
                <a:gd fmla="*/ 295 h 341" name="T17"/>
                <a:gd fmla="*/ 374 w 496" name="T18"/>
                <a:gd fmla="*/ 328 h 341" name="T19"/>
                <a:gd fmla="*/ 341 w 496" name="T20"/>
                <a:gd fmla="*/ 341 h 341" name="T21"/>
                <a:gd fmla="*/ 47 w 496" name="T22"/>
                <a:gd fmla="*/ 341 h 341" name="T23"/>
                <a:gd fmla="*/ 14 w 496" name="T24"/>
                <a:gd fmla="*/ 328 h 341" name="T25"/>
                <a:gd fmla="*/ 0 w 496" name="T26"/>
                <a:gd fmla="*/ 295 h 341" name="T27"/>
                <a:gd fmla="*/ 0 w 496" name="T28"/>
                <a:gd fmla="*/ 155 h 341" name="T29"/>
                <a:gd fmla="*/ 0 w 496" name="T30"/>
                <a:gd fmla="*/ 46 h 341" name="T31"/>
                <a:gd fmla="*/ 14 w 496" name="T32"/>
                <a:gd fmla="*/ 14 h 341" name="T33"/>
                <a:gd fmla="*/ 47 w 496" name="T34"/>
                <a:gd fmla="*/ 0 h 341" name="T35"/>
                <a:gd fmla="*/ 341 w 496" name="T36"/>
                <a:gd fmla="*/ 0 h 341" name="T37"/>
                <a:gd fmla="*/ 374 w 496" name="T38"/>
                <a:gd fmla="*/ 14 h 341" name="T39"/>
                <a:gd fmla="*/ 388 w 496" name="T40"/>
                <a:gd fmla="*/ 46 h 341" name="T41"/>
                <a:gd fmla="*/ 388 w 496" name="T42"/>
                <a:gd fmla="*/ 66 h 341" name="T43"/>
                <a:gd fmla="*/ 430 w 496" name="T44"/>
                <a:gd fmla="*/ 24 h 341" name="T45"/>
                <a:gd fmla="*/ 452 w 496" name="T46"/>
                <a:gd fmla="*/ 15 h 341" name="T47"/>
                <a:gd fmla="*/ 465 w 496" name="T48"/>
                <a:gd fmla="*/ 15 h 341" name="T49"/>
                <a:gd fmla="*/ 487 w 496" name="T50"/>
                <a:gd fmla="*/ 25 h 341" name="T51"/>
                <a:gd fmla="*/ 341 w 496" name="T52"/>
                <a:gd fmla="*/ 310 h 341" name="T53"/>
                <a:gd fmla="*/ 352 w 496" name="T54"/>
                <a:gd fmla="*/ 306 h 341" name="T55"/>
                <a:gd fmla="*/ 357 w 496" name="T56"/>
                <a:gd fmla="*/ 295 h 341" name="T57"/>
                <a:gd fmla="*/ 357 w 496" name="T58"/>
                <a:gd fmla="*/ 46 h 341" name="T59"/>
                <a:gd fmla="*/ 352 w 496" name="T60"/>
                <a:gd fmla="*/ 35 h 341" name="T61"/>
                <a:gd fmla="*/ 341 w 496" name="T62"/>
                <a:gd fmla="*/ 31 h 341" name="T63"/>
                <a:gd fmla="*/ 47 w 496" name="T64"/>
                <a:gd fmla="*/ 31 h 341" name="T65"/>
                <a:gd fmla="*/ 35 w 496" name="T66"/>
                <a:gd fmla="*/ 35 h 341" name="T67"/>
                <a:gd fmla="*/ 31 w 496" name="T68"/>
                <a:gd fmla="*/ 46 h 341" name="T69"/>
                <a:gd fmla="*/ 31 w 496" name="T70"/>
                <a:gd fmla="*/ 295 h 341" name="T71"/>
                <a:gd fmla="*/ 35 w 496" name="T72"/>
                <a:gd fmla="*/ 306 h 341" name="T73"/>
                <a:gd fmla="*/ 47 w 496" name="T74"/>
                <a:gd fmla="*/ 310 h 341" name="T75"/>
                <a:gd fmla="*/ 341 w 496" name="T76"/>
                <a:gd fmla="*/ 310 h 341" name="T77"/>
                <a:gd fmla="*/ 465 w 496" name="T78"/>
                <a:gd fmla="*/ 46 h 341" name="T79"/>
                <a:gd fmla="*/ 452 w 496" name="T80"/>
                <a:gd fmla="*/ 46 h 341" name="T81"/>
                <a:gd fmla="*/ 450 w 496" name="T82"/>
                <a:gd fmla="*/ 46 h 341" name="T83"/>
                <a:gd fmla="*/ 372 w 496" name="T84"/>
                <a:gd fmla="*/ 124 h 341" name="T85"/>
                <a:gd fmla="*/ 372 w 496" name="T86"/>
                <a:gd fmla="*/ 217 h 341" name="T87"/>
                <a:gd fmla="*/ 388 w 496" name="T88"/>
                <a:gd fmla="*/ 233 h 341" name="T89"/>
                <a:gd fmla="*/ 450 w 496" name="T90"/>
                <a:gd fmla="*/ 295 h 341" name="T91"/>
                <a:gd fmla="*/ 452 w 496" name="T92"/>
                <a:gd fmla="*/ 295 h 341" name="T93"/>
                <a:gd fmla="*/ 465 w 496" name="T94"/>
                <a:gd fmla="*/ 295 h 341" name="T95"/>
                <a:gd fmla="*/ 465 w 496" name="T96"/>
                <a:gd fmla="*/ 46 h 341"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341" w="496">
                  <a:moveTo>
                    <a:pt x="487" y="25"/>
                  </a:moveTo>
                  <a:cubicBezTo>
                    <a:pt x="493" y="31"/>
                    <a:pt x="496" y="38"/>
                    <a:pt x="496" y="46"/>
                  </a:cubicBezTo>
                  <a:cubicBezTo>
                    <a:pt x="496" y="295"/>
                    <a:pt x="496" y="295"/>
                    <a:pt x="496" y="295"/>
                  </a:cubicBezTo>
                  <a:cubicBezTo>
                    <a:pt x="496" y="304"/>
                    <a:pt x="493" y="311"/>
                    <a:pt x="487" y="317"/>
                  </a:cubicBezTo>
                  <a:cubicBezTo>
                    <a:pt x="481" y="323"/>
                    <a:pt x="474" y="326"/>
                    <a:pt x="465" y="326"/>
                  </a:cubicBezTo>
                  <a:cubicBezTo>
                    <a:pt x="452" y="326"/>
                    <a:pt x="452" y="326"/>
                    <a:pt x="452" y="326"/>
                  </a:cubicBezTo>
                  <a:cubicBezTo>
                    <a:pt x="443" y="326"/>
                    <a:pt x="436" y="323"/>
                    <a:pt x="430" y="317"/>
                  </a:cubicBezTo>
                  <a:cubicBezTo>
                    <a:pt x="388" y="275"/>
                    <a:pt x="388" y="275"/>
                    <a:pt x="388" y="275"/>
                  </a:cubicBezTo>
                  <a:cubicBezTo>
                    <a:pt x="388" y="295"/>
                    <a:pt x="388" y="295"/>
                    <a:pt x="388" y="295"/>
                  </a:cubicBezTo>
                  <a:cubicBezTo>
                    <a:pt x="388" y="308"/>
                    <a:pt x="383" y="319"/>
                    <a:pt x="374" y="328"/>
                  </a:cubicBezTo>
                  <a:cubicBezTo>
                    <a:pt x="365" y="337"/>
                    <a:pt x="354" y="341"/>
                    <a:pt x="341" y="341"/>
                  </a:cubicBezTo>
                  <a:cubicBezTo>
                    <a:pt x="47" y="341"/>
                    <a:pt x="47" y="341"/>
                    <a:pt x="47" y="341"/>
                  </a:cubicBezTo>
                  <a:cubicBezTo>
                    <a:pt x="34" y="341"/>
                    <a:pt x="23" y="337"/>
                    <a:pt x="14" y="328"/>
                  </a:cubicBezTo>
                  <a:cubicBezTo>
                    <a:pt x="5" y="319"/>
                    <a:pt x="0" y="308"/>
                    <a:pt x="0" y="295"/>
                  </a:cubicBezTo>
                  <a:cubicBezTo>
                    <a:pt x="0" y="155"/>
                    <a:pt x="0" y="155"/>
                    <a:pt x="0" y="155"/>
                  </a:cubicBezTo>
                  <a:cubicBezTo>
                    <a:pt x="0" y="46"/>
                    <a:pt x="0" y="46"/>
                    <a:pt x="0" y="46"/>
                  </a:cubicBezTo>
                  <a:cubicBezTo>
                    <a:pt x="0" y="34"/>
                    <a:pt x="5" y="23"/>
                    <a:pt x="14" y="14"/>
                  </a:cubicBezTo>
                  <a:cubicBezTo>
                    <a:pt x="23" y="4"/>
                    <a:pt x="34" y="0"/>
                    <a:pt x="47" y="0"/>
                  </a:cubicBezTo>
                  <a:cubicBezTo>
                    <a:pt x="341" y="0"/>
                    <a:pt x="341" y="0"/>
                    <a:pt x="341" y="0"/>
                  </a:cubicBezTo>
                  <a:cubicBezTo>
                    <a:pt x="354" y="0"/>
                    <a:pt x="365" y="4"/>
                    <a:pt x="374" y="14"/>
                  </a:cubicBezTo>
                  <a:cubicBezTo>
                    <a:pt x="383" y="23"/>
                    <a:pt x="388" y="34"/>
                    <a:pt x="388" y="46"/>
                  </a:cubicBezTo>
                  <a:cubicBezTo>
                    <a:pt x="388" y="66"/>
                    <a:pt x="388" y="66"/>
                    <a:pt x="388" y="66"/>
                  </a:cubicBezTo>
                  <a:cubicBezTo>
                    <a:pt x="430" y="24"/>
                    <a:pt x="430" y="24"/>
                    <a:pt x="430" y="24"/>
                  </a:cubicBezTo>
                  <a:cubicBezTo>
                    <a:pt x="436" y="18"/>
                    <a:pt x="443" y="15"/>
                    <a:pt x="452" y="15"/>
                  </a:cubicBezTo>
                  <a:cubicBezTo>
                    <a:pt x="465" y="15"/>
                    <a:pt x="465" y="15"/>
                    <a:pt x="465" y="15"/>
                  </a:cubicBezTo>
                  <a:cubicBezTo>
                    <a:pt x="474" y="15"/>
                    <a:pt x="481" y="19"/>
                    <a:pt x="487" y="25"/>
                  </a:cubicBezTo>
                  <a:close/>
                  <a:moveTo>
                    <a:pt x="341" y="310"/>
                  </a:moveTo>
                  <a:cubicBezTo>
                    <a:pt x="346" y="310"/>
                    <a:pt x="350" y="309"/>
                    <a:pt x="352" y="306"/>
                  </a:cubicBezTo>
                  <a:cubicBezTo>
                    <a:pt x="355" y="303"/>
                    <a:pt x="357" y="299"/>
                    <a:pt x="357" y="295"/>
                  </a:cubicBezTo>
                  <a:cubicBezTo>
                    <a:pt x="357" y="46"/>
                    <a:pt x="357" y="46"/>
                    <a:pt x="357" y="46"/>
                  </a:cubicBezTo>
                  <a:cubicBezTo>
                    <a:pt x="357" y="42"/>
                    <a:pt x="355" y="38"/>
                    <a:pt x="352" y="35"/>
                  </a:cubicBezTo>
                  <a:cubicBezTo>
                    <a:pt x="350" y="32"/>
                    <a:pt x="346" y="31"/>
                    <a:pt x="341" y="31"/>
                  </a:cubicBezTo>
                  <a:cubicBezTo>
                    <a:pt x="47" y="31"/>
                    <a:pt x="47" y="31"/>
                    <a:pt x="47" y="31"/>
                  </a:cubicBezTo>
                  <a:cubicBezTo>
                    <a:pt x="42" y="31"/>
                    <a:pt x="38" y="32"/>
                    <a:pt x="35" y="35"/>
                  </a:cubicBezTo>
                  <a:cubicBezTo>
                    <a:pt x="33" y="38"/>
                    <a:pt x="31" y="42"/>
                    <a:pt x="31" y="46"/>
                  </a:cubicBezTo>
                  <a:cubicBezTo>
                    <a:pt x="31" y="295"/>
                    <a:pt x="31" y="295"/>
                    <a:pt x="31" y="295"/>
                  </a:cubicBezTo>
                  <a:cubicBezTo>
                    <a:pt x="31" y="299"/>
                    <a:pt x="33" y="303"/>
                    <a:pt x="35" y="306"/>
                  </a:cubicBezTo>
                  <a:cubicBezTo>
                    <a:pt x="38" y="309"/>
                    <a:pt x="42" y="310"/>
                    <a:pt x="47" y="310"/>
                  </a:cubicBezTo>
                  <a:lnTo>
                    <a:pt x="341" y="310"/>
                  </a:lnTo>
                  <a:close/>
                  <a:moveTo>
                    <a:pt x="465" y="46"/>
                  </a:moveTo>
                  <a:cubicBezTo>
                    <a:pt x="452" y="46"/>
                    <a:pt x="452" y="46"/>
                    <a:pt x="452" y="46"/>
                  </a:cubicBezTo>
                  <a:cubicBezTo>
                    <a:pt x="450" y="46"/>
                    <a:pt x="450" y="46"/>
                    <a:pt x="450" y="46"/>
                  </a:cubicBezTo>
                  <a:cubicBezTo>
                    <a:pt x="372" y="124"/>
                    <a:pt x="372" y="124"/>
                    <a:pt x="372" y="124"/>
                  </a:cubicBezTo>
                  <a:cubicBezTo>
                    <a:pt x="372" y="217"/>
                    <a:pt x="372" y="217"/>
                    <a:pt x="372" y="217"/>
                  </a:cubicBezTo>
                  <a:cubicBezTo>
                    <a:pt x="388" y="233"/>
                    <a:pt x="388" y="233"/>
                    <a:pt x="388" y="233"/>
                  </a:cubicBezTo>
                  <a:cubicBezTo>
                    <a:pt x="450" y="295"/>
                    <a:pt x="450" y="295"/>
                    <a:pt x="450" y="295"/>
                  </a:cubicBezTo>
                  <a:cubicBezTo>
                    <a:pt x="452" y="295"/>
                    <a:pt x="452" y="295"/>
                    <a:pt x="452" y="295"/>
                  </a:cubicBezTo>
                  <a:cubicBezTo>
                    <a:pt x="465" y="295"/>
                    <a:pt x="465" y="295"/>
                    <a:pt x="465" y="295"/>
                  </a:cubicBezTo>
                  <a:lnTo>
                    <a:pt x="465" y="46"/>
                  </a:lnTo>
                  <a:close/>
                </a:path>
              </a:pathLst>
            </a:custGeom>
            <a:solidFill>
              <a:srgbClr val="3C3D47"/>
            </a:solidFill>
            <a:ln>
              <a:noFill/>
            </a:ln>
          </p:spPr>
          <p:txBody>
            <a:bodyPr anchor="t" anchorCtr="0" bIns="22860" compatLnSpc="1" lIns="45720" numCol="1" rIns="45720" tIns="22860" vert="horz" wrap="square">
              <a:prstTxWarp prst="textNoShape">
                <a:avLst/>
              </a:prstTxWarp>
            </a:bodyPr>
            <a:lstStyle/>
            <a:p>
              <a:endParaRPr lang="ru-RU" sz="900">
                <a:ea charset="-122" pitchFamily="2" typeface="造字工房尚雅（非商用）常规体"/>
                <a:cs typeface="+mn-ea"/>
                <a:sym typeface="+mn-lt"/>
              </a:endParaRPr>
            </a:p>
          </p:txBody>
        </p:sp>
        <p:sp>
          <p:nvSpPr>
            <p:cNvPr id="170" name="Freeform 21"/>
            <p:cNvSpPr>
              <a:spLocks noEditPoints="1"/>
            </p:cNvSpPr>
            <p:nvPr/>
          </p:nvSpPr>
          <p:spPr bwMode="auto">
            <a:xfrm>
              <a:off x="5935717" y="3092116"/>
              <a:ext cx="379270" cy="281820"/>
            </a:xfrm>
            <a:custGeom>
              <a:gdLst>
                <a:gd fmla="*/ 487 w 501" name="T0"/>
                <a:gd fmla="*/ 219 h 372" name="T1"/>
                <a:gd fmla="*/ 409 w 501" name="T2"/>
                <a:gd fmla="*/ 343 h 372" name="T3"/>
                <a:gd fmla="*/ 357 w 501" name="T4"/>
                <a:gd fmla="*/ 372 h 372" name="T5"/>
                <a:gd fmla="*/ 62 w 501" name="T6"/>
                <a:gd fmla="*/ 372 h 372" name="T7"/>
                <a:gd fmla="*/ 18 w 501" name="T8"/>
                <a:gd fmla="*/ 354 h 372" name="T9"/>
                <a:gd fmla="*/ 0 w 501" name="T10"/>
                <a:gd fmla="*/ 310 h 372" name="T11"/>
                <a:gd fmla="*/ 0 w 501" name="T12"/>
                <a:gd fmla="*/ 62 h 372" name="T13"/>
                <a:gd fmla="*/ 18 w 501" name="T14"/>
                <a:gd fmla="*/ 19 h 372" name="T15"/>
                <a:gd fmla="*/ 62 w 501" name="T16"/>
                <a:gd fmla="*/ 0 h 372" name="T17"/>
                <a:gd fmla="*/ 357 w 501" name="T18"/>
                <a:gd fmla="*/ 0 h 372" name="T19"/>
                <a:gd fmla="*/ 409 w 501" name="T20"/>
                <a:gd fmla="*/ 29 h 372" name="T21"/>
                <a:gd fmla="*/ 487 w 501" name="T22"/>
                <a:gd fmla="*/ 153 h 372" name="T23"/>
                <a:gd fmla="*/ 487 w 501" name="T24"/>
                <a:gd fmla="*/ 219 h 372" name="T25"/>
                <a:gd fmla="*/ 461 w 501" name="T26"/>
                <a:gd fmla="*/ 170 h 372" name="T27"/>
                <a:gd fmla="*/ 383 w 501" name="T28"/>
                <a:gd fmla="*/ 46 h 372" name="T29"/>
                <a:gd fmla="*/ 357 w 501" name="T30"/>
                <a:gd fmla="*/ 31 h 372" name="T31"/>
                <a:gd fmla="*/ 62 w 501" name="T32"/>
                <a:gd fmla="*/ 31 h 372" name="T33"/>
                <a:gd fmla="*/ 40 w 501" name="T34"/>
                <a:gd fmla="*/ 40 h 372" name="T35"/>
                <a:gd fmla="*/ 31 w 501" name="T36"/>
                <a:gd fmla="*/ 62 h 372" name="T37"/>
                <a:gd fmla="*/ 31 w 501" name="T38"/>
                <a:gd fmla="*/ 310 h 372" name="T39"/>
                <a:gd fmla="*/ 40 w 501" name="T40"/>
                <a:gd fmla="*/ 332 h 372" name="T41"/>
                <a:gd fmla="*/ 62 w 501" name="T42"/>
                <a:gd fmla="*/ 341 h 372" name="T43"/>
                <a:gd fmla="*/ 357 w 501" name="T44"/>
                <a:gd fmla="*/ 341 h 372" name="T45"/>
                <a:gd fmla="*/ 383 w 501" name="T46"/>
                <a:gd fmla="*/ 327 h 372" name="T47"/>
                <a:gd fmla="*/ 461 w 501" name="T48"/>
                <a:gd fmla="*/ 203 h 372" name="T49"/>
                <a:gd fmla="*/ 461 w 501" name="T50"/>
                <a:gd fmla="*/ 170 h 372" name="T51"/>
                <a:gd fmla="*/ 403 w 501" name="T52"/>
                <a:gd fmla="*/ 186 h 372" name="T53"/>
                <a:gd fmla="*/ 390 w 501" name="T54"/>
                <a:gd fmla="*/ 219 h 372" name="T55"/>
                <a:gd fmla="*/ 357 w 501" name="T56"/>
                <a:gd fmla="*/ 233 h 372" name="T57"/>
                <a:gd fmla="*/ 324 w 501" name="T58"/>
                <a:gd fmla="*/ 219 h 372" name="T59"/>
                <a:gd fmla="*/ 310 w 501" name="T60"/>
                <a:gd fmla="*/ 186 h 372" name="T61"/>
                <a:gd fmla="*/ 324 w 501" name="T62"/>
                <a:gd fmla="*/ 153 h 372" name="T63"/>
                <a:gd fmla="*/ 357 w 501" name="T64"/>
                <a:gd fmla="*/ 140 h 372" name="T65"/>
                <a:gd fmla="*/ 390 w 501" name="T66"/>
                <a:gd fmla="*/ 153 h 372" name="T67"/>
                <a:gd fmla="*/ 403 w 501" name="T68"/>
                <a:gd fmla="*/ 186 h 372" name="T69"/>
                <a:gd fmla="*/ 388 w 501" name="T70"/>
                <a:gd fmla="*/ 186 h 372" name="T71"/>
                <a:gd fmla="*/ 379 w 501" name="T72"/>
                <a:gd fmla="*/ 164 h 372" name="T73"/>
                <a:gd fmla="*/ 357 w 501" name="T74"/>
                <a:gd fmla="*/ 155 h 372" name="T75"/>
                <a:gd fmla="*/ 335 w 501" name="T76"/>
                <a:gd fmla="*/ 164 h 372" name="T77"/>
                <a:gd fmla="*/ 326 w 501" name="T78"/>
                <a:gd fmla="*/ 186 h 372" name="T79"/>
                <a:gd fmla="*/ 335 w 501" name="T80"/>
                <a:gd fmla="*/ 208 h 372" name="T81"/>
                <a:gd fmla="*/ 357 w 501" name="T82"/>
                <a:gd fmla="*/ 217 h 372" name="T83"/>
                <a:gd fmla="*/ 379 w 501" name="T84"/>
                <a:gd fmla="*/ 208 h 372" name="T85"/>
                <a:gd fmla="*/ 388 w 501" name="T86"/>
                <a:gd fmla="*/ 186 h 372"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372" w="501">
                  <a:moveTo>
                    <a:pt x="487" y="219"/>
                  </a:moveTo>
                  <a:cubicBezTo>
                    <a:pt x="409" y="343"/>
                    <a:pt x="409" y="343"/>
                    <a:pt x="409" y="343"/>
                  </a:cubicBezTo>
                  <a:cubicBezTo>
                    <a:pt x="397" y="363"/>
                    <a:pt x="379" y="372"/>
                    <a:pt x="357" y="372"/>
                  </a:cubicBezTo>
                  <a:cubicBezTo>
                    <a:pt x="62" y="372"/>
                    <a:pt x="62" y="372"/>
                    <a:pt x="62" y="372"/>
                  </a:cubicBezTo>
                  <a:cubicBezTo>
                    <a:pt x="45" y="372"/>
                    <a:pt x="30" y="366"/>
                    <a:pt x="18" y="354"/>
                  </a:cubicBezTo>
                  <a:cubicBezTo>
                    <a:pt x="6" y="343"/>
                    <a:pt x="0" y="328"/>
                    <a:pt x="0" y="310"/>
                  </a:cubicBezTo>
                  <a:cubicBezTo>
                    <a:pt x="0" y="62"/>
                    <a:pt x="0" y="62"/>
                    <a:pt x="0" y="62"/>
                  </a:cubicBezTo>
                  <a:cubicBezTo>
                    <a:pt x="0" y="45"/>
                    <a:pt x="6" y="31"/>
                    <a:pt x="18" y="19"/>
                  </a:cubicBezTo>
                  <a:cubicBezTo>
                    <a:pt x="30" y="6"/>
                    <a:pt x="45" y="0"/>
                    <a:pt x="62" y="0"/>
                  </a:cubicBezTo>
                  <a:cubicBezTo>
                    <a:pt x="357" y="0"/>
                    <a:pt x="357" y="0"/>
                    <a:pt x="357" y="0"/>
                  </a:cubicBezTo>
                  <a:cubicBezTo>
                    <a:pt x="379" y="0"/>
                    <a:pt x="397" y="10"/>
                    <a:pt x="409" y="29"/>
                  </a:cubicBezTo>
                  <a:cubicBezTo>
                    <a:pt x="487" y="153"/>
                    <a:pt x="487" y="153"/>
                    <a:pt x="487" y="153"/>
                  </a:cubicBezTo>
                  <a:cubicBezTo>
                    <a:pt x="501" y="175"/>
                    <a:pt x="501" y="197"/>
                    <a:pt x="487" y="219"/>
                  </a:cubicBezTo>
                  <a:close/>
                  <a:moveTo>
                    <a:pt x="461" y="170"/>
                  </a:moveTo>
                  <a:cubicBezTo>
                    <a:pt x="383" y="46"/>
                    <a:pt x="383" y="46"/>
                    <a:pt x="383" y="46"/>
                  </a:cubicBezTo>
                  <a:cubicBezTo>
                    <a:pt x="377" y="36"/>
                    <a:pt x="368" y="31"/>
                    <a:pt x="357" y="31"/>
                  </a:cubicBezTo>
                  <a:cubicBezTo>
                    <a:pt x="62" y="31"/>
                    <a:pt x="62" y="31"/>
                    <a:pt x="62" y="31"/>
                  </a:cubicBezTo>
                  <a:cubicBezTo>
                    <a:pt x="54" y="31"/>
                    <a:pt x="46" y="34"/>
                    <a:pt x="40" y="40"/>
                  </a:cubicBezTo>
                  <a:cubicBezTo>
                    <a:pt x="34" y="46"/>
                    <a:pt x="31" y="54"/>
                    <a:pt x="31" y="62"/>
                  </a:cubicBezTo>
                  <a:cubicBezTo>
                    <a:pt x="31" y="310"/>
                    <a:pt x="31" y="310"/>
                    <a:pt x="31" y="310"/>
                  </a:cubicBezTo>
                  <a:cubicBezTo>
                    <a:pt x="31" y="319"/>
                    <a:pt x="34" y="326"/>
                    <a:pt x="40" y="332"/>
                  </a:cubicBezTo>
                  <a:cubicBezTo>
                    <a:pt x="46" y="338"/>
                    <a:pt x="54" y="341"/>
                    <a:pt x="62" y="341"/>
                  </a:cubicBezTo>
                  <a:cubicBezTo>
                    <a:pt x="357" y="341"/>
                    <a:pt x="357" y="341"/>
                    <a:pt x="357" y="341"/>
                  </a:cubicBezTo>
                  <a:cubicBezTo>
                    <a:pt x="368" y="341"/>
                    <a:pt x="377" y="337"/>
                    <a:pt x="383" y="327"/>
                  </a:cubicBezTo>
                  <a:cubicBezTo>
                    <a:pt x="461" y="203"/>
                    <a:pt x="461" y="203"/>
                    <a:pt x="461" y="203"/>
                  </a:cubicBezTo>
                  <a:cubicBezTo>
                    <a:pt x="468" y="192"/>
                    <a:pt x="468" y="181"/>
                    <a:pt x="461" y="170"/>
                  </a:cubicBezTo>
                  <a:close/>
                  <a:moveTo>
                    <a:pt x="403" y="186"/>
                  </a:moveTo>
                  <a:cubicBezTo>
                    <a:pt x="403" y="199"/>
                    <a:pt x="399" y="210"/>
                    <a:pt x="390" y="219"/>
                  </a:cubicBezTo>
                  <a:cubicBezTo>
                    <a:pt x="381" y="228"/>
                    <a:pt x="370" y="233"/>
                    <a:pt x="357" y="233"/>
                  </a:cubicBezTo>
                  <a:cubicBezTo>
                    <a:pt x="344" y="233"/>
                    <a:pt x="333" y="228"/>
                    <a:pt x="324" y="219"/>
                  </a:cubicBezTo>
                  <a:cubicBezTo>
                    <a:pt x="315" y="210"/>
                    <a:pt x="310" y="199"/>
                    <a:pt x="310" y="186"/>
                  </a:cubicBezTo>
                  <a:cubicBezTo>
                    <a:pt x="310" y="173"/>
                    <a:pt x="315" y="162"/>
                    <a:pt x="324" y="153"/>
                  </a:cubicBezTo>
                  <a:cubicBezTo>
                    <a:pt x="333" y="144"/>
                    <a:pt x="344" y="140"/>
                    <a:pt x="357" y="140"/>
                  </a:cubicBezTo>
                  <a:cubicBezTo>
                    <a:pt x="370" y="140"/>
                    <a:pt x="381" y="144"/>
                    <a:pt x="390" y="153"/>
                  </a:cubicBezTo>
                  <a:cubicBezTo>
                    <a:pt x="399" y="162"/>
                    <a:pt x="403" y="173"/>
                    <a:pt x="403" y="186"/>
                  </a:cubicBezTo>
                  <a:close/>
                  <a:moveTo>
                    <a:pt x="388" y="186"/>
                  </a:moveTo>
                  <a:cubicBezTo>
                    <a:pt x="388" y="178"/>
                    <a:pt x="385" y="171"/>
                    <a:pt x="379" y="164"/>
                  </a:cubicBezTo>
                  <a:cubicBezTo>
                    <a:pt x="373" y="158"/>
                    <a:pt x="365" y="155"/>
                    <a:pt x="357" y="155"/>
                  </a:cubicBezTo>
                  <a:cubicBezTo>
                    <a:pt x="348" y="155"/>
                    <a:pt x="341" y="158"/>
                    <a:pt x="335" y="164"/>
                  </a:cubicBezTo>
                  <a:cubicBezTo>
                    <a:pt x="329" y="171"/>
                    <a:pt x="326" y="178"/>
                    <a:pt x="326" y="186"/>
                  </a:cubicBezTo>
                  <a:cubicBezTo>
                    <a:pt x="326" y="195"/>
                    <a:pt x="329" y="202"/>
                    <a:pt x="335" y="208"/>
                  </a:cubicBezTo>
                  <a:cubicBezTo>
                    <a:pt x="341" y="214"/>
                    <a:pt x="348" y="217"/>
                    <a:pt x="357" y="217"/>
                  </a:cubicBezTo>
                  <a:cubicBezTo>
                    <a:pt x="365" y="217"/>
                    <a:pt x="373" y="214"/>
                    <a:pt x="379" y="208"/>
                  </a:cubicBezTo>
                  <a:cubicBezTo>
                    <a:pt x="385" y="202"/>
                    <a:pt x="388" y="195"/>
                    <a:pt x="388" y="186"/>
                  </a:cubicBezTo>
                  <a:close/>
                </a:path>
              </a:pathLst>
            </a:custGeom>
            <a:solidFill>
              <a:srgbClr val="3C3D47"/>
            </a:solidFill>
            <a:ln>
              <a:noFill/>
            </a:ln>
          </p:spPr>
          <p:txBody>
            <a:bodyPr anchor="t" anchorCtr="0" bIns="22860" compatLnSpc="1" lIns="45720" numCol="1" rIns="45720" tIns="22860" vert="horz" wrap="square">
              <a:prstTxWarp prst="textNoShape">
                <a:avLst/>
              </a:prstTxWarp>
            </a:bodyPr>
            <a:lstStyle/>
            <a:p>
              <a:endParaRPr lang="ru-RU" sz="900">
                <a:ea charset="-122" pitchFamily="2" typeface="造字工房尚雅（非商用）常规体"/>
                <a:cs typeface="+mn-ea"/>
                <a:sym typeface="+mn-lt"/>
              </a:endParaRPr>
            </a:p>
          </p:txBody>
        </p:sp>
        <p:sp>
          <p:nvSpPr>
            <p:cNvPr id="171" name="Freeform 22"/>
            <p:cNvSpPr>
              <a:spLocks noEditPoints="1"/>
            </p:cNvSpPr>
            <p:nvPr/>
          </p:nvSpPr>
          <p:spPr bwMode="auto">
            <a:xfrm rot="1831538">
              <a:off x="5611166" y="2545981"/>
              <a:ext cx="369174" cy="492399"/>
            </a:xfrm>
            <a:custGeom>
              <a:gdLst>
                <a:gd fmla="*/ 372 w 372" name="T0"/>
                <a:gd fmla="*/ 248 h 496" name="T1"/>
                <a:gd fmla="*/ 372 w 372" name="T2"/>
                <a:gd fmla="*/ 310 h 496" name="T3"/>
                <a:gd fmla="*/ 372 w 372" name="T4"/>
                <a:gd fmla="*/ 357 h 496" name="T5"/>
                <a:gd fmla="*/ 233 w 372" name="T6"/>
                <a:gd fmla="*/ 496 h 496" name="T7"/>
                <a:gd fmla="*/ 41 w 372" name="T8"/>
                <a:gd fmla="*/ 456 h 496" name="T9"/>
                <a:gd fmla="*/ 0 w 372" name="T10"/>
                <a:gd fmla="*/ 341 h 496" name="T11"/>
                <a:gd fmla="*/ 0 w 372" name="T12"/>
                <a:gd fmla="*/ 295 h 496" name="T13"/>
                <a:gd fmla="*/ 14 w 372" name="T14"/>
                <a:gd fmla="*/ 215 h 496" name="T15"/>
                <a:gd fmla="*/ 47 w 372" name="T16"/>
                <a:gd fmla="*/ 140 h 496" name="T17"/>
                <a:gd fmla="*/ 186 w 372" name="T18"/>
                <a:gd fmla="*/ 0 h 496" name="T19"/>
                <a:gd fmla="*/ 326 w 372" name="T20"/>
                <a:gd fmla="*/ 140 h 496" name="T21"/>
                <a:gd fmla="*/ 359 w 372" name="T22"/>
                <a:gd fmla="*/ 215 h 496" name="T23"/>
                <a:gd fmla="*/ 337 w 372" name="T24"/>
                <a:gd fmla="*/ 237 h 496" name="T25"/>
                <a:gd fmla="*/ 295 w 372" name="T26"/>
                <a:gd fmla="*/ 233 h 496" name="T27"/>
                <a:gd fmla="*/ 47 w 372" name="T28"/>
                <a:gd fmla="*/ 233 h 496" name="T29"/>
                <a:gd fmla="*/ 31 w 372" name="T30"/>
                <a:gd fmla="*/ 248 h 496" name="T31"/>
                <a:gd fmla="*/ 31 w 372" name="T32"/>
                <a:gd fmla="*/ 310 h 496" name="T33"/>
                <a:gd fmla="*/ 31 w 372" name="T34"/>
                <a:gd fmla="*/ 357 h 496" name="T35"/>
                <a:gd fmla="*/ 140 w 372" name="T36"/>
                <a:gd fmla="*/ 465 h 496" name="T37"/>
                <a:gd fmla="*/ 309 w 372" name="T38"/>
                <a:gd fmla="*/ 433 h 496" name="T39"/>
                <a:gd fmla="*/ 341 w 372" name="T40"/>
                <a:gd fmla="*/ 341 h 496" name="T41"/>
                <a:gd fmla="*/ 341 w 372" name="T42"/>
                <a:gd fmla="*/ 295 h 496" name="T43"/>
                <a:gd fmla="*/ 78 w 372" name="T44"/>
                <a:gd fmla="*/ 202 h 496" name="T45"/>
                <a:gd fmla="*/ 109 w 372" name="T46"/>
                <a:gd fmla="*/ 140 h 496" name="T47"/>
                <a:gd fmla="*/ 186 w 372" name="T48"/>
                <a:gd fmla="*/ 62 h 496" name="T49"/>
                <a:gd fmla="*/ 264 w 372" name="T50"/>
                <a:gd fmla="*/ 140 h 496" name="T51"/>
                <a:gd fmla="*/ 295 w 372" name="T52"/>
                <a:gd fmla="*/ 202 h 496" name="T53"/>
                <a:gd fmla="*/ 263 w 372" name="T54"/>
                <a:gd fmla="*/ 63 h 496" name="T55"/>
                <a:gd fmla="*/ 110 w 372" name="T56"/>
                <a:gd fmla="*/ 63 h 496" name="T57"/>
                <a:gd fmla="*/ 78 w 372" name="T58"/>
                <a:gd fmla="*/ 202 h 496" name="T59"/>
                <a:gd fmla="*/ 186 w 372" name="T60"/>
                <a:gd fmla="*/ 78 h 496" name="T61"/>
                <a:gd fmla="*/ 124 w 372" name="T62"/>
                <a:gd fmla="*/ 140 h 496" name="T63"/>
                <a:gd fmla="*/ 248 w 372" name="T64"/>
                <a:gd fmla="*/ 202 h 496" name="T65"/>
                <a:gd fmla="*/ 230 w 372" name="T66"/>
                <a:gd fmla="*/ 96 h 496" name="T67"/>
                <a:gd fmla="*/ 166 w 372" name="T68"/>
                <a:gd fmla="*/ 367 h 496" name="T69"/>
                <a:gd fmla="*/ 207 w 372" name="T70"/>
                <a:gd fmla="*/ 367 h 496" name="T71"/>
                <a:gd fmla="*/ 208 w 372" name="T72"/>
                <a:gd fmla="*/ 304 h 496" name="T73"/>
                <a:gd fmla="*/ 164 w 372" name="T74"/>
                <a:gd fmla="*/ 304 h 496"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496" w="372">
                  <a:moveTo>
                    <a:pt x="359" y="215"/>
                  </a:moveTo>
                  <a:cubicBezTo>
                    <a:pt x="368" y="224"/>
                    <a:pt x="372" y="235"/>
                    <a:pt x="372" y="248"/>
                  </a:cubicBezTo>
                  <a:cubicBezTo>
                    <a:pt x="372" y="295"/>
                    <a:pt x="372" y="295"/>
                    <a:pt x="372" y="295"/>
                  </a:cubicBezTo>
                  <a:cubicBezTo>
                    <a:pt x="372" y="310"/>
                    <a:pt x="372" y="310"/>
                    <a:pt x="372" y="310"/>
                  </a:cubicBezTo>
                  <a:cubicBezTo>
                    <a:pt x="372" y="341"/>
                    <a:pt x="372" y="341"/>
                    <a:pt x="372" y="341"/>
                  </a:cubicBezTo>
                  <a:cubicBezTo>
                    <a:pt x="372" y="357"/>
                    <a:pt x="372" y="357"/>
                    <a:pt x="372" y="357"/>
                  </a:cubicBezTo>
                  <a:cubicBezTo>
                    <a:pt x="372" y="396"/>
                    <a:pt x="359" y="429"/>
                    <a:pt x="332" y="456"/>
                  </a:cubicBezTo>
                  <a:cubicBezTo>
                    <a:pt x="305" y="483"/>
                    <a:pt x="272" y="496"/>
                    <a:pt x="233" y="496"/>
                  </a:cubicBezTo>
                  <a:cubicBezTo>
                    <a:pt x="140" y="496"/>
                    <a:pt x="140" y="496"/>
                    <a:pt x="140" y="496"/>
                  </a:cubicBezTo>
                  <a:cubicBezTo>
                    <a:pt x="101" y="496"/>
                    <a:pt x="68" y="483"/>
                    <a:pt x="41" y="456"/>
                  </a:cubicBezTo>
                  <a:cubicBezTo>
                    <a:pt x="14" y="429"/>
                    <a:pt x="0" y="396"/>
                    <a:pt x="0" y="357"/>
                  </a:cubicBezTo>
                  <a:cubicBezTo>
                    <a:pt x="0" y="341"/>
                    <a:pt x="0" y="341"/>
                    <a:pt x="0" y="341"/>
                  </a:cubicBezTo>
                  <a:cubicBezTo>
                    <a:pt x="0" y="310"/>
                    <a:pt x="0" y="310"/>
                    <a:pt x="0" y="310"/>
                  </a:cubicBezTo>
                  <a:cubicBezTo>
                    <a:pt x="0" y="295"/>
                    <a:pt x="0" y="295"/>
                    <a:pt x="0" y="295"/>
                  </a:cubicBezTo>
                  <a:cubicBezTo>
                    <a:pt x="0" y="248"/>
                    <a:pt x="0" y="248"/>
                    <a:pt x="0" y="248"/>
                  </a:cubicBezTo>
                  <a:cubicBezTo>
                    <a:pt x="0" y="235"/>
                    <a:pt x="5" y="224"/>
                    <a:pt x="14" y="215"/>
                  </a:cubicBezTo>
                  <a:cubicBezTo>
                    <a:pt x="23" y="206"/>
                    <a:pt x="34" y="202"/>
                    <a:pt x="47" y="202"/>
                  </a:cubicBezTo>
                  <a:cubicBezTo>
                    <a:pt x="47" y="140"/>
                    <a:pt x="47" y="140"/>
                    <a:pt x="47" y="140"/>
                  </a:cubicBezTo>
                  <a:cubicBezTo>
                    <a:pt x="47" y="101"/>
                    <a:pt x="60" y="68"/>
                    <a:pt x="87" y="41"/>
                  </a:cubicBezTo>
                  <a:cubicBezTo>
                    <a:pt x="115" y="14"/>
                    <a:pt x="147" y="0"/>
                    <a:pt x="186" y="0"/>
                  </a:cubicBezTo>
                  <a:cubicBezTo>
                    <a:pt x="225" y="0"/>
                    <a:pt x="258" y="14"/>
                    <a:pt x="285" y="41"/>
                  </a:cubicBezTo>
                  <a:cubicBezTo>
                    <a:pt x="312" y="68"/>
                    <a:pt x="326" y="101"/>
                    <a:pt x="326" y="140"/>
                  </a:cubicBezTo>
                  <a:cubicBezTo>
                    <a:pt x="326" y="202"/>
                    <a:pt x="326" y="202"/>
                    <a:pt x="326" y="202"/>
                  </a:cubicBezTo>
                  <a:cubicBezTo>
                    <a:pt x="339" y="202"/>
                    <a:pt x="350" y="206"/>
                    <a:pt x="359" y="215"/>
                  </a:cubicBezTo>
                  <a:close/>
                  <a:moveTo>
                    <a:pt x="341" y="248"/>
                  </a:moveTo>
                  <a:cubicBezTo>
                    <a:pt x="341" y="244"/>
                    <a:pt x="340" y="240"/>
                    <a:pt x="337" y="237"/>
                  </a:cubicBezTo>
                  <a:cubicBezTo>
                    <a:pt x="334" y="234"/>
                    <a:pt x="330" y="233"/>
                    <a:pt x="326" y="233"/>
                  </a:cubicBezTo>
                  <a:cubicBezTo>
                    <a:pt x="295" y="233"/>
                    <a:pt x="295" y="233"/>
                    <a:pt x="295" y="233"/>
                  </a:cubicBezTo>
                  <a:cubicBezTo>
                    <a:pt x="78" y="233"/>
                    <a:pt x="78" y="233"/>
                    <a:pt x="78" y="233"/>
                  </a:cubicBezTo>
                  <a:cubicBezTo>
                    <a:pt x="47" y="233"/>
                    <a:pt x="47" y="233"/>
                    <a:pt x="47" y="233"/>
                  </a:cubicBezTo>
                  <a:cubicBezTo>
                    <a:pt x="42" y="233"/>
                    <a:pt x="38" y="234"/>
                    <a:pt x="36" y="237"/>
                  </a:cubicBezTo>
                  <a:cubicBezTo>
                    <a:pt x="33" y="240"/>
                    <a:pt x="31" y="244"/>
                    <a:pt x="31" y="248"/>
                  </a:cubicBezTo>
                  <a:cubicBezTo>
                    <a:pt x="31" y="295"/>
                    <a:pt x="31" y="295"/>
                    <a:pt x="31" y="295"/>
                  </a:cubicBezTo>
                  <a:cubicBezTo>
                    <a:pt x="31" y="310"/>
                    <a:pt x="31" y="310"/>
                    <a:pt x="31" y="310"/>
                  </a:cubicBezTo>
                  <a:cubicBezTo>
                    <a:pt x="31" y="341"/>
                    <a:pt x="31" y="341"/>
                    <a:pt x="31" y="341"/>
                  </a:cubicBezTo>
                  <a:cubicBezTo>
                    <a:pt x="31" y="357"/>
                    <a:pt x="31" y="357"/>
                    <a:pt x="31" y="357"/>
                  </a:cubicBezTo>
                  <a:cubicBezTo>
                    <a:pt x="31" y="387"/>
                    <a:pt x="42" y="412"/>
                    <a:pt x="63" y="433"/>
                  </a:cubicBezTo>
                  <a:cubicBezTo>
                    <a:pt x="84" y="455"/>
                    <a:pt x="110" y="465"/>
                    <a:pt x="140" y="465"/>
                  </a:cubicBezTo>
                  <a:cubicBezTo>
                    <a:pt x="233" y="465"/>
                    <a:pt x="233" y="465"/>
                    <a:pt x="233" y="465"/>
                  </a:cubicBezTo>
                  <a:cubicBezTo>
                    <a:pt x="263" y="465"/>
                    <a:pt x="288" y="455"/>
                    <a:pt x="309" y="433"/>
                  </a:cubicBezTo>
                  <a:cubicBezTo>
                    <a:pt x="331" y="412"/>
                    <a:pt x="341" y="387"/>
                    <a:pt x="341" y="357"/>
                  </a:cubicBezTo>
                  <a:cubicBezTo>
                    <a:pt x="341" y="341"/>
                    <a:pt x="341" y="341"/>
                    <a:pt x="341" y="341"/>
                  </a:cubicBezTo>
                  <a:cubicBezTo>
                    <a:pt x="341" y="310"/>
                    <a:pt x="341" y="310"/>
                    <a:pt x="341" y="310"/>
                  </a:cubicBezTo>
                  <a:cubicBezTo>
                    <a:pt x="341" y="295"/>
                    <a:pt x="341" y="295"/>
                    <a:pt x="341" y="295"/>
                  </a:cubicBezTo>
                  <a:lnTo>
                    <a:pt x="341" y="248"/>
                  </a:lnTo>
                  <a:close/>
                  <a:moveTo>
                    <a:pt x="78" y="202"/>
                  </a:moveTo>
                  <a:cubicBezTo>
                    <a:pt x="109" y="202"/>
                    <a:pt x="109" y="202"/>
                    <a:pt x="109" y="202"/>
                  </a:cubicBezTo>
                  <a:cubicBezTo>
                    <a:pt x="109" y="140"/>
                    <a:pt x="109" y="140"/>
                    <a:pt x="109" y="140"/>
                  </a:cubicBezTo>
                  <a:cubicBezTo>
                    <a:pt x="109" y="118"/>
                    <a:pt x="116" y="100"/>
                    <a:pt x="131" y="85"/>
                  </a:cubicBezTo>
                  <a:cubicBezTo>
                    <a:pt x="147" y="70"/>
                    <a:pt x="165" y="62"/>
                    <a:pt x="186" y="62"/>
                  </a:cubicBezTo>
                  <a:cubicBezTo>
                    <a:pt x="208" y="62"/>
                    <a:pt x="226" y="70"/>
                    <a:pt x="241" y="85"/>
                  </a:cubicBezTo>
                  <a:cubicBezTo>
                    <a:pt x="256" y="100"/>
                    <a:pt x="264" y="118"/>
                    <a:pt x="264" y="140"/>
                  </a:cubicBezTo>
                  <a:cubicBezTo>
                    <a:pt x="264" y="202"/>
                    <a:pt x="264" y="202"/>
                    <a:pt x="264" y="202"/>
                  </a:cubicBezTo>
                  <a:cubicBezTo>
                    <a:pt x="295" y="202"/>
                    <a:pt x="295" y="202"/>
                    <a:pt x="295" y="202"/>
                  </a:cubicBezTo>
                  <a:cubicBezTo>
                    <a:pt x="295" y="140"/>
                    <a:pt x="295" y="140"/>
                    <a:pt x="295" y="140"/>
                  </a:cubicBezTo>
                  <a:cubicBezTo>
                    <a:pt x="295" y="110"/>
                    <a:pt x="284" y="84"/>
                    <a:pt x="263" y="63"/>
                  </a:cubicBezTo>
                  <a:cubicBezTo>
                    <a:pt x="242" y="42"/>
                    <a:pt x="216" y="31"/>
                    <a:pt x="186" y="31"/>
                  </a:cubicBezTo>
                  <a:cubicBezTo>
                    <a:pt x="157" y="31"/>
                    <a:pt x="131" y="42"/>
                    <a:pt x="110" y="63"/>
                  </a:cubicBezTo>
                  <a:cubicBezTo>
                    <a:pt x="88" y="84"/>
                    <a:pt x="78" y="110"/>
                    <a:pt x="78" y="140"/>
                  </a:cubicBezTo>
                  <a:lnTo>
                    <a:pt x="78" y="202"/>
                  </a:lnTo>
                  <a:close/>
                  <a:moveTo>
                    <a:pt x="230" y="96"/>
                  </a:moveTo>
                  <a:cubicBezTo>
                    <a:pt x="218" y="84"/>
                    <a:pt x="204" y="78"/>
                    <a:pt x="186" y="78"/>
                  </a:cubicBezTo>
                  <a:cubicBezTo>
                    <a:pt x="169" y="78"/>
                    <a:pt x="154" y="84"/>
                    <a:pt x="142" y="96"/>
                  </a:cubicBezTo>
                  <a:cubicBezTo>
                    <a:pt x="130" y="108"/>
                    <a:pt x="124" y="122"/>
                    <a:pt x="124" y="140"/>
                  </a:cubicBezTo>
                  <a:cubicBezTo>
                    <a:pt x="124" y="202"/>
                    <a:pt x="124" y="202"/>
                    <a:pt x="124" y="202"/>
                  </a:cubicBezTo>
                  <a:cubicBezTo>
                    <a:pt x="248" y="202"/>
                    <a:pt x="248" y="202"/>
                    <a:pt x="248" y="202"/>
                  </a:cubicBezTo>
                  <a:cubicBezTo>
                    <a:pt x="248" y="140"/>
                    <a:pt x="248" y="140"/>
                    <a:pt x="248" y="140"/>
                  </a:cubicBezTo>
                  <a:cubicBezTo>
                    <a:pt x="248" y="122"/>
                    <a:pt x="242" y="108"/>
                    <a:pt x="230" y="96"/>
                  </a:cubicBezTo>
                  <a:close/>
                  <a:moveTo>
                    <a:pt x="155" y="326"/>
                  </a:moveTo>
                  <a:cubicBezTo>
                    <a:pt x="155" y="335"/>
                    <a:pt x="159" y="349"/>
                    <a:pt x="166" y="367"/>
                  </a:cubicBezTo>
                  <a:cubicBezTo>
                    <a:pt x="170" y="381"/>
                    <a:pt x="177" y="388"/>
                    <a:pt x="186" y="388"/>
                  </a:cubicBezTo>
                  <a:cubicBezTo>
                    <a:pt x="195" y="388"/>
                    <a:pt x="202" y="381"/>
                    <a:pt x="207" y="367"/>
                  </a:cubicBezTo>
                  <a:cubicBezTo>
                    <a:pt x="214" y="349"/>
                    <a:pt x="217" y="335"/>
                    <a:pt x="217" y="326"/>
                  </a:cubicBezTo>
                  <a:cubicBezTo>
                    <a:pt x="217" y="317"/>
                    <a:pt x="214" y="310"/>
                    <a:pt x="208" y="304"/>
                  </a:cubicBezTo>
                  <a:cubicBezTo>
                    <a:pt x="202" y="298"/>
                    <a:pt x="195" y="295"/>
                    <a:pt x="186" y="295"/>
                  </a:cubicBezTo>
                  <a:cubicBezTo>
                    <a:pt x="178" y="295"/>
                    <a:pt x="171" y="298"/>
                    <a:pt x="164" y="304"/>
                  </a:cubicBezTo>
                  <a:cubicBezTo>
                    <a:pt x="158" y="310"/>
                    <a:pt x="155" y="317"/>
                    <a:pt x="155" y="326"/>
                  </a:cubicBezTo>
                  <a:close/>
                </a:path>
              </a:pathLst>
            </a:custGeom>
            <a:solidFill>
              <a:srgbClr val="3C3D47"/>
            </a:solidFill>
            <a:ln>
              <a:noFill/>
            </a:ln>
          </p:spPr>
          <p:txBody>
            <a:bodyPr anchor="t" anchorCtr="0" bIns="22860" compatLnSpc="1" lIns="45720" numCol="1" rIns="45720" tIns="22860" vert="horz" wrap="square">
              <a:prstTxWarp prst="textNoShape">
                <a:avLst/>
              </a:prstTxWarp>
            </a:bodyPr>
            <a:lstStyle/>
            <a:p>
              <a:endParaRPr lang="ru-RU" sz="900">
                <a:ea charset="-122" pitchFamily="2" typeface="造字工房尚雅（非商用）常规体"/>
                <a:cs typeface="+mn-ea"/>
                <a:sym typeface="+mn-lt"/>
              </a:endParaRPr>
            </a:p>
          </p:txBody>
        </p:sp>
        <p:sp>
          <p:nvSpPr>
            <p:cNvPr id="172" name="Freeform 29"/>
            <p:cNvSpPr>
              <a:spLocks noEditPoints="1"/>
            </p:cNvSpPr>
            <p:nvPr/>
          </p:nvSpPr>
          <p:spPr bwMode="auto">
            <a:xfrm>
              <a:off x="6725624" y="2978265"/>
              <a:ext cx="495160" cy="492650"/>
            </a:xfrm>
            <a:custGeom>
              <a:gdLst>
                <a:gd fmla="*/ 488 w 521" name="T0"/>
                <a:gd fmla="*/ 214 h 518" name="T1"/>
                <a:gd fmla="*/ 213 w 521" name="T2"/>
                <a:gd fmla="*/ 479 h 518" name="T3"/>
                <a:gd fmla="*/ 71 w 521" name="T4"/>
                <a:gd fmla="*/ 517 h 518" name="T5"/>
                <a:gd fmla="*/ 62 w 521" name="T6"/>
                <a:gd fmla="*/ 518 h 518" name="T7"/>
                <a:gd fmla="*/ 17 w 521" name="T8"/>
                <a:gd fmla="*/ 502 h 518" name="T9"/>
                <a:gd fmla="*/ 1 w 521" name="T10"/>
                <a:gd fmla="*/ 458 h 518" name="T11"/>
                <a:gd fmla="*/ 2 w 521" name="T12"/>
                <a:gd fmla="*/ 449 h 518" name="T13"/>
                <a:gd fmla="*/ 41 w 521" name="T14"/>
                <a:gd fmla="*/ 307 h 518" name="T15"/>
                <a:gd fmla="*/ 225 w 521" name="T16"/>
                <a:gd fmla="*/ 111 h 518" name="T17"/>
                <a:gd fmla="*/ 226 w 521" name="T18"/>
                <a:gd fmla="*/ 109 h 518" name="T19"/>
                <a:gd fmla="*/ 380 w 521" name="T20"/>
                <a:gd fmla="*/ 0 h 518" name="T21"/>
                <a:gd fmla="*/ 518 w 521" name="T22"/>
                <a:gd fmla="*/ 130 h 518" name="T23"/>
                <a:gd fmla="*/ 106 w 521" name="T24"/>
                <a:gd fmla="*/ 413 h 518" name="T25"/>
                <a:gd fmla="*/ 35 w 521" name="T26"/>
                <a:gd fmla="*/ 452 h 518" name="T27"/>
                <a:gd fmla="*/ 40 w 521" name="T28"/>
                <a:gd fmla="*/ 479 h 518" name="T29"/>
                <a:gd fmla="*/ 68 w 521" name="T30"/>
                <a:gd fmla="*/ 484 h 518" name="T31"/>
                <a:gd fmla="*/ 204 w 521" name="T32"/>
                <a:gd fmla="*/ 448 h 518" name="T33"/>
                <a:gd fmla="*/ 227 w 521" name="T34"/>
                <a:gd fmla="*/ 386 h 518" name="T35"/>
                <a:gd fmla="*/ 136 w 521" name="T36"/>
                <a:gd fmla="*/ 292 h 518" name="T37"/>
                <a:gd fmla="*/ 72 w 521" name="T38"/>
                <a:gd fmla="*/ 316 h 518" name="T39"/>
                <a:gd fmla="*/ 117 w 521" name="T40"/>
                <a:gd fmla="*/ 402 h 518" name="T41"/>
                <a:gd fmla="*/ 204 w 521" name="T42"/>
                <a:gd fmla="*/ 448 h 518" name="T43"/>
                <a:gd fmla="*/ 248 w 521" name="T44"/>
                <a:gd fmla="*/ 133 h 518" name="T45"/>
                <a:gd fmla="*/ 170 w 521" name="T46"/>
                <a:gd fmla="*/ 268 h 518" name="T47"/>
                <a:gd fmla="*/ 394 w 521" name="T48"/>
                <a:gd fmla="*/ 173 h 518" name="T49"/>
                <a:gd fmla="*/ 340 w 521" name="T50"/>
                <a:gd fmla="*/ 121 h 518" name="T51"/>
                <a:gd fmla="*/ 219 w 521" name="T52"/>
                <a:gd fmla="*/ 300 h 518" name="T53"/>
                <a:gd fmla="*/ 394 w 521" name="T54"/>
                <a:gd fmla="*/ 173 h 518" name="T55"/>
                <a:gd fmla="*/ 385 w 521" name="T56"/>
                <a:gd fmla="*/ 271 h 518" name="T57"/>
                <a:gd fmla="*/ 401 w 521" name="T58"/>
                <a:gd fmla="*/ 189 h 518" name="T59"/>
                <a:gd fmla="*/ 260 w 521" name="T60"/>
                <a:gd fmla="*/ 386 h 518" name="T61"/>
                <a:gd fmla="*/ 486 w 521" name="T62"/>
                <a:gd fmla="*/ 133 h 518" name="T63"/>
                <a:gd fmla="*/ 380 w 521" name="T64"/>
                <a:gd fmla="*/ 32 h 518" name="T65"/>
                <a:gd fmla="*/ 301 w 521" name="T66"/>
                <a:gd fmla="*/ 80 h 518" name="T67"/>
                <a:gd fmla="*/ 438 w 521" name="T68"/>
                <a:gd fmla="*/ 207 h 518" name="T69"/>
                <a:gd fmla="*/ 465 w 521" name="T70"/>
                <a:gd fmla="*/ 190 h 518"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518" w="521">
                  <a:moveTo>
                    <a:pt x="518" y="130"/>
                  </a:moveTo>
                  <a:cubicBezTo>
                    <a:pt x="521" y="163"/>
                    <a:pt x="511" y="191"/>
                    <a:pt x="488" y="214"/>
                  </a:cubicBezTo>
                  <a:cubicBezTo>
                    <a:pt x="241" y="463"/>
                    <a:pt x="241" y="463"/>
                    <a:pt x="241" y="463"/>
                  </a:cubicBezTo>
                  <a:cubicBezTo>
                    <a:pt x="233" y="471"/>
                    <a:pt x="224" y="476"/>
                    <a:pt x="213" y="479"/>
                  </a:cubicBezTo>
                  <a:cubicBezTo>
                    <a:pt x="76" y="515"/>
                    <a:pt x="76" y="515"/>
                    <a:pt x="76" y="515"/>
                  </a:cubicBezTo>
                  <a:cubicBezTo>
                    <a:pt x="74" y="516"/>
                    <a:pt x="73" y="516"/>
                    <a:pt x="71" y="517"/>
                  </a:cubicBezTo>
                  <a:cubicBezTo>
                    <a:pt x="70" y="517"/>
                    <a:pt x="68" y="517"/>
                    <a:pt x="67" y="517"/>
                  </a:cubicBezTo>
                  <a:cubicBezTo>
                    <a:pt x="65" y="517"/>
                    <a:pt x="63" y="517"/>
                    <a:pt x="62" y="518"/>
                  </a:cubicBezTo>
                  <a:cubicBezTo>
                    <a:pt x="60" y="518"/>
                    <a:pt x="58" y="518"/>
                    <a:pt x="57" y="518"/>
                  </a:cubicBezTo>
                  <a:cubicBezTo>
                    <a:pt x="42" y="518"/>
                    <a:pt x="28" y="513"/>
                    <a:pt x="17" y="502"/>
                  </a:cubicBezTo>
                  <a:cubicBezTo>
                    <a:pt x="6" y="490"/>
                    <a:pt x="0" y="477"/>
                    <a:pt x="0" y="462"/>
                  </a:cubicBezTo>
                  <a:cubicBezTo>
                    <a:pt x="0" y="460"/>
                    <a:pt x="1" y="459"/>
                    <a:pt x="1" y="458"/>
                  </a:cubicBezTo>
                  <a:cubicBezTo>
                    <a:pt x="1" y="456"/>
                    <a:pt x="1" y="455"/>
                    <a:pt x="1" y="453"/>
                  </a:cubicBezTo>
                  <a:cubicBezTo>
                    <a:pt x="1" y="452"/>
                    <a:pt x="2" y="451"/>
                    <a:pt x="2" y="449"/>
                  </a:cubicBezTo>
                  <a:cubicBezTo>
                    <a:pt x="2" y="448"/>
                    <a:pt x="2" y="447"/>
                    <a:pt x="2" y="445"/>
                  </a:cubicBezTo>
                  <a:cubicBezTo>
                    <a:pt x="41" y="307"/>
                    <a:pt x="41" y="307"/>
                    <a:pt x="41" y="307"/>
                  </a:cubicBezTo>
                  <a:cubicBezTo>
                    <a:pt x="44" y="296"/>
                    <a:pt x="50" y="287"/>
                    <a:pt x="57" y="279"/>
                  </a:cubicBezTo>
                  <a:cubicBezTo>
                    <a:pt x="225" y="111"/>
                    <a:pt x="225" y="111"/>
                    <a:pt x="225" y="111"/>
                  </a:cubicBezTo>
                  <a:cubicBezTo>
                    <a:pt x="225" y="110"/>
                    <a:pt x="225" y="110"/>
                    <a:pt x="225" y="110"/>
                  </a:cubicBezTo>
                  <a:cubicBezTo>
                    <a:pt x="226" y="109"/>
                    <a:pt x="226" y="109"/>
                    <a:pt x="226" y="109"/>
                  </a:cubicBezTo>
                  <a:cubicBezTo>
                    <a:pt x="304" y="30"/>
                    <a:pt x="304" y="30"/>
                    <a:pt x="304" y="30"/>
                  </a:cubicBezTo>
                  <a:cubicBezTo>
                    <a:pt x="325" y="10"/>
                    <a:pt x="350" y="0"/>
                    <a:pt x="380" y="0"/>
                  </a:cubicBezTo>
                  <a:cubicBezTo>
                    <a:pt x="417" y="0"/>
                    <a:pt x="449" y="14"/>
                    <a:pt x="476" y="41"/>
                  </a:cubicBezTo>
                  <a:cubicBezTo>
                    <a:pt x="502" y="67"/>
                    <a:pt x="516" y="97"/>
                    <a:pt x="518" y="130"/>
                  </a:cubicBezTo>
                  <a:close/>
                  <a:moveTo>
                    <a:pt x="128" y="468"/>
                  </a:moveTo>
                  <a:cubicBezTo>
                    <a:pt x="129" y="447"/>
                    <a:pt x="122" y="429"/>
                    <a:pt x="106" y="413"/>
                  </a:cubicBezTo>
                  <a:cubicBezTo>
                    <a:pt x="90" y="397"/>
                    <a:pt x="72" y="390"/>
                    <a:pt x="51" y="391"/>
                  </a:cubicBezTo>
                  <a:cubicBezTo>
                    <a:pt x="35" y="452"/>
                    <a:pt x="35" y="452"/>
                    <a:pt x="35" y="452"/>
                  </a:cubicBezTo>
                  <a:cubicBezTo>
                    <a:pt x="33" y="457"/>
                    <a:pt x="33" y="460"/>
                    <a:pt x="33" y="462"/>
                  </a:cubicBezTo>
                  <a:cubicBezTo>
                    <a:pt x="33" y="468"/>
                    <a:pt x="35" y="474"/>
                    <a:pt x="40" y="479"/>
                  </a:cubicBezTo>
                  <a:cubicBezTo>
                    <a:pt x="45" y="484"/>
                    <a:pt x="50" y="486"/>
                    <a:pt x="57" y="486"/>
                  </a:cubicBezTo>
                  <a:cubicBezTo>
                    <a:pt x="59" y="486"/>
                    <a:pt x="63" y="485"/>
                    <a:pt x="68" y="484"/>
                  </a:cubicBezTo>
                  <a:lnTo>
                    <a:pt x="128" y="468"/>
                  </a:lnTo>
                  <a:close/>
                  <a:moveTo>
                    <a:pt x="204" y="448"/>
                  </a:moveTo>
                  <a:cubicBezTo>
                    <a:pt x="205" y="448"/>
                    <a:pt x="207" y="447"/>
                    <a:pt x="210" y="445"/>
                  </a:cubicBezTo>
                  <a:cubicBezTo>
                    <a:pt x="224" y="429"/>
                    <a:pt x="230" y="409"/>
                    <a:pt x="227" y="386"/>
                  </a:cubicBezTo>
                  <a:cubicBezTo>
                    <a:pt x="224" y="362"/>
                    <a:pt x="214" y="341"/>
                    <a:pt x="196" y="323"/>
                  </a:cubicBezTo>
                  <a:cubicBezTo>
                    <a:pt x="178" y="306"/>
                    <a:pt x="158" y="296"/>
                    <a:pt x="136" y="292"/>
                  </a:cubicBezTo>
                  <a:cubicBezTo>
                    <a:pt x="114" y="289"/>
                    <a:pt x="95" y="293"/>
                    <a:pt x="78" y="305"/>
                  </a:cubicBezTo>
                  <a:cubicBezTo>
                    <a:pt x="76" y="308"/>
                    <a:pt x="74" y="312"/>
                    <a:pt x="72" y="316"/>
                  </a:cubicBezTo>
                  <a:cubicBezTo>
                    <a:pt x="56" y="374"/>
                    <a:pt x="56" y="374"/>
                    <a:pt x="56" y="374"/>
                  </a:cubicBezTo>
                  <a:cubicBezTo>
                    <a:pt x="79" y="375"/>
                    <a:pt x="99" y="384"/>
                    <a:pt x="117" y="402"/>
                  </a:cubicBezTo>
                  <a:cubicBezTo>
                    <a:pt x="134" y="419"/>
                    <a:pt x="143" y="440"/>
                    <a:pt x="144" y="464"/>
                  </a:cubicBezTo>
                  <a:lnTo>
                    <a:pt x="204" y="448"/>
                  </a:lnTo>
                  <a:close/>
                  <a:moveTo>
                    <a:pt x="323" y="115"/>
                  </a:moveTo>
                  <a:cubicBezTo>
                    <a:pt x="293" y="108"/>
                    <a:pt x="268" y="114"/>
                    <a:pt x="248" y="133"/>
                  </a:cubicBezTo>
                  <a:cubicBezTo>
                    <a:pt x="124" y="258"/>
                    <a:pt x="124" y="258"/>
                    <a:pt x="124" y="258"/>
                  </a:cubicBezTo>
                  <a:cubicBezTo>
                    <a:pt x="139" y="259"/>
                    <a:pt x="155" y="262"/>
                    <a:pt x="170" y="268"/>
                  </a:cubicBezTo>
                  <a:lnTo>
                    <a:pt x="323" y="115"/>
                  </a:lnTo>
                  <a:close/>
                  <a:moveTo>
                    <a:pt x="394" y="173"/>
                  </a:moveTo>
                  <a:cubicBezTo>
                    <a:pt x="389" y="162"/>
                    <a:pt x="382" y="153"/>
                    <a:pt x="374" y="145"/>
                  </a:cubicBezTo>
                  <a:cubicBezTo>
                    <a:pt x="364" y="135"/>
                    <a:pt x="352" y="127"/>
                    <a:pt x="340" y="121"/>
                  </a:cubicBezTo>
                  <a:cubicBezTo>
                    <a:pt x="186" y="276"/>
                    <a:pt x="186" y="276"/>
                    <a:pt x="186" y="276"/>
                  </a:cubicBezTo>
                  <a:cubicBezTo>
                    <a:pt x="198" y="283"/>
                    <a:pt x="210" y="291"/>
                    <a:pt x="219" y="300"/>
                  </a:cubicBezTo>
                  <a:cubicBezTo>
                    <a:pt x="226" y="307"/>
                    <a:pt x="234" y="316"/>
                    <a:pt x="240" y="328"/>
                  </a:cubicBezTo>
                  <a:lnTo>
                    <a:pt x="394" y="173"/>
                  </a:lnTo>
                  <a:close/>
                  <a:moveTo>
                    <a:pt x="260" y="398"/>
                  </a:moveTo>
                  <a:cubicBezTo>
                    <a:pt x="385" y="271"/>
                    <a:pt x="385" y="271"/>
                    <a:pt x="385" y="271"/>
                  </a:cubicBezTo>
                  <a:cubicBezTo>
                    <a:pt x="385" y="270"/>
                    <a:pt x="385" y="270"/>
                    <a:pt x="385" y="270"/>
                  </a:cubicBezTo>
                  <a:cubicBezTo>
                    <a:pt x="406" y="249"/>
                    <a:pt x="411" y="222"/>
                    <a:pt x="401" y="189"/>
                  </a:cubicBezTo>
                  <a:cubicBezTo>
                    <a:pt x="248" y="343"/>
                    <a:pt x="248" y="343"/>
                    <a:pt x="248" y="343"/>
                  </a:cubicBezTo>
                  <a:cubicBezTo>
                    <a:pt x="255" y="357"/>
                    <a:pt x="258" y="371"/>
                    <a:pt x="260" y="386"/>
                  </a:cubicBezTo>
                  <a:cubicBezTo>
                    <a:pt x="260" y="387"/>
                    <a:pt x="260" y="391"/>
                    <a:pt x="260" y="398"/>
                  </a:cubicBezTo>
                  <a:close/>
                  <a:moveTo>
                    <a:pt x="486" y="133"/>
                  </a:moveTo>
                  <a:cubicBezTo>
                    <a:pt x="484" y="107"/>
                    <a:pt x="474" y="84"/>
                    <a:pt x="454" y="65"/>
                  </a:cubicBezTo>
                  <a:cubicBezTo>
                    <a:pt x="432" y="43"/>
                    <a:pt x="408" y="32"/>
                    <a:pt x="380" y="32"/>
                  </a:cubicBezTo>
                  <a:cubicBezTo>
                    <a:pt x="359" y="32"/>
                    <a:pt x="342" y="39"/>
                    <a:pt x="327" y="54"/>
                  </a:cubicBezTo>
                  <a:cubicBezTo>
                    <a:pt x="301" y="80"/>
                    <a:pt x="301" y="80"/>
                    <a:pt x="301" y="80"/>
                  </a:cubicBezTo>
                  <a:cubicBezTo>
                    <a:pt x="338" y="80"/>
                    <a:pt x="370" y="94"/>
                    <a:pt x="397" y="121"/>
                  </a:cubicBezTo>
                  <a:cubicBezTo>
                    <a:pt x="422" y="146"/>
                    <a:pt x="435" y="175"/>
                    <a:pt x="438" y="207"/>
                  </a:cubicBezTo>
                  <a:cubicBezTo>
                    <a:pt x="438" y="214"/>
                    <a:pt x="438" y="218"/>
                    <a:pt x="438" y="219"/>
                  </a:cubicBezTo>
                  <a:cubicBezTo>
                    <a:pt x="465" y="190"/>
                    <a:pt x="465" y="190"/>
                    <a:pt x="465" y="190"/>
                  </a:cubicBezTo>
                  <a:cubicBezTo>
                    <a:pt x="481" y="175"/>
                    <a:pt x="488" y="155"/>
                    <a:pt x="486" y="133"/>
                  </a:cubicBezTo>
                  <a:close/>
                </a:path>
              </a:pathLst>
            </a:custGeom>
            <a:solidFill>
              <a:srgbClr val="3C3D47"/>
            </a:solidFill>
            <a:ln>
              <a:noFill/>
            </a:ln>
          </p:spPr>
          <p:txBody>
            <a:bodyPr anchor="t" anchorCtr="0" bIns="22860" compatLnSpc="1" lIns="45720" numCol="1" rIns="45720" tIns="22860" vert="horz" wrap="square">
              <a:prstTxWarp prst="textNoShape">
                <a:avLst/>
              </a:prstTxWarp>
            </a:bodyPr>
            <a:lstStyle/>
            <a:p>
              <a:endParaRPr lang="ru-RU" sz="900">
                <a:ea charset="-122" pitchFamily="2" typeface="造字工房尚雅（非商用）常规体"/>
                <a:cs typeface="+mn-ea"/>
                <a:sym typeface="+mn-lt"/>
              </a:endParaRPr>
            </a:p>
          </p:txBody>
        </p:sp>
        <p:sp>
          <p:nvSpPr>
            <p:cNvPr id="173" name="Shape 759"/>
            <p:cNvSpPr/>
            <p:nvPr/>
          </p:nvSpPr>
          <p:spPr>
            <a:xfrm>
              <a:off x="6172715" y="3111477"/>
              <a:ext cx="793979" cy="793979"/>
            </a:xfrm>
            <a:prstGeom prst="ellipse">
              <a:avLst/>
            </a:prstGeom>
            <a:gradFill>
              <a:gsLst>
                <a:gs pos="1000">
                  <a:schemeClr val="accent4">
                    <a:lumMod val="20000"/>
                    <a:lumOff val="80000"/>
                  </a:schemeClr>
                </a:gs>
                <a:gs pos="60000">
                  <a:schemeClr val="accent3"/>
                </a:gs>
                <a:gs pos="100000">
                  <a:schemeClr val="accent5">
                    <a:lumMod val="60000"/>
                    <a:lumOff val="40000"/>
                  </a:schemeClr>
                </a:gs>
              </a:gsLst>
              <a:lin ang="5400000" scaled="1"/>
            </a:gradFill>
            <a:ln>
              <a:noFill/>
            </a:ln>
            <a:effectLst>
              <a:outerShdw algn="t" blurRad="254000" dir="5400000" dist="63500" rotWithShape="0">
                <a:prstClr val="black">
                  <a:alpha val="30000"/>
                </a:prstClr>
              </a:outerShdw>
            </a:effectLst>
            <a:extLst>
              <a:ext uri="{C572A759-6A51-4108-AA02-DFA0A04FC94B}">
                <ma14:wrappingTextBoxFlag xmlns:ma14="http://schemas.microsoft.com/office/mac/drawingml/2011/main" val="1"/>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solidFill>
                  <a:schemeClr val="lt1"/>
                </a:solidFill>
                <a:latin charset="-122" pitchFamily="2" typeface="造字工房尚雅（非商用）常规体"/>
                <a:ea charset="-122" pitchFamily="2" typeface="造字工房尚雅（非商用）常规体"/>
                <a:cs typeface="+mn-ea"/>
                <a:sym typeface="+mn-lt"/>
              </a:endParaRPr>
            </a:p>
          </p:txBody>
        </p:sp>
        <p:sp>
          <p:nvSpPr>
            <p:cNvPr id="174" name="Shape 787"/>
            <p:cNvSpPr/>
            <p:nvPr/>
          </p:nvSpPr>
          <p:spPr>
            <a:xfrm rot="1836656">
              <a:off x="6840617" y="3529130"/>
              <a:ext cx="263156" cy="263156"/>
            </a:xfrm>
            <a:prstGeom prst="ellipse">
              <a:avLst/>
            </a:prstGeom>
            <a:solidFill>
              <a:schemeClr val="bg2">
                <a:lumMod val="90000"/>
              </a:schemeClr>
            </a:solidFill>
            <a:ln w="25400">
              <a:noFill/>
            </a:ln>
            <a:effectLst>
              <a:outerShdw algn="t" blurRad="254000" dir="54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solidFill>
                  <a:prstClr val="white"/>
                </a:solidFill>
                <a:latin charset="-122" pitchFamily="2" typeface="造字工房尚雅（非商用）常规体"/>
                <a:ea charset="-122" pitchFamily="2" typeface="造字工房尚雅（非商用）常规体"/>
                <a:cs typeface="+mn-ea"/>
                <a:sym typeface="+mn-lt"/>
              </a:endParaRPr>
            </a:p>
          </p:txBody>
        </p:sp>
        <p:sp>
          <p:nvSpPr>
            <p:cNvPr id="175" name="Shape 781"/>
            <p:cNvSpPr/>
            <p:nvPr/>
          </p:nvSpPr>
          <p:spPr>
            <a:xfrm rot="1742089">
              <a:off x="5228528" y="2170029"/>
              <a:ext cx="613791" cy="613792"/>
            </a:xfrm>
            <a:prstGeom prst="ellipse">
              <a:avLst/>
            </a:prstGeom>
            <a:gradFill flip="none" rotWithShape="1">
              <a:gsLst>
                <a:gs pos="0">
                  <a:schemeClr val="bg1"/>
                </a:gs>
                <a:gs pos="60000">
                  <a:schemeClr val="bg2"/>
                </a:gs>
                <a:gs pos="100000">
                  <a:schemeClr val="bg1">
                    <a:lumMod val="85000"/>
                  </a:schemeClr>
                </a:gs>
              </a:gsLst>
              <a:lin ang="5400000" scaled="1"/>
            </a:gradFill>
            <a:ln w="25400">
              <a:noFill/>
            </a:ln>
            <a:effectLst>
              <a:outerShdw algn="t" blurRad="127000" dir="5400000" dist="38100" rotWithShape="0">
                <a:prstClr val="black">
                  <a:alpha val="15000"/>
                </a:prstClr>
              </a:outerShdw>
            </a:effectLst>
            <a:extLst>
              <a:ext uri="{C572A759-6A51-4108-AA02-DFA0A04FC94B}">
                <ma14:wrappingTextBoxFlag xmlns:ma14="http://schemas.microsoft.com/office/mac/drawingml/2011/main" val="1"/>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solidFill>
                  <a:prstClr val="white"/>
                </a:solidFill>
                <a:latin charset="-122" pitchFamily="2" typeface="造字工房尚雅（非商用）常规体"/>
                <a:ea charset="-122" pitchFamily="2" typeface="造字工房尚雅（非商用）常规体"/>
                <a:cs typeface="+mn-ea"/>
                <a:sym typeface="+mn-lt"/>
              </a:endParaRPr>
            </a:p>
          </p:txBody>
        </p:sp>
        <p:sp>
          <p:nvSpPr>
            <p:cNvPr id="176" name="Shape 782"/>
            <p:cNvSpPr/>
            <p:nvPr/>
          </p:nvSpPr>
          <p:spPr>
            <a:xfrm>
              <a:off x="4981980" y="2592699"/>
              <a:ext cx="635001" cy="635001"/>
            </a:xfrm>
            <a:prstGeom prst="ellipse">
              <a:avLst/>
            </a:prstGeom>
            <a:solidFill>
              <a:schemeClr val="bg2">
                <a:lumMod val="90000"/>
              </a:schemeClr>
            </a:solidFill>
            <a:ln w="25400">
              <a:noFill/>
            </a:ln>
            <a:effectLst>
              <a:outerShdw algn="t" blurRad="254000" dir="5400000" dist="63500" rotWithShape="0">
                <a:prstClr val="black">
                  <a:alpha val="30000"/>
                </a:prstClr>
              </a:outerShdw>
            </a:effectLst>
            <a:extLst>
              <a:ext uri="{C572A759-6A51-4108-AA02-DFA0A04FC94B}">
                <ma14:wrappingTextBoxFlag xmlns:ma14="http://schemas.microsoft.com/office/mac/drawingml/2011/main" val="1"/>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solidFill>
                  <a:prstClr val="white"/>
                </a:solidFill>
                <a:latin charset="-122" pitchFamily="2" typeface="造字工房尚雅（非商用）常规体"/>
                <a:ea charset="-122" pitchFamily="2" typeface="造字工房尚雅（非商用）常规体"/>
                <a:cs typeface="+mn-ea"/>
                <a:sym typeface="+mn-lt"/>
              </a:endParaRPr>
            </a:p>
          </p:txBody>
        </p:sp>
        <p:sp>
          <p:nvSpPr>
            <p:cNvPr id="177" name="Freeform 8"/>
            <p:cNvSpPr>
              <a:spLocks noEditPoints="1"/>
            </p:cNvSpPr>
            <p:nvPr/>
          </p:nvSpPr>
          <p:spPr bwMode="auto">
            <a:xfrm>
              <a:off x="6365082" y="3269746"/>
              <a:ext cx="432761" cy="433187"/>
            </a:xfrm>
            <a:custGeom>
              <a:gdLst>
                <a:gd fmla="*/ 517 w 517" name="T0"/>
                <a:gd fmla="*/ 194 h 517" name="T1"/>
                <a:gd fmla="*/ 461 w 517" name="T2"/>
                <a:gd fmla="*/ 331 h 517" name="T3"/>
                <a:gd fmla="*/ 323 w 517" name="T4"/>
                <a:gd fmla="*/ 388 h 517" name="T5"/>
                <a:gd fmla="*/ 232 w 517" name="T6"/>
                <a:gd fmla="*/ 366 h 517" name="T7"/>
                <a:gd fmla="*/ 98 w 517" name="T8"/>
                <a:gd fmla="*/ 500 h 517" name="T9"/>
                <a:gd fmla="*/ 57 w 517" name="T10"/>
                <a:gd fmla="*/ 517 h 517" name="T11"/>
                <a:gd fmla="*/ 17 w 517" name="T12"/>
                <a:gd fmla="*/ 500 h 517" name="T13"/>
                <a:gd fmla="*/ 0 w 517" name="T14"/>
                <a:gd fmla="*/ 460 h 517" name="T15"/>
                <a:gd fmla="*/ 17 w 517" name="T16"/>
                <a:gd fmla="*/ 419 h 517" name="T17"/>
                <a:gd fmla="*/ 152 w 517" name="T18"/>
                <a:gd fmla="*/ 285 h 517" name="T19"/>
                <a:gd fmla="*/ 129 w 517" name="T20"/>
                <a:gd fmla="*/ 194 h 517" name="T21"/>
                <a:gd fmla="*/ 186 w 517" name="T22"/>
                <a:gd fmla="*/ 57 h 517" name="T23"/>
                <a:gd fmla="*/ 323 w 517" name="T24"/>
                <a:gd fmla="*/ 0 h 517" name="T25"/>
                <a:gd fmla="*/ 461 w 517" name="T26"/>
                <a:gd fmla="*/ 57 h 517" name="T27"/>
                <a:gd fmla="*/ 517 w 517" name="T28"/>
                <a:gd fmla="*/ 194 h 517" name="T29"/>
                <a:gd fmla="*/ 208 w 517" name="T30"/>
                <a:gd fmla="*/ 349 h 517" name="T31"/>
                <a:gd fmla="*/ 168 w 517" name="T32"/>
                <a:gd fmla="*/ 309 h 517" name="T33"/>
                <a:gd fmla="*/ 37 w 517" name="T34"/>
                <a:gd fmla="*/ 439 h 517" name="T35"/>
                <a:gd fmla="*/ 28 w 517" name="T36"/>
                <a:gd fmla="*/ 460 h 517" name="T37"/>
                <a:gd fmla="*/ 37 w 517" name="T38"/>
                <a:gd fmla="*/ 480 h 517" name="T39"/>
                <a:gd fmla="*/ 57 w 517" name="T40"/>
                <a:gd fmla="*/ 489 h 517" name="T41"/>
                <a:gd fmla="*/ 78 w 517" name="T42"/>
                <a:gd fmla="*/ 480 h 517" name="T43"/>
                <a:gd fmla="*/ 208 w 517" name="T44"/>
                <a:gd fmla="*/ 349 h 517" name="T45"/>
                <a:gd fmla="*/ 485 w 517" name="T46"/>
                <a:gd fmla="*/ 194 h 517" name="T47"/>
                <a:gd fmla="*/ 437 w 517" name="T48"/>
                <a:gd fmla="*/ 80 h 517" name="T49"/>
                <a:gd fmla="*/ 323 w 517" name="T50"/>
                <a:gd fmla="*/ 32 h 517" name="T51"/>
                <a:gd fmla="*/ 209 w 517" name="T52"/>
                <a:gd fmla="*/ 80 h 517" name="T53"/>
                <a:gd fmla="*/ 162 w 517" name="T54"/>
                <a:gd fmla="*/ 194 h 517" name="T55"/>
                <a:gd fmla="*/ 209 w 517" name="T56"/>
                <a:gd fmla="*/ 308 h 517" name="T57"/>
                <a:gd fmla="*/ 323 w 517" name="T58"/>
                <a:gd fmla="*/ 355 h 517" name="T59"/>
                <a:gd fmla="*/ 437 w 517" name="T60"/>
                <a:gd fmla="*/ 308 h 517" name="T61"/>
                <a:gd fmla="*/ 485 w 517" name="T62"/>
                <a:gd fmla="*/ 194 h 517" name="T63"/>
                <a:gd fmla="*/ 243 w 517" name="T64"/>
                <a:gd fmla="*/ 114 h 517" name="T65"/>
                <a:gd fmla="*/ 210 w 517" name="T66"/>
                <a:gd fmla="*/ 194 h 517" name="T67"/>
                <a:gd fmla="*/ 218 w 517" name="T68"/>
                <a:gd fmla="*/ 202 h 517" name="T69"/>
                <a:gd fmla="*/ 226 w 517" name="T70"/>
                <a:gd fmla="*/ 194 h 517" name="T71"/>
                <a:gd fmla="*/ 255 w 517" name="T72"/>
                <a:gd fmla="*/ 125 h 517" name="T73"/>
                <a:gd fmla="*/ 323 w 517" name="T74"/>
                <a:gd fmla="*/ 97 h 517" name="T75"/>
                <a:gd fmla="*/ 331 w 517" name="T76"/>
                <a:gd fmla="*/ 89 h 517" name="T77"/>
                <a:gd fmla="*/ 323 w 517" name="T78"/>
                <a:gd fmla="*/ 81 h 517" name="T79"/>
                <a:gd fmla="*/ 243 w 517" name="T80"/>
                <a:gd fmla="*/ 114 h 517"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517" w="517">
                  <a:moveTo>
                    <a:pt x="517" y="194"/>
                  </a:moveTo>
                  <a:cubicBezTo>
                    <a:pt x="517" y="248"/>
                    <a:pt x="498" y="294"/>
                    <a:pt x="461" y="331"/>
                  </a:cubicBezTo>
                  <a:cubicBezTo>
                    <a:pt x="423" y="369"/>
                    <a:pt x="377" y="388"/>
                    <a:pt x="323" y="388"/>
                  </a:cubicBezTo>
                  <a:cubicBezTo>
                    <a:pt x="291" y="388"/>
                    <a:pt x="261" y="380"/>
                    <a:pt x="232" y="366"/>
                  </a:cubicBezTo>
                  <a:cubicBezTo>
                    <a:pt x="98" y="500"/>
                    <a:pt x="98" y="500"/>
                    <a:pt x="98" y="500"/>
                  </a:cubicBezTo>
                  <a:cubicBezTo>
                    <a:pt x="87" y="511"/>
                    <a:pt x="73" y="517"/>
                    <a:pt x="57" y="517"/>
                  </a:cubicBezTo>
                  <a:cubicBezTo>
                    <a:pt x="41" y="517"/>
                    <a:pt x="28" y="511"/>
                    <a:pt x="17" y="500"/>
                  </a:cubicBezTo>
                  <a:cubicBezTo>
                    <a:pt x="6" y="489"/>
                    <a:pt x="0" y="476"/>
                    <a:pt x="0" y="460"/>
                  </a:cubicBezTo>
                  <a:cubicBezTo>
                    <a:pt x="0" y="444"/>
                    <a:pt x="6" y="431"/>
                    <a:pt x="17" y="419"/>
                  </a:cubicBezTo>
                  <a:cubicBezTo>
                    <a:pt x="152" y="285"/>
                    <a:pt x="152" y="285"/>
                    <a:pt x="152" y="285"/>
                  </a:cubicBezTo>
                  <a:cubicBezTo>
                    <a:pt x="137" y="256"/>
                    <a:pt x="129" y="226"/>
                    <a:pt x="129" y="194"/>
                  </a:cubicBezTo>
                  <a:cubicBezTo>
                    <a:pt x="129" y="141"/>
                    <a:pt x="148" y="95"/>
                    <a:pt x="186" y="57"/>
                  </a:cubicBezTo>
                  <a:cubicBezTo>
                    <a:pt x="224" y="19"/>
                    <a:pt x="269" y="0"/>
                    <a:pt x="323" y="0"/>
                  </a:cubicBezTo>
                  <a:cubicBezTo>
                    <a:pt x="377" y="0"/>
                    <a:pt x="423" y="19"/>
                    <a:pt x="461" y="57"/>
                  </a:cubicBezTo>
                  <a:cubicBezTo>
                    <a:pt x="498" y="95"/>
                    <a:pt x="517" y="141"/>
                    <a:pt x="517" y="194"/>
                  </a:cubicBezTo>
                  <a:close/>
                  <a:moveTo>
                    <a:pt x="208" y="349"/>
                  </a:moveTo>
                  <a:cubicBezTo>
                    <a:pt x="193" y="338"/>
                    <a:pt x="179" y="324"/>
                    <a:pt x="168" y="309"/>
                  </a:cubicBezTo>
                  <a:cubicBezTo>
                    <a:pt x="37" y="439"/>
                    <a:pt x="37" y="439"/>
                    <a:pt x="37" y="439"/>
                  </a:cubicBezTo>
                  <a:cubicBezTo>
                    <a:pt x="31" y="445"/>
                    <a:pt x="28" y="452"/>
                    <a:pt x="28" y="460"/>
                  </a:cubicBezTo>
                  <a:cubicBezTo>
                    <a:pt x="28" y="468"/>
                    <a:pt x="31" y="474"/>
                    <a:pt x="37" y="480"/>
                  </a:cubicBezTo>
                  <a:cubicBezTo>
                    <a:pt x="43" y="486"/>
                    <a:pt x="49" y="489"/>
                    <a:pt x="57" y="489"/>
                  </a:cubicBezTo>
                  <a:cubicBezTo>
                    <a:pt x="65" y="489"/>
                    <a:pt x="72" y="486"/>
                    <a:pt x="78" y="480"/>
                  </a:cubicBezTo>
                  <a:lnTo>
                    <a:pt x="208" y="349"/>
                  </a:lnTo>
                  <a:close/>
                  <a:moveTo>
                    <a:pt x="485" y="194"/>
                  </a:moveTo>
                  <a:cubicBezTo>
                    <a:pt x="485" y="149"/>
                    <a:pt x="469" y="111"/>
                    <a:pt x="437" y="80"/>
                  </a:cubicBezTo>
                  <a:cubicBezTo>
                    <a:pt x="406" y="48"/>
                    <a:pt x="368" y="32"/>
                    <a:pt x="323" y="32"/>
                  </a:cubicBezTo>
                  <a:cubicBezTo>
                    <a:pt x="279" y="32"/>
                    <a:pt x="241" y="48"/>
                    <a:pt x="209" y="80"/>
                  </a:cubicBezTo>
                  <a:cubicBezTo>
                    <a:pt x="177" y="111"/>
                    <a:pt x="162" y="149"/>
                    <a:pt x="162" y="194"/>
                  </a:cubicBezTo>
                  <a:cubicBezTo>
                    <a:pt x="162" y="238"/>
                    <a:pt x="177" y="276"/>
                    <a:pt x="209" y="308"/>
                  </a:cubicBezTo>
                  <a:cubicBezTo>
                    <a:pt x="241" y="340"/>
                    <a:pt x="279" y="355"/>
                    <a:pt x="323" y="355"/>
                  </a:cubicBezTo>
                  <a:cubicBezTo>
                    <a:pt x="368" y="355"/>
                    <a:pt x="406" y="340"/>
                    <a:pt x="437" y="308"/>
                  </a:cubicBezTo>
                  <a:cubicBezTo>
                    <a:pt x="469" y="276"/>
                    <a:pt x="485" y="238"/>
                    <a:pt x="485" y="194"/>
                  </a:cubicBezTo>
                  <a:close/>
                  <a:moveTo>
                    <a:pt x="243" y="114"/>
                  </a:moveTo>
                  <a:cubicBezTo>
                    <a:pt x="221" y="136"/>
                    <a:pt x="210" y="163"/>
                    <a:pt x="210" y="194"/>
                  </a:cubicBezTo>
                  <a:cubicBezTo>
                    <a:pt x="210" y="199"/>
                    <a:pt x="213" y="202"/>
                    <a:pt x="218" y="202"/>
                  </a:cubicBezTo>
                  <a:cubicBezTo>
                    <a:pt x="224" y="202"/>
                    <a:pt x="226" y="199"/>
                    <a:pt x="226" y="194"/>
                  </a:cubicBezTo>
                  <a:cubicBezTo>
                    <a:pt x="226" y="167"/>
                    <a:pt x="236" y="144"/>
                    <a:pt x="255" y="125"/>
                  </a:cubicBezTo>
                  <a:cubicBezTo>
                    <a:pt x="273" y="106"/>
                    <a:pt x="296" y="97"/>
                    <a:pt x="323" y="97"/>
                  </a:cubicBezTo>
                  <a:cubicBezTo>
                    <a:pt x="329" y="97"/>
                    <a:pt x="331" y="94"/>
                    <a:pt x="331" y="89"/>
                  </a:cubicBezTo>
                  <a:cubicBezTo>
                    <a:pt x="331" y="83"/>
                    <a:pt x="329" y="81"/>
                    <a:pt x="323" y="81"/>
                  </a:cubicBezTo>
                  <a:cubicBezTo>
                    <a:pt x="292" y="81"/>
                    <a:pt x="266" y="92"/>
                    <a:pt x="243" y="114"/>
                  </a:cubicBezTo>
                  <a:close/>
                </a:path>
              </a:pathLst>
            </a:custGeom>
            <a:solidFill>
              <a:srgbClr val="3C3D47"/>
            </a:solidFill>
            <a:ln>
              <a:noFill/>
            </a:ln>
          </p:spPr>
          <p:txBody>
            <a:bodyPr anchor="t" anchorCtr="0" bIns="22860" compatLnSpc="1" lIns="45720" numCol="1" rIns="45720" tIns="22860" vert="horz" wrap="square">
              <a:prstTxWarp prst="textNoShape">
                <a:avLst/>
              </a:prstTxWarp>
            </a:bodyPr>
            <a:lstStyle/>
            <a:p>
              <a:endParaRPr lang="ru-RU" sz="900">
                <a:ea charset="-122" pitchFamily="2" typeface="造字工房尚雅（非商用）常规体"/>
                <a:cs typeface="+mn-ea"/>
                <a:sym typeface="+mn-lt"/>
              </a:endParaRPr>
            </a:p>
          </p:txBody>
        </p:sp>
        <p:sp>
          <p:nvSpPr>
            <p:cNvPr id="178" name="Shape 778"/>
            <p:cNvSpPr/>
            <p:nvPr/>
          </p:nvSpPr>
          <p:spPr>
            <a:xfrm rot="1643011">
              <a:off x="6289294" y="3604559"/>
              <a:ext cx="560820" cy="560821"/>
            </a:xfrm>
            <a:prstGeom prst="ellipse">
              <a:avLst/>
            </a:prstGeom>
            <a:solidFill>
              <a:schemeClr val="bg2">
                <a:lumMod val="90000"/>
              </a:schemeClr>
            </a:solidFill>
            <a:ln w="25400">
              <a:noFill/>
            </a:ln>
            <a:effectLst>
              <a:outerShdw algn="t" blurRad="254000" dir="5400000" dist="63500" rotWithShape="0">
                <a:prstClr val="black">
                  <a:alpha val="30000"/>
                </a:prstClr>
              </a:outerShdw>
            </a:effectLst>
            <a:extLst>
              <a:ext uri="{C572A759-6A51-4108-AA02-DFA0A04FC94B}">
                <ma14:wrappingTextBoxFlag xmlns:ma14="http://schemas.microsoft.com/office/mac/drawingml/2011/main" val="1"/>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solidFill>
                  <a:prstClr val="white"/>
                </a:solidFill>
                <a:latin charset="-122" pitchFamily="2" typeface="造字工房尚雅（非商用）常规体"/>
                <a:ea charset="-122" pitchFamily="2" typeface="造字工房尚雅（非商用）常规体"/>
                <a:cs typeface="+mn-ea"/>
                <a:sym typeface="+mn-lt"/>
              </a:endParaRPr>
            </a:p>
          </p:txBody>
        </p:sp>
        <p:sp>
          <p:nvSpPr>
            <p:cNvPr id="179" name="Shape 779"/>
            <p:cNvSpPr/>
            <p:nvPr/>
          </p:nvSpPr>
          <p:spPr>
            <a:xfrm>
              <a:off x="5073934" y="3114452"/>
              <a:ext cx="843317" cy="843317"/>
            </a:xfrm>
            <a:prstGeom prst="ellipse">
              <a:avLst/>
            </a:prstGeom>
            <a:gradFill flip="none" rotWithShape="1">
              <a:gsLst>
                <a:gs pos="0">
                  <a:schemeClr val="bg1"/>
                </a:gs>
                <a:gs pos="60000">
                  <a:schemeClr val="bg2"/>
                </a:gs>
                <a:gs pos="100000">
                  <a:schemeClr val="bg1">
                    <a:lumMod val="85000"/>
                  </a:schemeClr>
                </a:gs>
              </a:gsLst>
              <a:lin ang="5400000" scaled="1"/>
            </a:gradFill>
            <a:ln w="25400">
              <a:noFill/>
            </a:ln>
            <a:effectLst>
              <a:outerShdw algn="t" blurRad="127000" dir="5400000" dist="38100" rotWithShape="0">
                <a:prstClr val="black">
                  <a:alpha val="15000"/>
                </a:prstClr>
              </a:outerShdw>
            </a:effectLst>
            <a:extLst>
              <a:ext uri="{C572A759-6A51-4108-AA02-DFA0A04FC94B}">
                <ma14:wrappingTextBoxFlag xmlns:ma14="http://schemas.microsoft.com/office/mac/drawingml/2011/main" val="1"/>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solidFill>
                  <a:prstClr val="white"/>
                </a:solidFill>
                <a:latin charset="-122" pitchFamily="2" typeface="造字工房尚雅（非商用）常规体"/>
                <a:ea charset="-122" pitchFamily="2" typeface="造字工房尚雅（非商用）常规体"/>
                <a:cs typeface="+mn-ea"/>
                <a:sym typeface="+mn-lt"/>
              </a:endParaRPr>
            </a:p>
          </p:txBody>
        </p:sp>
        <p:sp>
          <p:nvSpPr>
            <p:cNvPr id="180" name="Freeform 28"/>
            <p:cNvSpPr>
              <a:spLocks noEditPoints="1"/>
            </p:cNvSpPr>
            <p:nvPr/>
          </p:nvSpPr>
          <p:spPr bwMode="auto">
            <a:xfrm rot="19649632">
              <a:off x="5333602" y="3267024"/>
              <a:ext cx="338305" cy="492650"/>
            </a:xfrm>
            <a:custGeom>
              <a:gdLst>
                <a:gd fmla="*/ 356 w 356" name="T0"/>
                <a:gd fmla="*/ 178 h 518" name="T1"/>
                <a:gd fmla="*/ 341 w 356" name="T2"/>
                <a:gd fmla="*/ 241 h 518" name="T3"/>
                <a:gd fmla="*/ 304 w 356" name="T4"/>
                <a:gd fmla="*/ 314 h 518" name="T5"/>
                <a:gd fmla="*/ 275 w 356" name="T6"/>
                <a:gd fmla="*/ 373 h 518" name="T7"/>
                <a:gd fmla="*/ 259 w 356" name="T8"/>
                <a:gd fmla="*/ 423 h 518" name="T9"/>
                <a:gd fmla="*/ 246 w 356" name="T10"/>
                <a:gd fmla="*/ 465 h 518" name="T11"/>
                <a:gd fmla="*/ 233 w 356" name="T12"/>
                <a:gd fmla="*/ 492 h 518" name="T13"/>
                <a:gd fmla="*/ 211 w 356" name="T14"/>
                <a:gd fmla="*/ 513 h 518" name="T15"/>
                <a:gd fmla="*/ 178 w 356" name="T16"/>
                <a:gd fmla="*/ 518 h 518" name="T17"/>
                <a:gd fmla="*/ 145 w 356" name="T18"/>
                <a:gd fmla="*/ 513 h 518" name="T19"/>
                <a:gd fmla="*/ 124 w 356" name="T20"/>
                <a:gd fmla="*/ 492 h 518" name="T21"/>
                <a:gd fmla="*/ 110 w 356" name="T22"/>
                <a:gd fmla="*/ 465 h 518" name="T23"/>
                <a:gd fmla="*/ 97 w 356" name="T24"/>
                <a:gd fmla="*/ 423 h 518" name="T25"/>
                <a:gd fmla="*/ 81 w 356" name="T26"/>
                <a:gd fmla="*/ 373 h 518" name="T27"/>
                <a:gd fmla="*/ 52 w 356" name="T28"/>
                <a:gd fmla="*/ 313 h 518" name="T29"/>
                <a:gd fmla="*/ 15 w 356" name="T30"/>
                <a:gd fmla="*/ 241 h 518" name="T31"/>
                <a:gd fmla="*/ 0 w 356" name="T32"/>
                <a:gd fmla="*/ 178 h 518" name="T33"/>
                <a:gd fmla="*/ 52 w 356" name="T34"/>
                <a:gd fmla="*/ 52 h 518" name="T35"/>
                <a:gd fmla="*/ 178 w 356" name="T36"/>
                <a:gd fmla="*/ 0 h 518" name="T37"/>
                <a:gd fmla="*/ 304 w 356" name="T38"/>
                <a:gd fmla="*/ 52 h 518" name="T39"/>
                <a:gd fmla="*/ 356 w 356" name="T40"/>
                <a:gd fmla="*/ 178 h 518" name="T41"/>
                <a:gd fmla="*/ 281 w 356" name="T42"/>
                <a:gd fmla="*/ 288 h 518" name="T43"/>
                <a:gd fmla="*/ 324 w 356" name="T44"/>
                <a:gd fmla="*/ 178 h 518" name="T45"/>
                <a:gd fmla="*/ 281 w 356" name="T46"/>
                <a:gd fmla="*/ 75 h 518" name="T47"/>
                <a:gd fmla="*/ 178 w 356" name="T48"/>
                <a:gd fmla="*/ 32 h 518" name="T49"/>
                <a:gd fmla="*/ 75 w 356" name="T50"/>
                <a:gd fmla="*/ 75 h 518" name="T51"/>
                <a:gd fmla="*/ 32 w 356" name="T52"/>
                <a:gd fmla="*/ 178 h 518" name="T53"/>
                <a:gd fmla="*/ 75 w 356" name="T54"/>
                <a:gd fmla="*/ 288 h 518" name="T55"/>
                <a:gd fmla="*/ 102 w 356" name="T56"/>
                <a:gd fmla="*/ 340 h 518" name="T57"/>
                <a:gd fmla="*/ 254 w 356" name="T58"/>
                <a:gd fmla="*/ 340 h 518" name="T59"/>
                <a:gd fmla="*/ 281 w 356" name="T60"/>
                <a:gd fmla="*/ 288 h 518" name="T61"/>
                <a:gd fmla="*/ 109 w 356" name="T62"/>
                <a:gd fmla="*/ 109 h 518" name="T63"/>
                <a:gd fmla="*/ 81 w 356" name="T64"/>
                <a:gd fmla="*/ 178 h 518" name="T65"/>
                <a:gd fmla="*/ 89 w 356" name="T66"/>
                <a:gd fmla="*/ 186 h 518" name="T67"/>
                <a:gd fmla="*/ 97 w 356" name="T68"/>
                <a:gd fmla="*/ 178 h 518" name="T69"/>
                <a:gd fmla="*/ 121 w 356" name="T70"/>
                <a:gd fmla="*/ 121 h 518" name="T71"/>
                <a:gd fmla="*/ 178 w 356" name="T72"/>
                <a:gd fmla="*/ 97 h 518" name="T73"/>
                <a:gd fmla="*/ 186 w 356" name="T74"/>
                <a:gd fmla="*/ 89 h 518" name="T75"/>
                <a:gd fmla="*/ 178 w 356" name="T76"/>
                <a:gd fmla="*/ 81 h 518" name="T77"/>
                <a:gd fmla="*/ 109 w 356" name="T78"/>
                <a:gd fmla="*/ 109 h 518" name="T79"/>
                <a:gd fmla="*/ 236 w 356" name="T80"/>
                <a:gd fmla="*/ 390 h 518" name="T81"/>
                <a:gd fmla="*/ 241 w 356" name="T82"/>
                <a:gd fmla="*/ 372 h 518" name="T83"/>
                <a:gd fmla="*/ 115 w 356" name="T84"/>
                <a:gd fmla="*/ 372 h 518" name="T85"/>
                <a:gd fmla="*/ 125 w 356" name="T86"/>
                <a:gd fmla="*/ 404 h 518" name="T87"/>
                <a:gd fmla="*/ 236 w 356" name="T88"/>
                <a:gd fmla="*/ 390 h 518" name="T89"/>
                <a:gd fmla="*/ 226 w 356" name="T90"/>
                <a:gd fmla="*/ 421 h 518" name="T91"/>
                <a:gd fmla="*/ 228 w 356" name="T92"/>
                <a:gd fmla="*/ 413 h 518" name="T93"/>
                <a:gd fmla="*/ 230 w 356" name="T94"/>
                <a:gd fmla="*/ 407 h 518" name="T95"/>
                <a:gd fmla="*/ 129 w 356" name="T96"/>
                <a:gd fmla="*/ 419 h 518" name="T97"/>
                <a:gd fmla="*/ 130 w 356" name="T98"/>
                <a:gd fmla="*/ 419 h 518" name="T99"/>
                <a:gd fmla="*/ 140 w 356" name="T100"/>
                <a:gd fmla="*/ 450 h 518" name="T101"/>
                <a:gd fmla="*/ 220 w 356" name="T102"/>
                <a:gd fmla="*/ 440 h 518" name="T103"/>
                <a:gd fmla="*/ 226 w 356" name="T104"/>
                <a:gd fmla="*/ 421 h 518" name="T105"/>
                <a:gd fmla="*/ 200 w 356" name="T106"/>
                <a:gd fmla="*/ 481 h 518" name="T107"/>
                <a:gd fmla="*/ 214 w 356" name="T108"/>
                <a:gd fmla="*/ 458 h 518" name="T109"/>
                <a:gd fmla="*/ 146 w 356" name="T110"/>
                <a:gd fmla="*/ 466 h 518" name="T111"/>
                <a:gd fmla="*/ 158 w 356" name="T112"/>
                <a:gd fmla="*/ 482 h 518" name="T113"/>
                <a:gd fmla="*/ 178 w 356" name="T114"/>
                <a:gd fmla="*/ 486 h 518" name="T115"/>
                <a:gd fmla="*/ 200 w 356" name="T116"/>
                <a:gd fmla="*/ 481 h 518"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518" w="356">
                  <a:moveTo>
                    <a:pt x="356" y="178"/>
                  </a:moveTo>
                  <a:cubicBezTo>
                    <a:pt x="356" y="197"/>
                    <a:pt x="351" y="218"/>
                    <a:pt x="341" y="241"/>
                  </a:cubicBezTo>
                  <a:cubicBezTo>
                    <a:pt x="331" y="264"/>
                    <a:pt x="319" y="288"/>
                    <a:pt x="304" y="314"/>
                  </a:cubicBezTo>
                  <a:cubicBezTo>
                    <a:pt x="290" y="339"/>
                    <a:pt x="280" y="359"/>
                    <a:pt x="275" y="373"/>
                  </a:cubicBezTo>
                  <a:cubicBezTo>
                    <a:pt x="270" y="387"/>
                    <a:pt x="264" y="403"/>
                    <a:pt x="259" y="423"/>
                  </a:cubicBezTo>
                  <a:cubicBezTo>
                    <a:pt x="254" y="442"/>
                    <a:pt x="249" y="456"/>
                    <a:pt x="246" y="465"/>
                  </a:cubicBezTo>
                  <a:cubicBezTo>
                    <a:pt x="243" y="473"/>
                    <a:pt x="239" y="483"/>
                    <a:pt x="233" y="492"/>
                  </a:cubicBezTo>
                  <a:cubicBezTo>
                    <a:pt x="227" y="502"/>
                    <a:pt x="219" y="509"/>
                    <a:pt x="211" y="513"/>
                  </a:cubicBezTo>
                  <a:cubicBezTo>
                    <a:pt x="202" y="516"/>
                    <a:pt x="192" y="518"/>
                    <a:pt x="178" y="518"/>
                  </a:cubicBezTo>
                  <a:cubicBezTo>
                    <a:pt x="165" y="518"/>
                    <a:pt x="154" y="516"/>
                    <a:pt x="145" y="513"/>
                  </a:cubicBezTo>
                  <a:cubicBezTo>
                    <a:pt x="137" y="509"/>
                    <a:pt x="130" y="502"/>
                    <a:pt x="124" y="492"/>
                  </a:cubicBezTo>
                  <a:cubicBezTo>
                    <a:pt x="118" y="483"/>
                    <a:pt x="114" y="473"/>
                    <a:pt x="110" y="465"/>
                  </a:cubicBezTo>
                  <a:cubicBezTo>
                    <a:pt x="107" y="456"/>
                    <a:pt x="102" y="442"/>
                    <a:pt x="97" y="423"/>
                  </a:cubicBezTo>
                  <a:cubicBezTo>
                    <a:pt x="92" y="403"/>
                    <a:pt x="86" y="387"/>
                    <a:pt x="81" y="373"/>
                  </a:cubicBezTo>
                  <a:cubicBezTo>
                    <a:pt x="76" y="359"/>
                    <a:pt x="66" y="339"/>
                    <a:pt x="52" y="313"/>
                  </a:cubicBezTo>
                  <a:cubicBezTo>
                    <a:pt x="37" y="288"/>
                    <a:pt x="25" y="264"/>
                    <a:pt x="15" y="241"/>
                  </a:cubicBezTo>
                  <a:cubicBezTo>
                    <a:pt x="5" y="218"/>
                    <a:pt x="0" y="197"/>
                    <a:pt x="0" y="178"/>
                  </a:cubicBezTo>
                  <a:cubicBezTo>
                    <a:pt x="0" y="129"/>
                    <a:pt x="17" y="87"/>
                    <a:pt x="52" y="52"/>
                  </a:cubicBezTo>
                  <a:cubicBezTo>
                    <a:pt x="87" y="17"/>
                    <a:pt x="129" y="0"/>
                    <a:pt x="178" y="0"/>
                  </a:cubicBezTo>
                  <a:cubicBezTo>
                    <a:pt x="227" y="0"/>
                    <a:pt x="269" y="17"/>
                    <a:pt x="304" y="52"/>
                  </a:cubicBezTo>
                  <a:cubicBezTo>
                    <a:pt x="339" y="87"/>
                    <a:pt x="356" y="129"/>
                    <a:pt x="356" y="178"/>
                  </a:cubicBezTo>
                  <a:close/>
                  <a:moveTo>
                    <a:pt x="281" y="288"/>
                  </a:moveTo>
                  <a:cubicBezTo>
                    <a:pt x="310" y="236"/>
                    <a:pt x="324" y="200"/>
                    <a:pt x="324" y="178"/>
                  </a:cubicBezTo>
                  <a:cubicBezTo>
                    <a:pt x="324" y="138"/>
                    <a:pt x="310" y="103"/>
                    <a:pt x="281" y="75"/>
                  </a:cubicBezTo>
                  <a:cubicBezTo>
                    <a:pt x="253" y="46"/>
                    <a:pt x="219" y="32"/>
                    <a:pt x="178" y="32"/>
                  </a:cubicBezTo>
                  <a:cubicBezTo>
                    <a:pt x="138" y="32"/>
                    <a:pt x="103" y="46"/>
                    <a:pt x="75" y="75"/>
                  </a:cubicBezTo>
                  <a:cubicBezTo>
                    <a:pt x="46" y="103"/>
                    <a:pt x="32" y="138"/>
                    <a:pt x="32" y="178"/>
                  </a:cubicBezTo>
                  <a:cubicBezTo>
                    <a:pt x="32" y="200"/>
                    <a:pt x="46" y="237"/>
                    <a:pt x="75" y="288"/>
                  </a:cubicBezTo>
                  <a:cubicBezTo>
                    <a:pt x="88" y="311"/>
                    <a:pt x="97" y="328"/>
                    <a:pt x="102" y="340"/>
                  </a:cubicBezTo>
                  <a:cubicBezTo>
                    <a:pt x="254" y="340"/>
                    <a:pt x="254" y="340"/>
                    <a:pt x="254" y="340"/>
                  </a:cubicBezTo>
                  <a:cubicBezTo>
                    <a:pt x="259" y="328"/>
                    <a:pt x="268" y="311"/>
                    <a:pt x="281" y="288"/>
                  </a:cubicBezTo>
                  <a:close/>
                  <a:moveTo>
                    <a:pt x="109" y="109"/>
                  </a:moveTo>
                  <a:cubicBezTo>
                    <a:pt x="90" y="128"/>
                    <a:pt x="81" y="151"/>
                    <a:pt x="81" y="178"/>
                  </a:cubicBezTo>
                  <a:cubicBezTo>
                    <a:pt x="81" y="183"/>
                    <a:pt x="84" y="186"/>
                    <a:pt x="89" y="186"/>
                  </a:cubicBezTo>
                  <a:cubicBezTo>
                    <a:pt x="94" y="186"/>
                    <a:pt x="97" y="183"/>
                    <a:pt x="97" y="178"/>
                  </a:cubicBezTo>
                  <a:cubicBezTo>
                    <a:pt x="97" y="156"/>
                    <a:pt x="105" y="137"/>
                    <a:pt x="121" y="121"/>
                  </a:cubicBezTo>
                  <a:cubicBezTo>
                    <a:pt x="137" y="105"/>
                    <a:pt x="156" y="97"/>
                    <a:pt x="178" y="97"/>
                  </a:cubicBezTo>
                  <a:cubicBezTo>
                    <a:pt x="183" y="97"/>
                    <a:pt x="186" y="94"/>
                    <a:pt x="186" y="89"/>
                  </a:cubicBezTo>
                  <a:cubicBezTo>
                    <a:pt x="186" y="84"/>
                    <a:pt x="183" y="81"/>
                    <a:pt x="178" y="81"/>
                  </a:cubicBezTo>
                  <a:cubicBezTo>
                    <a:pt x="151" y="81"/>
                    <a:pt x="128" y="90"/>
                    <a:pt x="109" y="109"/>
                  </a:cubicBezTo>
                  <a:close/>
                  <a:moveTo>
                    <a:pt x="236" y="390"/>
                  </a:moveTo>
                  <a:cubicBezTo>
                    <a:pt x="236" y="386"/>
                    <a:pt x="238" y="380"/>
                    <a:pt x="241" y="372"/>
                  </a:cubicBezTo>
                  <a:cubicBezTo>
                    <a:pt x="115" y="372"/>
                    <a:pt x="115" y="372"/>
                    <a:pt x="115" y="372"/>
                  </a:cubicBezTo>
                  <a:cubicBezTo>
                    <a:pt x="119" y="384"/>
                    <a:pt x="123" y="394"/>
                    <a:pt x="125" y="404"/>
                  </a:cubicBezTo>
                  <a:lnTo>
                    <a:pt x="236" y="390"/>
                  </a:lnTo>
                  <a:close/>
                  <a:moveTo>
                    <a:pt x="226" y="421"/>
                  </a:moveTo>
                  <a:cubicBezTo>
                    <a:pt x="226" y="419"/>
                    <a:pt x="227" y="416"/>
                    <a:pt x="228" y="413"/>
                  </a:cubicBezTo>
                  <a:cubicBezTo>
                    <a:pt x="229" y="410"/>
                    <a:pt x="230" y="408"/>
                    <a:pt x="230" y="407"/>
                  </a:cubicBezTo>
                  <a:cubicBezTo>
                    <a:pt x="129" y="419"/>
                    <a:pt x="129" y="419"/>
                    <a:pt x="129" y="419"/>
                  </a:cubicBezTo>
                  <a:cubicBezTo>
                    <a:pt x="130" y="419"/>
                    <a:pt x="130" y="419"/>
                    <a:pt x="130" y="419"/>
                  </a:cubicBezTo>
                  <a:cubicBezTo>
                    <a:pt x="134" y="431"/>
                    <a:pt x="137" y="442"/>
                    <a:pt x="140" y="450"/>
                  </a:cubicBezTo>
                  <a:cubicBezTo>
                    <a:pt x="220" y="440"/>
                    <a:pt x="220" y="440"/>
                    <a:pt x="220" y="440"/>
                  </a:cubicBezTo>
                  <a:cubicBezTo>
                    <a:pt x="222" y="435"/>
                    <a:pt x="224" y="428"/>
                    <a:pt x="226" y="421"/>
                  </a:cubicBezTo>
                  <a:close/>
                  <a:moveTo>
                    <a:pt x="200" y="481"/>
                  </a:moveTo>
                  <a:cubicBezTo>
                    <a:pt x="205" y="477"/>
                    <a:pt x="210" y="470"/>
                    <a:pt x="214" y="458"/>
                  </a:cubicBezTo>
                  <a:cubicBezTo>
                    <a:pt x="146" y="466"/>
                    <a:pt x="146" y="466"/>
                    <a:pt x="146" y="466"/>
                  </a:cubicBezTo>
                  <a:cubicBezTo>
                    <a:pt x="150" y="474"/>
                    <a:pt x="154" y="480"/>
                    <a:pt x="158" y="482"/>
                  </a:cubicBezTo>
                  <a:cubicBezTo>
                    <a:pt x="163" y="485"/>
                    <a:pt x="169" y="486"/>
                    <a:pt x="178" y="486"/>
                  </a:cubicBezTo>
                  <a:cubicBezTo>
                    <a:pt x="188" y="486"/>
                    <a:pt x="196" y="484"/>
                    <a:pt x="200" y="481"/>
                  </a:cubicBezTo>
                  <a:close/>
                </a:path>
              </a:pathLst>
            </a:custGeom>
            <a:solidFill>
              <a:srgbClr val="3C3D47"/>
            </a:solidFill>
            <a:ln>
              <a:noFill/>
            </a:ln>
          </p:spPr>
          <p:txBody>
            <a:bodyPr anchor="t" anchorCtr="0" bIns="22860" compatLnSpc="1" lIns="45720" numCol="1" rIns="45720" tIns="22860" vert="horz" wrap="square">
              <a:prstTxWarp prst="textNoShape">
                <a:avLst/>
              </a:prstTxWarp>
            </a:bodyPr>
            <a:lstStyle/>
            <a:p>
              <a:endParaRPr lang="ru-RU" sz="900">
                <a:ea charset="-122" pitchFamily="2" typeface="造字工房尚雅（非商用）常规体"/>
                <a:cs typeface="+mn-ea"/>
                <a:sym typeface="+mn-lt"/>
              </a:endParaRPr>
            </a:p>
          </p:txBody>
        </p:sp>
      </p:grpSp>
    </p:spTree>
    <p:extLst>
      <p:ext uri="{BB962C8B-B14F-4D97-AF65-F5344CB8AC3E}">
        <p14:creationId val="2115989187"/>
      </p:ext>
    </p:extLst>
  </p:cSld>
  <p:clrMapOvr>
    <a:masterClrMapping/>
  </p:clrMapOvr>
  <mc:AlternateContent>
    <mc:Choice Requires="p14">
      <p:transition advClick="0" p14:dur="1500" spd="slow">
        <p:random/>
      </p:transition>
    </mc:Choice>
    <mc:Fallback>
      <p:transition advClick="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31" presetSubtype="0">
                                  <p:stCondLst>
                                    <p:cond delay="500"/>
                                  </p:stCondLst>
                                  <p:childTnLst>
                                    <p:set>
                                      <p:cBhvr>
                                        <p:cTn dur="1" fill="hold" id="6">
                                          <p:stCondLst>
                                            <p:cond delay="0"/>
                                          </p:stCondLst>
                                        </p:cTn>
                                        <p:tgtEl>
                                          <p:spTgt spid="3"/>
                                        </p:tgtEl>
                                        <p:attrNameLst>
                                          <p:attrName>style.visibility</p:attrName>
                                        </p:attrNameLst>
                                      </p:cBhvr>
                                      <p:to>
                                        <p:strVal val="visible"/>
                                      </p:to>
                                    </p:set>
                                    <p:anim calcmode="lin" valueType="num">
                                      <p:cBhvr>
                                        <p:cTn dur="1000" fill="hold" id="7"/>
                                        <p:tgtEl>
                                          <p:spTgt spid="3"/>
                                        </p:tgtEl>
                                        <p:attrNameLst>
                                          <p:attrName>ppt_w</p:attrName>
                                        </p:attrNameLst>
                                      </p:cBhvr>
                                      <p:tavLst>
                                        <p:tav tm="0">
                                          <p:val>
                                            <p:fltVal val="0"/>
                                          </p:val>
                                        </p:tav>
                                        <p:tav tm="100000">
                                          <p:val>
                                            <p:strVal val="#ppt_w"/>
                                          </p:val>
                                        </p:tav>
                                      </p:tavLst>
                                    </p:anim>
                                    <p:anim calcmode="lin" valueType="num">
                                      <p:cBhvr>
                                        <p:cTn dur="1000" fill="hold" id="8"/>
                                        <p:tgtEl>
                                          <p:spTgt spid="3"/>
                                        </p:tgtEl>
                                        <p:attrNameLst>
                                          <p:attrName>ppt_h</p:attrName>
                                        </p:attrNameLst>
                                      </p:cBhvr>
                                      <p:tavLst>
                                        <p:tav tm="0">
                                          <p:val>
                                            <p:fltVal val="0"/>
                                          </p:val>
                                        </p:tav>
                                        <p:tav tm="100000">
                                          <p:val>
                                            <p:strVal val="#ppt_h"/>
                                          </p:val>
                                        </p:tav>
                                      </p:tavLst>
                                    </p:anim>
                                    <p:anim calcmode="lin" valueType="num">
                                      <p:cBhvr>
                                        <p:cTn dur="1000" fill="hold" id="9"/>
                                        <p:tgtEl>
                                          <p:spTgt spid="3"/>
                                        </p:tgtEl>
                                        <p:attrNameLst>
                                          <p:attrName>style.rotation</p:attrName>
                                        </p:attrNameLst>
                                      </p:cBhvr>
                                      <p:tavLst>
                                        <p:tav tm="0">
                                          <p:val>
                                            <p:fltVal val="90"/>
                                          </p:val>
                                        </p:tav>
                                        <p:tav tm="100000">
                                          <p:val>
                                            <p:fltVal val="0"/>
                                          </p:val>
                                        </p:tav>
                                      </p:tavLst>
                                    </p:anim>
                                    <p:animEffect filter="fade" transition="in">
                                      <p:cBhvr>
                                        <p:cTn dur="1000" id="10"/>
                                        <p:tgtEl>
                                          <p:spTgt spid="3"/>
                                        </p:tgtEl>
                                      </p:cBhvr>
                                    </p:animEffect>
                                  </p:childTnLst>
                                </p:cTn>
                              </p:par>
                              <p:par>
                                <p:cTn fill="hold" id="11" nodeType="withEffect" presetClass="entr" presetID="31" presetSubtype="0">
                                  <p:stCondLst>
                                    <p:cond delay="500"/>
                                  </p:stCondLst>
                                  <p:childTnLst>
                                    <p:set>
                                      <p:cBhvr>
                                        <p:cTn dur="1" fill="hold" id="12">
                                          <p:stCondLst>
                                            <p:cond delay="0"/>
                                          </p:stCondLst>
                                        </p:cTn>
                                        <p:tgtEl>
                                          <p:spTgt spid="4"/>
                                        </p:tgtEl>
                                        <p:attrNameLst>
                                          <p:attrName>style.visibility</p:attrName>
                                        </p:attrNameLst>
                                      </p:cBhvr>
                                      <p:to>
                                        <p:strVal val="visible"/>
                                      </p:to>
                                    </p:set>
                                    <p:anim calcmode="lin" valueType="num">
                                      <p:cBhvr>
                                        <p:cTn dur="1000" fill="hold" id="13"/>
                                        <p:tgtEl>
                                          <p:spTgt spid="4"/>
                                        </p:tgtEl>
                                        <p:attrNameLst>
                                          <p:attrName>ppt_w</p:attrName>
                                        </p:attrNameLst>
                                      </p:cBhvr>
                                      <p:tavLst>
                                        <p:tav tm="0">
                                          <p:val>
                                            <p:fltVal val="0"/>
                                          </p:val>
                                        </p:tav>
                                        <p:tav tm="100000">
                                          <p:val>
                                            <p:strVal val="#ppt_w"/>
                                          </p:val>
                                        </p:tav>
                                      </p:tavLst>
                                    </p:anim>
                                    <p:anim calcmode="lin" valueType="num">
                                      <p:cBhvr>
                                        <p:cTn dur="1000" fill="hold" id="14"/>
                                        <p:tgtEl>
                                          <p:spTgt spid="4"/>
                                        </p:tgtEl>
                                        <p:attrNameLst>
                                          <p:attrName>ppt_h</p:attrName>
                                        </p:attrNameLst>
                                      </p:cBhvr>
                                      <p:tavLst>
                                        <p:tav tm="0">
                                          <p:val>
                                            <p:fltVal val="0"/>
                                          </p:val>
                                        </p:tav>
                                        <p:tav tm="100000">
                                          <p:val>
                                            <p:strVal val="#ppt_h"/>
                                          </p:val>
                                        </p:tav>
                                      </p:tavLst>
                                    </p:anim>
                                    <p:anim calcmode="lin" valueType="num">
                                      <p:cBhvr>
                                        <p:cTn dur="1000" fill="hold" id="15"/>
                                        <p:tgtEl>
                                          <p:spTgt spid="4"/>
                                        </p:tgtEl>
                                        <p:attrNameLst>
                                          <p:attrName>style.rotation</p:attrName>
                                        </p:attrNameLst>
                                      </p:cBhvr>
                                      <p:tavLst>
                                        <p:tav tm="0">
                                          <p:val>
                                            <p:fltVal val="90"/>
                                          </p:val>
                                        </p:tav>
                                        <p:tav tm="100000">
                                          <p:val>
                                            <p:fltVal val="0"/>
                                          </p:val>
                                        </p:tav>
                                      </p:tavLst>
                                    </p:anim>
                                    <p:animEffect filter="fade" transition="in">
                                      <p:cBhvr>
                                        <p:cTn dur="1000" id="16"/>
                                        <p:tgtEl>
                                          <p:spTgt spid="4"/>
                                        </p:tgtEl>
                                      </p:cBhvr>
                                    </p:animEffect>
                                  </p:childTnLst>
                                </p:cTn>
                              </p:par>
                              <p:par>
                                <p:cTn fill="hold" id="17" nodeType="withEffect" presetClass="entr" presetID="31" presetSubtype="0">
                                  <p:stCondLst>
                                    <p:cond delay="500"/>
                                  </p:stCondLst>
                                  <p:childTnLst>
                                    <p:set>
                                      <p:cBhvr>
                                        <p:cTn dur="1" fill="hold" id="18">
                                          <p:stCondLst>
                                            <p:cond delay="0"/>
                                          </p:stCondLst>
                                        </p:cTn>
                                        <p:tgtEl>
                                          <p:spTgt spid="5"/>
                                        </p:tgtEl>
                                        <p:attrNameLst>
                                          <p:attrName>style.visibility</p:attrName>
                                        </p:attrNameLst>
                                      </p:cBhvr>
                                      <p:to>
                                        <p:strVal val="visible"/>
                                      </p:to>
                                    </p:set>
                                    <p:anim calcmode="lin" valueType="num">
                                      <p:cBhvr>
                                        <p:cTn dur="1000" fill="hold" id="19"/>
                                        <p:tgtEl>
                                          <p:spTgt spid="5"/>
                                        </p:tgtEl>
                                        <p:attrNameLst>
                                          <p:attrName>ppt_w</p:attrName>
                                        </p:attrNameLst>
                                      </p:cBhvr>
                                      <p:tavLst>
                                        <p:tav tm="0">
                                          <p:val>
                                            <p:fltVal val="0"/>
                                          </p:val>
                                        </p:tav>
                                        <p:tav tm="100000">
                                          <p:val>
                                            <p:strVal val="#ppt_w"/>
                                          </p:val>
                                        </p:tav>
                                      </p:tavLst>
                                    </p:anim>
                                    <p:anim calcmode="lin" valueType="num">
                                      <p:cBhvr>
                                        <p:cTn dur="1000" fill="hold" id="20"/>
                                        <p:tgtEl>
                                          <p:spTgt spid="5"/>
                                        </p:tgtEl>
                                        <p:attrNameLst>
                                          <p:attrName>ppt_h</p:attrName>
                                        </p:attrNameLst>
                                      </p:cBhvr>
                                      <p:tavLst>
                                        <p:tav tm="0">
                                          <p:val>
                                            <p:fltVal val="0"/>
                                          </p:val>
                                        </p:tav>
                                        <p:tav tm="100000">
                                          <p:val>
                                            <p:strVal val="#ppt_h"/>
                                          </p:val>
                                        </p:tav>
                                      </p:tavLst>
                                    </p:anim>
                                    <p:anim calcmode="lin" valueType="num">
                                      <p:cBhvr>
                                        <p:cTn dur="1000" fill="hold" id="21"/>
                                        <p:tgtEl>
                                          <p:spTgt spid="5"/>
                                        </p:tgtEl>
                                        <p:attrNameLst>
                                          <p:attrName>style.rotation</p:attrName>
                                        </p:attrNameLst>
                                      </p:cBhvr>
                                      <p:tavLst>
                                        <p:tav tm="0">
                                          <p:val>
                                            <p:fltVal val="90"/>
                                          </p:val>
                                        </p:tav>
                                        <p:tav tm="100000">
                                          <p:val>
                                            <p:fltVal val="0"/>
                                          </p:val>
                                        </p:tav>
                                      </p:tavLst>
                                    </p:anim>
                                    <p:animEffect filter="fade" transition="in">
                                      <p:cBhvr>
                                        <p:cTn dur="1000" id="22"/>
                                        <p:tgtEl>
                                          <p:spTgt spid="5"/>
                                        </p:tgtEl>
                                      </p:cBhvr>
                                    </p:animEffect>
                                  </p:childTnLst>
                                </p:cTn>
                              </p:par>
                              <p:par>
                                <p:cTn fill="hold" id="23" nodeType="withEffect" presetClass="entr" presetID="31" presetSubtype="0">
                                  <p:stCondLst>
                                    <p:cond delay="500"/>
                                  </p:stCondLst>
                                  <p:childTnLst>
                                    <p:set>
                                      <p:cBhvr>
                                        <p:cTn dur="1" fill="hold" id="24">
                                          <p:stCondLst>
                                            <p:cond delay="0"/>
                                          </p:stCondLst>
                                        </p:cTn>
                                        <p:tgtEl>
                                          <p:spTgt spid="6"/>
                                        </p:tgtEl>
                                        <p:attrNameLst>
                                          <p:attrName>style.visibility</p:attrName>
                                        </p:attrNameLst>
                                      </p:cBhvr>
                                      <p:to>
                                        <p:strVal val="visible"/>
                                      </p:to>
                                    </p:set>
                                    <p:anim calcmode="lin" valueType="num">
                                      <p:cBhvr>
                                        <p:cTn dur="1000" fill="hold" id="25"/>
                                        <p:tgtEl>
                                          <p:spTgt spid="6"/>
                                        </p:tgtEl>
                                        <p:attrNameLst>
                                          <p:attrName>ppt_w</p:attrName>
                                        </p:attrNameLst>
                                      </p:cBhvr>
                                      <p:tavLst>
                                        <p:tav tm="0">
                                          <p:val>
                                            <p:fltVal val="0"/>
                                          </p:val>
                                        </p:tav>
                                        <p:tav tm="100000">
                                          <p:val>
                                            <p:strVal val="#ppt_w"/>
                                          </p:val>
                                        </p:tav>
                                      </p:tavLst>
                                    </p:anim>
                                    <p:anim calcmode="lin" valueType="num">
                                      <p:cBhvr>
                                        <p:cTn dur="1000" fill="hold" id="26"/>
                                        <p:tgtEl>
                                          <p:spTgt spid="6"/>
                                        </p:tgtEl>
                                        <p:attrNameLst>
                                          <p:attrName>ppt_h</p:attrName>
                                        </p:attrNameLst>
                                      </p:cBhvr>
                                      <p:tavLst>
                                        <p:tav tm="0">
                                          <p:val>
                                            <p:fltVal val="0"/>
                                          </p:val>
                                        </p:tav>
                                        <p:tav tm="100000">
                                          <p:val>
                                            <p:strVal val="#ppt_h"/>
                                          </p:val>
                                        </p:tav>
                                      </p:tavLst>
                                    </p:anim>
                                    <p:anim calcmode="lin" valueType="num">
                                      <p:cBhvr>
                                        <p:cTn dur="1000" fill="hold" id="27"/>
                                        <p:tgtEl>
                                          <p:spTgt spid="6"/>
                                        </p:tgtEl>
                                        <p:attrNameLst>
                                          <p:attrName>style.rotation</p:attrName>
                                        </p:attrNameLst>
                                      </p:cBhvr>
                                      <p:tavLst>
                                        <p:tav tm="0">
                                          <p:val>
                                            <p:fltVal val="90"/>
                                          </p:val>
                                        </p:tav>
                                        <p:tav tm="100000">
                                          <p:val>
                                            <p:fltVal val="0"/>
                                          </p:val>
                                        </p:tav>
                                      </p:tavLst>
                                    </p:anim>
                                    <p:animEffect filter="fade" transition="in">
                                      <p:cBhvr>
                                        <p:cTn dur="1000" id="28"/>
                                        <p:tgtEl>
                                          <p:spTgt spid="6"/>
                                        </p:tgtEl>
                                      </p:cBhvr>
                                    </p:animEffect>
                                  </p:childTnLst>
                                </p:cTn>
                              </p:par>
                              <p:par>
                                <p:cTn fill="hold" id="29" nodeType="withEffect" presetClass="entr" presetID="31" presetSubtype="0">
                                  <p:stCondLst>
                                    <p:cond delay="500"/>
                                  </p:stCondLst>
                                  <p:childTnLst>
                                    <p:set>
                                      <p:cBhvr>
                                        <p:cTn dur="1" fill="hold" id="30">
                                          <p:stCondLst>
                                            <p:cond delay="0"/>
                                          </p:stCondLst>
                                        </p:cTn>
                                        <p:tgtEl>
                                          <p:spTgt spid="7"/>
                                        </p:tgtEl>
                                        <p:attrNameLst>
                                          <p:attrName>style.visibility</p:attrName>
                                        </p:attrNameLst>
                                      </p:cBhvr>
                                      <p:to>
                                        <p:strVal val="visible"/>
                                      </p:to>
                                    </p:set>
                                    <p:anim calcmode="lin" valueType="num">
                                      <p:cBhvr>
                                        <p:cTn dur="1000" fill="hold" id="31"/>
                                        <p:tgtEl>
                                          <p:spTgt spid="7"/>
                                        </p:tgtEl>
                                        <p:attrNameLst>
                                          <p:attrName>ppt_w</p:attrName>
                                        </p:attrNameLst>
                                      </p:cBhvr>
                                      <p:tavLst>
                                        <p:tav tm="0">
                                          <p:val>
                                            <p:fltVal val="0"/>
                                          </p:val>
                                        </p:tav>
                                        <p:tav tm="100000">
                                          <p:val>
                                            <p:strVal val="#ppt_w"/>
                                          </p:val>
                                        </p:tav>
                                      </p:tavLst>
                                    </p:anim>
                                    <p:anim calcmode="lin" valueType="num">
                                      <p:cBhvr>
                                        <p:cTn dur="1000" fill="hold" id="32"/>
                                        <p:tgtEl>
                                          <p:spTgt spid="7"/>
                                        </p:tgtEl>
                                        <p:attrNameLst>
                                          <p:attrName>ppt_h</p:attrName>
                                        </p:attrNameLst>
                                      </p:cBhvr>
                                      <p:tavLst>
                                        <p:tav tm="0">
                                          <p:val>
                                            <p:fltVal val="0"/>
                                          </p:val>
                                        </p:tav>
                                        <p:tav tm="100000">
                                          <p:val>
                                            <p:strVal val="#ppt_h"/>
                                          </p:val>
                                        </p:tav>
                                      </p:tavLst>
                                    </p:anim>
                                    <p:anim calcmode="lin" valueType="num">
                                      <p:cBhvr>
                                        <p:cTn dur="1000" fill="hold" id="33"/>
                                        <p:tgtEl>
                                          <p:spTgt spid="7"/>
                                        </p:tgtEl>
                                        <p:attrNameLst>
                                          <p:attrName>style.rotation</p:attrName>
                                        </p:attrNameLst>
                                      </p:cBhvr>
                                      <p:tavLst>
                                        <p:tav tm="0">
                                          <p:val>
                                            <p:fltVal val="90"/>
                                          </p:val>
                                        </p:tav>
                                        <p:tav tm="100000">
                                          <p:val>
                                            <p:fltVal val="0"/>
                                          </p:val>
                                        </p:tav>
                                      </p:tavLst>
                                    </p:anim>
                                    <p:animEffect filter="fade" transition="in">
                                      <p:cBhvr>
                                        <p:cTn dur="1000" id="34"/>
                                        <p:tgtEl>
                                          <p:spTgt spid="7"/>
                                        </p:tgtEl>
                                      </p:cBhvr>
                                    </p:animEffect>
                                  </p:childTnLst>
                                </p:cTn>
                              </p:par>
                              <p:par>
                                <p:cTn fill="hold" id="35" nodeType="withEffect" presetClass="entr" presetID="31" presetSubtype="0">
                                  <p:stCondLst>
                                    <p:cond delay="500"/>
                                  </p:stCondLst>
                                  <p:childTnLst>
                                    <p:set>
                                      <p:cBhvr>
                                        <p:cTn dur="1" fill="hold" id="36">
                                          <p:stCondLst>
                                            <p:cond delay="0"/>
                                          </p:stCondLst>
                                        </p:cTn>
                                        <p:tgtEl>
                                          <p:spTgt spid="8"/>
                                        </p:tgtEl>
                                        <p:attrNameLst>
                                          <p:attrName>style.visibility</p:attrName>
                                        </p:attrNameLst>
                                      </p:cBhvr>
                                      <p:to>
                                        <p:strVal val="visible"/>
                                      </p:to>
                                    </p:set>
                                    <p:anim calcmode="lin" valueType="num">
                                      <p:cBhvr>
                                        <p:cTn dur="1000" fill="hold" id="37"/>
                                        <p:tgtEl>
                                          <p:spTgt spid="8"/>
                                        </p:tgtEl>
                                        <p:attrNameLst>
                                          <p:attrName>ppt_w</p:attrName>
                                        </p:attrNameLst>
                                      </p:cBhvr>
                                      <p:tavLst>
                                        <p:tav tm="0">
                                          <p:val>
                                            <p:fltVal val="0"/>
                                          </p:val>
                                        </p:tav>
                                        <p:tav tm="100000">
                                          <p:val>
                                            <p:strVal val="#ppt_w"/>
                                          </p:val>
                                        </p:tav>
                                      </p:tavLst>
                                    </p:anim>
                                    <p:anim calcmode="lin" valueType="num">
                                      <p:cBhvr>
                                        <p:cTn dur="1000" fill="hold" id="38"/>
                                        <p:tgtEl>
                                          <p:spTgt spid="8"/>
                                        </p:tgtEl>
                                        <p:attrNameLst>
                                          <p:attrName>ppt_h</p:attrName>
                                        </p:attrNameLst>
                                      </p:cBhvr>
                                      <p:tavLst>
                                        <p:tav tm="0">
                                          <p:val>
                                            <p:fltVal val="0"/>
                                          </p:val>
                                        </p:tav>
                                        <p:tav tm="100000">
                                          <p:val>
                                            <p:strVal val="#ppt_h"/>
                                          </p:val>
                                        </p:tav>
                                      </p:tavLst>
                                    </p:anim>
                                    <p:anim calcmode="lin" valueType="num">
                                      <p:cBhvr>
                                        <p:cTn dur="1000" fill="hold" id="39"/>
                                        <p:tgtEl>
                                          <p:spTgt spid="8"/>
                                        </p:tgtEl>
                                        <p:attrNameLst>
                                          <p:attrName>style.rotation</p:attrName>
                                        </p:attrNameLst>
                                      </p:cBhvr>
                                      <p:tavLst>
                                        <p:tav tm="0">
                                          <p:val>
                                            <p:fltVal val="90"/>
                                          </p:val>
                                        </p:tav>
                                        <p:tav tm="100000">
                                          <p:val>
                                            <p:fltVal val="0"/>
                                          </p:val>
                                        </p:tav>
                                      </p:tavLst>
                                    </p:anim>
                                    <p:animEffect filter="fade" transition="in">
                                      <p:cBhvr>
                                        <p:cTn dur="1000" id="40"/>
                                        <p:tgtEl>
                                          <p:spTgt spid="8"/>
                                        </p:tgtEl>
                                      </p:cBhvr>
                                    </p:animEffect>
                                  </p:childTnLst>
                                </p:cTn>
                              </p:par>
                              <p:par>
                                <p:cTn fill="hold" id="41" nodeType="withEffect" presetClass="entr" presetID="31" presetSubtype="0">
                                  <p:stCondLst>
                                    <p:cond delay="500"/>
                                  </p:stCondLst>
                                  <p:childTnLst>
                                    <p:set>
                                      <p:cBhvr>
                                        <p:cTn dur="1" fill="hold" id="42">
                                          <p:stCondLst>
                                            <p:cond delay="0"/>
                                          </p:stCondLst>
                                        </p:cTn>
                                        <p:tgtEl>
                                          <p:spTgt spid="9"/>
                                        </p:tgtEl>
                                        <p:attrNameLst>
                                          <p:attrName>style.visibility</p:attrName>
                                        </p:attrNameLst>
                                      </p:cBhvr>
                                      <p:to>
                                        <p:strVal val="visible"/>
                                      </p:to>
                                    </p:set>
                                    <p:anim calcmode="lin" valueType="num">
                                      <p:cBhvr>
                                        <p:cTn dur="1000" fill="hold" id="43"/>
                                        <p:tgtEl>
                                          <p:spTgt spid="9"/>
                                        </p:tgtEl>
                                        <p:attrNameLst>
                                          <p:attrName>ppt_w</p:attrName>
                                        </p:attrNameLst>
                                      </p:cBhvr>
                                      <p:tavLst>
                                        <p:tav tm="0">
                                          <p:val>
                                            <p:fltVal val="0"/>
                                          </p:val>
                                        </p:tav>
                                        <p:tav tm="100000">
                                          <p:val>
                                            <p:strVal val="#ppt_w"/>
                                          </p:val>
                                        </p:tav>
                                      </p:tavLst>
                                    </p:anim>
                                    <p:anim calcmode="lin" valueType="num">
                                      <p:cBhvr>
                                        <p:cTn dur="1000" fill="hold" id="44"/>
                                        <p:tgtEl>
                                          <p:spTgt spid="9"/>
                                        </p:tgtEl>
                                        <p:attrNameLst>
                                          <p:attrName>ppt_h</p:attrName>
                                        </p:attrNameLst>
                                      </p:cBhvr>
                                      <p:tavLst>
                                        <p:tav tm="0">
                                          <p:val>
                                            <p:fltVal val="0"/>
                                          </p:val>
                                        </p:tav>
                                        <p:tav tm="100000">
                                          <p:val>
                                            <p:strVal val="#ppt_h"/>
                                          </p:val>
                                        </p:tav>
                                      </p:tavLst>
                                    </p:anim>
                                    <p:anim calcmode="lin" valueType="num">
                                      <p:cBhvr>
                                        <p:cTn dur="1000" fill="hold" id="45"/>
                                        <p:tgtEl>
                                          <p:spTgt spid="9"/>
                                        </p:tgtEl>
                                        <p:attrNameLst>
                                          <p:attrName>style.rotation</p:attrName>
                                        </p:attrNameLst>
                                      </p:cBhvr>
                                      <p:tavLst>
                                        <p:tav tm="0">
                                          <p:val>
                                            <p:fltVal val="90"/>
                                          </p:val>
                                        </p:tav>
                                        <p:tav tm="100000">
                                          <p:val>
                                            <p:fltVal val="0"/>
                                          </p:val>
                                        </p:tav>
                                      </p:tavLst>
                                    </p:anim>
                                    <p:animEffect filter="fade" transition="in">
                                      <p:cBhvr>
                                        <p:cTn dur="1000" id="46"/>
                                        <p:tgtEl>
                                          <p:spTgt spid="9"/>
                                        </p:tgtEl>
                                      </p:cBhvr>
                                    </p:animEffect>
                                  </p:childTnLst>
                                </p:cTn>
                              </p:par>
                              <p:par>
                                <p:cTn fill="hold" id="47" nodeType="withEffect" presetClass="entr" presetID="31" presetSubtype="0">
                                  <p:stCondLst>
                                    <p:cond delay="500"/>
                                  </p:stCondLst>
                                  <p:childTnLst>
                                    <p:set>
                                      <p:cBhvr>
                                        <p:cTn dur="1" fill="hold" id="48">
                                          <p:stCondLst>
                                            <p:cond delay="0"/>
                                          </p:stCondLst>
                                        </p:cTn>
                                        <p:tgtEl>
                                          <p:spTgt spid="10"/>
                                        </p:tgtEl>
                                        <p:attrNameLst>
                                          <p:attrName>style.visibility</p:attrName>
                                        </p:attrNameLst>
                                      </p:cBhvr>
                                      <p:to>
                                        <p:strVal val="visible"/>
                                      </p:to>
                                    </p:set>
                                    <p:anim calcmode="lin" valueType="num">
                                      <p:cBhvr>
                                        <p:cTn dur="1000" fill="hold" id="49"/>
                                        <p:tgtEl>
                                          <p:spTgt spid="10"/>
                                        </p:tgtEl>
                                        <p:attrNameLst>
                                          <p:attrName>ppt_w</p:attrName>
                                        </p:attrNameLst>
                                      </p:cBhvr>
                                      <p:tavLst>
                                        <p:tav tm="0">
                                          <p:val>
                                            <p:fltVal val="0"/>
                                          </p:val>
                                        </p:tav>
                                        <p:tav tm="100000">
                                          <p:val>
                                            <p:strVal val="#ppt_w"/>
                                          </p:val>
                                        </p:tav>
                                      </p:tavLst>
                                    </p:anim>
                                    <p:anim calcmode="lin" valueType="num">
                                      <p:cBhvr>
                                        <p:cTn dur="1000" fill="hold" id="50"/>
                                        <p:tgtEl>
                                          <p:spTgt spid="10"/>
                                        </p:tgtEl>
                                        <p:attrNameLst>
                                          <p:attrName>ppt_h</p:attrName>
                                        </p:attrNameLst>
                                      </p:cBhvr>
                                      <p:tavLst>
                                        <p:tav tm="0">
                                          <p:val>
                                            <p:fltVal val="0"/>
                                          </p:val>
                                        </p:tav>
                                        <p:tav tm="100000">
                                          <p:val>
                                            <p:strVal val="#ppt_h"/>
                                          </p:val>
                                        </p:tav>
                                      </p:tavLst>
                                    </p:anim>
                                    <p:anim calcmode="lin" valueType="num">
                                      <p:cBhvr>
                                        <p:cTn dur="1000" fill="hold" id="51"/>
                                        <p:tgtEl>
                                          <p:spTgt spid="10"/>
                                        </p:tgtEl>
                                        <p:attrNameLst>
                                          <p:attrName>style.rotation</p:attrName>
                                        </p:attrNameLst>
                                      </p:cBhvr>
                                      <p:tavLst>
                                        <p:tav tm="0">
                                          <p:val>
                                            <p:fltVal val="90"/>
                                          </p:val>
                                        </p:tav>
                                        <p:tav tm="100000">
                                          <p:val>
                                            <p:fltVal val="0"/>
                                          </p:val>
                                        </p:tav>
                                      </p:tavLst>
                                    </p:anim>
                                    <p:animEffect filter="fade" transition="in">
                                      <p:cBhvr>
                                        <p:cTn dur="1000" id="52"/>
                                        <p:tgtEl>
                                          <p:spTgt spid="10"/>
                                        </p:tgtEl>
                                      </p:cBhvr>
                                    </p:animEffect>
                                  </p:childTnLst>
                                </p:cTn>
                              </p:par>
                              <p:par>
                                <p:cTn fill="hold" id="53" nodeType="withEffect" presetClass="entr" presetID="31" presetSubtype="0">
                                  <p:stCondLst>
                                    <p:cond delay="500"/>
                                  </p:stCondLst>
                                  <p:childTnLst>
                                    <p:set>
                                      <p:cBhvr>
                                        <p:cTn dur="1" fill="hold" id="54">
                                          <p:stCondLst>
                                            <p:cond delay="0"/>
                                          </p:stCondLst>
                                        </p:cTn>
                                        <p:tgtEl>
                                          <p:spTgt spid="11"/>
                                        </p:tgtEl>
                                        <p:attrNameLst>
                                          <p:attrName>style.visibility</p:attrName>
                                        </p:attrNameLst>
                                      </p:cBhvr>
                                      <p:to>
                                        <p:strVal val="visible"/>
                                      </p:to>
                                    </p:set>
                                    <p:anim calcmode="lin" valueType="num">
                                      <p:cBhvr>
                                        <p:cTn dur="1000" fill="hold" id="55"/>
                                        <p:tgtEl>
                                          <p:spTgt spid="11"/>
                                        </p:tgtEl>
                                        <p:attrNameLst>
                                          <p:attrName>ppt_w</p:attrName>
                                        </p:attrNameLst>
                                      </p:cBhvr>
                                      <p:tavLst>
                                        <p:tav tm="0">
                                          <p:val>
                                            <p:fltVal val="0"/>
                                          </p:val>
                                        </p:tav>
                                        <p:tav tm="100000">
                                          <p:val>
                                            <p:strVal val="#ppt_w"/>
                                          </p:val>
                                        </p:tav>
                                      </p:tavLst>
                                    </p:anim>
                                    <p:anim calcmode="lin" valueType="num">
                                      <p:cBhvr>
                                        <p:cTn dur="1000" fill="hold" id="56"/>
                                        <p:tgtEl>
                                          <p:spTgt spid="11"/>
                                        </p:tgtEl>
                                        <p:attrNameLst>
                                          <p:attrName>ppt_h</p:attrName>
                                        </p:attrNameLst>
                                      </p:cBhvr>
                                      <p:tavLst>
                                        <p:tav tm="0">
                                          <p:val>
                                            <p:fltVal val="0"/>
                                          </p:val>
                                        </p:tav>
                                        <p:tav tm="100000">
                                          <p:val>
                                            <p:strVal val="#ppt_h"/>
                                          </p:val>
                                        </p:tav>
                                      </p:tavLst>
                                    </p:anim>
                                    <p:anim calcmode="lin" valueType="num">
                                      <p:cBhvr>
                                        <p:cTn dur="1000" fill="hold" id="57"/>
                                        <p:tgtEl>
                                          <p:spTgt spid="11"/>
                                        </p:tgtEl>
                                        <p:attrNameLst>
                                          <p:attrName>style.rotation</p:attrName>
                                        </p:attrNameLst>
                                      </p:cBhvr>
                                      <p:tavLst>
                                        <p:tav tm="0">
                                          <p:val>
                                            <p:fltVal val="90"/>
                                          </p:val>
                                        </p:tav>
                                        <p:tav tm="100000">
                                          <p:val>
                                            <p:fltVal val="0"/>
                                          </p:val>
                                        </p:tav>
                                      </p:tavLst>
                                    </p:anim>
                                    <p:animEffect filter="fade" transition="in">
                                      <p:cBhvr>
                                        <p:cTn dur="1000" id="58"/>
                                        <p:tgtEl>
                                          <p:spTgt spid="11"/>
                                        </p:tgtEl>
                                      </p:cBhvr>
                                    </p:animEffect>
                                  </p:childTnLst>
                                </p:cTn>
                              </p:par>
                              <p:par>
                                <p:cTn fill="hold" id="59" nodeType="withEffect" presetClass="entr" presetID="31" presetSubtype="0">
                                  <p:stCondLst>
                                    <p:cond delay="500"/>
                                  </p:stCondLst>
                                  <p:childTnLst>
                                    <p:set>
                                      <p:cBhvr>
                                        <p:cTn dur="1" fill="hold" id="60">
                                          <p:stCondLst>
                                            <p:cond delay="0"/>
                                          </p:stCondLst>
                                        </p:cTn>
                                        <p:tgtEl>
                                          <p:spTgt spid="12"/>
                                        </p:tgtEl>
                                        <p:attrNameLst>
                                          <p:attrName>style.visibility</p:attrName>
                                        </p:attrNameLst>
                                      </p:cBhvr>
                                      <p:to>
                                        <p:strVal val="visible"/>
                                      </p:to>
                                    </p:set>
                                    <p:anim calcmode="lin" valueType="num">
                                      <p:cBhvr>
                                        <p:cTn dur="1000" fill="hold" id="61"/>
                                        <p:tgtEl>
                                          <p:spTgt spid="12"/>
                                        </p:tgtEl>
                                        <p:attrNameLst>
                                          <p:attrName>ppt_w</p:attrName>
                                        </p:attrNameLst>
                                      </p:cBhvr>
                                      <p:tavLst>
                                        <p:tav tm="0">
                                          <p:val>
                                            <p:fltVal val="0"/>
                                          </p:val>
                                        </p:tav>
                                        <p:tav tm="100000">
                                          <p:val>
                                            <p:strVal val="#ppt_w"/>
                                          </p:val>
                                        </p:tav>
                                      </p:tavLst>
                                    </p:anim>
                                    <p:anim calcmode="lin" valueType="num">
                                      <p:cBhvr>
                                        <p:cTn dur="1000" fill="hold" id="62"/>
                                        <p:tgtEl>
                                          <p:spTgt spid="12"/>
                                        </p:tgtEl>
                                        <p:attrNameLst>
                                          <p:attrName>ppt_h</p:attrName>
                                        </p:attrNameLst>
                                      </p:cBhvr>
                                      <p:tavLst>
                                        <p:tav tm="0">
                                          <p:val>
                                            <p:fltVal val="0"/>
                                          </p:val>
                                        </p:tav>
                                        <p:tav tm="100000">
                                          <p:val>
                                            <p:strVal val="#ppt_h"/>
                                          </p:val>
                                        </p:tav>
                                      </p:tavLst>
                                    </p:anim>
                                    <p:anim calcmode="lin" valueType="num">
                                      <p:cBhvr>
                                        <p:cTn dur="1000" fill="hold" id="63"/>
                                        <p:tgtEl>
                                          <p:spTgt spid="12"/>
                                        </p:tgtEl>
                                        <p:attrNameLst>
                                          <p:attrName>style.rotation</p:attrName>
                                        </p:attrNameLst>
                                      </p:cBhvr>
                                      <p:tavLst>
                                        <p:tav tm="0">
                                          <p:val>
                                            <p:fltVal val="90"/>
                                          </p:val>
                                        </p:tav>
                                        <p:tav tm="100000">
                                          <p:val>
                                            <p:fltVal val="0"/>
                                          </p:val>
                                        </p:tav>
                                      </p:tavLst>
                                    </p:anim>
                                    <p:animEffect filter="fade" transition="in">
                                      <p:cBhvr>
                                        <p:cTn dur="1000" id="64"/>
                                        <p:tgtEl>
                                          <p:spTgt spid="12"/>
                                        </p:tgtEl>
                                      </p:cBhvr>
                                    </p:animEffect>
                                  </p:childTnLst>
                                </p:cTn>
                              </p:par>
                              <p:par>
                                <p:cTn fill="hold" id="65" nodeType="withEffect" presetClass="entr" presetID="31" presetSubtype="0">
                                  <p:stCondLst>
                                    <p:cond delay="500"/>
                                  </p:stCondLst>
                                  <p:childTnLst>
                                    <p:set>
                                      <p:cBhvr>
                                        <p:cTn dur="1" fill="hold" id="66">
                                          <p:stCondLst>
                                            <p:cond delay="0"/>
                                          </p:stCondLst>
                                        </p:cTn>
                                        <p:tgtEl>
                                          <p:spTgt spid="13"/>
                                        </p:tgtEl>
                                        <p:attrNameLst>
                                          <p:attrName>style.visibility</p:attrName>
                                        </p:attrNameLst>
                                      </p:cBhvr>
                                      <p:to>
                                        <p:strVal val="visible"/>
                                      </p:to>
                                    </p:set>
                                    <p:anim calcmode="lin" valueType="num">
                                      <p:cBhvr>
                                        <p:cTn dur="1000" fill="hold" id="67"/>
                                        <p:tgtEl>
                                          <p:spTgt spid="13"/>
                                        </p:tgtEl>
                                        <p:attrNameLst>
                                          <p:attrName>ppt_w</p:attrName>
                                        </p:attrNameLst>
                                      </p:cBhvr>
                                      <p:tavLst>
                                        <p:tav tm="0">
                                          <p:val>
                                            <p:fltVal val="0"/>
                                          </p:val>
                                        </p:tav>
                                        <p:tav tm="100000">
                                          <p:val>
                                            <p:strVal val="#ppt_w"/>
                                          </p:val>
                                        </p:tav>
                                      </p:tavLst>
                                    </p:anim>
                                    <p:anim calcmode="lin" valueType="num">
                                      <p:cBhvr>
                                        <p:cTn dur="1000" fill="hold" id="68"/>
                                        <p:tgtEl>
                                          <p:spTgt spid="13"/>
                                        </p:tgtEl>
                                        <p:attrNameLst>
                                          <p:attrName>ppt_h</p:attrName>
                                        </p:attrNameLst>
                                      </p:cBhvr>
                                      <p:tavLst>
                                        <p:tav tm="0">
                                          <p:val>
                                            <p:fltVal val="0"/>
                                          </p:val>
                                        </p:tav>
                                        <p:tav tm="100000">
                                          <p:val>
                                            <p:strVal val="#ppt_h"/>
                                          </p:val>
                                        </p:tav>
                                      </p:tavLst>
                                    </p:anim>
                                    <p:anim calcmode="lin" valueType="num">
                                      <p:cBhvr>
                                        <p:cTn dur="1000" fill="hold" id="69"/>
                                        <p:tgtEl>
                                          <p:spTgt spid="13"/>
                                        </p:tgtEl>
                                        <p:attrNameLst>
                                          <p:attrName>style.rotation</p:attrName>
                                        </p:attrNameLst>
                                      </p:cBhvr>
                                      <p:tavLst>
                                        <p:tav tm="0">
                                          <p:val>
                                            <p:fltVal val="90"/>
                                          </p:val>
                                        </p:tav>
                                        <p:tav tm="100000">
                                          <p:val>
                                            <p:fltVal val="0"/>
                                          </p:val>
                                        </p:tav>
                                      </p:tavLst>
                                    </p:anim>
                                    <p:animEffect filter="fade" transition="in">
                                      <p:cBhvr>
                                        <p:cTn dur="1000" id="70"/>
                                        <p:tgtEl>
                                          <p:spTgt spid="13"/>
                                        </p:tgtEl>
                                      </p:cBhvr>
                                    </p:animEffect>
                                  </p:childTnLst>
                                </p:cTn>
                              </p:par>
                              <p:par>
                                <p:cTn fill="hold" id="71" nodeType="withEffect" presetClass="entr" presetID="31" presetSubtype="0">
                                  <p:stCondLst>
                                    <p:cond delay="500"/>
                                  </p:stCondLst>
                                  <p:childTnLst>
                                    <p:set>
                                      <p:cBhvr>
                                        <p:cTn dur="1" fill="hold" id="72">
                                          <p:stCondLst>
                                            <p:cond delay="0"/>
                                          </p:stCondLst>
                                        </p:cTn>
                                        <p:tgtEl>
                                          <p:spTgt spid="14"/>
                                        </p:tgtEl>
                                        <p:attrNameLst>
                                          <p:attrName>style.visibility</p:attrName>
                                        </p:attrNameLst>
                                      </p:cBhvr>
                                      <p:to>
                                        <p:strVal val="visible"/>
                                      </p:to>
                                    </p:set>
                                    <p:anim calcmode="lin" valueType="num">
                                      <p:cBhvr>
                                        <p:cTn dur="1000" fill="hold" id="73"/>
                                        <p:tgtEl>
                                          <p:spTgt spid="14"/>
                                        </p:tgtEl>
                                        <p:attrNameLst>
                                          <p:attrName>ppt_w</p:attrName>
                                        </p:attrNameLst>
                                      </p:cBhvr>
                                      <p:tavLst>
                                        <p:tav tm="0">
                                          <p:val>
                                            <p:fltVal val="0"/>
                                          </p:val>
                                        </p:tav>
                                        <p:tav tm="100000">
                                          <p:val>
                                            <p:strVal val="#ppt_w"/>
                                          </p:val>
                                        </p:tav>
                                      </p:tavLst>
                                    </p:anim>
                                    <p:anim calcmode="lin" valueType="num">
                                      <p:cBhvr>
                                        <p:cTn dur="1000" fill="hold" id="74"/>
                                        <p:tgtEl>
                                          <p:spTgt spid="14"/>
                                        </p:tgtEl>
                                        <p:attrNameLst>
                                          <p:attrName>ppt_h</p:attrName>
                                        </p:attrNameLst>
                                      </p:cBhvr>
                                      <p:tavLst>
                                        <p:tav tm="0">
                                          <p:val>
                                            <p:fltVal val="0"/>
                                          </p:val>
                                        </p:tav>
                                        <p:tav tm="100000">
                                          <p:val>
                                            <p:strVal val="#ppt_h"/>
                                          </p:val>
                                        </p:tav>
                                      </p:tavLst>
                                    </p:anim>
                                    <p:anim calcmode="lin" valueType="num">
                                      <p:cBhvr>
                                        <p:cTn dur="1000" fill="hold" id="75"/>
                                        <p:tgtEl>
                                          <p:spTgt spid="14"/>
                                        </p:tgtEl>
                                        <p:attrNameLst>
                                          <p:attrName>style.rotation</p:attrName>
                                        </p:attrNameLst>
                                      </p:cBhvr>
                                      <p:tavLst>
                                        <p:tav tm="0">
                                          <p:val>
                                            <p:fltVal val="90"/>
                                          </p:val>
                                        </p:tav>
                                        <p:tav tm="100000">
                                          <p:val>
                                            <p:fltVal val="0"/>
                                          </p:val>
                                        </p:tav>
                                      </p:tavLst>
                                    </p:anim>
                                    <p:animEffect filter="fade" transition="in">
                                      <p:cBhvr>
                                        <p:cTn dur="1000" id="76"/>
                                        <p:tgtEl>
                                          <p:spTgt spid="14"/>
                                        </p:tgtEl>
                                      </p:cBhvr>
                                    </p:animEffect>
                                  </p:childTnLst>
                                </p:cTn>
                              </p:par>
                              <p:par>
                                <p:cTn fill="hold" id="77" nodeType="withEffect" presetClass="entr" presetID="31" presetSubtype="0">
                                  <p:stCondLst>
                                    <p:cond delay="500"/>
                                  </p:stCondLst>
                                  <p:childTnLst>
                                    <p:set>
                                      <p:cBhvr>
                                        <p:cTn dur="1" fill="hold" id="78">
                                          <p:stCondLst>
                                            <p:cond delay="0"/>
                                          </p:stCondLst>
                                        </p:cTn>
                                        <p:tgtEl>
                                          <p:spTgt spid="15"/>
                                        </p:tgtEl>
                                        <p:attrNameLst>
                                          <p:attrName>style.visibility</p:attrName>
                                        </p:attrNameLst>
                                      </p:cBhvr>
                                      <p:to>
                                        <p:strVal val="visible"/>
                                      </p:to>
                                    </p:set>
                                    <p:anim calcmode="lin" valueType="num">
                                      <p:cBhvr>
                                        <p:cTn dur="1000" fill="hold" id="79"/>
                                        <p:tgtEl>
                                          <p:spTgt spid="15"/>
                                        </p:tgtEl>
                                        <p:attrNameLst>
                                          <p:attrName>ppt_w</p:attrName>
                                        </p:attrNameLst>
                                      </p:cBhvr>
                                      <p:tavLst>
                                        <p:tav tm="0">
                                          <p:val>
                                            <p:fltVal val="0"/>
                                          </p:val>
                                        </p:tav>
                                        <p:tav tm="100000">
                                          <p:val>
                                            <p:strVal val="#ppt_w"/>
                                          </p:val>
                                        </p:tav>
                                      </p:tavLst>
                                    </p:anim>
                                    <p:anim calcmode="lin" valueType="num">
                                      <p:cBhvr>
                                        <p:cTn dur="1000" fill="hold" id="80"/>
                                        <p:tgtEl>
                                          <p:spTgt spid="15"/>
                                        </p:tgtEl>
                                        <p:attrNameLst>
                                          <p:attrName>ppt_h</p:attrName>
                                        </p:attrNameLst>
                                      </p:cBhvr>
                                      <p:tavLst>
                                        <p:tav tm="0">
                                          <p:val>
                                            <p:fltVal val="0"/>
                                          </p:val>
                                        </p:tav>
                                        <p:tav tm="100000">
                                          <p:val>
                                            <p:strVal val="#ppt_h"/>
                                          </p:val>
                                        </p:tav>
                                      </p:tavLst>
                                    </p:anim>
                                    <p:anim calcmode="lin" valueType="num">
                                      <p:cBhvr>
                                        <p:cTn dur="1000" fill="hold" id="81"/>
                                        <p:tgtEl>
                                          <p:spTgt spid="15"/>
                                        </p:tgtEl>
                                        <p:attrNameLst>
                                          <p:attrName>style.rotation</p:attrName>
                                        </p:attrNameLst>
                                      </p:cBhvr>
                                      <p:tavLst>
                                        <p:tav tm="0">
                                          <p:val>
                                            <p:fltVal val="90"/>
                                          </p:val>
                                        </p:tav>
                                        <p:tav tm="100000">
                                          <p:val>
                                            <p:fltVal val="0"/>
                                          </p:val>
                                        </p:tav>
                                      </p:tavLst>
                                    </p:anim>
                                    <p:animEffect filter="fade" transition="in">
                                      <p:cBhvr>
                                        <p:cTn dur="1000" id="82"/>
                                        <p:tgtEl>
                                          <p:spTgt spid="15"/>
                                        </p:tgtEl>
                                      </p:cBhvr>
                                    </p:animEffect>
                                  </p:childTnLst>
                                </p:cTn>
                              </p:par>
                              <p:par>
                                <p:cTn fill="hold" id="83" nodeType="withEffect" presetClass="entr" presetID="31" presetSubtype="0">
                                  <p:stCondLst>
                                    <p:cond delay="500"/>
                                  </p:stCondLst>
                                  <p:childTnLst>
                                    <p:set>
                                      <p:cBhvr>
                                        <p:cTn dur="1" fill="hold" id="84">
                                          <p:stCondLst>
                                            <p:cond delay="0"/>
                                          </p:stCondLst>
                                        </p:cTn>
                                        <p:tgtEl>
                                          <p:spTgt spid="16"/>
                                        </p:tgtEl>
                                        <p:attrNameLst>
                                          <p:attrName>style.visibility</p:attrName>
                                        </p:attrNameLst>
                                      </p:cBhvr>
                                      <p:to>
                                        <p:strVal val="visible"/>
                                      </p:to>
                                    </p:set>
                                    <p:anim calcmode="lin" valueType="num">
                                      <p:cBhvr>
                                        <p:cTn dur="1000" fill="hold" id="85"/>
                                        <p:tgtEl>
                                          <p:spTgt spid="16"/>
                                        </p:tgtEl>
                                        <p:attrNameLst>
                                          <p:attrName>ppt_w</p:attrName>
                                        </p:attrNameLst>
                                      </p:cBhvr>
                                      <p:tavLst>
                                        <p:tav tm="0">
                                          <p:val>
                                            <p:fltVal val="0"/>
                                          </p:val>
                                        </p:tav>
                                        <p:tav tm="100000">
                                          <p:val>
                                            <p:strVal val="#ppt_w"/>
                                          </p:val>
                                        </p:tav>
                                      </p:tavLst>
                                    </p:anim>
                                    <p:anim calcmode="lin" valueType="num">
                                      <p:cBhvr>
                                        <p:cTn dur="1000" fill="hold" id="86"/>
                                        <p:tgtEl>
                                          <p:spTgt spid="16"/>
                                        </p:tgtEl>
                                        <p:attrNameLst>
                                          <p:attrName>ppt_h</p:attrName>
                                        </p:attrNameLst>
                                      </p:cBhvr>
                                      <p:tavLst>
                                        <p:tav tm="0">
                                          <p:val>
                                            <p:fltVal val="0"/>
                                          </p:val>
                                        </p:tav>
                                        <p:tav tm="100000">
                                          <p:val>
                                            <p:strVal val="#ppt_h"/>
                                          </p:val>
                                        </p:tav>
                                      </p:tavLst>
                                    </p:anim>
                                    <p:anim calcmode="lin" valueType="num">
                                      <p:cBhvr>
                                        <p:cTn dur="1000" fill="hold" id="87"/>
                                        <p:tgtEl>
                                          <p:spTgt spid="16"/>
                                        </p:tgtEl>
                                        <p:attrNameLst>
                                          <p:attrName>style.rotation</p:attrName>
                                        </p:attrNameLst>
                                      </p:cBhvr>
                                      <p:tavLst>
                                        <p:tav tm="0">
                                          <p:val>
                                            <p:fltVal val="90"/>
                                          </p:val>
                                        </p:tav>
                                        <p:tav tm="100000">
                                          <p:val>
                                            <p:fltVal val="0"/>
                                          </p:val>
                                        </p:tav>
                                      </p:tavLst>
                                    </p:anim>
                                    <p:animEffect filter="fade" transition="in">
                                      <p:cBhvr>
                                        <p:cTn dur="1000" id="88"/>
                                        <p:tgtEl>
                                          <p:spTgt spid="16"/>
                                        </p:tgtEl>
                                      </p:cBhvr>
                                    </p:animEffect>
                                  </p:childTnLst>
                                </p:cTn>
                              </p:par>
                              <p:par>
                                <p:cTn fill="hold" id="89" nodeType="withEffect" presetClass="entr" presetID="31" presetSubtype="0">
                                  <p:stCondLst>
                                    <p:cond delay="500"/>
                                  </p:stCondLst>
                                  <p:childTnLst>
                                    <p:set>
                                      <p:cBhvr>
                                        <p:cTn dur="1" fill="hold" id="90">
                                          <p:stCondLst>
                                            <p:cond delay="0"/>
                                          </p:stCondLst>
                                        </p:cTn>
                                        <p:tgtEl>
                                          <p:spTgt spid="17"/>
                                        </p:tgtEl>
                                        <p:attrNameLst>
                                          <p:attrName>style.visibility</p:attrName>
                                        </p:attrNameLst>
                                      </p:cBhvr>
                                      <p:to>
                                        <p:strVal val="visible"/>
                                      </p:to>
                                    </p:set>
                                    <p:anim calcmode="lin" valueType="num">
                                      <p:cBhvr>
                                        <p:cTn dur="1000" fill="hold" id="91"/>
                                        <p:tgtEl>
                                          <p:spTgt spid="17"/>
                                        </p:tgtEl>
                                        <p:attrNameLst>
                                          <p:attrName>ppt_w</p:attrName>
                                        </p:attrNameLst>
                                      </p:cBhvr>
                                      <p:tavLst>
                                        <p:tav tm="0">
                                          <p:val>
                                            <p:fltVal val="0"/>
                                          </p:val>
                                        </p:tav>
                                        <p:tav tm="100000">
                                          <p:val>
                                            <p:strVal val="#ppt_w"/>
                                          </p:val>
                                        </p:tav>
                                      </p:tavLst>
                                    </p:anim>
                                    <p:anim calcmode="lin" valueType="num">
                                      <p:cBhvr>
                                        <p:cTn dur="1000" fill="hold" id="92"/>
                                        <p:tgtEl>
                                          <p:spTgt spid="17"/>
                                        </p:tgtEl>
                                        <p:attrNameLst>
                                          <p:attrName>ppt_h</p:attrName>
                                        </p:attrNameLst>
                                      </p:cBhvr>
                                      <p:tavLst>
                                        <p:tav tm="0">
                                          <p:val>
                                            <p:fltVal val="0"/>
                                          </p:val>
                                        </p:tav>
                                        <p:tav tm="100000">
                                          <p:val>
                                            <p:strVal val="#ppt_h"/>
                                          </p:val>
                                        </p:tav>
                                      </p:tavLst>
                                    </p:anim>
                                    <p:anim calcmode="lin" valueType="num">
                                      <p:cBhvr>
                                        <p:cTn dur="1000" fill="hold" id="93"/>
                                        <p:tgtEl>
                                          <p:spTgt spid="17"/>
                                        </p:tgtEl>
                                        <p:attrNameLst>
                                          <p:attrName>style.rotation</p:attrName>
                                        </p:attrNameLst>
                                      </p:cBhvr>
                                      <p:tavLst>
                                        <p:tav tm="0">
                                          <p:val>
                                            <p:fltVal val="90"/>
                                          </p:val>
                                        </p:tav>
                                        <p:tav tm="100000">
                                          <p:val>
                                            <p:fltVal val="0"/>
                                          </p:val>
                                        </p:tav>
                                      </p:tavLst>
                                    </p:anim>
                                    <p:animEffect filter="fade" transition="in">
                                      <p:cBhvr>
                                        <p:cTn dur="1000" id="94"/>
                                        <p:tgtEl>
                                          <p:spTgt spid="17"/>
                                        </p:tgtEl>
                                      </p:cBhvr>
                                    </p:animEffect>
                                  </p:childTnLst>
                                </p:cTn>
                              </p:par>
                              <p:par>
                                <p:cTn fill="hold" id="95" nodeType="withEffect" presetClass="entr" presetID="31" presetSubtype="0">
                                  <p:stCondLst>
                                    <p:cond delay="500"/>
                                  </p:stCondLst>
                                  <p:childTnLst>
                                    <p:set>
                                      <p:cBhvr>
                                        <p:cTn dur="1" fill="hold" id="96">
                                          <p:stCondLst>
                                            <p:cond delay="0"/>
                                          </p:stCondLst>
                                        </p:cTn>
                                        <p:tgtEl>
                                          <p:spTgt spid="18"/>
                                        </p:tgtEl>
                                        <p:attrNameLst>
                                          <p:attrName>style.visibility</p:attrName>
                                        </p:attrNameLst>
                                      </p:cBhvr>
                                      <p:to>
                                        <p:strVal val="visible"/>
                                      </p:to>
                                    </p:set>
                                    <p:anim calcmode="lin" valueType="num">
                                      <p:cBhvr>
                                        <p:cTn dur="1000" fill="hold" id="97"/>
                                        <p:tgtEl>
                                          <p:spTgt spid="18"/>
                                        </p:tgtEl>
                                        <p:attrNameLst>
                                          <p:attrName>ppt_w</p:attrName>
                                        </p:attrNameLst>
                                      </p:cBhvr>
                                      <p:tavLst>
                                        <p:tav tm="0">
                                          <p:val>
                                            <p:fltVal val="0"/>
                                          </p:val>
                                        </p:tav>
                                        <p:tav tm="100000">
                                          <p:val>
                                            <p:strVal val="#ppt_w"/>
                                          </p:val>
                                        </p:tav>
                                      </p:tavLst>
                                    </p:anim>
                                    <p:anim calcmode="lin" valueType="num">
                                      <p:cBhvr>
                                        <p:cTn dur="1000" fill="hold" id="98"/>
                                        <p:tgtEl>
                                          <p:spTgt spid="18"/>
                                        </p:tgtEl>
                                        <p:attrNameLst>
                                          <p:attrName>ppt_h</p:attrName>
                                        </p:attrNameLst>
                                      </p:cBhvr>
                                      <p:tavLst>
                                        <p:tav tm="0">
                                          <p:val>
                                            <p:fltVal val="0"/>
                                          </p:val>
                                        </p:tav>
                                        <p:tav tm="100000">
                                          <p:val>
                                            <p:strVal val="#ppt_h"/>
                                          </p:val>
                                        </p:tav>
                                      </p:tavLst>
                                    </p:anim>
                                    <p:anim calcmode="lin" valueType="num">
                                      <p:cBhvr>
                                        <p:cTn dur="1000" fill="hold" id="99"/>
                                        <p:tgtEl>
                                          <p:spTgt spid="18"/>
                                        </p:tgtEl>
                                        <p:attrNameLst>
                                          <p:attrName>style.rotation</p:attrName>
                                        </p:attrNameLst>
                                      </p:cBhvr>
                                      <p:tavLst>
                                        <p:tav tm="0">
                                          <p:val>
                                            <p:fltVal val="90"/>
                                          </p:val>
                                        </p:tav>
                                        <p:tav tm="100000">
                                          <p:val>
                                            <p:fltVal val="0"/>
                                          </p:val>
                                        </p:tav>
                                      </p:tavLst>
                                    </p:anim>
                                    <p:animEffect filter="fade" transition="in">
                                      <p:cBhvr>
                                        <p:cTn dur="1000" id="100"/>
                                        <p:tgtEl>
                                          <p:spTgt spid="18"/>
                                        </p:tgtEl>
                                      </p:cBhvr>
                                    </p:animEffect>
                                  </p:childTnLst>
                                </p:cTn>
                              </p:par>
                              <p:par>
                                <p:cTn fill="hold" id="101" nodeType="withEffect" presetClass="entr" presetID="31" presetSubtype="0">
                                  <p:stCondLst>
                                    <p:cond delay="500"/>
                                  </p:stCondLst>
                                  <p:childTnLst>
                                    <p:set>
                                      <p:cBhvr>
                                        <p:cTn dur="1" fill="hold" id="102">
                                          <p:stCondLst>
                                            <p:cond delay="0"/>
                                          </p:stCondLst>
                                        </p:cTn>
                                        <p:tgtEl>
                                          <p:spTgt spid="19"/>
                                        </p:tgtEl>
                                        <p:attrNameLst>
                                          <p:attrName>style.visibility</p:attrName>
                                        </p:attrNameLst>
                                      </p:cBhvr>
                                      <p:to>
                                        <p:strVal val="visible"/>
                                      </p:to>
                                    </p:set>
                                    <p:anim calcmode="lin" valueType="num">
                                      <p:cBhvr>
                                        <p:cTn dur="1000" fill="hold" id="103"/>
                                        <p:tgtEl>
                                          <p:spTgt spid="19"/>
                                        </p:tgtEl>
                                        <p:attrNameLst>
                                          <p:attrName>ppt_w</p:attrName>
                                        </p:attrNameLst>
                                      </p:cBhvr>
                                      <p:tavLst>
                                        <p:tav tm="0">
                                          <p:val>
                                            <p:fltVal val="0"/>
                                          </p:val>
                                        </p:tav>
                                        <p:tav tm="100000">
                                          <p:val>
                                            <p:strVal val="#ppt_w"/>
                                          </p:val>
                                        </p:tav>
                                      </p:tavLst>
                                    </p:anim>
                                    <p:anim calcmode="lin" valueType="num">
                                      <p:cBhvr>
                                        <p:cTn dur="1000" fill="hold" id="104"/>
                                        <p:tgtEl>
                                          <p:spTgt spid="19"/>
                                        </p:tgtEl>
                                        <p:attrNameLst>
                                          <p:attrName>ppt_h</p:attrName>
                                        </p:attrNameLst>
                                      </p:cBhvr>
                                      <p:tavLst>
                                        <p:tav tm="0">
                                          <p:val>
                                            <p:fltVal val="0"/>
                                          </p:val>
                                        </p:tav>
                                        <p:tav tm="100000">
                                          <p:val>
                                            <p:strVal val="#ppt_h"/>
                                          </p:val>
                                        </p:tav>
                                      </p:tavLst>
                                    </p:anim>
                                    <p:anim calcmode="lin" valueType="num">
                                      <p:cBhvr>
                                        <p:cTn dur="1000" fill="hold" id="105"/>
                                        <p:tgtEl>
                                          <p:spTgt spid="19"/>
                                        </p:tgtEl>
                                        <p:attrNameLst>
                                          <p:attrName>style.rotation</p:attrName>
                                        </p:attrNameLst>
                                      </p:cBhvr>
                                      <p:tavLst>
                                        <p:tav tm="0">
                                          <p:val>
                                            <p:fltVal val="90"/>
                                          </p:val>
                                        </p:tav>
                                        <p:tav tm="100000">
                                          <p:val>
                                            <p:fltVal val="0"/>
                                          </p:val>
                                        </p:tav>
                                      </p:tavLst>
                                    </p:anim>
                                    <p:animEffect filter="fade" transition="in">
                                      <p:cBhvr>
                                        <p:cTn dur="1000" id="106"/>
                                        <p:tgtEl>
                                          <p:spTgt spid="19"/>
                                        </p:tgtEl>
                                      </p:cBhvr>
                                    </p:animEffect>
                                  </p:childTnLst>
                                </p:cTn>
                              </p:par>
                              <p:par>
                                <p:cTn fill="hold" grpId="0" id="107" nodeType="withEffect" presetClass="entr" presetID="31" presetSubtype="0">
                                  <p:stCondLst>
                                    <p:cond delay="500"/>
                                  </p:stCondLst>
                                  <p:childTnLst>
                                    <p:set>
                                      <p:cBhvr>
                                        <p:cTn dur="1" fill="hold" id="108">
                                          <p:stCondLst>
                                            <p:cond delay="0"/>
                                          </p:stCondLst>
                                        </p:cTn>
                                        <p:tgtEl>
                                          <p:spTgt spid="20"/>
                                        </p:tgtEl>
                                        <p:attrNameLst>
                                          <p:attrName>style.visibility</p:attrName>
                                        </p:attrNameLst>
                                      </p:cBhvr>
                                      <p:to>
                                        <p:strVal val="visible"/>
                                      </p:to>
                                    </p:set>
                                    <p:anim calcmode="lin" valueType="num">
                                      <p:cBhvr>
                                        <p:cTn dur="1000" fill="hold" id="109"/>
                                        <p:tgtEl>
                                          <p:spTgt spid="20"/>
                                        </p:tgtEl>
                                        <p:attrNameLst>
                                          <p:attrName>ppt_w</p:attrName>
                                        </p:attrNameLst>
                                      </p:cBhvr>
                                      <p:tavLst>
                                        <p:tav tm="0">
                                          <p:val>
                                            <p:fltVal val="0"/>
                                          </p:val>
                                        </p:tav>
                                        <p:tav tm="100000">
                                          <p:val>
                                            <p:strVal val="#ppt_w"/>
                                          </p:val>
                                        </p:tav>
                                      </p:tavLst>
                                    </p:anim>
                                    <p:anim calcmode="lin" valueType="num">
                                      <p:cBhvr>
                                        <p:cTn dur="1000" fill="hold" id="110"/>
                                        <p:tgtEl>
                                          <p:spTgt spid="20"/>
                                        </p:tgtEl>
                                        <p:attrNameLst>
                                          <p:attrName>ppt_h</p:attrName>
                                        </p:attrNameLst>
                                      </p:cBhvr>
                                      <p:tavLst>
                                        <p:tav tm="0">
                                          <p:val>
                                            <p:fltVal val="0"/>
                                          </p:val>
                                        </p:tav>
                                        <p:tav tm="100000">
                                          <p:val>
                                            <p:strVal val="#ppt_h"/>
                                          </p:val>
                                        </p:tav>
                                      </p:tavLst>
                                    </p:anim>
                                    <p:anim calcmode="lin" valueType="num">
                                      <p:cBhvr>
                                        <p:cTn dur="1000" fill="hold" id="111"/>
                                        <p:tgtEl>
                                          <p:spTgt spid="20"/>
                                        </p:tgtEl>
                                        <p:attrNameLst>
                                          <p:attrName>style.rotation</p:attrName>
                                        </p:attrNameLst>
                                      </p:cBhvr>
                                      <p:tavLst>
                                        <p:tav tm="0">
                                          <p:val>
                                            <p:fltVal val="90"/>
                                          </p:val>
                                        </p:tav>
                                        <p:tav tm="100000">
                                          <p:val>
                                            <p:fltVal val="0"/>
                                          </p:val>
                                        </p:tav>
                                      </p:tavLst>
                                    </p:anim>
                                    <p:animEffect filter="fade" transition="in">
                                      <p:cBhvr>
                                        <p:cTn dur="1000" id="112"/>
                                        <p:tgtEl>
                                          <p:spTgt spid="20"/>
                                        </p:tgtEl>
                                      </p:cBhvr>
                                    </p:animEffect>
                                  </p:childTnLst>
                                </p:cTn>
                              </p:par>
                              <p:par>
                                <p:cTn fill="hold" grpId="0" id="113" nodeType="withEffect" presetClass="entr" presetID="31" presetSubtype="0">
                                  <p:stCondLst>
                                    <p:cond delay="500"/>
                                  </p:stCondLst>
                                  <p:childTnLst>
                                    <p:set>
                                      <p:cBhvr>
                                        <p:cTn dur="1" fill="hold" id="114">
                                          <p:stCondLst>
                                            <p:cond delay="0"/>
                                          </p:stCondLst>
                                        </p:cTn>
                                        <p:tgtEl>
                                          <p:spTgt spid="21"/>
                                        </p:tgtEl>
                                        <p:attrNameLst>
                                          <p:attrName>style.visibility</p:attrName>
                                        </p:attrNameLst>
                                      </p:cBhvr>
                                      <p:to>
                                        <p:strVal val="visible"/>
                                      </p:to>
                                    </p:set>
                                    <p:anim calcmode="lin" valueType="num">
                                      <p:cBhvr>
                                        <p:cTn dur="1000" fill="hold" id="115"/>
                                        <p:tgtEl>
                                          <p:spTgt spid="21"/>
                                        </p:tgtEl>
                                        <p:attrNameLst>
                                          <p:attrName>ppt_w</p:attrName>
                                        </p:attrNameLst>
                                      </p:cBhvr>
                                      <p:tavLst>
                                        <p:tav tm="0">
                                          <p:val>
                                            <p:fltVal val="0"/>
                                          </p:val>
                                        </p:tav>
                                        <p:tav tm="100000">
                                          <p:val>
                                            <p:strVal val="#ppt_w"/>
                                          </p:val>
                                        </p:tav>
                                      </p:tavLst>
                                    </p:anim>
                                    <p:anim calcmode="lin" valueType="num">
                                      <p:cBhvr>
                                        <p:cTn dur="1000" fill="hold" id="116"/>
                                        <p:tgtEl>
                                          <p:spTgt spid="21"/>
                                        </p:tgtEl>
                                        <p:attrNameLst>
                                          <p:attrName>ppt_h</p:attrName>
                                        </p:attrNameLst>
                                      </p:cBhvr>
                                      <p:tavLst>
                                        <p:tav tm="0">
                                          <p:val>
                                            <p:fltVal val="0"/>
                                          </p:val>
                                        </p:tav>
                                        <p:tav tm="100000">
                                          <p:val>
                                            <p:strVal val="#ppt_h"/>
                                          </p:val>
                                        </p:tav>
                                      </p:tavLst>
                                    </p:anim>
                                    <p:anim calcmode="lin" valueType="num">
                                      <p:cBhvr>
                                        <p:cTn dur="1000" fill="hold" id="117"/>
                                        <p:tgtEl>
                                          <p:spTgt spid="21"/>
                                        </p:tgtEl>
                                        <p:attrNameLst>
                                          <p:attrName>style.rotation</p:attrName>
                                        </p:attrNameLst>
                                      </p:cBhvr>
                                      <p:tavLst>
                                        <p:tav tm="0">
                                          <p:val>
                                            <p:fltVal val="90"/>
                                          </p:val>
                                        </p:tav>
                                        <p:tav tm="100000">
                                          <p:val>
                                            <p:fltVal val="0"/>
                                          </p:val>
                                        </p:tav>
                                      </p:tavLst>
                                    </p:anim>
                                    <p:animEffect filter="fade" transition="in">
                                      <p:cBhvr>
                                        <p:cTn dur="1000" id="118"/>
                                        <p:tgtEl>
                                          <p:spTgt spid="21"/>
                                        </p:tgtEl>
                                      </p:cBhvr>
                                    </p:animEffect>
                                  </p:childTnLst>
                                </p:cTn>
                              </p:par>
                              <p:par>
                                <p:cTn fill="hold" grpId="0" id="119" nodeType="withEffect" presetClass="entr" presetID="31" presetSubtype="0">
                                  <p:stCondLst>
                                    <p:cond delay="500"/>
                                  </p:stCondLst>
                                  <p:childTnLst>
                                    <p:set>
                                      <p:cBhvr>
                                        <p:cTn dur="1" fill="hold" id="120">
                                          <p:stCondLst>
                                            <p:cond delay="0"/>
                                          </p:stCondLst>
                                        </p:cTn>
                                        <p:tgtEl>
                                          <p:spTgt spid="22"/>
                                        </p:tgtEl>
                                        <p:attrNameLst>
                                          <p:attrName>style.visibility</p:attrName>
                                        </p:attrNameLst>
                                      </p:cBhvr>
                                      <p:to>
                                        <p:strVal val="visible"/>
                                      </p:to>
                                    </p:set>
                                    <p:anim calcmode="lin" valueType="num">
                                      <p:cBhvr>
                                        <p:cTn dur="1000" fill="hold" id="121"/>
                                        <p:tgtEl>
                                          <p:spTgt spid="22"/>
                                        </p:tgtEl>
                                        <p:attrNameLst>
                                          <p:attrName>ppt_w</p:attrName>
                                        </p:attrNameLst>
                                      </p:cBhvr>
                                      <p:tavLst>
                                        <p:tav tm="0">
                                          <p:val>
                                            <p:fltVal val="0"/>
                                          </p:val>
                                        </p:tav>
                                        <p:tav tm="100000">
                                          <p:val>
                                            <p:strVal val="#ppt_w"/>
                                          </p:val>
                                        </p:tav>
                                      </p:tavLst>
                                    </p:anim>
                                    <p:anim calcmode="lin" valueType="num">
                                      <p:cBhvr>
                                        <p:cTn dur="1000" fill="hold" id="122"/>
                                        <p:tgtEl>
                                          <p:spTgt spid="22"/>
                                        </p:tgtEl>
                                        <p:attrNameLst>
                                          <p:attrName>ppt_h</p:attrName>
                                        </p:attrNameLst>
                                      </p:cBhvr>
                                      <p:tavLst>
                                        <p:tav tm="0">
                                          <p:val>
                                            <p:fltVal val="0"/>
                                          </p:val>
                                        </p:tav>
                                        <p:tav tm="100000">
                                          <p:val>
                                            <p:strVal val="#ppt_h"/>
                                          </p:val>
                                        </p:tav>
                                      </p:tavLst>
                                    </p:anim>
                                    <p:anim calcmode="lin" valueType="num">
                                      <p:cBhvr>
                                        <p:cTn dur="1000" fill="hold" id="123"/>
                                        <p:tgtEl>
                                          <p:spTgt spid="22"/>
                                        </p:tgtEl>
                                        <p:attrNameLst>
                                          <p:attrName>style.rotation</p:attrName>
                                        </p:attrNameLst>
                                      </p:cBhvr>
                                      <p:tavLst>
                                        <p:tav tm="0">
                                          <p:val>
                                            <p:fltVal val="90"/>
                                          </p:val>
                                        </p:tav>
                                        <p:tav tm="100000">
                                          <p:val>
                                            <p:fltVal val="0"/>
                                          </p:val>
                                        </p:tav>
                                      </p:tavLst>
                                    </p:anim>
                                    <p:animEffect filter="fade" transition="in">
                                      <p:cBhvr>
                                        <p:cTn dur="1000" id="124"/>
                                        <p:tgtEl>
                                          <p:spTgt spid="22"/>
                                        </p:tgtEl>
                                      </p:cBhvr>
                                    </p:animEffect>
                                  </p:childTnLst>
                                </p:cTn>
                              </p:par>
                              <p:par>
                                <p:cTn fill="hold" grpId="0" id="125" nodeType="withEffect" presetClass="entr" presetID="31" presetSubtype="0">
                                  <p:stCondLst>
                                    <p:cond delay="500"/>
                                  </p:stCondLst>
                                  <p:childTnLst>
                                    <p:set>
                                      <p:cBhvr>
                                        <p:cTn dur="1" fill="hold" id="126">
                                          <p:stCondLst>
                                            <p:cond delay="0"/>
                                          </p:stCondLst>
                                        </p:cTn>
                                        <p:tgtEl>
                                          <p:spTgt spid="23"/>
                                        </p:tgtEl>
                                        <p:attrNameLst>
                                          <p:attrName>style.visibility</p:attrName>
                                        </p:attrNameLst>
                                      </p:cBhvr>
                                      <p:to>
                                        <p:strVal val="visible"/>
                                      </p:to>
                                    </p:set>
                                    <p:anim calcmode="lin" valueType="num">
                                      <p:cBhvr>
                                        <p:cTn dur="1000" fill="hold" id="127"/>
                                        <p:tgtEl>
                                          <p:spTgt spid="23"/>
                                        </p:tgtEl>
                                        <p:attrNameLst>
                                          <p:attrName>ppt_w</p:attrName>
                                        </p:attrNameLst>
                                      </p:cBhvr>
                                      <p:tavLst>
                                        <p:tav tm="0">
                                          <p:val>
                                            <p:fltVal val="0"/>
                                          </p:val>
                                        </p:tav>
                                        <p:tav tm="100000">
                                          <p:val>
                                            <p:strVal val="#ppt_w"/>
                                          </p:val>
                                        </p:tav>
                                      </p:tavLst>
                                    </p:anim>
                                    <p:anim calcmode="lin" valueType="num">
                                      <p:cBhvr>
                                        <p:cTn dur="1000" fill="hold" id="128"/>
                                        <p:tgtEl>
                                          <p:spTgt spid="23"/>
                                        </p:tgtEl>
                                        <p:attrNameLst>
                                          <p:attrName>ppt_h</p:attrName>
                                        </p:attrNameLst>
                                      </p:cBhvr>
                                      <p:tavLst>
                                        <p:tav tm="0">
                                          <p:val>
                                            <p:fltVal val="0"/>
                                          </p:val>
                                        </p:tav>
                                        <p:tav tm="100000">
                                          <p:val>
                                            <p:strVal val="#ppt_h"/>
                                          </p:val>
                                        </p:tav>
                                      </p:tavLst>
                                    </p:anim>
                                    <p:anim calcmode="lin" valueType="num">
                                      <p:cBhvr>
                                        <p:cTn dur="1000" fill="hold" id="129"/>
                                        <p:tgtEl>
                                          <p:spTgt spid="23"/>
                                        </p:tgtEl>
                                        <p:attrNameLst>
                                          <p:attrName>style.rotation</p:attrName>
                                        </p:attrNameLst>
                                      </p:cBhvr>
                                      <p:tavLst>
                                        <p:tav tm="0">
                                          <p:val>
                                            <p:fltVal val="90"/>
                                          </p:val>
                                        </p:tav>
                                        <p:tav tm="100000">
                                          <p:val>
                                            <p:fltVal val="0"/>
                                          </p:val>
                                        </p:tav>
                                      </p:tavLst>
                                    </p:anim>
                                    <p:animEffect filter="fade" transition="in">
                                      <p:cBhvr>
                                        <p:cTn dur="1000" id="130"/>
                                        <p:tgtEl>
                                          <p:spTgt spid="23"/>
                                        </p:tgtEl>
                                      </p:cBhvr>
                                    </p:animEffect>
                                  </p:childTnLst>
                                </p:cTn>
                              </p:par>
                              <p:par>
                                <p:cTn fill="hold" grpId="0" id="131" nodeType="withEffect" presetClass="entr" presetID="31" presetSubtype="0">
                                  <p:stCondLst>
                                    <p:cond delay="500"/>
                                  </p:stCondLst>
                                  <p:childTnLst>
                                    <p:set>
                                      <p:cBhvr>
                                        <p:cTn dur="1" fill="hold" id="132">
                                          <p:stCondLst>
                                            <p:cond delay="0"/>
                                          </p:stCondLst>
                                        </p:cTn>
                                        <p:tgtEl>
                                          <p:spTgt spid="24"/>
                                        </p:tgtEl>
                                        <p:attrNameLst>
                                          <p:attrName>style.visibility</p:attrName>
                                        </p:attrNameLst>
                                      </p:cBhvr>
                                      <p:to>
                                        <p:strVal val="visible"/>
                                      </p:to>
                                    </p:set>
                                    <p:anim calcmode="lin" valueType="num">
                                      <p:cBhvr>
                                        <p:cTn dur="1000" fill="hold" id="133"/>
                                        <p:tgtEl>
                                          <p:spTgt spid="24"/>
                                        </p:tgtEl>
                                        <p:attrNameLst>
                                          <p:attrName>ppt_w</p:attrName>
                                        </p:attrNameLst>
                                      </p:cBhvr>
                                      <p:tavLst>
                                        <p:tav tm="0">
                                          <p:val>
                                            <p:fltVal val="0"/>
                                          </p:val>
                                        </p:tav>
                                        <p:tav tm="100000">
                                          <p:val>
                                            <p:strVal val="#ppt_w"/>
                                          </p:val>
                                        </p:tav>
                                      </p:tavLst>
                                    </p:anim>
                                    <p:anim calcmode="lin" valueType="num">
                                      <p:cBhvr>
                                        <p:cTn dur="1000" fill="hold" id="134"/>
                                        <p:tgtEl>
                                          <p:spTgt spid="24"/>
                                        </p:tgtEl>
                                        <p:attrNameLst>
                                          <p:attrName>ppt_h</p:attrName>
                                        </p:attrNameLst>
                                      </p:cBhvr>
                                      <p:tavLst>
                                        <p:tav tm="0">
                                          <p:val>
                                            <p:fltVal val="0"/>
                                          </p:val>
                                        </p:tav>
                                        <p:tav tm="100000">
                                          <p:val>
                                            <p:strVal val="#ppt_h"/>
                                          </p:val>
                                        </p:tav>
                                      </p:tavLst>
                                    </p:anim>
                                    <p:anim calcmode="lin" valueType="num">
                                      <p:cBhvr>
                                        <p:cTn dur="1000" fill="hold" id="135"/>
                                        <p:tgtEl>
                                          <p:spTgt spid="24"/>
                                        </p:tgtEl>
                                        <p:attrNameLst>
                                          <p:attrName>style.rotation</p:attrName>
                                        </p:attrNameLst>
                                      </p:cBhvr>
                                      <p:tavLst>
                                        <p:tav tm="0">
                                          <p:val>
                                            <p:fltVal val="90"/>
                                          </p:val>
                                        </p:tav>
                                        <p:tav tm="100000">
                                          <p:val>
                                            <p:fltVal val="0"/>
                                          </p:val>
                                        </p:tav>
                                      </p:tavLst>
                                    </p:anim>
                                    <p:animEffect filter="fade" transition="in">
                                      <p:cBhvr>
                                        <p:cTn dur="1000" id="136"/>
                                        <p:tgtEl>
                                          <p:spTgt spid="24"/>
                                        </p:tgtEl>
                                      </p:cBhvr>
                                    </p:animEffect>
                                  </p:childTnLst>
                                </p:cTn>
                              </p:par>
                              <p:par>
                                <p:cTn fill="hold" grpId="0" id="137" nodeType="withEffect" presetClass="entr" presetID="31" presetSubtype="0">
                                  <p:stCondLst>
                                    <p:cond delay="500"/>
                                  </p:stCondLst>
                                  <p:childTnLst>
                                    <p:set>
                                      <p:cBhvr>
                                        <p:cTn dur="1" fill="hold" id="138">
                                          <p:stCondLst>
                                            <p:cond delay="0"/>
                                          </p:stCondLst>
                                        </p:cTn>
                                        <p:tgtEl>
                                          <p:spTgt spid="25"/>
                                        </p:tgtEl>
                                        <p:attrNameLst>
                                          <p:attrName>style.visibility</p:attrName>
                                        </p:attrNameLst>
                                      </p:cBhvr>
                                      <p:to>
                                        <p:strVal val="visible"/>
                                      </p:to>
                                    </p:set>
                                    <p:anim calcmode="lin" valueType="num">
                                      <p:cBhvr>
                                        <p:cTn dur="1000" fill="hold" id="139"/>
                                        <p:tgtEl>
                                          <p:spTgt spid="25"/>
                                        </p:tgtEl>
                                        <p:attrNameLst>
                                          <p:attrName>ppt_w</p:attrName>
                                        </p:attrNameLst>
                                      </p:cBhvr>
                                      <p:tavLst>
                                        <p:tav tm="0">
                                          <p:val>
                                            <p:fltVal val="0"/>
                                          </p:val>
                                        </p:tav>
                                        <p:tav tm="100000">
                                          <p:val>
                                            <p:strVal val="#ppt_w"/>
                                          </p:val>
                                        </p:tav>
                                      </p:tavLst>
                                    </p:anim>
                                    <p:anim calcmode="lin" valueType="num">
                                      <p:cBhvr>
                                        <p:cTn dur="1000" fill="hold" id="140"/>
                                        <p:tgtEl>
                                          <p:spTgt spid="25"/>
                                        </p:tgtEl>
                                        <p:attrNameLst>
                                          <p:attrName>ppt_h</p:attrName>
                                        </p:attrNameLst>
                                      </p:cBhvr>
                                      <p:tavLst>
                                        <p:tav tm="0">
                                          <p:val>
                                            <p:fltVal val="0"/>
                                          </p:val>
                                        </p:tav>
                                        <p:tav tm="100000">
                                          <p:val>
                                            <p:strVal val="#ppt_h"/>
                                          </p:val>
                                        </p:tav>
                                      </p:tavLst>
                                    </p:anim>
                                    <p:anim calcmode="lin" valueType="num">
                                      <p:cBhvr>
                                        <p:cTn dur="1000" fill="hold" id="141"/>
                                        <p:tgtEl>
                                          <p:spTgt spid="25"/>
                                        </p:tgtEl>
                                        <p:attrNameLst>
                                          <p:attrName>style.rotation</p:attrName>
                                        </p:attrNameLst>
                                      </p:cBhvr>
                                      <p:tavLst>
                                        <p:tav tm="0">
                                          <p:val>
                                            <p:fltVal val="90"/>
                                          </p:val>
                                        </p:tav>
                                        <p:tav tm="100000">
                                          <p:val>
                                            <p:fltVal val="0"/>
                                          </p:val>
                                        </p:tav>
                                      </p:tavLst>
                                    </p:anim>
                                    <p:animEffect filter="fade" transition="in">
                                      <p:cBhvr>
                                        <p:cTn dur="1000" id="142"/>
                                        <p:tgtEl>
                                          <p:spTgt spid="25"/>
                                        </p:tgtEl>
                                      </p:cBhvr>
                                    </p:animEffect>
                                  </p:childTnLst>
                                </p:cTn>
                              </p:par>
                              <p:par>
                                <p:cTn fill="hold" grpId="0" id="143" nodeType="withEffect" presetClass="entr" presetID="31" presetSubtype="0">
                                  <p:stCondLst>
                                    <p:cond delay="500"/>
                                  </p:stCondLst>
                                  <p:childTnLst>
                                    <p:set>
                                      <p:cBhvr>
                                        <p:cTn dur="1" fill="hold" id="144">
                                          <p:stCondLst>
                                            <p:cond delay="0"/>
                                          </p:stCondLst>
                                        </p:cTn>
                                        <p:tgtEl>
                                          <p:spTgt spid="26"/>
                                        </p:tgtEl>
                                        <p:attrNameLst>
                                          <p:attrName>style.visibility</p:attrName>
                                        </p:attrNameLst>
                                      </p:cBhvr>
                                      <p:to>
                                        <p:strVal val="visible"/>
                                      </p:to>
                                    </p:set>
                                    <p:anim calcmode="lin" valueType="num">
                                      <p:cBhvr>
                                        <p:cTn dur="1000" fill="hold" id="145"/>
                                        <p:tgtEl>
                                          <p:spTgt spid="26"/>
                                        </p:tgtEl>
                                        <p:attrNameLst>
                                          <p:attrName>ppt_w</p:attrName>
                                        </p:attrNameLst>
                                      </p:cBhvr>
                                      <p:tavLst>
                                        <p:tav tm="0">
                                          <p:val>
                                            <p:fltVal val="0"/>
                                          </p:val>
                                        </p:tav>
                                        <p:tav tm="100000">
                                          <p:val>
                                            <p:strVal val="#ppt_w"/>
                                          </p:val>
                                        </p:tav>
                                      </p:tavLst>
                                    </p:anim>
                                    <p:anim calcmode="lin" valueType="num">
                                      <p:cBhvr>
                                        <p:cTn dur="1000" fill="hold" id="146"/>
                                        <p:tgtEl>
                                          <p:spTgt spid="26"/>
                                        </p:tgtEl>
                                        <p:attrNameLst>
                                          <p:attrName>ppt_h</p:attrName>
                                        </p:attrNameLst>
                                      </p:cBhvr>
                                      <p:tavLst>
                                        <p:tav tm="0">
                                          <p:val>
                                            <p:fltVal val="0"/>
                                          </p:val>
                                        </p:tav>
                                        <p:tav tm="100000">
                                          <p:val>
                                            <p:strVal val="#ppt_h"/>
                                          </p:val>
                                        </p:tav>
                                      </p:tavLst>
                                    </p:anim>
                                    <p:anim calcmode="lin" valueType="num">
                                      <p:cBhvr>
                                        <p:cTn dur="1000" fill="hold" id="147"/>
                                        <p:tgtEl>
                                          <p:spTgt spid="26"/>
                                        </p:tgtEl>
                                        <p:attrNameLst>
                                          <p:attrName>style.rotation</p:attrName>
                                        </p:attrNameLst>
                                      </p:cBhvr>
                                      <p:tavLst>
                                        <p:tav tm="0">
                                          <p:val>
                                            <p:fltVal val="90"/>
                                          </p:val>
                                        </p:tav>
                                        <p:tav tm="100000">
                                          <p:val>
                                            <p:fltVal val="0"/>
                                          </p:val>
                                        </p:tav>
                                      </p:tavLst>
                                    </p:anim>
                                    <p:animEffect filter="fade" transition="in">
                                      <p:cBhvr>
                                        <p:cTn dur="1000" id="148"/>
                                        <p:tgtEl>
                                          <p:spTgt spid="26"/>
                                        </p:tgtEl>
                                      </p:cBhvr>
                                    </p:animEffect>
                                  </p:childTnLst>
                                </p:cTn>
                              </p:par>
                              <p:par>
                                <p:cTn fill="hold" grpId="0" id="149" nodeType="withEffect" presetClass="entr" presetID="31" presetSubtype="0">
                                  <p:stCondLst>
                                    <p:cond delay="500"/>
                                  </p:stCondLst>
                                  <p:childTnLst>
                                    <p:set>
                                      <p:cBhvr>
                                        <p:cTn dur="1" fill="hold" id="150">
                                          <p:stCondLst>
                                            <p:cond delay="0"/>
                                          </p:stCondLst>
                                        </p:cTn>
                                        <p:tgtEl>
                                          <p:spTgt spid="27"/>
                                        </p:tgtEl>
                                        <p:attrNameLst>
                                          <p:attrName>style.visibility</p:attrName>
                                        </p:attrNameLst>
                                      </p:cBhvr>
                                      <p:to>
                                        <p:strVal val="visible"/>
                                      </p:to>
                                    </p:set>
                                    <p:anim calcmode="lin" valueType="num">
                                      <p:cBhvr>
                                        <p:cTn dur="1000" fill="hold" id="151"/>
                                        <p:tgtEl>
                                          <p:spTgt spid="27"/>
                                        </p:tgtEl>
                                        <p:attrNameLst>
                                          <p:attrName>ppt_w</p:attrName>
                                        </p:attrNameLst>
                                      </p:cBhvr>
                                      <p:tavLst>
                                        <p:tav tm="0">
                                          <p:val>
                                            <p:fltVal val="0"/>
                                          </p:val>
                                        </p:tav>
                                        <p:tav tm="100000">
                                          <p:val>
                                            <p:strVal val="#ppt_w"/>
                                          </p:val>
                                        </p:tav>
                                      </p:tavLst>
                                    </p:anim>
                                    <p:anim calcmode="lin" valueType="num">
                                      <p:cBhvr>
                                        <p:cTn dur="1000" fill="hold" id="152"/>
                                        <p:tgtEl>
                                          <p:spTgt spid="27"/>
                                        </p:tgtEl>
                                        <p:attrNameLst>
                                          <p:attrName>ppt_h</p:attrName>
                                        </p:attrNameLst>
                                      </p:cBhvr>
                                      <p:tavLst>
                                        <p:tav tm="0">
                                          <p:val>
                                            <p:fltVal val="0"/>
                                          </p:val>
                                        </p:tav>
                                        <p:tav tm="100000">
                                          <p:val>
                                            <p:strVal val="#ppt_h"/>
                                          </p:val>
                                        </p:tav>
                                      </p:tavLst>
                                    </p:anim>
                                    <p:anim calcmode="lin" valueType="num">
                                      <p:cBhvr>
                                        <p:cTn dur="1000" fill="hold" id="153"/>
                                        <p:tgtEl>
                                          <p:spTgt spid="27"/>
                                        </p:tgtEl>
                                        <p:attrNameLst>
                                          <p:attrName>style.rotation</p:attrName>
                                        </p:attrNameLst>
                                      </p:cBhvr>
                                      <p:tavLst>
                                        <p:tav tm="0">
                                          <p:val>
                                            <p:fltVal val="90"/>
                                          </p:val>
                                        </p:tav>
                                        <p:tav tm="100000">
                                          <p:val>
                                            <p:fltVal val="0"/>
                                          </p:val>
                                        </p:tav>
                                      </p:tavLst>
                                    </p:anim>
                                    <p:animEffect filter="fade" transition="in">
                                      <p:cBhvr>
                                        <p:cTn dur="1000" id="154"/>
                                        <p:tgtEl>
                                          <p:spTgt spid="27"/>
                                        </p:tgtEl>
                                      </p:cBhvr>
                                    </p:animEffect>
                                  </p:childTnLst>
                                </p:cTn>
                              </p:par>
                              <p:par>
                                <p:cTn fill="hold" grpId="0" id="155" nodeType="withEffect" presetClass="entr" presetID="31" presetSubtype="0">
                                  <p:stCondLst>
                                    <p:cond delay="500"/>
                                  </p:stCondLst>
                                  <p:childTnLst>
                                    <p:set>
                                      <p:cBhvr>
                                        <p:cTn dur="1" fill="hold" id="156">
                                          <p:stCondLst>
                                            <p:cond delay="0"/>
                                          </p:stCondLst>
                                        </p:cTn>
                                        <p:tgtEl>
                                          <p:spTgt spid="28"/>
                                        </p:tgtEl>
                                        <p:attrNameLst>
                                          <p:attrName>style.visibility</p:attrName>
                                        </p:attrNameLst>
                                      </p:cBhvr>
                                      <p:to>
                                        <p:strVal val="visible"/>
                                      </p:to>
                                    </p:set>
                                    <p:anim calcmode="lin" valueType="num">
                                      <p:cBhvr>
                                        <p:cTn dur="1000" fill="hold" id="157"/>
                                        <p:tgtEl>
                                          <p:spTgt spid="28"/>
                                        </p:tgtEl>
                                        <p:attrNameLst>
                                          <p:attrName>ppt_w</p:attrName>
                                        </p:attrNameLst>
                                      </p:cBhvr>
                                      <p:tavLst>
                                        <p:tav tm="0">
                                          <p:val>
                                            <p:fltVal val="0"/>
                                          </p:val>
                                        </p:tav>
                                        <p:tav tm="100000">
                                          <p:val>
                                            <p:strVal val="#ppt_w"/>
                                          </p:val>
                                        </p:tav>
                                      </p:tavLst>
                                    </p:anim>
                                    <p:anim calcmode="lin" valueType="num">
                                      <p:cBhvr>
                                        <p:cTn dur="1000" fill="hold" id="158"/>
                                        <p:tgtEl>
                                          <p:spTgt spid="28"/>
                                        </p:tgtEl>
                                        <p:attrNameLst>
                                          <p:attrName>ppt_h</p:attrName>
                                        </p:attrNameLst>
                                      </p:cBhvr>
                                      <p:tavLst>
                                        <p:tav tm="0">
                                          <p:val>
                                            <p:fltVal val="0"/>
                                          </p:val>
                                        </p:tav>
                                        <p:tav tm="100000">
                                          <p:val>
                                            <p:strVal val="#ppt_h"/>
                                          </p:val>
                                        </p:tav>
                                      </p:tavLst>
                                    </p:anim>
                                    <p:anim calcmode="lin" valueType="num">
                                      <p:cBhvr>
                                        <p:cTn dur="1000" fill="hold" id="159"/>
                                        <p:tgtEl>
                                          <p:spTgt spid="28"/>
                                        </p:tgtEl>
                                        <p:attrNameLst>
                                          <p:attrName>style.rotation</p:attrName>
                                        </p:attrNameLst>
                                      </p:cBhvr>
                                      <p:tavLst>
                                        <p:tav tm="0">
                                          <p:val>
                                            <p:fltVal val="90"/>
                                          </p:val>
                                        </p:tav>
                                        <p:tav tm="100000">
                                          <p:val>
                                            <p:fltVal val="0"/>
                                          </p:val>
                                        </p:tav>
                                      </p:tavLst>
                                    </p:anim>
                                    <p:animEffect filter="fade" transition="in">
                                      <p:cBhvr>
                                        <p:cTn dur="1000" id="160"/>
                                        <p:tgtEl>
                                          <p:spTgt spid="28"/>
                                        </p:tgtEl>
                                      </p:cBhvr>
                                    </p:animEffect>
                                  </p:childTnLst>
                                </p:cTn>
                              </p:par>
                              <p:par>
                                <p:cTn fill="hold" grpId="0" id="161" nodeType="withEffect" presetClass="entr" presetID="31" presetSubtype="0">
                                  <p:stCondLst>
                                    <p:cond delay="500"/>
                                  </p:stCondLst>
                                  <p:childTnLst>
                                    <p:set>
                                      <p:cBhvr>
                                        <p:cTn dur="1" fill="hold" id="162">
                                          <p:stCondLst>
                                            <p:cond delay="0"/>
                                          </p:stCondLst>
                                        </p:cTn>
                                        <p:tgtEl>
                                          <p:spTgt spid="29"/>
                                        </p:tgtEl>
                                        <p:attrNameLst>
                                          <p:attrName>style.visibility</p:attrName>
                                        </p:attrNameLst>
                                      </p:cBhvr>
                                      <p:to>
                                        <p:strVal val="visible"/>
                                      </p:to>
                                    </p:set>
                                    <p:anim calcmode="lin" valueType="num">
                                      <p:cBhvr>
                                        <p:cTn dur="1000" fill="hold" id="163"/>
                                        <p:tgtEl>
                                          <p:spTgt spid="29"/>
                                        </p:tgtEl>
                                        <p:attrNameLst>
                                          <p:attrName>ppt_w</p:attrName>
                                        </p:attrNameLst>
                                      </p:cBhvr>
                                      <p:tavLst>
                                        <p:tav tm="0">
                                          <p:val>
                                            <p:fltVal val="0"/>
                                          </p:val>
                                        </p:tav>
                                        <p:tav tm="100000">
                                          <p:val>
                                            <p:strVal val="#ppt_w"/>
                                          </p:val>
                                        </p:tav>
                                      </p:tavLst>
                                    </p:anim>
                                    <p:anim calcmode="lin" valueType="num">
                                      <p:cBhvr>
                                        <p:cTn dur="1000" fill="hold" id="164"/>
                                        <p:tgtEl>
                                          <p:spTgt spid="29"/>
                                        </p:tgtEl>
                                        <p:attrNameLst>
                                          <p:attrName>ppt_h</p:attrName>
                                        </p:attrNameLst>
                                      </p:cBhvr>
                                      <p:tavLst>
                                        <p:tav tm="0">
                                          <p:val>
                                            <p:fltVal val="0"/>
                                          </p:val>
                                        </p:tav>
                                        <p:tav tm="100000">
                                          <p:val>
                                            <p:strVal val="#ppt_h"/>
                                          </p:val>
                                        </p:tav>
                                      </p:tavLst>
                                    </p:anim>
                                    <p:anim calcmode="lin" valueType="num">
                                      <p:cBhvr>
                                        <p:cTn dur="1000" fill="hold" id="165"/>
                                        <p:tgtEl>
                                          <p:spTgt spid="29"/>
                                        </p:tgtEl>
                                        <p:attrNameLst>
                                          <p:attrName>style.rotation</p:attrName>
                                        </p:attrNameLst>
                                      </p:cBhvr>
                                      <p:tavLst>
                                        <p:tav tm="0">
                                          <p:val>
                                            <p:fltVal val="90"/>
                                          </p:val>
                                        </p:tav>
                                        <p:tav tm="100000">
                                          <p:val>
                                            <p:fltVal val="0"/>
                                          </p:val>
                                        </p:tav>
                                      </p:tavLst>
                                    </p:anim>
                                    <p:animEffect filter="fade" transition="in">
                                      <p:cBhvr>
                                        <p:cTn dur="1000" id="166"/>
                                        <p:tgtEl>
                                          <p:spTgt spid="29"/>
                                        </p:tgtEl>
                                      </p:cBhvr>
                                    </p:animEffect>
                                  </p:childTnLst>
                                </p:cTn>
                              </p:par>
                              <p:par>
                                <p:cTn fill="hold" grpId="0" id="167" nodeType="withEffect" presetClass="entr" presetID="31" presetSubtype="0">
                                  <p:stCondLst>
                                    <p:cond delay="500"/>
                                  </p:stCondLst>
                                  <p:childTnLst>
                                    <p:set>
                                      <p:cBhvr>
                                        <p:cTn dur="1" fill="hold" id="168">
                                          <p:stCondLst>
                                            <p:cond delay="0"/>
                                          </p:stCondLst>
                                        </p:cTn>
                                        <p:tgtEl>
                                          <p:spTgt spid="30"/>
                                        </p:tgtEl>
                                        <p:attrNameLst>
                                          <p:attrName>style.visibility</p:attrName>
                                        </p:attrNameLst>
                                      </p:cBhvr>
                                      <p:to>
                                        <p:strVal val="visible"/>
                                      </p:to>
                                    </p:set>
                                    <p:anim calcmode="lin" valueType="num">
                                      <p:cBhvr>
                                        <p:cTn dur="1000" fill="hold" id="169"/>
                                        <p:tgtEl>
                                          <p:spTgt spid="30"/>
                                        </p:tgtEl>
                                        <p:attrNameLst>
                                          <p:attrName>ppt_w</p:attrName>
                                        </p:attrNameLst>
                                      </p:cBhvr>
                                      <p:tavLst>
                                        <p:tav tm="0">
                                          <p:val>
                                            <p:fltVal val="0"/>
                                          </p:val>
                                        </p:tav>
                                        <p:tav tm="100000">
                                          <p:val>
                                            <p:strVal val="#ppt_w"/>
                                          </p:val>
                                        </p:tav>
                                      </p:tavLst>
                                    </p:anim>
                                    <p:anim calcmode="lin" valueType="num">
                                      <p:cBhvr>
                                        <p:cTn dur="1000" fill="hold" id="170"/>
                                        <p:tgtEl>
                                          <p:spTgt spid="30"/>
                                        </p:tgtEl>
                                        <p:attrNameLst>
                                          <p:attrName>ppt_h</p:attrName>
                                        </p:attrNameLst>
                                      </p:cBhvr>
                                      <p:tavLst>
                                        <p:tav tm="0">
                                          <p:val>
                                            <p:fltVal val="0"/>
                                          </p:val>
                                        </p:tav>
                                        <p:tav tm="100000">
                                          <p:val>
                                            <p:strVal val="#ppt_h"/>
                                          </p:val>
                                        </p:tav>
                                      </p:tavLst>
                                    </p:anim>
                                    <p:anim calcmode="lin" valueType="num">
                                      <p:cBhvr>
                                        <p:cTn dur="1000" fill="hold" id="171"/>
                                        <p:tgtEl>
                                          <p:spTgt spid="30"/>
                                        </p:tgtEl>
                                        <p:attrNameLst>
                                          <p:attrName>style.rotation</p:attrName>
                                        </p:attrNameLst>
                                      </p:cBhvr>
                                      <p:tavLst>
                                        <p:tav tm="0">
                                          <p:val>
                                            <p:fltVal val="90"/>
                                          </p:val>
                                        </p:tav>
                                        <p:tav tm="100000">
                                          <p:val>
                                            <p:fltVal val="0"/>
                                          </p:val>
                                        </p:tav>
                                      </p:tavLst>
                                    </p:anim>
                                    <p:animEffect filter="fade" transition="in">
                                      <p:cBhvr>
                                        <p:cTn dur="1000" id="172"/>
                                        <p:tgtEl>
                                          <p:spTgt spid="30"/>
                                        </p:tgtEl>
                                      </p:cBhvr>
                                    </p:animEffect>
                                  </p:childTnLst>
                                </p:cTn>
                              </p:par>
                              <p:par>
                                <p:cTn fill="hold" grpId="0" id="173" nodeType="withEffect" presetClass="entr" presetID="31" presetSubtype="0">
                                  <p:stCondLst>
                                    <p:cond delay="500"/>
                                  </p:stCondLst>
                                  <p:childTnLst>
                                    <p:set>
                                      <p:cBhvr>
                                        <p:cTn dur="1" fill="hold" id="174">
                                          <p:stCondLst>
                                            <p:cond delay="0"/>
                                          </p:stCondLst>
                                        </p:cTn>
                                        <p:tgtEl>
                                          <p:spTgt spid="31"/>
                                        </p:tgtEl>
                                        <p:attrNameLst>
                                          <p:attrName>style.visibility</p:attrName>
                                        </p:attrNameLst>
                                      </p:cBhvr>
                                      <p:to>
                                        <p:strVal val="visible"/>
                                      </p:to>
                                    </p:set>
                                    <p:anim calcmode="lin" valueType="num">
                                      <p:cBhvr>
                                        <p:cTn dur="1000" fill="hold" id="175"/>
                                        <p:tgtEl>
                                          <p:spTgt spid="31"/>
                                        </p:tgtEl>
                                        <p:attrNameLst>
                                          <p:attrName>ppt_w</p:attrName>
                                        </p:attrNameLst>
                                      </p:cBhvr>
                                      <p:tavLst>
                                        <p:tav tm="0">
                                          <p:val>
                                            <p:fltVal val="0"/>
                                          </p:val>
                                        </p:tav>
                                        <p:tav tm="100000">
                                          <p:val>
                                            <p:strVal val="#ppt_w"/>
                                          </p:val>
                                        </p:tav>
                                      </p:tavLst>
                                    </p:anim>
                                    <p:anim calcmode="lin" valueType="num">
                                      <p:cBhvr>
                                        <p:cTn dur="1000" fill="hold" id="176"/>
                                        <p:tgtEl>
                                          <p:spTgt spid="31"/>
                                        </p:tgtEl>
                                        <p:attrNameLst>
                                          <p:attrName>ppt_h</p:attrName>
                                        </p:attrNameLst>
                                      </p:cBhvr>
                                      <p:tavLst>
                                        <p:tav tm="0">
                                          <p:val>
                                            <p:fltVal val="0"/>
                                          </p:val>
                                        </p:tav>
                                        <p:tav tm="100000">
                                          <p:val>
                                            <p:strVal val="#ppt_h"/>
                                          </p:val>
                                        </p:tav>
                                      </p:tavLst>
                                    </p:anim>
                                    <p:anim calcmode="lin" valueType="num">
                                      <p:cBhvr>
                                        <p:cTn dur="1000" fill="hold" id="177"/>
                                        <p:tgtEl>
                                          <p:spTgt spid="31"/>
                                        </p:tgtEl>
                                        <p:attrNameLst>
                                          <p:attrName>style.rotation</p:attrName>
                                        </p:attrNameLst>
                                      </p:cBhvr>
                                      <p:tavLst>
                                        <p:tav tm="0">
                                          <p:val>
                                            <p:fltVal val="90"/>
                                          </p:val>
                                        </p:tav>
                                        <p:tav tm="100000">
                                          <p:val>
                                            <p:fltVal val="0"/>
                                          </p:val>
                                        </p:tav>
                                      </p:tavLst>
                                    </p:anim>
                                    <p:animEffect filter="fade" transition="in">
                                      <p:cBhvr>
                                        <p:cTn dur="1000" id="178"/>
                                        <p:tgtEl>
                                          <p:spTgt spid="31"/>
                                        </p:tgtEl>
                                      </p:cBhvr>
                                    </p:animEffect>
                                  </p:childTnLst>
                                </p:cTn>
                              </p:par>
                              <p:par>
                                <p:cTn fill="hold" grpId="0" id="179" nodeType="withEffect" presetClass="entr" presetID="31" presetSubtype="0">
                                  <p:stCondLst>
                                    <p:cond delay="500"/>
                                  </p:stCondLst>
                                  <p:childTnLst>
                                    <p:set>
                                      <p:cBhvr>
                                        <p:cTn dur="1" fill="hold" id="180">
                                          <p:stCondLst>
                                            <p:cond delay="0"/>
                                          </p:stCondLst>
                                        </p:cTn>
                                        <p:tgtEl>
                                          <p:spTgt spid="32"/>
                                        </p:tgtEl>
                                        <p:attrNameLst>
                                          <p:attrName>style.visibility</p:attrName>
                                        </p:attrNameLst>
                                      </p:cBhvr>
                                      <p:to>
                                        <p:strVal val="visible"/>
                                      </p:to>
                                    </p:set>
                                    <p:anim calcmode="lin" valueType="num">
                                      <p:cBhvr>
                                        <p:cTn dur="1000" fill="hold" id="181"/>
                                        <p:tgtEl>
                                          <p:spTgt spid="32"/>
                                        </p:tgtEl>
                                        <p:attrNameLst>
                                          <p:attrName>ppt_w</p:attrName>
                                        </p:attrNameLst>
                                      </p:cBhvr>
                                      <p:tavLst>
                                        <p:tav tm="0">
                                          <p:val>
                                            <p:fltVal val="0"/>
                                          </p:val>
                                        </p:tav>
                                        <p:tav tm="100000">
                                          <p:val>
                                            <p:strVal val="#ppt_w"/>
                                          </p:val>
                                        </p:tav>
                                      </p:tavLst>
                                    </p:anim>
                                    <p:anim calcmode="lin" valueType="num">
                                      <p:cBhvr>
                                        <p:cTn dur="1000" fill="hold" id="182"/>
                                        <p:tgtEl>
                                          <p:spTgt spid="32"/>
                                        </p:tgtEl>
                                        <p:attrNameLst>
                                          <p:attrName>ppt_h</p:attrName>
                                        </p:attrNameLst>
                                      </p:cBhvr>
                                      <p:tavLst>
                                        <p:tav tm="0">
                                          <p:val>
                                            <p:fltVal val="0"/>
                                          </p:val>
                                        </p:tav>
                                        <p:tav tm="100000">
                                          <p:val>
                                            <p:strVal val="#ppt_h"/>
                                          </p:val>
                                        </p:tav>
                                      </p:tavLst>
                                    </p:anim>
                                    <p:anim calcmode="lin" valueType="num">
                                      <p:cBhvr>
                                        <p:cTn dur="1000" fill="hold" id="183"/>
                                        <p:tgtEl>
                                          <p:spTgt spid="32"/>
                                        </p:tgtEl>
                                        <p:attrNameLst>
                                          <p:attrName>style.rotation</p:attrName>
                                        </p:attrNameLst>
                                      </p:cBhvr>
                                      <p:tavLst>
                                        <p:tav tm="0">
                                          <p:val>
                                            <p:fltVal val="90"/>
                                          </p:val>
                                        </p:tav>
                                        <p:tav tm="100000">
                                          <p:val>
                                            <p:fltVal val="0"/>
                                          </p:val>
                                        </p:tav>
                                      </p:tavLst>
                                    </p:anim>
                                    <p:animEffect filter="fade" transition="in">
                                      <p:cBhvr>
                                        <p:cTn dur="1000" id="184"/>
                                        <p:tgtEl>
                                          <p:spTgt spid="32"/>
                                        </p:tgtEl>
                                      </p:cBhvr>
                                    </p:animEffect>
                                  </p:childTnLst>
                                </p:cTn>
                              </p:par>
                              <p:par>
                                <p:cTn fill="hold" grpId="0" id="185" nodeType="withEffect" presetClass="entr" presetID="31" presetSubtype="0">
                                  <p:stCondLst>
                                    <p:cond delay="500"/>
                                  </p:stCondLst>
                                  <p:childTnLst>
                                    <p:set>
                                      <p:cBhvr>
                                        <p:cTn dur="1" fill="hold" id="186">
                                          <p:stCondLst>
                                            <p:cond delay="0"/>
                                          </p:stCondLst>
                                        </p:cTn>
                                        <p:tgtEl>
                                          <p:spTgt spid="33"/>
                                        </p:tgtEl>
                                        <p:attrNameLst>
                                          <p:attrName>style.visibility</p:attrName>
                                        </p:attrNameLst>
                                      </p:cBhvr>
                                      <p:to>
                                        <p:strVal val="visible"/>
                                      </p:to>
                                    </p:set>
                                    <p:anim calcmode="lin" valueType="num">
                                      <p:cBhvr>
                                        <p:cTn dur="1000" fill="hold" id="187"/>
                                        <p:tgtEl>
                                          <p:spTgt spid="33"/>
                                        </p:tgtEl>
                                        <p:attrNameLst>
                                          <p:attrName>ppt_w</p:attrName>
                                        </p:attrNameLst>
                                      </p:cBhvr>
                                      <p:tavLst>
                                        <p:tav tm="0">
                                          <p:val>
                                            <p:fltVal val="0"/>
                                          </p:val>
                                        </p:tav>
                                        <p:tav tm="100000">
                                          <p:val>
                                            <p:strVal val="#ppt_w"/>
                                          </p:val>
                                        </p:tav>
                                      </p:tavLst>
                                    </p:anim>
                                    <p:anim calcmode="lin" valueType="num">
                                      <p:cBhvr>
                                        <p:cTn dur="1000" fill="hold" id="188"/>
                                        <p:tgtEl>
                                          <p:spTgt spid="33"/>
                                        </p:tgtEl>
                                        <p:attrNameLst>
                                          <p:attrName>ppt_h</p:attrName>
                                        </p:attrNameLst>
                                      </p:cBhvr>
                                      <p:tavLst>
                                        <p:tav tm="0">
                                          <p:val>
                                            <p:fltVal val="0"/>
                                          </p:val>
                                        </p:tav>
                                        <p:tav tm="100000">
                                          <p:val>
                                            <p:strVal val="#ppt_h"/>
                                          </p:val>
                                        </p:tav>
                                      </p:tavLst>
                                    </p:anim>
                                    <p:anim calcmode="lin" valueType="num">
                                      <p:cBhvr>
                                        <p:cTn dur="1000" fill="hold" id="189"/>
                                        <p:tgtEl>
                                          <p:spTgt spid="33"/>
                                        </p:tgtEl>
                                        <p:attrNameLst>
                                          <p:attrName>style.rotation</p:attrName>
                                        </p:attrNameLst>
                                      </p:cBhvr>
                                      <p:tavLst>
                                        <p:tav tm="0">
                                          <p:val>
                                            <p:fltVal val="90"/>
                                          </p:val>
                                        </p:tav>
                                        <p:tav tm="100000">
                                          <p:val>
                                            <p:fltVal val="0"/>
                                          </p:val>
                                        </p:tav>
                                      </p:tavLst>
                                    </p:anim>
                                    <p:animEffect filter="fade" transition="in">
                                      <p:cBhvr>
                                        <p:cTn dur="1000" id="190"/>
                                        <p:tgtEl>
                                          <p:spTgt spid="33"/>
                                        </p:tgtEl>
                                      </p:cBhvr>
                                    </p:animEffect>
                                  </p:childTnLst>
                                </p:cTn>
                              </p:par>
                              <p:par>
                                <p:cTn fill="hold" grpId="0" id="191" nodeType="withEffect" presetClass="entr" presetID="31" presetSubtype="0">
                                  <p:stCondLst>
                                    <p:cond delay="500"/>
                                  </p:stCondLst>
                                  <p:childTnLst>
                                    <p:set>
                                      <p:cBhvr>
                                        <p:cTn dur="1" fill="hold" id="192">
                                          <p:stCondLst>
                                            <p:cond delay="0"/>
                                          </p:stCondLst>
                                        </p:cTn>
                                        <p:tgtEl>
                                          <p:spTgt spid="34"/>
                                        </p:tgtEl>
                                        <p:attrNameLst>
                                          <p:attrName>style.visibility</p:attrName>
                                        </p:attrNameLst>
                                      </p:cBhvr>
                                      <p:to>
                                        <p:strVal val="visible"/>
                                      </p:to>
                                    </p:set>
                                    <p:anim calcmode="lin" valueType="num">
                                      <p:cBhvr>
                                        <p:cTn dur="1000" fill="hold" id="193"/>
                                        <p:tgtEl>
                                          <p:spTgt spid="34"/>
                                        </p:tgtEl>
                                        <p:attrNameLst>
                                          <p:attrName>ppt_w</p:attrName>
                                        </p:attrNameLst>
                                      </p:cBhvr>
                                      <p:tavLst>
                                        <p:tav tm="0">
                                          <p:val>
                                            <p:fltVal val="0"/>
                                          </p:val>
                                        </p:tav>
                                        <p:tav tm="100000">
                                          <p:val>
                                            <p:strVal val="#ppt_w"/>
                                          </p:val>
                                        </p:tav>
                                      </p:tavLst>
                                    </p:anim>
                                    <p:anim calcmode="lin" valueType="num">
                                      <p:cBhvr>
                                        <p:cTn dur="1000" fill="hold" id="194"/>
                                        <p:tgtEl>
                                          <p:spTgt spid="34"/>
                                        </p:tgtEl>
                                        <p:attrNameLst>
                                          <p:attrName>ppt_h</p:attrName>
                                        </p:attrNameLst>
                                      </p:cBhvr>
                                      <p:tavLst>
                                        <p:tav tm="0">
                                          <p:val>
                                            <p:fltVal val="0"/>
                                          </p:val>
                                        </p:tav>
                                        <p:tav tm="100000">
                                          <p:val>
                                            <p:strVal val="#ppt_h"/>
                                          </p:val>
                                        </p:tav>
                                      </p:tavLst>
                                    </p:anim>
                                    <p:anim calcmode="lin" valueType="num">
                                      <p:cBhvr>
                                        <p:cTn dur="1000" fill="hold" id="195"/>
                                        <p:tgtEl>
                                          <p:spTgt spid="34"/>
                                        </p:tgtEl>
                                        <p:attrNameLst>
                                          <p:attrName>style.rotation</p:attrName>
                                        </p:attrNameLst>
                                      </p:cBhvr>
                                      <p:tavLst>
                                        <p:tav tm="0">
                                          <p:val>
                                            <p:fltVal val="90"/>
                                          </p:val>
                                        </p:tav>
                                        <p:tav tm="100000">
                                          <p:val>
                                            <p:fltVal val="0"/>
                                          </p:val>
                                        </p:tav>
                                      </p:tavLst>
                                    </p:anim>
                                    <p:animEffect filter="fade" transition="in">
                                      <p:cBhvr>
                                        <p:cTn dur="1000" id="196"/>
                                        <p:tgtEl>
                                          <p:spTgt spid="34"/>
                                        </p:tgtEl>
                                      </p:cBhvr>
                                    </p:animEffect>
                                  </p:childTnLst>
                                </p:cTn>
                              </p:par>
                              <p:par>
                                <p:cTn fill="hold" grpId="0" id="197" nodeType="withEffect" presetClass="entr" presetID="31" presetSubtype="0">
                                  <p:stCondLst>
                                    <p:cond delay="500"/>
                                  </p:stCondLst>
                                  <p:childTnLst>
                                    <p:set>
                                      <p:cBhvr>
                                        <p:cTn dur="1" fill="hold" id="198">
                                          <p:stCondLst>
                                            <p:cond delay="0"/>
                                          </p:stCondLst>
                                        </p:cTn>
                                        <p:tgtEl>
                                          <p:spTgt spid="35"/>
                                        </p:tgtEl>
                                        <p:attrNameLst>
                                          <p:attrName>style.visibility</p:attrName>
                                        </p:attrNameLst>
                                      </p:cBhvr>
                                      <p:to>
                                        <p:strVal val="visible"/>
                                      </p:to>
                                    </p:set>
                                    <p:anim calcmode="lin" valueType="num">
                                      <p:cBhvr>
                                        <p:cTn dur="1000" fill="hold" id="199"/>
                                        <p:tgtEl>
                                          <p:spTgt spid="35"/>
                                        </p:tgtEl>
                                        <p:attrNameLst>
                                          <p:attrName>ppt_w</p:attrName>
                                        </p:attrNameLst>
                                      </p:cBhvr>
                                      <p:tavLst>
                                        <p:tav tm="0">
                                          <p:val>
                                            <p:fltVal val="0"/>
                                          </p:val>
                                        </p:tav>
                                        <p:tav tm="100000">
                                          <p:val>
                                            <p:strVal val="#ppt_w"/>
                                          </p:val>
                                        </p:tav>
                                      </p:tavLst>
                                    </p:anim>
                                    <p:anim calcmode="lin" valueType="num">
                                      <p:cBhvr>
                                        <p:cTn dur="1000" fill="hold" id="200"/>
                                        <p:tgtEl>
                                          <p:spTgt spid="35"/>
                                        </p:tgtEl>
                                        <p:attrNameLst>
                                          <p:attrName>ppt_h</p:attrName>
                                        </p:attrNameLst>
                                      </p:cBhvr>
                                      <p:tavLst>
                                        <p:tav tm="0">
                                          <p:val>
                                            <p:fltVal val="0"/>
                                          </p:val>
                                        </p:tav>
                                        <p:tav tm="100000">
                                          <p:val>
                                            <p:strVal val="#ppt_h"/>
                                          </p:val>
                                        </p:tav>
                                      </p:tavLst>
                                    </p:anim>
                                    <p:anim calcmode="lin" valueType="num">
                                      <p:cBhvr>
                                        <p:cTn dur="1000" fill="hold" id="201"/>
                                        <p:tgtEl>
                                          <p:spTgt spid="35"/>
                                        </p:tgtEl>
                                        <p:attrNameLst>
                                          <p:attrName>style.rotation</p:attrName>
                                        </p:attrNameLst>
                                      </p:cBhvr>
                                      <p:tavLst>
                                        <p:tav tm="0">
                                          <p:val>
                                            <p:fltVal val="90"/>
                                          </p:val>
                                        </p:tav>
                                        <p:tav tm="100000">
                                          <p:val>
                                            <p:fltVal val="0"/>
                                          </p:val>
                                        </p:tav>
                                      </p:tavLst>
                                    </p:anim>
                                    <p:animEffect filter="fade" transition="in">
                                      <p:cBhvr>
                                        <p:cTn dur="1000" id="202"/>
                                        <p:tgtEl>
                                          <p:spTgt spid="35"/>
                                        </p:tgtEl>
                                      </p:cBhvr>
                                    </p:animEffect>
                                  </p:childTnLst>
                                </p:cTn>
                              </p:par>
                              <p:par>
                                <p:cTn fill="hold" grpId="0" id="203" nodeType="withEffect" presetClass="entr" presetID="31" presetSubtype="0">
                                  <p:stCondLst>
                                    <p:cond delay="500"/>
                                  </p:stCondLst>
                                  <p:childTnLst>
                                    <p:set>
                                      <p:cBhvr>
                                        <p:cTn dur="1" fill="hold" id="204">
                                          <p:stCondLst>
                                            <p:cond delay="0"/>
                                          </p:stCondLst>
                                        </p:cTn>
                                        <p:tgtEl>
                                          <p:spTgt spid="36"/>
                                        </p:tgtEl>
                                        <p:attrNameLst>
                                          <p:attrName>style.visibility</p:attrName>
                                        </p:attrNameLst>
                                      </p:cBhvr>
                                      <p:to>
                                        <p:strVal val="visible"/>
                                      </p:to>
                                    </p:set>
                                    <p:anim calcmode="lin" valueType="num">
                                      <p:cBhvr>
                                        <p:cTn dur="1000" fill="hold" id="205"/>
                                        <p:tgtEl>
                                          <p:spTgt spid="36"/>
                                        </p:tgtEl>
                                        <p:attrNameLst>
                                          <p:attrName>ppt_w</p:attrName>
                                        </p:attrNameLst>
                                      </p:cBhvr>
                                      <p:tavLst>
                                        <p:tav tm="0">
                                          <p:val>
                                            <p:fltVal val="0"/>
                                          </p:val>
                                        </p:tav>
                                        <p:tav tm="100000">
                                          <p:val>
                                            <p:strVal val="#ppt_w"/>
                                          </p:val>
                                        </p:tav>
                                      </p:tavLst>
                                    </p:anim>
                                    <p:anim calcmode="lin" valueType="num">
                                      <p:cBhvr>
                                        <p:cTn dur="1000" fill="hold" id="206"/>
                                        <p:tgtEl>
                                          <p:spTgt spid="36"/>
                                        </p:tgtEl>
                                        <p:attrNameLst>
                                          <p:attrName>ppt_h</p:attrName>
                                        </p:attrNameLst>
                                      </p:cBhvr>
                                      <p:tavLst>
                                        <p:tav tm="0">
                                          <p:val>
                                            <p:fltVal val="0"/>
                                          </p:val>
                                        </p:tav>
                                        <p:tav tm="100000">
                                          <p:val>
                                            <p:strVal val="#ppt_h"/>
                                          </p:val>
                                        </p:tav>
                                      </p:tavLst>
                                    </p:anim>
                                    <p:anim calcmode="lin" valueType="num">
                                      <p:cBhvr>
                                        <p:cTn dur="1000" fill="hold" id="207"/>
                                        <p:tgtEl>
                                          <p:spTgt spid="36"/>
                                        </p:tgtEl>
                                        <p:attrNameLst>
                                          <p:attrName>style.rotation</p:attrName>
                                        </p:attrNameLst>
                                      </p:cBhvr>
                                      <p:tavLst>
                                        <p:tav tm="0">
                                          <p:val>
                                            <p:fltVal val="90"/>
                                          </p:val>
                                        </p:tav>
                                        <p:tav tm="100000">
                                          <p:val>
                                            <p:fltVal val="0"/>
                                          </p:val>
                                        </p:tav>
                                      </p:tavLst>
                                    </p:anim>
                                    <p:animEffect filter="fade" transition="in">
                                      <p:cBhvr>
                                        <p:cTn dur="1000" id="208"/>
                                        <p:tgtEl>
                                          <p:spTgt spid="36"/>
                                        </p:tgtEl>
                                      </p:cBhvr>
                                    </p:animEffect>
                                  </p:childTnLst>
                                </p:cTn>
                              </p:par>
                              <p:par>
                                <p:cTn fill="hold" grpId="0" id="209" nodeType="withEffect" presetClass="entr" presetID="31" presetSubtype="0">
                                  <p:stCondLst>
                                    <p:cond delay="500"/>
                                  </p:stCondLst>
                                  <p:childTnLst>
                                    <p:set>
                                      <p:cBhvr>
                                        <p:cTn dur="1" fill="hold" id="210">
                                          <p:stCondLst>
                                            <p:cond delay="0"/>
                                          </p:stCondLst>
                                        </p:cTn>
                                        <p:tgtEl>
                                          <p:spTgt spid="37"/>
                                        </p:tgtEl>
                                        <p:attrNameLst>
                                          <p:attrName>style.visibility</p:attrName>
                                        </p:attrNameLst>
                                      </p:cBhvr>
                                      <p:to>
                                        <p:strVal val="visible"/>
                                      </p:to>
                                    </p:set>
                                    <p:anim calcmode="lin" valueType="num">
                                      <p:cBhvr>
                                        <p:cTn dur="1000" fill="hold" id="211"/>
                                        <p:tgtEl>
                                          <p:spTgt spid="37"/>
                                        </p:tgtEl>
                                        <p:attrNameLst>
                                          <p:attrName>ppt_w</p:attrName>
                                        </p:attrNameLst>
                                      </p:cBhvr>
                                      <p:tavLst>
                                        <p:tav tm="0">
                                          <p:val>
                                            <p:fltVal val="0"/>
                                          </p:val>
                                        </p:tav>
                                        <p:tav tm="100000">
                                          <p:val>
                                            <p:strVal val="#ppt_w"/>
                                          </p:val>
                                        </p:tav>
                                      </p:tavLst>
                                    </p:anim>
                                    <p:anim calcmode="lin" valueType="num">
                                      <p:cBhvr>
                                        <p:cTn dur="1000" fill="hold" id="212"/>
                                        <p:tgtEl>
                                          <p:spTgt spid="37"/>
                                        </p:tgtEl>
                                        <p:attrNameLst>
                                          <p:attrName>ppt_h</p:attrName>
                                        </p:attrNameLst>
                                      </p:cBhvr>
                                      <p:tavLst>
                                        <p:tav tm="0">
                                          <p:val>
                                            <p:fltVal val="0"/>
                                          </p:val>
                                        </p:tav>
                                        <p:tav tm="100000">
                                          <p:val>
                                            <p:strVal val="#ppt_h"/>
                                          </p:val>
                                        </p:tav>
                                      </p:tavLst>
                                    </p:anim>
                                    <p:anim calcmode="lin" valueType="num">
                                      <p:cBhvr>
                                        <p:cTn dur="1000" fill="hold" id="213"/>
                                        <p:tgtEl>
                                          <p:spTgt spid="37"/>
                                        </p:tgtEl>
                                        <p:attrNameLst>
                                          <p:attrName>style.rotation</p:attrName>
                                        </p:attrNameLst>
                                      </p:cBhvr>
                                      <p:tavLst>
                                        <p:tav tm="0">
                                          <p:val>
                                            <p:fltVal val="90"/>
                                          </p:val>
                                        </p:tav>
                                        <p:tav tm="100000">
                                          <p:val>
                                            <p:fltVal val="0"/>
                                          </p:val>
                                        </p:tav>
                                      </p:tavLst>
                                    </p:anim>
                                    <p:animEffect filter="fade" transition="in">
                                      <p:cBhvr>
                                        <p:cTn dur="1000" id="214"/>
                                        <p:tgtEl>
                                          <p:spTgt spid="37"/>
                                        </p:tgtEl>
                                      </p:cBhvr>
                                    </p:animEffect>
                                  </p:childTnLst>
                                </p:cTn>
                              </p:par>
                              <p:par>
                                <p:cTn fill="hold" grpId="0" id="215" nodeType="withEffect" presetClass="entr" presetID="31" presetSubtype="0">
                                  <p:stCondLst>
                                    <p:cond delay="500"/>
                                  </p:stCondLst>
                                  <p:childTnLst>
                                    <p:set>
                                      <p:cBhvr>
                                        <p:cTn dur="1" fill="hold" id="216">
                                          <p:stCondLst>
                                            <p:cond delay="0"/>
                                          </p:stCondLst>
                                        </p:cTn>
                                        <p:tgtEl>
                                          <p:spTgt spid="38"/>
                                        </p:tgtEl>
                                        <p:attrNameLst>
                                          <p:attrName>style.visibility</p:attrName>
                                        </p:attrNameLst>
                                      </p:cBhvr>
                                      <p:to>
                                        <p:strVal val="visible"/>
                                      </p:to>
                                    </p:set>
                                    <p:anim calcmode="lin" valueType="num">
                                      <p:cBhvr>
                                        <p:cTn dur="1000" fill="hold" id="217"/>
                                        <p:tgtEl>
                                          <p:spTgt spid="38"/>
                                        </p:tgtEl>
                                        <p:attrNameLst>
                                          <p:attrName>ppt_w</p:attrName>
                                        </p:attrNameLst>
                                      </p:cBhvr>
                                      <p:tavLst>
                                        <p:tav tm="0">
                                          <p:val>
                                            <p:fltVal val="0"/>
                                          </p:val>
                                        </p:tav>
                                        <p:tav tm="100000">
                                          <p:val>
                                            <p:strVal val="#ppt_w"/>
                                          </p:val>
                                        </p:tav>
                                      </p:tavLst>
                                    </p:anim>
                                    <p:anim calcmode="lin" valueType="num">
                                      <p:cBhvr>
                                        <p:cTn dur="1000" fill="hold" id="218"/>
                                        <p:tgtEl>
                                          <p:spTgt spid="38"/>
                                        </p:tgtEl>
                                        <p:attrNameLst>
                                          <p:attrName>ppt_h</p:attrName>
                                        </p:attrNameLst>
                                      </p:cBhvr>
                                      <p:tavLst>
                                        <p:tav tm="0">
                                          <p:val>
                                            <p:fltVal val="0"/>
                                          </p:val>
                                        </p:tav>
                                        <p:tav tm="100000">
                                          <p:val>
                                            <p:strVal val="#ppt_h"/>
                                          </p:val>
                                        </p:tav>
                                      </p:tavLst>
                                    </p:anim>
                                    <p:anim calcmode="lin" valueType="num">
                                      <p:cBhvr>
                                        <p:cTn dur="1000" fill="hold" id="219"/>
                                        <p:tgtEl>
                                          <p:spTgt spid="38"/>
                                        </p:tgtEl>
                                        <p:attrNameLst>
                                          <p:attrName>style.rotation</p:attrName>
                                        </p:attrNameLst>
                                      </p:cBhvr>
                                      <p:tavLst>
                                        <p:tav tm="0">
                                          <p:val>
                                            <p:fltVal val="90"/>
                                          </p:val>
                                        </p:tav>
                                        <p:tav tm="100000">
                                          <p:val>
                                            <p:fltVal val="0"/>
                                          </p:val>
                                        </p:tav>
                                      </p:tavLst>
                                    </p:anim>
                                    <p:animEffect filter="fade" transition="in">
                                      <p:cBhvr>
                                        <p:cTn dur="1000" id="220"/>
                                        <p:tgtEl>
                                          <p:spTgt spid="38"/>
                                        </p:tgtEl>
                                      </p:cBhvr>
                                    </p:animEffect>
                                  </p:childTnLst>
                                </p:cTn>
                              </p:par>
                              <p:par>
                                <p:cTn fill="hold" grpId="0" id="221" nodeType="withEffect" presetClass="entr" presetID="31" presetSubtype="0">
                                  <p:stCondLst>
                                    <p:cond delay="500"/>
                                  </p:stCondLst>
                                  <p:childTnLst>
                                    <p:set>
                                      <p:cBhvr>
                                        <p:cTn dur="1" fill="hold" id="222">
                                          <p:stCondLst>
                                            <p:cond delay="0"/>
                                          </p:stCondLst>
                                        </p:cTn>
                                        <p:tgtEl>
                                          <p:spTgt spid="39"/>
                                        </p:tgtEl>
                                        <p:attrNameLst>
                                          <p:attrName>style.visibility</p:attrName>
                                        </p:attrNameLst>
                                      </p:cBhvr>
                                      <p:to>
                                        <p:strVal val="visible"/>
                                      </p:to>
                                    </p:set>
                                    <p:anim calcmode="lin" valueType="num">
                                      <p:cBhvr>
                                        <p:cTn dur="1000" fill="hold" id="223"/>
                                        <p:tgtEl>
                                          <p:spTgt spid="39"/>
                                        </p:tgtEl>
                                        <p:attrNameLst>
                                          <p:attrName>ppt_w</p:attrName>
                                        </p:attrNameLst>
                                      </p:cBhvr>
                                      <p:tavLst>
                                        <p:tav tm="0">
                                          <p:val>
                                            <p:fltVal val="0"/>
                                          </p:val>
                                        </p:tav>
                                        <p:tav tm="100000">
                                          <p:val>
                                            <p:strVal val="#ppt_w"/>
                                          </p:val>
                                        </p:tav>
                                      </p:tavLst>
                                    </p:anim>
                                    <p:anim calcmode="lin" valueType="num">
                                      <p:cBhvr>
                                        <p:cTn dur="1000" fill="hold" id="224"/>
                                        <p:tgtEl>
                                          <p:spTgt spid="39"/>
                                        </p:tgtEl>
                                        <p:attrNameLst>
                                          <p:attrName>ppt_h</p:attrName>
                                        </p:attrNameLst>
                                      </p:cBhvr>
                                      <p:tavLst>
                                        <p:tav tm="0">
                                          <p:val>
                                            <p:fltVal val="0"/>
                                          </p:val>
                                        </p:tav>
                                        <p:tav tm="100000">
                                          <p:val>
                                            <p:strVal val="#ppt_h"/>
                                          </p:val>
                                        </p:tav>
                                      </p:tavLst>
                                    </p:anim>
                                    <p:anim calcmode="lin" valueType="num">
                                      <p:cBhvr>
                                        <p:cTn dur="1000" fill="hold" id="225"/>
                                        <p:tgtEl>
                                          <p:spTgt spid="39"/>
                                        </p:tgtEl>
                                        <p:attrNameLst>
                                          <p:attrName>style.rotation</p:attrName>
                                        </p:attrNameLst>
                                      </p:cBhvr>
                                      <p:tavLst>
                                        <p:tav tm="0">
                                          <p:val>
                                            <p:fltVal val="90"/>
                                          </p:val>
                                        </p:tav>
                                        <p:tav tm="100000">
                                          <p:val>
                                            <p:fltVal val="0"/>
                                          </p:val>
                                        </p:tav>
                                      </p:tavLst>
                                    </p:anim>
                                    <p:animEffect filter="fade" transition="in">
                                      <p:cBhvr>
                                        <p:cTn dur="1000" id="226"/>
                                        <p:tgtEl>
                                          <p:spTgt spid="39"/>
                                        </p:tgtEl>
                                      </p:cBhvr>
                                    </p:animEffect>
                                  </p:childTnLst>
                                </p:cTn>
                              </p:par>
                              <p:par>
                                <p:cTn fill="hold" grpId="0" id="227" nodeType="withEffect" presetClass="entr" presetID="31" presetSubtype="0">
                                  <p:stCondLst>
                                    <p:cond delay="500"/>
                                  </p:stCondLst>
                                  <p:childTnLst>
                                    <p:set>
                                      <p:cBhvr>
                                        <p:cTn dur="1" fill="hold" id="228">
                                          <p:stCondLst>
                                            <p:cond delay="0"/>
                                          </p:stCondLst>
                                        </p:cTn>
                                        <p:tgtEl>
                                          <p:spTgt spid="40"/>
                                        </p:tgtEl>
                                        <p:attrNameLst>
                                          <p:attrName>style.visibility</p:attrName>
                                        </p:attrNameLst>
                                      </p:cBhvr>
                                      <p:to>
                                        <p:strVal val="visible"/>
                                      </p:to>
                                    </p:set>
                                    <p:anim calcmode="lin" valueType="num">
                                      <p:cBhvr>
                                        <p:cTn dur="1000" fill="hold" id="229"/>
                                        <p:tgtEl>
                                          <p:spTgt spid="40"/>
                                        </p:tgtEl>
                                        <p:attrNameLst>
                                          <p:attrName>ppt_w</p:attrName>
                                        </p:attrNameLst>
                                      </p:cBhvr>
                                      <p:tavLst>
                                        <p:tav tm="0">
                                          <p:val>
                                            <p:fltVal val="0"/>
                                          </p:val>
                                        </p:tav>
                                        <p:tav tm="100000">
                                          <p:val>
                                            <p:strVal val="#ppt_w"/>
                                          </p:val>
                                        </p:tav>
                                      </p:tavLst>
                                    </p:anim>
                                    <p:anim calcmode="lin" valueType="num">
                                      <p:cBhvr>
                                        <p:cTn dur="1000" fill="hold" id="230"/>
                                        <p:tgtEl>
                                          <p:spTgt spid="40"/>
                                        </p:tgtEl>
                                        <p:attrNameLst>
                                          <p:attrName>ppt_h</p:attrName>
                                        </p:attrNameLst>
                                      </p:cBhvr>
                                      <p:tavLst>
                                        <p:tav tm="0">
                                          <p:val>
                                            <p:fltVal val="0"/>
                                          </p:val>
                                        </p:tav>
                                        <p:tav tm="100000">
                                          <p:val>
                                            <p:strVal val="#ppt_h"/>
                                          </p:val>
                                        </p:tav>
                                      </p:tavLst>
                                    </p:anim>
                                    <p:anim calcmode="lin" valueType="num">
                                      <p:cBhvr>
                                        <p:cTn dur="1000" fill="hold" id="231"/>
                                        <p:tgtEl>
                                          <p:spTgt spid="40"/>
                                        </p:tgtEl>
                                        <p:attrNameLst>
                                          <p:attrName>style.rotation</p:attrName>
                                        </p:attrNameLst>
                                      </p:cBhvr>
                                      <p:tavLst>
                                        <p:tav tm="0">
                                          <p:val>
                                            <p:fltVal val="90"/>
                                          </p:val>
                                        </p:tav>
                                        <p:tav tm="100000">
                                          <p:val>
                                            <p:fltVal val="0"/>
                                          </p:val>
                                        </p:tav>
                                      </p:tavLst>
                                    </p:anim>
                                    <p:animEffect filter="fade" transition="in">
                                      <p:cBhvr>
                                        <p:cTn dur="1000" id="232"/>
                                        <p:tgtEl>
                                          <p:spTgt spid="40"/>
                                        </p:tgtEl>
                                      </p:cBhvr>
                                    </p:animEffect>
                                  </p:childTnLst>
                                </p:cTn>
                              </p:par>
                              <p:par>
                                <p:cTn fill="hold" grpId="0" id="233" nodeType="withEffect" presetClass="entr" presetID="31" presetSubtype="0">
                                  <p:stCondLst>
                                    <p:cond delay="500"/>
                                  </p:stCondLst>
                                  <p:childTnLst>
                                    <p:set>
                                      <p:cBhvr>
                                        <p:cTn dur="1" fill="hold" id="234">
                                          <p:stCondLst>
                                            <p:cond delay="0"/>
                                          </p:stCondLst>
                                        </p:cTn>
                                        <p:tgtEl>
                                          <p:spTgt spid="41"/>
                                        </p:tgtEl>
                                        <p:attrNameLst>
                                          <p:attrName>style.visibility</p:attrName>
                                        </p:attrNameLst>
                                      </p:cBhvr>
                                      <p:to>
                                        <p:strVal val="visible"/>
                                      </p:to>
                                    </p:set>
                                    <p:anim calcmode="lin" valueType="num">
                                      <p:cBhvr>
                                        <p:cTn dur="1000" fill="hold" id="235"/>
                                        <p:tgtEl>
                                          <p:spTgt spid="41"/>
                                        </p:tgtEl>
                                        <p:attrNameLst>
                                          <p:attrName>ppt_w</p:attrName>
                                        </p:attrNameLst>
                                      </p:cBhvr>
                                      <p:tavLst>
                                        <p:tav tm="0">
                                          <p:val>
                                            <p:fltVal val="0"/>
                                          </p:val>
                                        </p:tav>
                                        <p:tav tm="100000">
                                          <p:val>
                                            <p:strVal val="#ppt_w"/>
                                          </p:val>
                                        </p:tav>
                                      </p:tavLst>
                                    </p:anim>
                                    <p:anim calcmode="lin" valueType="num">
                                      <p:cBhvr>
                                        <p:cTn dur="1000" fill="hold" id="236"/>
                                        <p:tgtEl>
                                          <p:spTgt spid="41"/>
                                        </p:tgtEl>
                                        <p:attrNameLst>
                                          <p:attrName>ppt_h</p:attrName>
                                        </p:attrNameLst>
                                      </p:cBhvr>
                                      <p:tavLst>
                                        <p:tav tm="0">
                                          <p:val>
                                            <p:fltVal val="0"/>
                                          </p:val>
                                        </p:tav>
                                        <p:tav tm="100000">
                                          <p:val>
                                            <p:strVal val="#ppt_h"/>
                                          </p:val>
                                        </p:tav>
                                      </p:tavLst>
                                    </p:anim>
                                    <p:anim calcmode="lin" valueType="num">
                                      <p:cBhvr>
                                        <p:cTn dur="1000" fill="hold" id="237"/>
                                        <p:tgtEl>
                                          <p:spTgt spid="41"/>
                                        </p:tgtEl>
                                        <p:attrNameLst>
                                          <p:attrName>style.rotation</p:attrName>
                                        </p:attrNameLst>
                                      </p:cBhvr>
                                      <p:tavLst>
                                        <p:tav tm="0">
                                          <p:val>
                                            <p:fltVal val="90"/>
                                          </p:val>
                                        </p:tav>
                                        <p:tav tm="100000">
                                          <p:val>
                                            <p:fltVal val="0"/>
                                          </p:val>
                                        </p:tav>
                                      </p:tavLst>
                                    </p:anim>
                                    <p:animEffect filter="fade" transition="in">
                                      <p:cBhvr>
                                        <p:cTn dur="1000" id="238"/>
                                        <p:tgtEl>
                                          <p:spTgt spid="41"/>
                                        </p:tgtEl>
                                      </p:cBhvr>
                                    </p:animEffect>
                                  </p:childTnLst>
                                </p:cTn>
                              </p:par>
                              <p:par>
                                <p:cTn fill="hold" grpId="0" id="239" nodeType="withEffect" presetClass="entr" presetID="31" presetSubtype="0">
                                  <p:stCondLst>
                                    <p:cond delay="500"/>
                                  </p:stCondLst>
                                  <p:childTnLst>
                                    <p:set>
                                      <p:cBhvr>
                                        <p:cTn dur="1" fill="hold" id="240">
                                          <p:stCondLst>
                                            <p:cond delay="0"/>
                                          </p:stCondLst>
                                        </p:cTn>
                                        <p:tgtEl>
                                          <p:spTgt spid="42"/>
                                        </p:tgtEl>
                                        <p:attrNameLst>
                                          <p:attrName>style.visibility</p:attrName>
                                        </p:attrNameLst>
                                      </p:cBhvr>
                                      <p:to>
                                        <p:strVal val="visible"/>
                                      </p:to>
                                    </p:set>
                                    <p:anim calcmode="lin" valueType="num">
                                      <p:cBhvr>
                                        <p:cTn dur="1000" fill="hold" id="241"/>
                                        <p:tgtEl>
                                          <p:spTgt spid="42"/>
                                        </p:tgtEl>
                                        <p:attrNameLst>
                                          <p:attrName>ppt_w</p:attrName>
                                        </p:attrNameLst>
                                      </p:cBhvr>
                                      <p:tavLst>
                                        <p:tav tm="0">
                                          <p:val>
                                            <p:fltVal val="0"/>
                                          </p:val>
                                        </p:tav>
                                        <p:tav tm="100000">
                                          <p:val>
                                            <p:strVal val="#ppt_w"/>
                                          </p:val>
                                        </p:tav>
                                      </p:tavLst>
                                    </p:anim>
                                    <p:anim calcmode="lin" valueType="num">
                                      <p:cBhvr>
                                        <p:cTn dur="1000" fill="hold" id="242"/>
                                        <p:tgtEl>
                                          <p:spTgt spid="42"/>
                                        </p:tgtEl>
                                        <p:attrNameLst>
                                          <p:attrName>ppt_h</p:attrName>
                                        </p:attrNameLst>
                                      </p:cBhvr>
                                      <p:tavLst>
                                        <p:tav tm="0">
                                          <p:val>
                                            <p:fltVal val="0"/>
                                          </p:val>
                                        </p:tav>
                                        <p:tav tm="100000">
                                          <p:val>
                                            <p:strVal val="#ppt_h"/>
                                          </p:val>
                                        </p:tav>
                                      </p:tavLst>
                                    </p:anim>
                                    <p:anim calcmode="lin" valueType="num">
                                      <p:cBhvr>
                                        <p:cTn dur="1000" fill="hold" id="243"/>
                                        <p:tgtEl>
                                          <p:spTgt spid="42"/>
                                        </p:tgtEl>
                                        <p:attrNameLst>
                                          <p:attrName>style.rotation</p:attrName>
                                        </p:attrNameLst>
                                      </p:cBhvr>
                                      <p:tavLst>
                                        <p:tav tm="0">
                                          <p:val>
                                            <p:fltVal val="90"/>
                                          </p:val>
                                        </p:tav>
                                        <p:tav tm="100000">
                                          <p:val>
                                            <p:fltVal val="0"/>
                                          </p:val>
                                        </p:tav>
                                      </p:tavLst>
                                    </p:anim>
                                    <p:animEffect filter="fade" transition="in">
                                      <p:cBhvr>
                                        <p:cTn dur="1000" id="244"/>
                                        <p:tgtEl>
                                          <p:spTgt spid="42"/>
                                        </p:tgtEl>
                                      </p:cBhvr>
                                    </p:animEffect>
                                  </p:childTnLst>
                                </p:cTn>
                              </p:par>
                              <p:par>
                                <p:cTn fill="hold" grpId="0" id="245" nodeType="withEffect" presetClass="entr" presetID="31" presetSubtype="0">
                                  <p:stCondLst>
                                    <p:cond delay="500"/>
                                  </p:stCondLst>
                                  <p:childTnLst>
                                    <p:set>
                                      <p:cBhvr>
                                        <p:cTn dur="1" fill="hold" id="246">
                                          <p:stCondLst>
                                            <p:cond delay="0"/>
                                          </p:stCondLst>
                                        </p:cTn>
                                        <p:tgtEl>
                                          <p:spTgt spid="43"/>
                                        </p:tgtEl>
                                        <p:attrNameLst>
                                          <p:attrName>style.visibility</p:attrName>
                                        </p:attrNameLst>
                                      </p:cBhvr>
                                      <p:to>
                                        <p:strVal val="visible"/>
                                      </p:to>
                                    </p:set>
                                    <p:anim calcmode="lin" valueType="num">
                                      <p:cBhvr>
                                        <p:cTn dur="1000" fill="hold" id="247"/>
                                        <p:tgtEl>
                                          <p:spTgt spid="43"/>
                                        </p:tgtEl>
                                        <p:attrNameLst>
                                          <p:attrName>ppt_w</p:attrName>
                                        </p:attrNameLst>
                                      </p:cBhvr>
                                      <p:tavLst>
                                        <p:tav tm="0">
                                          <p:val>
                                            <p:fltVal val="0"/>
                                          </p:val>
                                        </p:tav>
                                        <p:tav tm="100000">
                                          <p:val>
                                            <p:strVal val="#ppt_w"/>
                                          </p:val>
                                        </p:tav>
                                      </p:tavLst>
                                    </p:anim>
                                    <p:anim calcmode="lin" valueType="num">
                                      <p:cBhvr>
                                        <p:cTn dur="1000" fill="hold" id="248"/>
                                        <p:tgtEl>
                                          <p:spTgt spid="43"/>
                                        </p:tgtEl>
                                        <p:attrNameLst>
                                          <p:attrName>ppt_h</p:attrName>
                                        </p:attrNameLst>
                                      </p:cBhvr>
                                      <p:tavLst>
                                        <p:tav tm="0">
                                          <p:val>
                                            <p:fltVal val="0"/>
                                          </p:val>
                                        </p:tav>
                                        <p:tav tm="100000">
                                          <p:val>
                                            <p:strVal val="#ppt_h"/>
                                          </p:val>
                                        </p:tav>
                                      </p:tavLst>
                                    </p:anim>
                                    <p:anim calcmode="lin" valueType="num">
                                      <p:cBhvr>
                                        <p:cTn dur="1000" fill="hold" id="249"/>
                                        <p:tgtEl>
                                          <p:spTgt spid="43"/>
                                        </p:tgtEl>
                                        <p:attrNameLst>
                                          <p:attrName>style.rotation</p:attrName>
                                        </p:attrNameLst>
                                      </p:cBhvr>
                                      <p:tavLst>
                                        <p:tav tm="0">
                                          <p:val>
                                            <p:fltVal val="90"/>
                                          </p:val>
                                        </p:tav>
                                        <p:tav tm="100000">
                                          <p:val>
                                            <p:fltVal val="0"/>
                                          </p:val>
                                        </p:tav>
                                      </p:tavLst>
                                    </p:anim>
                                    <p:animEffect filter="fade" transition="in">
                                      <p:cBhvr>
                                        <p:cTn dur="1000" id="250"/>
                                        <p:tgtEl>
                                          <p:spTgt spid="43"/>
                                        </p:tgtEl>
                                      </p:cBhvr>
                                    </p:animEffect>
                                  </p:childTnLst>
                                </p:cTn>
                              </p:par>
                              <p:par>
                                <p:cTn fill="hold" grpId="0" id="251" nodeType="withEffect" presetClass="entr" presetID="31" presetSubtype="0">
                                  <p:stCondLst>
                                    <p:cond delay="500"/>
                                  </p:stCondLst>
                                  <p:childTnLst>
                                    <p:set>
                                      <p:cBhvr>
                                        <p:cTn dur="1" fill="hold" id="252">
                                          <p:stCondLst>
                                            <p:cond delay="0"/>
                                          </p:stCondLst>
                                        </p:cTn>
                                        <p:tgtEl>
                                          <p:spTgt spid="44"/>
                                        </p:tgtEl>
                                        <p:attrNameLst>
                                          <p:attrName>style.visibility</p:attrName>
                                        </p:attrNameLst>
                                      </p:cBhvr>
                                      <p:to>
                                        <p:strVal val="visible"/>
                                      </p:to>
                                    </p:set>
                                    <p:anim calcmode="lin" valueType="num">
                                      <p:cBhvr>
                                        <p:cTn dur="1000" fill="hold" id="253"/>
                                        <p:tgtEl>
                                          <p:spTgt spid="44"/>
                                        </p:tgtEl>
                                        <p:attrNameLst>
                                          <p:attrName>ppt_w</p:attrName>
                                        </p:attrNameLst>
                                      </p:cBhvr>
                                      <p:tavLst>
                                        <p:tav tm="0">
                                          <p:val>
                                            <p:fltVal val="0"/>
                                          </p:val>
                                        </p:tav>
                                        <p:tav tm="100000">
                                          <p:val>
                                            <p:strVal val="#ppt_w"/>
                                          </p:val>
                                        </p:tav>
                                      </p:tavLst>
                                    </p:anim>
                                    <p:anim calcmode="lin" valueType="num">
                                      <p:cBhvr>
                                        <p:cTn dur="1000" fill="hold" id="254"/>
                                        <p:tgtEl>
                                          <p:spTgt spid="44"/>
                                        </p:tgtEl>
                                        <p:attrNameLst>
                                          <p:attrName>ppt_h</p:attrName>
                                        </p:attrNameLst>
                                      </p:cBhvr>
                                      <p:tavLst>
                                        <p:tav tm="0">
                                          <p:val>
                                            <p:fltVal val="0"/>
                                          </p:val>
                                        </p:tav>
                                        <p:tav tm="100000">
                                          <p:val>
                                            <p:strVal val="#ppt_h"/>
                                          </p:val>
                                        </p:tav>
                                      </p:tavLst>
                                    </p:anim>
                                    <p:anim calcmode="lin" valueType="num">
                                      <p:cBhvr>
                                        <p:cTn dur="1000" fill="hold" id="255"/>
                                        <p:tgtEl>
                                          <p:spTgt spid="44"/>
                                        </p:tgtEl>
                                        <p:attrNameLst>
                                          <p:attrName>style.rotation</p:attrName>
                                        </p:attrNameLst>
                                      </p:cBhvr>
                                      <p:tavLst>
                                        <p:tav tm="0">
                                          <p:val>
                                            <p:fltVal val="90"/>
                                          </p:val>
                                        </p:tav>
                                        <p:tav tm="100000">
                                          <p:val>
                                            <p:fltVal val="0"/>
                                          </p:val>
                                        </p:tav>
                                      </p:tavLst>
                                    </p:anim>
                                    <p:animEffect filter="fade" transition="in">
                                      <p:cBhvr>
                                        <p:cTn dur="1000" id="256"/>
                                        <p:tgtEl>
                                          <p:spTgt spid="44"/>
                                        </p:tgtEl>
                                      </p:cBhvr>
                                    </p:animEffect>
                                  </p:childTnLst>
                                </p:cTn>
                              </p:par>
                              <p:par>
                                <p:cTn fill="hold" grpId="0" id="257" nodeType="withEffect" presetClass="entr" presetID="31" presetSubtype="0">
                                  <p:stCondLst>
                                    <p:cond delay="500"/>
                                  </p:stCondLst>
                                  <p:childTnLst>
                                    <p:set>
                                      <p:cBhvr>
                                        <p:cTn dur="1" fill="hold" id="258">
                                          <p:stCondLst>
                                            <p:cond delay="0"/>
                                          </p:stCondLst>
                                        </p:cTn>
                                        <p:tgtEl>
                                          <p:spTgt spid="45"/>
                                        </p:tgtEl>
                                        <p:attrNameLst>
                                          <p:attrName>style.visibility</p:attrName>
                                        </p:attrNameLst>
                                      </p:cBhvr>
                                      <p:to>
                                        <p:strVal val="visible"/>
                                      </p:to>
                                    </p:set>
                                    <p:anim calcmode="lin" valueType="num">
                                      <p:cBhvr>
                                        <p:cTn dur="1000" fill="hold" id="259"/>
                                        <p:tgtEl>
                                          <p:spTgt spid="45"/>
                                        </p:tgtEl>
                                        <p:attrNameLst>
                                          <p:attrName>ppt_w</p:attrName>
                                        </p:attrNameLst>
                                      </p:cBhvr>
                                      <p:tavLst>
                                        <p:tav tm="0">
                                          <p:val>
                                            <p:fltVal val="0"/>
                                          </p:val>
                                        </p:tav>
                                        <p:tav tm="100000">
                                          <p:val>
                                            <p:strVal val="#ppt_w"/>
                                          </p:val>
                                        </p:tav>
                                      </p:tavLst>
                                    </p:anim>
                                    <p:anim calcmode="lin" valueType="num">
                                      <p:cBhvr>
                                        <p:cTn dur="1000" fill="hold" id="260"/>
                                        <p:tgtEl>
                                          <p:spTgt spid="45"/>
                                        </p:tgtEl>
                                        <p:attrNameLst>
                                          <p:attrName>ppt_h</p:attrName>
                                        </p:attrNameLst>
                                      </p:cBhvr>
                                      <p:tavLst>
                                        <p:tav tm="0">
                                          <p:val>
                                            <p:fltVal val="0"/>
                                          </p:val>
                                        </p:tav>
                                        <p:tav tm="100000">
                                          <p:val>
                                            <p:strVal val="#ppt_h"/>
                                          </p:val>
                                        </p:tav>
                                      </p:tavLst>
                                    </p:anim>
                                    <p:anim calcmode="lin" valueType="num">
                                      <p:cBhvr>
                                        <p:cTn dur="1000" fill="hold" id="261"/>
                                        <p:tgtEl>
                                          <p:spTgt spid="45"/>
                                        </p:tgtEl>
                                        <p:attrNameLst>
                                          <p:attrName>style.rotation</p:attrName>
                                        </p:attrNameLst>
                                      </p:cBhvr>
                                      <p:tavLst>
                                        <p:tav tm="0">
                                          <p:val>
                                            <p:fltVal val="90"/>
                                          </p:val>
                                        </p:tav>
                                        <p:tav tm="100000">
                                          <p:val>
                                            <p:fltVal val="0"/>
                                          </p:val>
                                        </p:tav>
                                      </p:tavLst>
                                    </p:anim>
                                    <p:animEffect filter="fade" transition="in">
                                      <p:cBhvr>
                                        <p:cTn dur="1000" id="262"/>
                                        <p:tgtEl>
                                          <p:spTgt spid="45"/>
                                        </p:tgtEl>
                                      </p:cBhvr>
                                    </p:animEffect>
                                  </p:childTnLst>
                                </p:cTn>
                              </p:par>
                              <p:par>
                                <p:cTn fill="hold" grpId="0" id="263" nodeType="withEffect" presetClass="entr" presetID="31" presetSubtype="0">
                                  <p:stCondLst>
                                    <p:cond delay="500"/>
                                  </p:stCondLst>
                                  <p:childTnLst>
                                    <p:set>
                                      <p:cBhvr>
                                        <p:cTn dur="1" fill="hold" id="264">
                                          <p:stCondLst>
                                            <p:cond delay="0"/>
                                          </p:stCondLst>
                                        </p:cTn>
                                        <p:tgtEl>
                                          <p:spTgt spid="46"/>
                                        </p:tgtEl>
                                        <p:attrNameLst>
                                          <p:attrName>style.visibility</p:attrName>
                                        </p:attrNameLst>
                                      </p:cBhvr>
                                      <p:to>
                                        <p:strVal val="visible"/>
                                      </p:to>
                                    </p:set>
                                    <p:anim calcmode="lin" valueType="num">
                                      <p:cBhvr>
                                        <p:cTn dur="1000" fill="hold" id="265"/>
                                        <p:tgtEl>
                                          <p:spTgt spid="46"/>
                                        </p:tgtEl>
                                        <p:attrNameLst>
                                          <p:attrName>ppt_w</p:attrName>
                                        </p:attrNameLst>
                                      </p:cBhvr>
                                      <p:tavLst>
                                        <p:tav tm="0">
                                          <p:val>
                                            <p:fltVal val="0"/>
                                          </p:val>
                                        </p:tav>
                                        <p:tav tm="100000">
                                          <p:val>
                                            <p:strVal val="#ppt_w"/>
                                          </p:val>
                                        </p:tav>
                                      </p:tavLst>
                                    </p:anim>
                                    <p:anim calcmode="lin" valueType="num">
                                      <p:cBhvr>
                                        <p:cTn dur="1000" fill="hold" id="266"/>
                                        <p:tgtEl>
                                          <p:spTgt spid="46"/>
                                        </p:tgtEl>
                                        <p:attrNameLst>
                                          <p:attrName>ppt_h</p:attrName>
                                        </p:attrNameLst>
                                      </p:cBhvr>
                                      <p:tavLst>
                                        <p:tav tm="0">
                                          <p:val>
                                            <p:fltVal val="0"/>
                                          </p:val>
                                        </p:tav>
                                        <p:tav tm="100000">
                                          <p:val>
                                            <p:strVal val="#ppt_h"/>
                                          </p:val>
                                        </p:tav>
                                      </p:tavLst>
                                    </p:anim>
                                    <p:anim calcmode="lin" valueType="num">
                                      <p:cBhvr>
                                        <p:cTn dur="1000" fill="hold" id="267"/>
                                        <p:tgtEl>
                                          <p:spTgt spid="46"/>
                                        </p:tgtEl>
                                        <p:attrNameLst>
                                          <p:attrName>style.rotation</p:attrName>
                                        </p:attrNameLst>
                                      </p:cBhvr>
                                      <p:tavLst>
                                        <p:tav tm="0">
                                          <p:val>
                                            <p:fltVal val="90"/>
                                          </p:val>
                                        </p:tav>
                                        <p:tav tm="100000">
                                          <p:val>
                                            <p:fltVal val="0"/>
                                          </p:val>
                                        </p:tav>
                                      </p:tavLst>
                                    </p:anim>
                                    <p:animEffect filter="fade" transition="in">
                                      <p:cBhvr>
                                        <p:cTn dur="1000" id="268"/>
                                        <p:tgtEl>
                                          <p:spTgt spid="46"/>
                                        </p:tgtEl>
                                      </p:cBhvr>
                                    </p:animEffect>
                                  </p:childTnLst>
                                </p:cTn>
                              </p:par>
                              <p:par>
                                <p:cTn fill="hold" grpId="0" id="269" nodeType="withEffect" presetClass="entr" presetID="31" presetSubtype="0">
                                  <p:stCondLst>
                                    <p:cond delay="500"/>
                                  </p:stCondLst>
                                  <p:childTnLst>
                                    <p:set>
                                      <p:cBhvr>
                                        <p:cTn dur="1" fill="hold" id="270">
                                          <p:stCondLst>
                                            <p:cond delay="0"/>
                                          </p:stCondLst>
                                        </p:cTn>
                                        <p:tgtEl>
                                          <p:spTgt spid="47"/>
                                        </p:tgtEl>
                                        <p:attrNameLst>
                                          <p:attrName>style.visibility</p:attrName>
                                        </p:attrNameLst>
                                      </p:cBhvr>
                                      <p:to>
                                        <p:strVal val="visible"/>
                                      </p:to>
                                    </p:set>
                                    <p:anim calcmode="lin" valueType="num">
                                      <p:cBhvr>
                                        <p:cTn dur="1000" fill="hold" id="271"/>
                                        <p:tgtEl>
                                          <p:spTgt spid="47"/>
                                        </p:tgtEl>
                                        <p:attrNameLst>
                                          <p:attrName>ppt_w</p:attrName>
                                        </p:attrNameLst>
                                      </p:cBhvr>
                                      <p:tavLst>
                                        <p:tav tm="0">
                                          <p:val>
                                            <p:fltVal val="0"/>
                                          </p:val>
                                        </p:tav>
                                        <p:tav tm="100000">
                                          <p:val>
                                            <p:strVal val="#ppt_w"/>
                                          </p:val>
                                        </p:tav>
                                      </p:tavLst>
                                    </p:anim>
                                    <p:anim calcmode="lin" valueType="num">
                                      <p:cBhvr>
                                        <p:cTn dur="1000" fill="hold" id="272"/>
                                        <p:tgtEl>
                                          <p:spTgt spid="47"/>
                                        </p:tgtEl>
                                        <p:attrNameLst>
                                          <p:attrName>ppt_h</p:attrName>
                                        </p:attrNameLst>
                                      </p:cBhvr>
                                      <p:tavLst>
                                        <p:tav tm="0">
                                          <p:val>
                                            <p:fltVal val="0"/>
                                          </p:val>
                                        </p:tav>
                                        <p:tav tm="100000">
                                          <p:val>
                                            <p:strVal val="#ppt_h"/>
                                          </p:val>
                                        </p:tav>
                                      </p:tavLst>
                                    </p:anim>
                                    <p:anim calcmode="lin" valueType="num">
                                      <p:cBhvr>
                                        <p:cTn dur="1000" fill="hold" id="273"/>
                                        <p:tgtEl>
                                          <p:spTgt spid="47"/>
                                        </p:tgtEl>
                                        <p:attrNameLst>
                                          <p:attrName>style.rotation</p:attrName>
                                        </p:attrNameLst>
                                      </p:cBhvr>
                                      <p:tavLst>
                                        <p:tav tm="0">
                                          <p:val>
                                            <p:fltVal val="90"/>
                                          </p:val>
                                        </p:tav>
                                        <p:tav tm="100000">
                                          <p:val>
                                            <p:fltVal val="0"/>
                                          </p:val>
                                        </p:tav>
                                      </p:tavLst>
                                    </p:anim>
                                    <p:animEffect filter="fade" transition="in">
                                      <p:cBhvr>
                                        <p:cTn dur="1000" id="274"/>
                                        <p:tgtEl>
                                          <p:spTgt spid="47"/>
                                        </p:tgtEl>
                                      </p:cBhvr>
                                    </p:animEffect>
                                  </p:childTnLst>
                                </p:cTn>
                              </p:par>
                              <p:par>
                                <p:cTn fill="hold" grpId="0" id="275" nodeType="withEffect" presetClass="entr" presetID="31" presetSubtype="0">
                                  <p:stCondLst>
                                    <p:cond delay="500"/>
                                  </p:stCondLst>
                                  <p:childTnLst>
                                    <p:set>
                                      <p:cBhvr>
                                        <p:cTn dur="1" fill="hold" id="276">
                                          <p:stCondLst>
                                            <p:cond delay="0"/>
                                          </p:stCondLst>
                                        </p:cTn>
                                        <p:tgtEl>
                                          <p:spTgt spid="48"/>
                                        </p:tgtEl>
                                        <p:attrNameLst>
                                          <p:attrName>style.visibility</p:attrName>
                                        </p:attrNameLst>
                                      </p:cBhvr>
                                      <p:to>
                                        <p:strVal val="visible"/>
                                      </p:to>
                                    </p:set>
                                    <p:anim calcmode="lin" valueType="num">
                                      <p:cBhvr>
                                        <p:cTn dur="1000" fill="hold" id="277"/>
                                        <p:tgtEl>
                                          <p:spTgt spid="48"/>
                                        </p:tgtEl>
                                        <p:attrNameLst>
                                          <p:attrName>ppt_w</p:attrName>
                                        </p:attrNameLst>
                                      </p:cBhvr>
                                      <p:tavLst>
                                        <p:tav tm="0">
                                          <p:val>
                                            <p:fltVal val="0"/>
                                          </p:val>
                                        </p:tav>
                                        <p:tav tm="100000">
                                          <p:val>
                                            <p:strVal val="#ppt_w"/>
                                          </p:val>
                                        </p:tav>
                                      </p:tavLst>
                                    </p:anim>
                                    <p:anim calcmode="lin" valueType="num">
                                      <p:cBhvr>
                                        <p:cTn dur="1000" fill="hold" id="278"/>
                                        <p:tgtEl>
                                          <p:spTgt spid="48"/>
                                        </p:tgtEl>
                                        <p:attrNameLst>
                                          <p:attrName>ppt_h</p:attrName>
                                        </p:attrNameLst>
                                      </p:cBhvr>
                                      <p:tavLst>
                                        <p:tav tm="0">
                                          <p:val>
                                            <p:fltVal val="0"/>
                                          </p:val>
                                        </p:tav>
                                        <p:tav tm="100000">
                                          <p:val>
                                            <p:strVal val="#ppt_h"/>
                                          </p:val>
                                        </p:tav>
                                      </p:tavLst>
                                    </p:anim>
                                    <p:anim calcmode="lin" valueType="num">
                                      <p:cBhvr>
                                        <p:cTn dur="1000" fill="hold" id="279"/>
                                        <p:tgtEl>
                                          <p:spTgt spid="48"/>
                                        </p:tgtEl>
                                        <p:attrNameLst>
                                          <p:attrName>style.rotation</p:attrName>
                                        </p:attrNameLst>
                                      </p:cBhvr>
                                      <p:tavLst>
                                        <p:tav tm="0">
                                          <p:val>
                                            <p:fltVal val="90"/>
                                          </p:val>
                                        </p:tav>
                                        <p:tav tm="100000">
                                          <p:val>
                                            <p:fltVal val="0"/>
                                          </p:val>
                                        </p:tav>
                                      </p:tavLst>
                                    </p:anim>
                                    <p:animEffect filter="fade" transition="in">
                                      <p:cBhvr>
                                        <p:cTn dur="1000" id="280"/>
                                        <p:tgtEl>
                                          <p:spTgt spid="48"/>
                                        </p:tgtEl>
                                      </p:cBhvr>
                                    </p:animEffect>
                                  </p:childTnLst>
                                </p:cTn>
                              </p:par>
                              <p:par>
                                <p:cTn fill="hold" grpId="0" id="281" nodeType="withEffect" presetClass="entr" presetID="31" presetSubtype="0">
                                  <p:stCondLst>
                                    <p:cond delay="500"/>
                                  </p:stCondLst>
                                  <p:childTnLst>
                                    <p:set>
                                      <p:cBhvr>
                                        <p:cTn dur="1" fill="hold" id="282">
                                          <p:stCondLst>
                                            <p:cond delay="0"/>
                                          </p:stCondLst>
                                        </p:cTn>
                                        <p:tgtEl>
                                          <p:spTgt spid="49"/>
                                        </p:tgtEl>
                                        <p:attrNameLst>
                                          <p:attrName>style.visibility</p:attrName>
                                        </p:attrNameLst>
                                      </p:cBhvr>
                                      <p:to>
                                        <p:strVal val="visible"/>
                                      </p:to>
                                    </p:set>
                                    <p:anim calcmode="lin" valueType="num">
                                      <p:cBhvr>
                                        <p:cTn dur="1000" fill="hold" id="283"/>
                                        <p:tgtEl>
                                          <p:spTgt spid="49"/>
                                        </p:tgtEl>
                                        <p:attrNameLst>
                                          <p:attrName>ppt_w</p:attrName>
                                        </p:attrNameLst>
                                      </p:cBhvr>
                                      <p:tavLst>
                                        <p:tav tm="0">
                                          <p:val>
                                            <p:fltVal val="0"/>
                                          </p:val>
                                        </p:tav>
                                        <p:tav tm="100000">
                                          <p:val>
                                            <p:strVal val="#ppt_w"/>
                                          </p:val>
                                        </p:tav>
                                      </p:tavLst>
                                    </p:anim>
                                    <p:anim calcmode="lin" valueType="num">
                                      <p:cBhvr>
                                        <p:cTn dur="1000" fill="hold" id="284"/>
                                        <p:tgtEl>
                                          <p:spTgt spid="49"/>
                                        </p:tgtEl>
                                        <p:attrNameLst>
                                          <p:attrName>ppt_h</p:attrName>
                                        </p:attrNameLst>
                                      </p:cBhvr>
                                      <p:tavLst>
                                        <p:tav tm="0">
                                          <p:val>
                                            <p:fltVal val="0"/>
                                          </p:val>
                                        </p:tav>
                                        <p:tav tm="100000">
                                          <p:val>
                                            <p:strVal val="#ppt_h"/>
                                          </p:val>
                                        </p:tav>
                                      </p:tavLst>
                                    </p:anim>
                                    <p:anim calcmode="lin" valueType="num">
                                      <p:cBhvr>
                                        <p:cTn dur="1000" fill="hold" id="285"/>
                                        <p:tgtEl>
                                          <p:spTgt spid="49"/>
                                        </p:tgtEl>
                                        <p:attrNameLst>
                                          <p:attrName>style.rotation</p:attrName>
                                        </p:attrNameLst>
                                      </p:cBhvr>
                                      <p:tavLst>
                                        <p:tav tm="0">
                                          <p:val>
                                            <p:fltVal val="90"/>
                                          </p:val>
                                        </p:tav>
                                        <p:tav tm="100000">
                                          <p:val>
                                            <p:fltVal val="0"/>
                                          </p:val>
                                        </p:tav>
                                      </p:tavLst>
                                    </p:anim>
                                    <p:animEffect filter="fade" transition="in">
                                      <p:cBhvr>
                                        <p:cTn dur="1000" id="286"/>
                                        <p:tgtEl>
                                          <p:spTgt spid="49"/>
                                        </p:tgtEl>
                                      </p:cBhvr>
                                    </p:animEffect>
                                  </p:childTnLst>
                                </p:cTn>
                              </p:par>
                              <p:par>
                                <p:cTn fill="hold" grpId="0" id="287" nodeType="withEffect" presetClass="entr" presetID="31" presetSubtype="0">
                                  <p:stCondLst>
                                    <p:cond delay="500"/>
                                  </p:stCondLst>
                                  <p:childTnLst>
                                    <p:set>
                                      <p:cBhvr>
                                        <p:cTn dur="1" fill="hold" id="288">
                                          <p:stCondLst>
                                            <p:cond delay="0"/>
                                          </p:stCondLst>
                                        </p:cTn>
                                        <p:tgtEl>
                                          <p:spTgt spid="50"/>
                                        </p:tgtEl>
                                        <p:attrNameLst>
                                          <p:attrName>style.visibility</p:attrName>
                                        </p:attrNameLst>
                                      </p:cBhvr>
                                      <p:to>
                                        <p:strVal val="visible"/>
                                      </p:to>
                                    </p:set>
                                    <p:anim calcmode="lin" valueType="num">
                                      <p:cBhvr>
                                        <p:cTn dur="1000" fill="hold" id="289"/>
                                        <p:tgtEl>
                                          <p:spTgt spid="50"/>
                                        </p:tgtEl>
                                        <p:attrNameLst>
                                          <p:attrName>ppt_w</p:attrName>
                                        </p:attrNameLst>
                                      </p:cBhvr>
                                      <p:tavLst>
                                        <p:tav tm="0">
                                          <p:val>
                                            <p:fltVal val="0"/>
                                          </p:val>
                                        </p:tav>
                                        <p:tav tm="100000">
                                          <p:val>
                                            <p:strVal val="#ppt_w"/>
                                          </p:val>
                                        </p:tav>
                                      </p:tavLst>
                                    </p:anim>
                                    <p:anim calcmode="lin" valueType="num">
                                      <p:cBhvr>
                                        <p:cTn dur="1000" fill="hold" id="290"/>
                                        <p:tgtEl>
                                          <p:spTgt spid="50"/>
                                        </p:tgtEl>
                                        <p:attrNameLst>
                                          <p:attrName>ppt_h</p:attrName>
                                        </p:attrNameLst>
                                      </p:cBhvr>
                                      <p:tavLst>
                                        <p:tav tm="0">
                                          <p:val>
                                            <p:fltVal val="0"/>
                                          </p:val>
                                        </p:tav>
                                        <p:tav tm="100000">
                                          <p:val>
                                            <p:strVal val="#ppt_h"/>
                                          </p:val>
                                        </p:tav>
                                      </p:tavLst>
                                    </p:anim>
                                    <p:anim calcmode="lin" valueType="num">
                                      <p:cBhvr>
                                        <p:cTn dur="1000" fill="hold" id="291"/>
                                        <p:tgtEl>
                                          <p:spTgt spid="50"/>
                                        </p:tgtEl>
                                        <p:attrNameLst>
                                          <p:attrName>style.rotation</p:attrName>
                                        </p:attrNameLst>
                                      </p:cBhvr>
                                      <p:tavLst>
                                        <p:tav tm="0">
                                          <p:val>
                                            <p:fltVal val="90"/>
                                          </p:val>
                                        </p:tav>
                                        <p:tav tm="100000">
                                          <p:val>
                                            <p:fltVal val="0"/>
                                          </p:val>
                                        </p:tav>
                                      </p:tavLst>
                                    </p:anim>
                                    <p:animEffect filter="fade" transition="in">
                                      <p:cBhvr>
                                        <p:cTn dur="1000" id="292"/>
                                        <p:tgtEl>
                                          <p:spTgt spid="50"/>
                                        </p:tgtEl>
                                      </p:cBhvr>
                                    </p:animEffect>
                                  </p:childTnLst>
                                </p:cTn>
                              </p:par>
                              <p:par>
                                <p:cTn fill="hold" grpId="0" id="293" nodeType="withEffect" presetClass="entr" presetID="31" presetSubtype="0">
                                  <p:stCondLst>
                                    <p:cond delay="500"/>
                                  </p:stCondLst>
                                  <p:childTnLst>
                                    <p:set>
                                      <p:cBhvr>
                                        <p:cTn dur="1" fill="hold" id="294">
                                          <p:stCondLst>
                                            <p:cond delay="0"/>
                                          </p:stCondLst>
                                        </p:cTn>
                                        <p:tgtEl>
                                          <p:spTgt spid="51"/>
                                        </p:tgtEl>
                                        <p:attrNameLst>
                                          <p:attrName>style.visibility</p:attrName>
                                        </p:attrNameLst>
                                      </p:cBhvr>
                                      <p:to>
                                        <p:strVal val="visible"/>
                                      </p:to>
                                    </p:set>
                                    <p:anim calcmode="lin" valueType="num">
                                      <p:cBhvr>
                                        <p:cTn dur="1000" fill="hold" id="295"/>
                                        <p:tgtEl>
                                          <p:spTgt spid="51"/>
                                        </p:tgtEl>
                                        <p:attrNameLst>
                                          <p:attrName>ppt_w</p:attrName>
                                        </p:attrNameLst>
                                      </p:cBhvr>
                                      <p:tavLst>
                                        <p:tav tm="0">
                                          <p:val>
                                            <p:fltVal val="0"/>
                                          </p:val>
                                        </p:tav>
                                        <p:tav tm="100000">
                                          <p:val>
                                            <p:strVal val="#ppt_w"/>
                                          </p:val>
                                        </p:tav>
                                      </p:tavLst>
                                    </p:anim>
                                    <p:anim calcmode="lin" valueType="num">
                                      <p:cBhvr>
                                        <p:cTn dur="1000" fill="hold" id="296"/>
                                        <p:tgtEl>
                                          <p:spTgt spid="51"/>
                                        </p:tgtEl>
                                        <p:attrNameLst>
                                          <p:attrName>ppt_h</p:attrName>
                                        </p:attrNameLst>
                                      </p:cBhvr>
                                      <p:tavLst>
                                        <p:tav tm="0">
                                          <p:val>
                                            <p:fltVal val="0"/>
                                          </p:val>
                                        </p:tav>
                                        <p:tav tm="100000">
                                          <p:val>
                                            <p:strVal val="#ppt_h"/>
                                          </p:val>
                                        </p:tav>
                                      </p:tavLst>
                                    </p:anim>
                                    <p:anim calcmode="lin" valueType="num">
                                      <p:cBhvr>
                                        <p:cTn dur="1000" fill="hold" id="297"/>
                                        <p:tgtEl>
                                          <p:spTgt spid="51"/>
                                        </p:tgtEl>
                                        <p:attrNameLst>
                                          <p:attrName>style.rotation</p:attrName>
                                        </p:attrNameLst>
                                      </p:cBhvr>
                                      <p:tavLst>
                                        <p:tav tm="0">
                                          <p:val>
                                            <p:fltVal val="90"/>
                                          </p:val>
                                        </p:tav>
                                        <p:tav tm="100000">
                                          <p:val>
                                            <p:fltVal val="0"/>
                                          </p:val>
                                        </p:tav>
                                      </p:tavLst>
                                    </p:anim>
                                    <p:animEffect filter="fade" transition="in">
                                      <p:cBhvr>
                                        <p:cTn dur="1000" id="298"/>
                                        <p:tgtEl>
                                          <p:spTgt spid="51"/>
                                        </p:tgtEl>
                                      </p:cBhvr>
                                    </p:animEffect>
                                  </p:childTnLst>
                                </p:cTn>
                              </p:par>
                              <p:par>
                                <p:cTn fill="hold" grpId="0" id="299" nodeType="withEffect" presetClass="entr" presetID="31" presetSubtype="0">
                                  <p:stCondLst>
                                    <p:cond delay="500"/>
                                  </p:stCondLst>
                                  <p:childTnLst>
                                    <p:set>
                                      <p:cBhvr>
                                        <p:cTn dur="1" fill="hold" id="300">
                                          <p:stCondLst>
                                            <p:cond delay="0"/>
                                          </p:stCondLst>
                                        </p:cTn>
                                        <p:tgtEl>
                                          <p:spTgt spid="52"/>
                                        </p:tgtEl>
                                        <p:attrNameLst>
                                          <p:attrName>style.visibility</p:attrName>
                                        </p:attrNameLst>
                                      </p:cBhvr>
                                      <p:to>
                                        <p:strVal val="visible"/>
                                      </p:to>
                                    </p:set>
                                    <p:anim calcmode="lin" valueType="num">
                                      <p:cBhvr>
                                        <p:cTn dur="1000" fill="hold" id="301"/>
                                        <p:tgtEl>
                                          <p:spTgt spid="52"/>
                                        </p:tgtEl>
                                        <p:attrNameLst>
                                          <p:attrName>ppt_w</p:attrName>
                                        </p:attrNameLst>
                                      </p:cBhvr>
                                      <p:tavLst>
                                        <p:tav tm="0">
                                          <p:val>
                                            <p:fltVal val="0"/>
                                          </p:val>
                                        </p:tav>
                                        <p:tav tm="100000">
                                          <p:val>
                                            <p:strVal val="#ppt_w"/>
                                          </p:val>
                                        </p:tav>
                                      </p:tavLst>
                                    </p:anim>
                                    <p:anim calcmode="lin" valueType="num">
                                      <p:cBhvr>
                                        <p:cTn dur="1000" fill="hold" id="302"/>
                                        <p:tgtEl>
                                          <p:spTgt spid="52"/>
                                        </p:tgtEl>
                                        <p:attrNameLst>
                                          <p:attrName>ppt_h</p:attrName>
                                        </p:attrNameLst>
                                      </p:cBhvr>
                                      <p:tavLst>
                                        <p:tav tm="0">
                                          <p:val>
                                            <p:fltVal val="0"/>
                                          </p:val>
                                        </p:tav>
                                        <p:tav tm="100000">
                                          <p:val>
                                            <p:strVal val="#ppt_h"/>
                                          </p:val>
                                        </p:tav>
                                      </p:tavLst>
                                    </p:anim>
                                    <p:anim calcmode="lin" valueType="num">
                                      <p:cBhvr>
                                        <p:cTn dur="1000" fill="hold" id="303"/>
                                        <p:tgtEl>
                                          <p:spTgt spid="52"/>
                                        </p:tgtEl>
                                        <p:attrNameLst>
                                          <p:attrName>style.rotation</p:attrName>
                                        </p:attrNameLst>
                                      </p:cBhvr>
                                      <p:tavLst>
                                        <p:tav tm="0">
                                          <p:val>
                                            <p:fltVal val="90"/>
                                          </p:val>
                                        </p:tav>
                                        <p:tav tm="100000">
                                          <p:val>
                                            <p:fltVal val="0"/>
                                          </p:val>
                                        </p:tav>
                                      </p:tavLst>
                                    </p:anim>
                                    <p:animEffect filter="fade" transition="in">
                                      <p:cBhvr>
                                        <p:cTn dur="1000" id="304"/>
                                        <p:tgtEl>
                                          <p:spTgt spid="52"/>
                                        </p:tgtEl>
                                      </p:cBhvr>
                                    </p:animEffect>
                                  </p:childTnLst>
                                </p:cTn>
                              </p:par>
                              <p:par>
                                <p:cTn fill="hold" id="305" nodeType="withEffect" presetClass="entr" presetID="31" presetSubtype="0">
                                  <p:stCondLst>
                                    <p:cond delay="500"/>
                                  </p:stCondLst>
                                  <p:childTnLst>
                                    <p:set>
                                      <p:cBhvr>
                                        <p:cTn dur="1" fill="hold" id="306">
                                          <p:stCondLst>
                                            <p:cond delay="0"/>
                                          </p:stCondLst>
                                        </p:cTn>
                                        <p:tgtEl>
                                          <p:spTgt spid="53"/>
                                        </p:tgtEl>
                                        <p:attrNameLst>
                                          <p:attrName>style.visibility</p:attrName>
                                        </p:attrNameLst>
                                      </p:cBhvr>
                                      <p:to>
                                        <p:strVal val="visible"/>
                                      </p:to>
                                    </p:set>
                                    <p:anim calcmode="lin" valueType="num">
                                      <p:cBhvr>
                                        <p:cTn dur="1000" fill="hold" id="307"/>
                                        <p:tgtEl>
                                          <p:spTgt spid="53"/>
                                        </p:tgtEl>
                                        <p:attrNameLst>
                                          <p:attrName>ppt_w</p:attrName>
                                        </p:attrNameLst>
                                      </p:cBhvr>
                                      <p:tavLst>
                                        <p:tav tm="0">
                                          <p:val>
                                            <p:fltVal val="0"/>
                                          </p:val>
                                        </p:tav>
                                        <p:tav tm="100000">
                                          <p:val>
                                            <p:strVal val="#ppt_w"/>
                                          </p:val>
                                        </p:tav>
                                      </p:tavLst>
                                    </p:anim>
                                    <p:anim calcmode="lin" valueType="num">
                                      <p:cBhvr>
                                        <p:cTn dur="1000" fill="hold" id="308"/>
                                        <p:tgtEl>
                                          <p:spTgt spid="53"/>
                                        </p:tgtEl>
                                        <p:attrNameLst>
                                          <p:attrName>ppt_h</p:attrName>
                                        </p:attrNameLst>
                                      </p:cBhvr>
                                      <p:tavLst>
                                        <p:tav tm="0">
                                          <p:val>
                                            <p:fltVal val="0"/>
                                          </p:val>
                                        </p:tav>
                                        <p:tav tm="100000">
                                          <p:val>
                                            <p:strVal val="#ppt_h"/>
                                          </p:val>
                                        </p:tav>
                                      </p:tavLst>
                                    </p:anim>
                                    <p:anim calcmode="lin" valueType="num">
                                      <p:cBhvr>
                                        <p:cTn dur="1000" fill="hold" id="309"/>
                                        <p:tgtEl>
                                          <p:spTgt spid="53"/>
                                        </p:tgtEl>
                                        <p:attrNameLst>
                                          <p:attrName>style.rotation</p:attrName>
                                        </p:attrNameLst>
                                      </p:cBhvr>
                                      <p:tavLst>
                                        <p:tav tm="0">
                                          <p:val>
                                            <p:fltVal val="90"/>
                                          </p:val>
                                        </p:tav>
                                        <p:tav tm="100000">
                                          <p:val>
                                            <p:fltVal val="0"/>
                                          </p:val>
                                        </p:tav>
                                      </p:tavLst>
                                    </p:anim>
                                    <p:animEffect filter="fade" transition="in">
                                      <p:cBhvr>
                                        <p:cTn dur="1000" id="310"/>
                                        <p:tgtEl>
                                          <p:spTgt spid="53"/>
                                        </p:tgtEl>
                                      </p:cBhvr>
                                    </p:animEffect>
                                  </p:childTnLst>
                                </p:cTn>
                              </p:par>
                              <p:par>
                                <p:cTn fill="hold" id="311" nodeType="withEffect" presetClass="entr" presetID="31" presetSubtype="0">
                                  <p:stCondLst>
                                    <p:cond delay="500"/>
                                  </p:stCondLst>
                                  <p:childTnLst>
                                    <p:set>
                                      <p:cBhvr>
                                        <p:cTn dur="1" fill="hold" id="312">
                                          <p:stCondLst>
                                            <p:cond delay="0"/>
                                          </p:stCondLst>
                                        </p:cTn>
                                        <p:tgtEl>
                                          <p:spTgt spid="59"/>
                                        </p:tgtEl>
                                        <p:attrNameLst>
                                          <p:attrName>style.visibility</p:attrName>
                                        </p:attrNameLst>
                                      </p:cBhvr>
                                      <p:to>
                                        <p:strVal val="visible"/>
                                      </p:to>
                                    </p:set>
                                    <p:anim calcmode="lin" valueType="num">
                                      <p:cBhvr>
                                        <p:cTn dur="1000" fill="hold" id="313"/>
                                        <p:tgtEl>
                                          <p:spTgt spid="59"/>
                                        </p:tgtEl>
                                        <p:attrNameLst>
                                          <p:attrName>ppt_w</p:attrName>
                                        </p:attrNameLst>
                                      </p:cBhvr>
                                      <p:tavLst>
                                        <p:tav tm="0">
                                          <p:val>
                                            <p:fltVal val="0"/>
                                          </p:val>
                                        </p:tav>
                                        <p:tav tm="100000">
                                          <p:val>
                                            <p:strVal val="#ppt_w"/>
                                          </p:val>
                                        </p:tav>
                                      </p:tavLst>
                                    </p:anim>
                                    <p:anim calcmode="lin" valueType="num">
                                      <p:cBhvr>
                                        <p:cTn dur="1000" fill="hold" id="314"/>
                                        <p:tgtEl>
                                          <p:spTgt spid="59"/>
                                        </p:tgtEl>
                                        <p:attrNameLst>
                                          <p:attrName>ppt_h</p:attrName>
                                        </p:attrNameLst>
                                      </p:cBhvr>
                                      <p:tavLst>
                                        <p:tav tm="0">
                                          <p:val>
                                            <p:fltVal val="0"/>
                                          </p:val>
                                        </p:tav>
                                        <p:tav tm="100000">
                                          <p:val>
                                            <p:strVal val="#ppt_h"/>
                                          </p:val>
                                        </p:tav>
                                      </p:tavLst>
                                    </p:anim>
                                    <p:anim calcmode="lin" valueType="num">
                                      <p:cBhvr>
                                        <p:cTn dur="1000" fill="hold" id="315"/>
                                        <p:tgtEl>
                                          <p:spTgt spid="59"/>
                                        </p:tgtEl>
                                        <p:attrNameLst>
                                          <p:attrName>style.rotation</p:attrName>
                                        </p:attrNameLst>
                                      </p:cBhvr>
                                      <p:tavLst>
                                        <p:tav tm="0">
                                          <p:val>
                                            <p:fltVal val="90"/>
                                          </p:val>
                                        </p:tav>
                                        <p:tav tm="100000">
                                          <p:val>
                                            <p:fltVal val="0"/>
                                          </p:val>
                                        </p:tav>
                                      </p:tavLst>
                                    </p:anim>
                                    <p:animEffect filter="fade" transition="in">
                                      <p:cBhvr>
                                        <p:cTn dur="1000" id="316"/>
                                        <p:tgtEl>
                                          <p:spTgt spid="59"/>
                                        </p:tgtEl>
                                      </p:cBhvr>
                                    </p:animEffect>
                                  </p:childTnLst>
                                </p:cTn>
                              </p:par>
                              <p:par>
                                <p:cTn fill="hold" id="317" nodeType="withEffect" presetClass="entr" presetID="31" presetSubtype="0">
                                  <p:stCondLst>
                                    <p:cond delay="500"/>
                                  </p:stCondLst>
                                  <p:childTnLst>
                                    <p:set>
                                      <p:cBhvr>
                                        <p:cTn dur="1" fill="hold" id="318">
                                          <p:stCondLst>
                                            <p:cond delay="0"/>
                                          </p:stCondLst>
                                        </p:cTn>
                                        <p:tgtEl>
                                          <p:spTgt spid="60"/>
                                        </p:tgtEl>
                                        <p:attrNameLst>
                                          <p:attrName>style.visibility</p:attrName>
                                        </p:attrNameLst>
                                      </p:cBhvr>
                                      <p:to>
                                        <p:strVal val="visible"/>
                                      </p:to>
                                    </p:set>
                                    <p:anim calcmode="lin" valueType="num">
                                      <p:cBhvr>
                                        <p:cTn dur="1000" fill="hold" id="319"/>
                                        <p:tgtEl>
                                          <p:spTgt spid="60"/>
                                        </p:tgtEl>
                                        <p:attrNameLst>
                                          <p:attrName>ppt_w</p:attrName>
                                        </p:attrNameLst>
                                      </p:cBhvr>
                                      <p:tavLst>
                                        <p:tav tm="0">
                                          <p:val>
                                            <p:fltVal val="0"/>
                                          </p:val>
                                        </p:tav>
                                        <p:tav tm="100000">
                                          <p:val>
                                            <p:strVal val="#ppt_w"/>
                                          </p:val>
                                        </p:tav>
                                      </p:tavLst>
                                    </p:anim>
                                    <p:anim calcmode="lin" valueType="num">
                                      <p:cBhvr>
                                        <p:cTn dur="1000" fill="hold" id="320"/>
                                        <p:tgtEl>
                                          <p:spTgt spid="60"/>
                                        </p:tgtEl>
                                        <p:attrNameLst>
                                          <p:attrName>ppt_h</p:attrName>
                                        </p:attrNameLst>
                                      </p:cBhvr>
                                      <p:tavLst>
                                        <p:tav tm="0">
                                          <p:val>
                                            <p:fltVal val="0"/>
                                          </p:val>
                                        </p:tav>
                                        <p:tav tm="100000">
                                          <p:val>
                                            <p:strVal val="#ppt_h"/>
                                          </p:val>
                                        </p:tav>
                                      </p:tavLst>
                                    </p:anim>
                                    <p:anim calcmode="lin" valueType="num">
                                      <p:cBhvr>
                                        <p:cTn dur="1000" fill="hold" id="321"/>
                                        <p:tgtEl>
                                          <p:spTgt spid="60"/>
                                        </p:tgtEl>
                                        <p:attrNameLst>
                                          <p:attrName>style.rotation</p:attrName>
                                        </p:attrNameLst>
                                      </p:cBhvr>
                                      <p:tavLst>
                                        <p:tav tm="0">
                                          <p:val>
                                            <p:fltVal val="90"/>
                                          </p:val>
                                        </p:tav>
                                        <p:tav tm="100000">
                                          <p:val>
                                            <p:fltVal val="0"/>
                                          </p:val>
                                        </p:tav>
                                      </p:tavLst>
                                    </p:anim>
                                    <p:animEffect filter="fade" transition="in">
                                      <p:cBhvr>
                                        <p:cTn dur="1000" id="322"/>
                                        <p:tgtEl>
                                          <p:spTgt spid="60"/>
                                        </p:tgtEl>
                                      </p:cBhvr>
                                    </p:animEffect>
                                  </p:childTnLst>
                                </p:cTn>
                              </p:par>
                              <p:par>
                                <p:cTn fill="hold" grpId="0" id="323" nodeType="withEffect" presetClass="entr" presetID="31" presetSubtype="0">
                                  <p:stCondLst>
                                    <p:cond delay="500"/>
                                  </p:stCondLst>
                                  <p:childTnLst>
                                    <p:set>
                                      <p:cBhvr>
                                        <p:cTn dur="1" fill="hold" id="324">
                                          <p:stCondLst>
                                            <p:cond delay="0"/>
                                          </p:stCondLst>
                                        </p:cTn>
                                        <p:tgtEl>
                                          <p:spTgt spid="61"/>
                                        </p:tgtEl>
                                        <p:attrNameLst>
                                          <p:attrName>style.visibility</p:attrName>
                                        </p:attrNameLst>
                                      </p:cBhvr>
                                      <p:to>
                                        <p:strVal val="visible"/>
                                      </p:to>
                                    </p:set>
                                    <p:anim calcmode="lin" valueType="num">
                                      <p:cBhvr>
                                        <p:cTn dur="1000" fill="hold" id="325"/>
                                        <p:tgtEl>
                                          <p:spTgt spid="61"/>
                                        </p:tgtEl>
                                        <p:attrNameLst>
                                          <p:attrName>ppt_w</p:attrName>
                                        </p:attrNameLst>
                                      </p:cBhvr>
                                      <p:tavLst>
                                        <p:tav tm="0">
                                          <p:val>
                                            <p:fltVal val="0"/>
                                          </p:val>
                                        </p:tav>
                                        <p:tav tm="100000">
                                          <p:val>
                                            <p:strVal val="#ppt_w"/>
                                          </p:val>
                                        </p:tav>
                                      </p:tavLst>
                                    </p:anim>
                                    <p:anim calcmode="lin" valueType="num">
                                      <p:cBhvr>
                                        <p:cTn dur="1000" fill="hold" id="326"/>
                                        <p:tgtEl>
                                          <p:spTgt spid="61"/>
                                        </p:tgtEl>
                                        <p:attrNameLst>
                                          <p:attrName>ppt_h</p:attrName>
                                        </p:attrNameLst>
                                      </p:cBhvr>
                                      <p:tavLst>
                                        <p:tav tm="0">
                                          <p:val>
                                            <p:fltVal val="0"/>
                                          </p:val>
                                        </p:tav>
                                        <p:tav tm="100000">
                                          <p:val>
                                            <p:strVal val="#ppt_h"/>
                                          </p:val>
                                        </p:tav>
                                      </p:tavLst>
                                    </p:anim>
                                    <p:anim calcmode="lin" valueType="num">
                                      <p:cBhvr>
                                        <p:cTn dur="1000" fill="hold" id="327"/>
                                        <p:tgtEl>
                                          <p:spTgt spid="61"/>
                                        </p:tgtEl>
                                        <p:attrNameLst>
                                          <p:attrName>style.rotation</p:attrName>
                                        </p:attrNameLst>
                                      </p:cBhvr>
                                      <p:tavLst>
                                        <p:tav tm="0">
                                          <p:val>
                                            <p:fltVal val="90"/>
                                          </p:val>
                                        </p:tav>
                                        <p:tav tm="100000">
                                          <p:val>
                                            <p:fltVal val="0"/>
                                          </p:val>
                                        </p:tav>
                                      </p:tavLst>
                                    </p:anim>
                                    <p:animEffect filter="fade" transition="in">
                                      <p:cBhvr>
                                        <p:cTn dur="1000" id="328"/>
                                        <p:tgtEl>
                                          <p:spTgt spid="61"/>
                                        </p:tgtEl>
                                      </p:cBhvr>
                                    </p:animEffect>
                                  </p:childTnLst>
                                </p:cTn>
                              </p:par>
                              <p:par>
                                <p:cTn fill="hold" grpId="0" id="329" nodeType="withEffect" presetClass="entr" presetID="31" presetSubtype="0">
                                  <p:stCondLst>
                                    <p:cond delay="500"/>
                                  </p:stCondLst>
                                  <p:childTnLst>
                                    <p:set>
                                      <p:cBhvr>
                                        <p:cTn dur="1" fill="hold" id="330">
                                          <p:stCondLst>
                                            <p:cond delay="0"/>
                                          </p:stCondLst>
                                        </p:cTn>
                                        <p:tgtEl>
                                          <p:spTgt spid="62"/>
                                        </p:tgtEl>
                                        <p:attrNameLst>
                                          <p:attrName>style.visibility</p:attrName>
                                        </p:attrNameLst>
                                      </p:cBhvr>
                                      <p:to>
                                        <p:strVal val="visible"/>
                                      </p:to>
                                    </p:set>
                                    <p:anim calcmode="lin" valueType="num">
                                      <p:cBhvr>
                                        <p:cTn dur="1000" fill="hold" id="331"/>
                                        <p:tgtEl>
                                          <p:spTgt spid="62"/>
                                        </p:tgtEl>
                                        <p:attrNameLst>
                                          <p:attrName>ppt_w</p:attrName>
                                        </p:attrNameLst>
                                      </p:cBhvr>
                                      <p:tavLst>
                                        <p:tav tm="0">
                                          <p:val>
                                            <p:fltVal val="0"/>
                                          </p:val>
                                        </p:tav>
                                        <p:tav tm="100000">
                                          <p:val>
                                            <p:strVal val="#ppt_w"/>
                                          </p:val>
                                        </p:tav>
                                      </p:tavLst>
                                    </p:anim>
                                    <p:anim calcmode="lin" valueType="num">
                                      <p:cBhvr>
                                        <p:cTn dur="1000" fill="hold" id="332"/>
                                        <p:tgtEl>
                                          <p:spTgt spid="62"/>
                                        </p:tgtEl>
                                        <p:attrNameLst>
                                          <p:attrName>ppt_h</p:attrName>
                                        </p:attrNameLst>
                                      </p:cBhvr>
                                      <p:tavLst>
                                        <p:tav tm="0">
                                          <p:val>
                                            <p:fltVal val="0"/>
                                          </p:val>
                                        </p:tav>
                                        <p:tav tm="100000">
                                          <p:val>
                                            <p:strVal val="#ppt_h"/>
                                          </p:val>
                                        </p:tav>
                                      </p:tavLst>
                                    </p:anim>
                                    <p:anim calcmode="lin" valueType="num">
                                      <p:cBhvr>
                                        <p:cTn dur="1000" fill="hold" id="333"/>
                                        <p:tgtEl>
                                          <p:spTgt spid="62"/>
                                        </p:tgtEl>
                                        <p:attrNameLst>
                                          <p:attrName>style.rotation</p:attrName>
                                        </p:attrNameLst>
                                      </p:cBhvr>
                                      <p:tavLst>
                                        <p:tav tm="0">
                                          <p:val>
                                            <p:fltVal val="90"/>
                                          </p:val>
                                        </p:tav>
                                        <p:tav tm="100000">
                                          <p:val>
                                            <p:fltVal val="0"/>
                                          </p:val>
                                        </p:tav>
                                      </p:tavLst>
                                    </p:anim>
                                    <p:animEffect filter="fade" transition="in">
                                      <p:cBhvr>
                                        <p:cTn dur="1000" id="334"/>
                                        <p:tgtEl>
                                          <p:spTgt spid="62"/>
                                        </p:tgtEl>
                                      </p:cBhvr>
                                    </p:animEffect>
                                  </p:childTnLst>
                                </p:cTn>
                              </p:par>
                              <p:par>
                                <p:cTn fill="hold" grpId="0" id="335" nodeType="withEffect" presetClass="entr" presetID="31" presetSubtype="0">
                                  <p:stCondLst>
                                    <p:cond delay="500"/>
                                  </p:stCondLst>
                                  <p:childTnLst>
                                    <p:set>
                                      <p:cBhvr>
                                        <p:cTn dur="1" fill="hold" id="336">
                                          <p:stCondLst>
                                            <p:cond delay="0"/>
                                          </p:stCondLst>
                                        </p:cTn>
                                        <p:tgtEl>
                                          <p:spTgt spid="63"/>
                                        </p:tgtEl>
                                        <p:attrNameLst>
                                          <p:attrName>style.visibility</p:attrName>
                                        </p:attrNameLst>
                                      </p:cBhvr>
                                      <p:to>
                                        <p:strVal val="visible"/>
                                      </p:to>
                                    </p:set>
                                    <p:anim calcmode="lin" valueType="num">
                                      <p:cBhvr>
                                        <p:cTn dur="1000" fill="hold" id="337"/>
                                        <p:tgtEl>
                                          <p:spTgt spid="63"/>
                                        </p:tgtEl>
                                        <p:attrNameLst>
                                          <p:attrName>ppt_w</p:attrName>
                                        </p:attrNameLst>
                                      </p:cBhvr>
                                      <p:tavLst>
                                        <p:tav tm="0">
                                          <p:val>
                                            <p:fltVal val="0"/>
                                          </p:val>
                                        </p:tav>
                                        <p:tav tm="100000">
                                          <p:val>
                                            <p:strVal val="#ppt_w"/>
                                          </p:val>
                                        </p:tav>
                                      </p:tavLst>
                                    </p:anim>
                                    <p:anim calcmode="lin" valueType="num">
                                      <p:cBhvr>
                                        <p:cTn dur="1000" fill="hold" id="338"/>
                                        <p:tgtEl>
                                          <p:spTgt spid="63"/>
                                        </p:tgtEl>
                                        <p:attrNameLst>
                                          <p:attrName>ppt_h</p:attrName>
                                        </p:attrNameLst>
                                      </p:cBhvr>
                                      <p:tavLst>
                                        <p:tav tm="0">
                                          <p:val>
                                            <p:fltVal val="0"/>
                                          </p:val>
                                        </p:tav>
                                        <p:tav tm="100000">
                                          <p:val>
                                            <p:strVal val="#ppt_h"/>
                                          </p:val>
                                        </p:tav>
                                      </p:tavLst>
                                    </p:anim>
                                    <p:anim calcmode="lin" valueType="num">
                                      <p:cBhvr>
                                        <p:cTn dur="1000" fill="hold" id="339"/>
                                        <p:tgtEl>
                                          <p:spTgt spid="63"/>
                                        </p:tgtEl>
                                        <p:attrNameLst>
                                          <p:attrName>style.rotation</p:attrName>
                                        </p:attrNameLst>
                                      </p:cBhvr>
                                      <p:tavLst>
                                        <p:tav tm="0">
                                          <p:val>
                                            <p:fltVal val="90"/>
                                          </p:val>
                                        </p:tav>
                                        <p:tav tm="100000">
                                          <p:val>
                                            <p:fltVal val="0"/>
                                          </p:val>
                                        </p:tav>
                                      </p:tavLst>
                                    </p:anim>
                                    <p:animEffect filter="fade" transition="in">
                                      <p:cBhvr>
                                        <p:cTn dur="1000" id="340"/>
                                        <p:tgtEl>
                                          <p:spTgt spid="63"/>
                                        </p:tgtEl>
                                      </p:cBhvr>
                                    </p:animEffect>
                                  </p:childTnLst>
                                </p:cTn>
                              </p:par>
                              <p:par>
                                <p:cTn fill="hold" id="341" nodeType="withEffect" presetClass="entr" presetID="31" presetSubtype="0">
                                  <p:stCondLst>
                                    <p:cond delay="500"/>
                                  </p:stCondLst>
                                  <p:childTnLst>
                                    <p:set>
                                      <p:cBhvr>
                                        <p:cTn dur="1" fill="hold" id="342">
                                          <p:stCondLst>
                                            <p:cond delay="0"/>
                                          </p:stCondLst>
                                        </p:cTn>
                                        <p:tgtEl>
                                          <p:spTgt spid="64"/>
                                        </p:tgtEl>
                                        <p:attrNameLst>
                                          <p:attrName>style.visibility</p:attrName>
                                        </p:attrNameLst>
                                      </p:cBhvr>
                                      <p:to>
                                        <p:strVal val="visible"/>
                                      </p:to>
                                    </p:set>
                                    <p:anim calcmode="lin" valueType="num">
                                      <p:cBhvr>
                                        <p:cTn dur="1000" fill="hold" id="343"/>
                                        <p:tgtEl>
                                          <p:spTgt spid="64"/>
                                        </p:tgtEl>
                                        <p:attrNameLst>
                                          <p:attrName>ppt_w</p:attrName>
                                        </p:attrNameLst>
                                      </p:cBhvr>
                                      <p:tavLst>
                                        <p:tav tm="0">
                                          <p:val>
                                            <p:fltVal val="0"/>
                                          </p:val>
                                        </p:tav>
                                        <p:tav tm="100000">
                                          <p:val>
                                            <p:strVal val="#ppt_w"/>
                                          </p:val>
                                        </p:tav>
                                      </p:tavLst>
                                    </p:anim>
                                    <p:anim calcmode="lin" valueType="num">
                                      <p:cBhvr>
                                        <p:cTn dur="1000" fill="hold" id="344"/>
                                        <p:tgtEl>
                                          <p:spTgt spid="64"/>
                                        </p:tgtEl>
                                        <p:attrNameLst>
                                          <p:attrName>ppt_h</p:attrName>
                                        </p:attrNameLst>
                                      </p:cBhvr>
                                      <p:tavLst>
                                        <p:tav tm="0">
                                          <p:val>
                                            <p:fltVal val="0"/>
                                          </p:val>
                                        </p:tav>
                                        <p:tav tm="100000">
                                          <p:val>
                                            <p:strVal val="#ppt_h"/>
                                          </p:val>
                                        </p:tav>
                                      </p:tavLst>
                                    </p:anim>
                                    <p:anim calcmode="lin" valueType="num">
                                      <p:cBhvr>
                                        <p:cTn dur="1000" fill="hold" id="345"/>
                                        <p:tgtEl>
                                          <p:spTgt spid="64"/>
                                        </p:tgtEl>
                                        <p:attrNameLst>
                                          <p:attrName>style.rotation</p:attrName>
                                        </p:attrNameLst>
                                      </p:cBhvr>
                                      <p:tavLst>
                                        <p:tav tm="0">
                                          <p:val>
                                            <p:fltVal val="90"/>
                                          </p:val>
                                        </p:tav>
                                        <p:tav tm="100000">
                                          <p:val>
                                            <p:fltVal val="0"/>
                                          </p:val>
                                        </p:tav>
                                      </p:tavLst>
                                    </p:anim>
                                    <p:animEffect filter="fade" transition="in">
                                      <p:cBhvr>
                                        <p:cTn dur="1000" id="346"/>
                                        <p:tgtEl>
                                          <p:spTgt spid="64"/>
                                        </p:tgtEl>
                                      </p:cBhvr>
                                    </p:animEffect>
                                  </p:childTnLst>
                                </p:cTn>
                              </p:par>
                              <p:par>
                                <p:cTn fill="hold" id="347" nodeType="withEffect" presetClass="entr" presetID="31" presetSubtype="0">
                                  <p:stCondLst>
                                    <p:cond delay="500"/>
                                  </p:stCondLst>
                                  <p:childTnLst>
                                    <p:set>
                                      <p:cBhvr>
                                        <p:cTn dur="1" fill="hold" id="348">
                                          <p:stCondLst>
                                            <p:cond delay="0"/>
                                          </p:stCondLst>
                                        </p:cTn>
                                        <p:tgtEl>
                                          <p:spTgt spid="65"/>
                                        </p:tgtEl>
                                        <p:attrNameLst>
                                          <p:attrName>style.visibility</p:attrName>
                                        </p:attrNameLst>
                                      </p:cBhvr>
                                      <p:to>
                                        <p:strVal val="visible"/>
                                      </p:to>
                                    </p:set>
                                    <p:anim calcmode="lin" valueType="num">
                                      <p:cBhvr>
                                        <p:cTn dur="1000" fill="hold" id="349"/>
                                        <p:tgtEl>
                                          <p:spTgt spid="65"/>
                                        </p:tgtEl>
                                        <p:attrNameLst>
                                          <p:attrName>ppt_w</p:attrName>
                                        </p:attrNameLst>
                                      </p:cBhvr>
                                      <p:tavLst>
                                        <p:tav tm="0">
                                          <p:val>
                                            <p:fltVal val="0"/>
                                          </p:val>
                                        </p:tav>
                                        <p:tav tm="100000">
                                          <p:val>
                                            <p:strVal val="#ppt_w"/>
                                          </p:val>
                                        </p:tav>
                                      </p:tavLst>
                                    </p:anim>
                                    <p:anim calcmode="lin" valueType="num">
                                      <p:cBhvr>
                                        <p:cTn dur="1000" fill="hold" id="350"/>
                                        <p:tgtEl>
                                          <p:spTgt spid="65"/>
                                        </p:tgtEl>
                                        <p:attrNameLst>
                                          <p:attrName>ppt_h</p:attrName>
                                        </p:attrNameLst>
                                      </p:cBhvr>
                                      <p:tavLst>
                                        <p:tav tm="0">
                                          <p:val>
                                            <p:fltVal val="0"/>
                                          </p:val>
                                        </p:tav>
                                        <p:tav tm="100000">
                                          <p:val>
                                            <p:strVal val="#ppt_h"/>
                                          </p:val>
                                        </p:tav>
                                      </p:tavLst>
                                    </p:anim>
                                    <p:anim calcmode="lin" valueType="num">
                                      <p:cBhvr>
                                        <p:cTn dur="1000" fill="hold" id="351"/>
                                        <p:tgtEl>
                                          <p:spTgt spid="65"/>
                                        </p:tgtEl>
                                        <p:attrNameLst>
                                          <p:attrName>style.rotation</p:attrName>
                                        </p:attrNameLst>
                                      </p:cBhvr>
                                      <p:tavLst>
                                        <p:tav tm="0">
                                          <p:val>
                                            <p:fltVal val="90"/>
                                          </p:val>
                                        </p:tav>
                                        <p:tav tm="100000">
                                          <p:val>
                                            <p:fltVal val="0"/>
                                          </p:val>
                                        </p:tav>
                                      </p:tavLst>
                                    </p:anim>
                                    <p:animEffect filter="fade" transition="in">
                                      <p:cBhvr>
                                        <p:cTn dur="1000" id="352"/>
                                        <p:tgtEl>
                                          <p:spTgt spid="65"/>
                                        </p:tgtEl>
                                      </p:cBhvr>
                                    </p:animEffect>
                                  </p:childTnLst>
                                </p:cTn>
                              </p:par>
                              <p:par>
                                <p:cTn fill="hold" id="353" nodeType="withEffect" presetClass="entr" presetID="31" presetSubtype="0">
                                  <p:stCondLst>
                                    <p:cond delay="500"/>
                                  </p:stCondLst>
                                  <p:childTnLst>
                                    <p:set>
                                      <p:cBhvr>
                                        <p:cTn dur="1" fill="hold" id="354">
                                          <p:stCondLst>
                                            <p:cond delay="0"/>
                                          </p:stCondLst>
                                        </p:cTn>
                                        <p:tgtEl>
                                          <p:spTgt spid="66"/>
                                        </p:tgtEl>
                                        <p:attrNameLst>
                                          <p:attrName>style.visibility</p:attrName>
                                        </p:attrNameLst>
                                      </p:cBhvr>
                                      <p:to>
                                        <p:strVal val="visible"/>
                                      </p:to>
                                    </p:set>
                                    <p:anim calcmode="lin" valueType="num">
                                      <p:cBhvr>
                                        <p:cTn dur="1000" fill="hold" id="355"/>
                                        <p:tgtEl>
                                          <p:spTgt spid="66"/>
                                        </p:tgtEl>
                                        <p:attrNameLst>
                                          <p:attrName>ppt_w</p:attrName>
                                        </p:attrNameLst>
                                      </p:cBhvr>
                                      <p:tavLst>
                                        <p:tav tm="0">
                                          <p:val>
                                            <p:fltVal val="0"/>
                                          </p:val>
                                        </p:tav>
                                        <p:tav tm="100000">
                                          <p:val>
                                            <p:strVal val="#ppt_w"/>
                                          </p:val>
                                        </p:tav>
                                      </p:tavLst>
                                    </p:anim>
                                    <p:anim calcmode="lin" valueType="num">
                                      <p:cBhvr>
                                        <p:cTn dur="1000" fill="hold" id="356"/>
                                        <p:tgtEl>
                                          <p:spTgt spid="66"/>
                                        </p:tgtEl>
                                        <p:attrNameLst>
                                          <p:attrName>ppt_h</p:attrName>
                                        </p:attrNameLst>
                                      </p:cBhvr>
                                      <p:tavLst>
                                        <p:tav tm="0">
                                          <p:val>
                                            <p:fltVal val="0"/>
                                          </p:val>
                                        </p:tav>
                                        <p:tav tm="100000">
                                          <p:val>
                                            <p:strVal val="#ppt_h"/>
                                          </p:val>
                                        </p:tav>
                                      </p:tavLst>
                                    </p:anim>
                                    <p:anim calcmode="lin" valueType="num">
                                      <p:cBhvr>
                                        <p:cTn dur="1000" fill="hold" id="357"/>
                                        <p:tgtEl>
                                          <p:spTgt spid="66"/>
                                        </p:tgtEl>
                                        <p:attrNameLst>
                                          <p:attrName>style.rotation</p:attrName>
                                        </p:attrNameLst>
                                      </p:cBhvr>
                                      <p:tavLst>
                                        <p:tav tm="0">
                                          <p:val>
                                            <p:fltVal val="90"/>
                                          </p:val>
                                        </p:tav>
                                        <p:tav tm="100000">
                                          <p:val>
                                            <p:fltVal val="0"/>
                                          </p:val>
                                        </p:tav>
                                      </p:tavLst>
                                    </p:anim>
                                    <p:animEffect filter="fade" transition="in">
                                      <p:cBhvr>
                                        <p:cTn dur="1000" id="358"/>
                                        <p:tgtEl>
                                          <p:spTgt spid="66"/>
                                        </p:tgtEl>
                                      </p:cBhvr>
                                    </p:animEffect>
                                  </p:childTnLst>
                                </p:cTn>
                              </p:par>
                              <p:par>
                                <p:cTn fill="hold" id="359" nodeType="withEffect" presetClass="entr" presetID="31" presetSubtype="0">
                                  <p:stCondLst>
                                    <p:cond delay="500"/>
                                  </p:stCondLst>
                                  <p:childTnLst>
                                    <p:set>
                                      <p:cBhvr>
                                        <p:cTn dur="1" fill="hold" id="360">
                                          <p:stCondLst>
                                            <p:cond delay="0"/>
                                          </p:stCondLst>
                                        </p:cTn>
                                        <p:tgtEl>
                                          <p:spTgt spid="67"/>
                                        </p:tgtEl>
                                        <p:attrNameLst>
                                          <p:attrName>style.visibility</p:attrName>
                                        </p:attrNameLst>
                                      </p:cBhvr>
                                      <p:to>
                                        <p:strVal val="visible"/>
                                      </p:to>
                                    </p:set>
                                    <p:anim calcmode="lin" valueType="num">
                                      <p:cBhvr>
                                        <p:cTn dur="1000" fill="hold" id="361"/>
                                        <p:tgtEl>
                                          <p:spTgt spid="67"/>
                                        </p:tgtEl>
                                        <p:attrNameLst>
                                          <p:attrName>ppt_w</p:attrName>
                                        </p:attrNameLst>
                                      </p:cBhvr>
                                      <p:tavLst>
                                        <p:tav tm="0">
                                          <p:val>
                                            <p:fltVal val="0"/>
                                          </p:val>
                                        </p:tav>
                                        <p:tav tm="100000">
                                          <p:val>
                                            <p:strVal val="#ppt_w"/>
                                          </p:val>
                                        </p:tav>
                                      </p:tavLst>
                                    </p:anim>
                                    <p:anim calcmode="lin" valueType="num">
                                      <p:cBhvr>
                                        <p:cTn dur="1000" fill="hold" id="362"/>
                                        <p:tgtEl>
                                          <p:spTgt spid="67"/>
                                        </p:tgtEl>
                                        <p:attrNameLst>
                                          <p:attrName>ppt_h</p:attrName>
                                        </p:attrNameLst>
                                      </p:cBhvr>
                                      <p:tavLst>
                                        <p:tav tm="0">
                                          <p:val>
                                            <p:fltVal val="0"/>
                                          </p:val>
                                        </p:tav>
                                        <p:tav tm="100000">
                                          <p:val>
                                            <p:strVal val="#ppt_h"/>
                                          </p:val>
                                        </p:tav>
                                      </p:tavLst>
                                    </p:anim>
                                    <p:anim calcmode="lin" valueType="num">
                                      <p:cBhvr>
                                        <p:cTn dur="1000" fill="hold" id="363"/>
                                        <p:tgtEl>
                                          <p:spTgt spid="67"/>
                                        </p:tgtEl>
                                        <p:attrNameLst>
                                          <p:attrName>style.rotation</p:attrName>
                                        </p:attrNameLst>
                                      </p:cBhvr>
                                      <p:tavLst>
                                        <p:tav tm="0">
                                          <p:val>
                                            <p:fltVal val="90"/>
                                          </p:val>
                                        </p:tav>
                                        <p:tav tm="100000">
                                          <p:val>
                                            <p:fltVal val="0"/>
                                          </p:val>
                                        </p:tav>
                                      </p:tavLst>
                                    </p:anim>
                                    <p:animEffect filter="fade" transition="in">
                                      <p:cBhvr>
                                        <p:cTn dur="1000" id="364"/>
                                        <p:tgtEl>
                                          <p:spTgt spid="67"/>
                                        </p:tgtEl>
                                      </p:cBhvr>
                                    </p:animEffect>
                                  </p:childTnLst>
                                </p:cTn>
                              </p:par>
                              <p:par>
                                <p:cTn fill="hold" id="365" nodeType="withEffect" presetClass="entr" presetID="31" presetSubtype="0">
                                  <p:stCondLst>
                                    <p:cond delay="500"/>
                                  </p:stCondLst>
                                  <p:childTnLst>
                                    <p:set>
                                      <p:cBhvr>
                                        <p:cTn dur="1" fill="hold" id="366">
                                          <p:stCondLst>
                                            <p:cond delay="0"/>
                                          </p:stCondLst>
                                        </p:cTn>
                                        <p:tgtEl>
                                          <p:spTgt spid="68"/>
                                        </p:tgtEl>
                                        <p:attrNameLst>
                                          <p:attrName>style.visibility</p:attrName>
                                        </p:attrNameLst>
                                      </p:cBhvr>
                                      <p:to>
                                        <p:strVal val="visible"/>
                                      </p:to>
                                    </p:set>
                                    <p:anim calcmode="lin" valueType="num">
                                      <p:cBhvr>
                                        <p:cTn dur="1000" fill="hold" id="367"/>
                                        <p:tgtEl>
                                          <p:spTgt spid="68"/>
                                        </p:tgtEl>
                                        <p:attrNameLst>
                                          <p:attrName>ppt_w</p:attrName>
                                        </p:attrNameLst>
                                      </p:cBhvr>
                                      <p:tavLst>
                                        <p:tav tm="0">
                                          <p:val>
                                            <p:fltVal val="0"/>
                                          </p:val>
                                        </p:tav>
                                        <p:tav tm="100000">
                                          <p:val>
                                            <p:strVal val="#ppt_w"/>
                                          </p:val>
                                        </p:tav>
                                      </p:tavLst>
                                    </p:anim>
                                    <p:anim calcmode="lin" valueType="num">
                                      <p:cBhvr>
                                        <p:cTn dur="1000" fill="hold" id="368"/>
                                        <p:tgtEl>
                                          <p:spTgt spid="68"/>
                                        </p:tgtEl>
                                        <p:attrNameLst>
                                          <p:attrName>ppt_h</p:attrName>
                                        </p:attrNameLst>
                                      </p:cBhvr>
                                      <p:tavLst>
                                        <p:tav tm="0">
                                          <p:val>
                                            <p:fltVal val="0"/>
                                          </p:val>
                                        </p:tav>
                                        <p:tav tm="100000">
                                          <p:val>
                                            <p:strVal val="#ppt_h"/>
                                          </p:val>
                                        </p:tav>
                                      </p:tavLst>
                                    </p:anim>
                                    <p:anim calcmode="lin" valueType="num">
                                      <p:cBhvr>
                                        <p:cTn dur="1000" fill="hold" id="369"/>
                                        <p:tgtEl>
                                          <p:spTgt spid="68"/>
                                        </p:tgtEl>
                                        <p:attrNameLst>
                                          <p:attrName>style.rotation</p:attrName>
                                        </p:attrNameLst>
                                      </p:cBhvr>
                                      <p:tavLst>
                                        <p:tav tm="0">
                                          <p:val>
                                            <p:fltVal val="90"/>
                                          </p:val>
                                        </p:tav>
                                        <p:tav tm="100000">
                                          <p:val>
                                            <p:fltVal val="0"/>
                                          </p:val>
                                        </p:tav>
                                      </p:tavLst>
                                    </p:anim>
                                    <p:animEffect filter="fade" transition="in">
                                      <p:cBhvr>
                                        <p:cTn dur="1000" id="370"/>
                                        <p:tgtEl>
                                          <p:spTgt spid="68"/>
                                        </p:tgtEl>
                                      </p:cBhvr>
                                    </p:animEffect>
                                  </p:childTnLst>
                                </p:cTn>
                              </p:par>
                              <p:par>
                                <p:cTn fill="hold" id="371" nodeType="withEffect" presetClass="entr" presetID="31" presetSubtype="0">
                                  <p:stCondLst>
                                    <p:cond delay="500"/>
                                  </p:stCondLst>
                                  <p:childTnLst>
                                    <p:set>
                                      <p:cBhvr>
                                        <p:cTn dur="1" fill="hold" id="372">
                                          <p:stCondLst>
                                            <p:cond delay="0"/>
                                          </p:stCondLst>
                                        </p:cTn>
                                        <p:tgtEl>
                                          <p:spTgt spid="69"/>
                                        </p:tgtEl>
                                        <p:attrNameLst>
                                          <p:attrName>style.visibility</p:attrName>
                                        </p:attrNameLst>
                                      </p:cBhvr>
                                      <p:to>
                                        <p:strVal val="visible"/>
                                      </p:to>
                                    </p:set>
                                    <p:anim calcmode="lin" valueType="num">
                                      <p:cBhvr>
                                        <p:cTn dur="1000" fill="hold" id="373"/>
                                        <p:tgtEl>
                                          <p:spTgt spid="69"/>
                                        </p:tgtEl>
                                        <p:attrNameLst>
                                          <p:attrName>ppt_w</p:attrName>
                                        </p:attrNameLst>
                                      </p:cBhvr>
                                      <p:tavLst>
                                        <p:tav tm="0">
                                          <p:val>
                                            <p:fltVal val="0"/>
                                          </p:val>
                                        </p:tav>
                                        <p:tav tm="100000">
                                          <p:val>
                                            <p:strVal val="#ppt_w"/>
                                          </p:val>
                                        </p:tav>
                                      </p:tavLst>
                                    </p:anim>
                                    <p:anim calcmode="lin" valueType="num">
                                      <p:cBhvr>
                                        <p:cTn dur="1000" fill="hold" id="374"/>
                                        <p:tgtEl>
                                          <p:spTgt spid="69"/>
                                        </p:tgtEl>
                                        <p:attrNameLst>
                                          <p:attrName>ppt_h</p:attrName>
                                        </p:attrNameLst>
                                      </p:cBhvr>
                                      <p:tavLst>
                                        <p:tav tm="0">
                                          <p:val>
                                            <p:fltVal val="0"/>
                                          </p:val>
                                        </p:tav>
                                        <p:tav tm="100000">
                                          <p:val>
                                            <p:strVal val="#ppt_h"/>
                                          </p:val>
                                        </p:tav>
                                      </p:tavLst>
                                    </p:anim>
                                    <p:anim calcmode="lin" valueType="num">
                                      <p:cBhvr>
                                        <p:cTn dur="1000" fill="hold" id="375"/>
                                        <p:tgtEl>
                                          <p:spTgt spid="69"/>
                                        </p:tgtEl>
                                        <p:attrNameLst>
                                          <p:attrName>style.rotation</p:attrName>
                                        </p:attrNameLst>
                                      </p:cBhvr>
                                      <p:tavLst>
                                        <p:tav tm="0">
                                          <p:val>
                                            <p:fltVal val="90"/>
                                          </p:val>
                                        </p:tav>
                                        <p:tav tm="100000">
                                          <p:val>
                                            <p:fltVal val="0"/>
                                          </p:val>
                                        </p:tav>
                                      </p:tavLst>
                                    </p:anim>
                                    <p:animEffect filter="fade" transition="in">
                                      <p:cBhvr>
                                        <p:cTn dur="1000" id="376"/>
                                        <p:tgtEl>
                                          <p:spTgt spid="69"/>
                                        </p:tgtEl>
                                      </p:cBhvr>
                                    </p:animEffect>
                                  </p:childTnLst>
                                </p:cTn>
                              </p:par>
                              <p:par>
                                <p:cTn fill="hold" id="377" nodeType="withEffect" presetClass="entr" presetID="31" presetSubtype="0">
                                  <p:stCondLst>
                                    <p:cond delay="500"/>
                                  </p:stCondLst>
                                  <p:childTnLst>
                                    <p:set>
                                      <p:cBhvr>
                                        <p:cTn dur="1" fill="hold" id="378">
                                          <p:stCondLst>
                                            <p:cond delay="0"/>
                                          </p:stCondLst>
                                        </p:cTn>
                                        <p:tgtEl>
                                          <p:spTgt spid="70"/>
                                        </p:tgtEl>
                                        <p:attrNameLst>
                                          <p:attrName>style.visibility</p:attrName>
                                        </p:attrNameLst>
                                      </p:cBhvr>
                                      <p:to>
                                        <p:strVal val="visible"/>
                                      </p:to>
                                    </p:set>
                                    <p:anim calcmode="lin" valueType="num">
                                      <p:cBhvr>
                                        <p:cTn dur="1000" fill="hold" id="379"/>
                                        <p:tgtEl>
                                          <p:spTgt spid="70"/>
                                        </p:tgtEl>
                                        <p:attrNameLst>
                                          <p:attrName>ppt_w</p:attrName>
                                        </p:attrNameLst>
                                      </p:cBhvr>
                                      <p:tavLst>
                                        <p:tav tm="0">
                                          <p:val>
                                            <p:fltVal val="0"/>
                                          </p:val>
                                        </p:tav>
                                        <p:tav tm="100000">
                                          <p:val>
                                            <p:strVal val="#ppt_w"/>
                                          </p:val>
                                        </p:tav>
                                      </p:tavLst>
                                    </p:anim>
                                    <p:anim calcmode="lin" valueType="num">
                                      <p:cBhvr>
                                        <p:cTn dur="1000" fill="hold" id="380"/>
                                        <p:tgtEl>
                                          <p:spTgt spid="70"/>
                                        </p:tgtEl>
                                        <p:attrNameLst>
                                          <p:attrName>ppt_h</p:attrName>
                                        </p:attrNameLst>
                                      </p:cBhvr>
                                      <p:tavLst>
                                        <p:tav tm="0">
                                          <p:val>
                                            <p:fltVal val="0"/>
                                          </p:val>
                                        </p:tav>
                                        <p:tav tm="100000">
                                          <p:val>
                                            <p:strVal val="#ppt_h"/>
                                          </p:val>
                                        </p:tav>
                                      </p:tavLst>
                                    </p:anim>
                                    <p:anim calcmode="lin" valueType="num">
                                      <p:cBhvr>
                                        <p:cTn dur="1000" fill="hold" id="381"/>
                                        <p:tgtEl>
                                          <p:spTgt spid="70"/>
                                        </p:tgtEl>
                                        <p:attrNameLst>
                                          <p:attrName>style.rotation</p:attrName>
                                        </p:attrNameLst>
                                      </p:cBhvr>
                                      <p:tavLst>
                                        <p:tav tm="0">
                                          <p:val>
                                            <p:fltVal val="90"/>
                                          </p:val>
                                        </p:tav>
                                        <p:tav tm="100000">
                                          <p:val>
                                            <p:fltVal val="0"/>
                                          </p:val>
                                        </p:tav>
                                      </p:tavLst>
                                    </p:anim>
                                    <p:animEffect filter="fade" transition="in">
                                      <p:cBhvr>
                                        <p:cTn dur="1000" id="382"/>
                                        <p:tgtEl>
                                          <p:spTgt spid="70"/>
                                        </p:tgtEl>
                                      </p:cBhvr>
                                    </p:animEffect>
                                  </p:childTnLst>
                                </p:cTn>
                              </p:par>
                              <p:par>
                                <p:cTn fill="hold" id="383" nodeType="withEffect" presetClass="entr" presetID="31" presetSubtype="0">
                                  <p:stCondLst>
                                    <p:cond delay="500"/>
                                  </p:stCondLst>
                                  <p:childTnLst>
                                    <p:set>
                                      <p:cBhvr>
                                        <p:cTn dur="1" fill="hold" id="384">
                                          <p:stCondLst>
                                            <p:cond delay="0"/>
                                          </p:stCondLst>
                                        </p:cTn>
                                        <p:tgtEl>
                                          <p:spTgt spid="71"/>
                                        </p:tgtEl>
                                        <p:attrNameLst>
                                          <p:attrName>style.visibility</p:attrName>
                                        </p:attrNameLst>
                                      </p:cBhvr>
                                      <p:to>
                                        <p:strVal val="visible"/>
                                      </p:to>
                                    </p:set>
                                    <p:anim calcmode="lin" valueType="num">
                                      <p:cBhvr>
                                        <p:cTn dur="1000" fill="hold" id="385"/>
                                        <p:tgtEl>
                                          <p:spTgt spid="71"/>
                                        </p:tgtEl>
                                        <p:attrNameLst>
                                          <p:attrName>ppt_w</p:attrName>
                                        </p:attrNameLst>
                                      </p:cBhvr>
                                      <p:tavLst>
                                        <p:tav tm="0">
                                          <p:val>
                                            <p:fltVal val="0"/>
                                          </p:val>
                                        </p:tav>
                                        <p:tav tm="100000">
                                          <p:val>
                                            <p:strVal val="#ppt_w"/>
                                          </p:val>
                                        </p:tav>
                                      </p:tavLst>
                                    </p:anim>
                                    <p:anim calcmode="lin" valueType="num">
                                      <p:cBhvr>
                                        <p:cTn dur="1000" fill="hold" id="386"/>
                                        <p:tgtEl>
                                          <p:spTgt spid="71"/>
                                        </p:tgtEl>
                                        <p:attrNameLst>
                                          <p:attrName>ppt_h</p:attrName>
                                        </p:attrNameLst>
                                      </p:cBhvr>
                                      <p:tavLst>
                                        <p:tav tm="0">
                                          <p:val>
                                            <p:fltVal val="0"/>
                                          </p:val>
                                        </p:tav>
                                        <p:tav tm="100000">
                                          <p:val>
                                            <p:strVal val="#ppt_h"/>
                                          </p:val>
                                        </p:tav>
                                      </p:tavLst>
                                    </p:anim>
                                    <p:anim calcmode="lin" valueType="num">
                                      <p:cBhvr>
                                        <p:cTn dur="1000" fill="hold" id="387"/>
                                        <p:tgtEl>
                                          <p:spTgt spid="71"/>
                                        </p:tgtEl>
                                        <p:attrNameLst>
                                          <p:attrName>style.rotation</p:attrName>
                                        </p:attrNameLst>
                                      </p:cBhvr>
                                      <p:tavLst>
                                        <p:tav tm="0">
                                          <p:val>
                                            <p:fltVal val="90"/>
                                          </p:val>
                                        </p:tav>
                                        <p:tav tm="100000">
                                          <p:val>
                                            <p:fltVal val="0"/>
                                          </p:val>
                                        </p:tav>
                                      </p:tavLst>
                                    </p:anim>
                                    <p:animEffect filter="fade" transition="in">
                                      <p:cBhvr>
                                        <p:cTn dur="1000" id="388"/>
                                        <p:tgtEl>
                                          <p:spTgt spid="71"/>
                                        </p:tgtEl>
                                      </p:cBhvr>
                                    </p:animEffect>
                                  </p:childTnLst>
                                </p:cTn>
                              </p:par>
                              <p:par>
                                <p:cTn fill="hold" id="389" nodeType="withEffect" presetClass="entr" presetID="31" presetSubtype="0">
                                  <p:stCondLst>
                                    <p:cond delay="500"/>
                                  </p:stCondLst>
                                  <p:childTnLst>
                                    <p:set>
                                      <p:cBhvr>
                                        <p:cTn dur="1" fill="hold" id="390">
                                          <p:stCondLst>
                                            <p:cond delay="0"/>
                                          </p:stCondLst>
                                        </p:cTn>
                                        <p:tgtEl>
                                          <p:spTgt spid="72"/>
                                        </p:tgtEl>
                                        <p:attrNameLst>
                                          <p:attrName>style.visibility</p:attrName>
                                        </p:attrNameLst>
                                      </p:cBhvr>
                                      <p:to>
                                        <p:strVal val="visible"/>
                                      </p:to>
                                    </p:set>
                                    <p:anim calcmode="lin" valueType="num">
                                      <p:cBhvr>
                                        <p:cTn dur="1000" fill="hold" id="391"/>
                                        <p:tgtEl>
                                          <p:spTgt spid="72"/>
                                        </p:tgtEl>
                                        <p:attrNameLst>
                                          <p:attrName>ppt_w</p:attrName>
                                        </p:attrNameLst>
                                      </p:cBhvr>
                                      <p:tavLst>
                                        <p:tav tm="0">
                                          <p:val>
                                            <p:fltVal val="0"/>
                                          </p:val>
                                        </p:tav>
                                        <p:tav tm="100000">
                                          <p:val>
                                            <p:strVal val="#ppt_w"/>
                                          </p:val>
                                        </p:tav>
                                      </p:tavLst>
                                    </p:anim>
                                    <p:anim calcmode="lin" valueType="num">
                                      <p:cBhvr>
                                        <p:cTn dur="1000" fill="hold" id="392"/>
                                        <p:tgtEl>
                                          <p:spTgt spid="72"/>
                                        </p:tgtEl>
                                        <p:attrNameLst>
                                          <p:attrName>ppt_h</p:attrName>
                                        </p:attrNameLst>
                                      </p:cBhvr>
                                      <p:tavLst>
                                        <p:tav tm="0">
                                          <p:val>
                                            <p:fltVal val="0"/>
                                          </p:val>
                                        </p:tav>
                                        <p:tav tm="100000">
                                          <p:val>
                                            <p:strVal val="#ppt_h"/>
                                          </p:val>
                                        </p:tav>
                                      </p:tavLst>
                                    </p:anim>
                                    <p:anim calcmode="lin" valueType="num">
                                      <p:cBhvr>
                                        <p:cTn dur="1000" fill="hold" id="393"/>
                                        <p:tgtEl>
                                          <p:spTgt spid="72"/>
                                        </p:tgtEl>
                                        <p:attrNameLst>
                                          <p:attrName>style.rotation</p:attrName>
                                        </p:attrNameLst>
                                      </p:cBhvr>
                                      <p:tavLst>
                                        <p:tav tm="0">
                                          <p:val>
                                            <p:fltVal val="90"/>
                                          </p:val>
                                        </p:tav>
                                        <p:tav tm="100000">
                                          <p:val>
                                            <p:fltVal val="0"/>
                                          </p:val>
                                        </p:tav>
                                      </p:tavLst>
                                    </p:anim>
                                    <p:animEffect filter="fade" transition="in">
                                      <p:cBhvr>
                                        <p:cTn dur="1000" id="394"/>
                                        <p:tgtEl>
                                          <p:spTgt spid="72"/>
                                        </p:tgtEl>
                                      </p:cBhvr>
                                    </p:animEffect>
                                  </p:childTnLst>
                                </p:cTn>
                              </p:par>
                              <p:par>
                                <p:cTn fill="hold" id="395" nodeType="withEffect" presetClass="entr" presetID="31" presetSubtype="0">
                                  <p:stCondLst>
                                    <p:cond delay="500"/>
                                  </p:stCondLst>
                                  <p:childTnLst>
                                    <p:set>
                                      <p:cBhvr>
                                        <p:cTn dur="1" fill="hold" id="396">
                                          <p:stCondLst>
                                            <p:cond delay="0"/>
                                          </p:stCondLst>
                                        </p:cTn>
                                        <p:tgtEl>
                                          <p:spTgt spid="73"/>
                                        </p:tgtEl>
                                        <p:attrNameLst>
                                          <p:attrName>style.visibility</p:attrName>
                                        </p:attrNameLst>
                                      </p:cBhvr>
                                      <p:to>
                                        <p:strVal val="visible"/>
                                      </p:to>
                                    </p:set>
                                    <p:anim calcmode="lin" valueType="num">
                                      <p:cBhvr>
                                        <p:cTn dur="1000" fill="hold" id="397"/>
                                        <p:tgtEl>
                                          <p:spTgt spid="73"/>
                                        </p:tgtEl>
                                        <p:attrNameLst>
                                          <p:attrName>ppt_w</p:attrName>
                                        </p:attrNameLst>
                                      </p:cBhvr>
                                      <p:tavLst>
                                        <p:tav tm="0">
                                          <p:val>
                                            <p:fltVal val="0"/>
                                          </p:val>
                                        </p:tav>
                                        <p:tav tm="100000">
                                          <p:val>
                                            <p:strVal val="#ppt_w"/>
                                          </p:val>
                                        </p:tav>
                                      </p:tavLst>
                                    </p:anim>
                                    <p:anim calcmode="lin" valueType="num">
                                      <p:cBhvr>
                                        <p:cTn dur="1000" fill="hold" id="398"/>
                                        <p:tgtEl>
                                          <p:spTgt spid="73"/>
                                        </p:tgtEl>
                                        <p:attrNameLst>
                                          <p:attrName>ppt_h</p:attrName>
                                        </p:attrNameLst>
                                      </p:cBhvr>
                                      <p:tavLst>
                                        <p:tav tm="0">
                                          <p:val>
                                            <p:fltVal val="0"/>
                                          </p:val>
                                        </p:tav>
                                        <p:tav tm="100000">
                                          <p:val>
                                            <p:strVal val="#ppt_h"/>
                                          </p:val>
                                        </p:tav>
                                      </p:tavLst>
                                    </p:anim>
                                    <p:anim calcmode="lin" valueType="num">
                                      <p:cBhvr>
                                        <p:cTn dur="1000" fill="hold" id="399"/>
                                        <p:tgtEl>
                                          <p:spTgt spid="73"/>
                                        </p:tgtEl>
                                        <p:attrNameLst>
                                          <p:attrName>style.rotation</p:attrName>
                                        </p:attrNameLst>
                                      </p:cBhvr>
                                      <p:tavLst>
                                        <p:tav tm="0">
                                          <p:val>
                                            <p:fltVal val="90"/>
                                          </p:val>
                                        </p:tav>
                                        <p:tav tm="100000">
                                          <p:val>
                                            <p:fltVal val="0"/>
                                          </p:val>
                                        </p:tav>
                                      </p:tavLst>
                                    </p:anim>
                                    <p:animEffect filter="fade" transition="in">
                                      <p:cBhvr>
                                        <p:cTn dur="1000" id="400"/>
                                        <p:tgtEl>
                                          <p:spTgt spid="73"/>
                                        </p:tgtEl>
                                      </p:cBhvr>
                                    </p:animEffect>
                                  </p:childTnLst>
                                </p:cTn>
                              </p:par>
                              <p:par>
                                <p:cTn fill="hold" id="401" nodeType="withEffect" presetClass="entr" presetID="31" presetSubtype="0">
                                  <p:stCondLst>
                                    <p:cond delay="500"/>
                                  </p:stCondLst>
                                  <p:childTnLst>
                                    <p:set>
                                      <p:cBhvr>
                                        <p:cTn dur="1" fill="hold" id="402">
                                          <p:stCondLst>
                                            <p:cond delay="0"/>
                                          </p:stCondLst>
                                        </p:cTn>
                                        <p:tgtEl>
                                          <p:spTgt spid="74"/>
                                        </p:tgtEl>
                                        <p:attrNameLst>
                                          <p:attrName>style.visibility</p:attrName>
                                        </p:attrNameLst>
                                      </p:cBhvr>
                                      <p:to>
                                        <p:strVal val="visible"/>
                                      </p:to>
                                    </p:set>
                                    <p:anim calcmode="lin" valueType="num">
                                      <p:cBhvr>
                                        <p:cTn dur="1000" fill="hold" id="403"/>
                                        <p:tgtEl>
                                          <p:spTgt spid="74"/>
                                        </p:tgtEl>
                                        <p:attrNameLst>
                                          <p:attrName>ppt_w</p:attrName>
                                        </p:attrNameLst>
                                      </p:cBhvr>
                                      <p:tavLst>
                                        <p:tav tm="0">
                                          <p:val>
                                            <p:fltVal val="0"/>
                                          </p:val>
                                        </p:tav>
                                        <p:tav tm="100000">
                                          <p:val>
                                            <p:strVal val="#ppt_w"/>
                                          </p:val>
                                        </p:tav>
                                      </p:tavLst>
                                    </p:anim>
                                    <p:anim calcmode="lin" valueType="num">
                                      <p:cBhvr>
                                        <p:cTn dur="1000" fill="hold" id="404"/>
                                        <p:tgtEl>
                                          <p:spTgt spid="74"/>
                                        </p:tgtEl>
                                        <p:attrNameLst>
                                          <p:attrName>ppt_h</p:attrName>
                                        </p:attrNameLst>
                                      </p:cBhvr>
                                      <p:tavLst>
                                        <p:tav tm="0">
                                          <p:val>
                                            <p:fltVal val="0"/>
                                          </p:val>
                                        </p:tav>
                                        <p:tav tm="100000">
                                          <p:val>
                                            <p:strVal val="#ppt_h"/>
                                          </p:val>
                                        </p:tav>
                                      </p:tavLst>
                                    </p:anim>
                                    <p:anim calcmode="lin" valueType="num">
                                      <p:cBhvr>
                                        <p:cTn dur="1000" fill="hold" id="405"/>
                                        <p:tgtEl>
                                          <p:spTgt spid="74"/>
                                        </p:tgtEl>
                                        <p:attrNameLst>
                                          <p:attrName>style.rotation</p:attrName>
                                        </p:attrNameLst>
                                      </p:cBhvr>
                                      <p:tavLst>
                                        <p:tav tm="0">
                                          <p:val>
                                            <p:fltVal val="90"/>
                                          </p:val>
                                        </p:tav>
                                        <p:tav tm="100000">
                                          <p:val>
                                            <p:fltVal val="0"/>
                                          </p:val>
                                        </p:tav>
                                      </p:tavLst>
                                    </p:anim>
                                    <p:animEffect filter="fade" transition="in">
                                      <p:cBhvr>
                                        <p:cTn dur="1000" id="406"/>
                                        <p:tgtEl>
                                          <p:spTgt spid="74"/>
                                        </p:tgtEl>
                                      </p:cBhvr>
                                    </p:animEffect>
                                  </p:childTnLst>
                                </p:cTn>
                              </p:par>
                              <p:par>
                                <p:cTn fill="hold" id="407" nodeType="withEffect" presetClass="entr" presetID="31" presetSubtype="0">
                                  <p:stCondLst>
                                    <p:cond delay="500"/>
                                  </p:stCondLst>
                                  <p:childTnLst>
                                    <p:set>
                                      <p:cBhvr>
                                        <p:cTn dur="1" fill="hold" id="408">
                                          <p:stCondLst>
                                            <p:cond delay="0"/>
                                          </p:stCondLst>
                                        </p:cTn>
                                        <p:tgtEl>
                                          <p:spTgt spid="75"/>
                                        </p:tgtEl>
                                        <p:attrNameLst>
                                          <p:attrName>style.visibility</p:attrName>
                                        </p:attrNameLst>
                                      </p:cBhvr>
                                      <p:to>
                                        <p:strVal val="visible"/>
                                      </p:to>
                                    </p:set>
                                    <p:anim calcmode="lin" valueType="num">
                                      <p:cBhvr>
                                        <p:cTn dur="1000" fill="hold" id="409"/>
                                        <p:tgtEl>
                                          <p:spTgt spid="75"/>
                                        </p:tgtEl>
                                        <p:attrNameLst>
                                          <p:attrName>ppt_w</p:attrName>
                                        </p:attrNameLst>
                                      </p:cBhvr>
                                      <p:tavLst>
                                        <p:tav tm="0">
                                          <p:val>
                                            <p:fltVal val="0"/>
                                          </p:val>
                                        </p:tav>
                                        <p:tav tm="100000">
                                          <p:val>
                                            <p:strVal val="#ppt_w"/>
                                          </p:val>
                                        </p:tav>
                                      </p:tavLst>
                                    </p:anim>
                                    <p:anim calcmode="lin" valueType="num">
                                      <p:cBhvr>
                                        <p:cTn dur="1000" fill="hold" id="410"/>
                                        <p:tgtEl>
                                          <p:spTgt spid="75"/>
                                        </p:tgtEl>
                                        <p:attrNameLst>
                                          <p:attrName>ppt_h</p:attrName>
                                        </p:attrNameLst>
                                      </p:cBhvr>
                                      <p:tavLst>
                                        <p:tav tm="0">
                                          <p:val>
                                            <p:fltVal val="0"/>
                                          </p:val>
                                        </p:tav>
                                        <p:tav tm="100000">
                                          <p:val>
                                            <p:strVal val="#ppt_h"/>
                                          </p:val>
                                        </p:tav>
                                      </p:tavLst>
                                    </p:anim>
                                    <p:anim calcmode="lin" valueType="num">
                                      <p:cBhvr>
                                        <p:cTn dur="1000" fill="hold" id="411"/>
                                        <p:tgtEl>
                                          <p:spTgt spid="75"/>
                                        </p:tgtEl>
                                        <p:attrNameLst>
                                          <p:attrName>style.rotation</p:attrName>
                                        </p:attrNameLst>
                                      </p:cBhvr>
                                      <p:tavLst>
                                        <p:tav tm="0">
                                          <p:val>
                                            <p:fltVal val="90"/>
                                          </p:val>
                                        </p:tav>
                                        <p:tav tm="100000">
                                          <p:val>
                                            <p:fltVal val="0"/>
                                          </p:val>
                                        </p:tav>
                                      </p:tavLst>
                                    </p:anim>
                                    <p:animEffect filter="fade" transition="in">
                                      <p:cBhvr>
                                        <p:cTn dur="1000" id="412"/>
                                        <p:tgtEl>
                                          <p:spTgt spid="75"/>
                                        </p:tgtEl>
                                      </p:cBhvr>
                                    </p:animEffect>
                                  </p:childTnLst>
                                </p:cTn>
                              </p:par>
                              <p:par>
                                <p:cTn fill="hold" id="413" nodeType="withEffect" presetClass="entr" presetID="31" presetSubtype="0">
                                  <p:stCondLst>
                                    <p:cond delay="500"/>
                                  </p:stCondLst>
                                  <p:childTnLst>
                                    <p:set>
                                      <p:cBhvr>
                                        <p:cTn dur="1" fill="hold" id="414">
                                          <p:stCondLst>
                                            <p:cond delay="0"/>
                                          </p:stCondLst>
                                        </p:cTn>
                                        <p:tgtEl>
                                          <p:spTgt spid="76"/>
                                        </p:tgtEl>
                                        <p:attrNameLst>
                                          <p:attrName>style.visibility</p:attrName>
                                        </p:attrNameLst>
                                      </p:cBhvr>
                                      <p:to>
                                        <p:strVal val="visible"/>
                                      </p:to>
                                    </p:set>
                                    <p:anim calcmode="lin" valueType="num">
                                      <p:cBhvr>
                                        <p:cTn dur="1000" fill="hold" id="415"/>
                                        <p:tgtEl>
                                          <p:spTgt spid="76"/>
                                        </p:tgtEl>
                                        <p:attrNameLst>
                                          <p:attrName>ppt_w</p:attrName>
                                        </p:attrNameLst>
                                      </p:cBhvr>
                                      <p:tavLst>
                                        <p:tav tm="0">
                                          <p:val>
                                            <p:fltVal val="0"/>
                                          </p:val>
                                        </p:tav>
                                        <p:tav tm="100000">
                                          <p:val>
                                            <p:strVal val="#ppt_w"/>
                                          </p:val>
                                        </p:tav>
                                      </p:tavLst>
                                    </p:anim>
                                    <p:anim calcmode="lin" valueType="num">
                                      <p:cBhvr>
                                        <p:cTn dur="1000" fill="hold" id="416"/>
                                        <p:tgtEl>
                                          <p:spTgt spid="76"/>
                                        </p:tgtEl>
                                        <p:attrNameLst>
                                          <p:attrName>ppt_h</p:attrName>
                                        </p:attrNameLst>
                                      </p:cBhvr>
                                      <p:tavLst>
                                        <p:tav tm="0">
                                          <p:val>
                                            <p:fltVal val="0"/>
                                          </p:val>
                                        </p:tav>
                                        <p:tav tm="100000">
                                          <p:val>
                                            <p:strVal val="#ppt_h"/>
                                          </p:val>
                                        </p:tav>
                                      </p:tavLst>
                                    </p:anim>
                                    <p:anim calcmode="lin" valueType="num">
                                      <p:cBhvr>
                                        <p:cTn dur="1000" fill="hold" id="417"/>
                                        <p:tgtEl>
                                          <p:spTgt spid="76"/>
                                        </p:tgtEl>
                                        <p:attrNameLst>
                                          <p:attrName>style.rotation</p:attrName>
                                        </p:attrNameLst>
                                      </p:cBhvr>
                                      <p:tavLst>
                                        <p:tav tm="0">
                                          <p:val>
                                            <p:fltVal val="90"/>
                                          </p:val>
                                        </p:tav>
                                        <p:tav tm="100000">
                                          <p:val>
                                            <p:fltVal val="0"/>
                                          </p:val>
                                        </p:tav>
                                      </p:tavLst>
                                    </p:anim>
                                    <p:animEffect filter="fade" transition="in">
                                      <p:cBhvr>
                                        <p:cTn dur="1000" id="418"/>
                                        <p:tgtEl>
                                          <p:spTgt spid="76"/>
                                        </p:tgtEl>
                                      </p:cBhvr>
                                    </p:animEffect>
                                  </p:childTnLst>
                                </p:cTn>
                              </p:par>
                              <p:par>
                                <p:cTn fill="hold" id="419" nodeType="withEffect" presetClass="entr" presetID="31" presetSubtype="0">
                                  <p:stCondLst>
                                    <p:cond delay="500"/>
                                  </p:stCondLst>
                                  <p:childTnLst>
                                    <p:set>
                                      <p:cBhvr>
                                        <p:cTn dur="1" fill="hold" id="420">
                                          <p:stCondLst>
                                            <p:cond delay="0"/>
                                          </p:stCondLst>
                                        </p:cTn>
                                        <p:tgtEl>
                                          <p:spTgt spid="77"/>
                                        </p:tgtEl>
                                        <p:attrNameLst>
                                          <p:attrName>style.visibility</p:attrName>
                                        </p:attrNameLst>
                                      </p:cBhvr>
                                      <p:to>
                                        <p:strVal val="visible"/>
                                      </p:to>
                                    </p:set>
                                    <p:anim calcmode="lin" valueType="num">
                                      <p:cBhvr>
                                        <p:cTn dur="1000" fill="hold" id="421"/>
                                        <p:tgtEl>
                                          <p:spTgt spid="77"/>
                                        </p:tgtEl>
                                        <p:attrNameLst>
                                          <p:attrName>ppt_w</p:attrName>
                                        </p:attrNameLst>
                                      </p:cBhvr>
                                      <p:tavLst>
                                        <p:tav tm="0">
                                          <p:val>
                                            <p:fltVal val="0"/>
                                          </p:val>
                                        </p:tav>
                                        <p:tav tm="100000">
                                          <p:val>
                                            <p:strVal val="#ppt_w"/>
                                          </p:val>
                                        </p:tav>
                                      </p:tavLst>
                                    </p:anim>
                                    <p:anim calcmode="lin" valueType="num">
                                      <p:cBhvr>
                                        <p:cTn dur="1000" fill="hold" id="422"/>
                                        <p:tgtEl>
                                          <p:spTgt spid="77"/>
                                        </p:tgtEl>
                                        <p:attrNameLst>
                                          <p:attrName>ppt_h</p:attrName>
                                        </p:attrNameLst>
                                      </p:cBhvr>
                                      <p:tavLst>
                                        <p:tav tm="0">
                                          <p:val>
                                            <p:fltVal val="0"/>
                                          </p:val>
                                        </p:tav>
                                        <p:tav tm="100000">
                                          <p:val>
                                            <p:strVal val="#ppt_h"/>
                                          </p:val>
                                        </p:tav>
                                      </p:tavLst>
                                    </p:anim>
                                    <p:anim calcmode="lin" valueType="num">
                                      <p:cBhvr>
                                        <p:cTn dur="1000" fill="hold" id="423"/>
                                        <p:tgtEl>
                                          <p:spTgt spid="77"/>
                                        </p:tgtEl>
                                        <p:attrNameLst>
                                          <p:attrName>style.rotation</p:attrName>
                                        </p:attrNameLst>
                                      </p:cBhvr>
                                      <p:tavLst>
                                        <p:tav tm="0">
                                          <p:val>
                                            <p:fltVal val="90"/>
                                          </p:val>
                                        </p:tav>
                                        <p:tav tm="100000">
                                          <p:val>
                                            <p:fltVal val="0"/>
                                          </p:val>
                                        </p:tav>
                                      </p:tavLst>
                                    </p:anim>
                                    <p:animEffect filter="fade" transition="in">
                                      <p:cBhvr>
                                        <p:cTn dur="1000" id="424"/>
                                        <p:tgtEl>
                                          <p:spTgt spid="77"/>
                                        </p:tgtEl>
                                      </p:cBhvr>
                                    </p:animEffect>
                                  </p:childTnLst>
                                </p:cTn>
                              </p:par>
                              <p:par>
                                <p:cTn fill="hold" id="425" nodeType="withEffect" presetClass="entr" presetID="31" presetSubtype="0">
                                  <p:stCondLst>
                                    <p:cond delay="500"/>
                                  </p:stCondLst>
                                  <p:childTnLst>
                                    <p:set>
                                      <p:cBhvr>
                                        <p:cTn dur="1" fill="hold" id="426">
                                          <p:stCondLst>
                                            <p:cond delay="0"/>
                                          </p:stCondLst>
                                        </p:cTn>
                                        <p:tgtEl>
                                          <p:spTgt spid="78"/>
                                        </p:tgtEl>
                                        <p:attrNameLst>
                                          <p:attrName>style.visibility</p:attrName>
                                        </p:attrNameLst>
                                      </p:cBhvr>
                                      <p:to>
                                        <p:strVal val="visible"/>
                                      </p:to>
                                    </p:set>
                                    <p:anim calcmode="lin" valueType="num">
                                      <p:cBhvr>
                                        <p:cTn dur="1000" fill="hold" id="427"/>
                                        <p:tgtEl>
                                          <p:spTgt spid="78"/>
                                        </p:tgtEl>
                                        <p:attrNameLst>
                                          <p:attrName>ppt_w</p:attrName>
                                        </p:attrNameLst>
                                      </p:cBhvr>
                                      <p:tavLst>
                                        <p:tav tm="0">
                                          <p:val>
                                            <p:fltVal val="0"/>
                                          </p:val>
                                        </p:tav>
                                        <p:tav tm="100000">
                                          <p:val>
                                            <p:strVal val="#ppt_w"/>
                                          </p:val>
                                        </p:tav>
                                      </p:tavLst>
                                    </p:anim>
                                    <p:anim calcmode="lin" valueType="num">
                                      <p:cBhvr>
                                        <p:cTn dur="1000" fill="hold" id="428"/>
                                        <p:tgtEl>
                                          <p:spTgt spid="78"/>
                                        </p:tgtEl>
                                        <p:attrNameLst>
                                          <p:attrName>ppt_h</p:attrName>
                                        </p:attrNameLst>
                                      </p:cBhvr>
                                      <p:tavLst>
                                        <p:tav tm="0">
                                          <p:val>
                                            <p:fltVal val="0"/>
                                          </p:val>
                                        </p:tav>
                                        <p:tav tm="100000">
                                          <p:val>
                                            <p:strVal val="#ppt_h"/>
                                          </p:val>
                                        </p:tav>
                                      </p:tavLst>
                                    </p:anim>
                                    <p:anim calcmode="lin" valueType="num">
                                      <p:cBhvr>
                                        <p:cTn dur="1000" fill="hold" id="429"/>
                                        <p:tgtEl>
                                          <p:spTgt spid="78"/>
                                        </p:tgtEl>
                                        <p:attrNameLst>
                                          <p:attrName>style.rotation</p:attrName>
                                        </p:attrNameLst>
                                      </p:cBhvr>
                                      <p:tavLst>
                                        <p:tav tm="0">
                                          <p:val>
                                            <p:fltVal val="90"/>
                                          </p:val>
                                        </p:tav>
                                        <p:tav tm="100000">
                                          <p:val>
                                            <p:fltVal val="0"/>
                                          </p:val>
                                        </p:tav>
                                      </p:tavLst>
                                    </p:anim>
                                    <p:animEffect filter="fade" transition="in">
                                      <p:cBhvr>
                                        <p:cTn dur="1000" id="430"/>
                                        <p:tgtEl>
                                          <p:spTgt spid="78"/>
                                        </p:tgtEl>
                                      </p:cBhvr>
                                    </p:animEffect>
                                  </p:childTnLst>
                                </p:cTn>
                              </p:par>
                              <p:par>
                                <p:cTn fill="hold" id="431" nodeType="withEffect" presetClass="entr" presetID="31" presetSubtype="0">
                                  <p:stCondLst>
                                    <p:cond delay="500"/>
                                  </p:stCondLst>
                                  <p:childTnLst>
                                    <p:set>
                                      <p:cBhvr>
                                        <p:cTn dur="1" fill="hold" id="432">
                                          <p:stCondLst>
                                            <p:cond delay="0"/>
                                          </p:stCondLst>
                                        </p:cTn>
                                        <p:tgtEl>
                                          <p:spTgt spid="79"/>
                                        </p:tgtEl>
                                        <p:attrNameLst>
                                          <p:attrName>style.visibility</p:attrName>
                                        </p:attrNameLst>
                                      </p:cBhvr>
                                      <p:to>
                                        <p:strVal val="visible"/>
                                      </p:to>
                                    </p:set>
                                    <p:anim calcmode="lin" valueType="num">
                                      <p:cBhvr>
                                        <p:cTn dur="1000" fill="hold" id="433"/>
                                        <p:tgtEl>
                                          <p:spTgt spid="79"/>
                                        </p:tgtEl>
                                        <p:attrNameLst>
                                          <p:attrName>ppt_w</p:attrName>
                                        </p:attrNameLst>
                                      </p:cBhvr>
                                      <p:tavLst>
                                        <p:tav tm="0">
                                          <p:val>
                                            <p:fltVal val="0"/>
                                          </p:val>
                                        </p:tav>
                                        <p:tav tm="100000">
                                          <p:val>
                                            <p:strVal val="#ppt_w"/>
                                          </p:val>
                                        </p:tav>
                                      </p:tavLst>
                                    </p:anim>
                                    <p:anim calcmode="lin" valueType="num">
                                      <p:cBhvr>
                                        <p:cTn dur="1000" fill="hold" id="434"/>
                                        <p:tgtEl>
                                          <p:spTgt spid="79"/>
                                        </p:tgtEl>
                                        <p:attrNameLst>
                                          <p:attrName>ppt_h</p:attrName>
                                        </p:attrNameLst>
                                      </p:cBhvr>
                                      <p:tavLst>
                                        <p:tav tm="0">
                                          <p:val>
                                            <p:fltVal val="0"/>
                                          </p:val>
                                        </p:tav>
                                        <p:tav tm="100000">
                                          <p:val>
                                            <p:strVal val="#ppt_h"/>
                                          </p:val>
                                        </p:tav>
                                      </p:tavLst>
                                    </p:anim>
                                    <p:anim calcmode="lin" valueType="num">
                                      <p:cBhvr>
                                        <p:cTn dur="1000" fill="hold" id="435"/>
                                        <p:tgtEl>
                                          <p:spTgt spid="79"/>
                                        </p:tgtEl>
                                        <p:attrNameLst>
                                          <p:attrName>style.rotation</p:attrName>
                                        </p:attrNameLst>
                                      </p:cBhvr>
                                      <p:tavLst>
                                        <p:tav tm="0">
                                          <p:val>
                                            <p:fltVal val="90"/>
                                          </p:val>
                                        </p:tav>
                                        <p:tav tm="100000">
                                          <p:val>
                                            <p:fltVal val="0"/>
                                          </p:val>
                                        </p:tav>
                                      </p:tavLst>
                                    </p:anim>
                                    <p:animEffect filter="fade" transition="in">
                                      <p:cBhvr>
                                        <p:cTn dur="1000" id="436"/>
                                        <p:tgtEl>
                                          <p:spTgt spid="79"/>
                                        </p:tgtEl>
                                      </p:cBhvr>
                                    </p:animEffect>
                                  </p:childTnLst>
                                </p:cTn>
                              </p:par>
                              <p:par>
                                <p:cTn fill="hold" id="437" nodeType="withEffect" presetClass="entr" presetID="31" presetSubtype="0">
                                  <p:stCondLst>
                                    <p:cond delay="500"/>
                                  </p:stCondLst>
                                  <p:childTnLst>
                                    <p:set>
                                      <p:cBhvr>
                                        <p:cTn dur="1" fill="hold" id="438">
                                          <p:stCondLst>
                                            <p:cond delay="0"/>
                                          </p:stCondLst>
                                        </p:cTn>
                                        <p:tgtEl>
                                          <p:spTgt spid="80"/>
                                        </p:tgtEl>
                                        <p:attrNameLst>
                                          <p:attrName>style.visibility</p:attrName>
                                        </p:attrNameLst>
                                      </p:cBhvr>
                                      <p:to>
                                        <p:strVal val="visible"/>
                                      </p:to>
                                    </p:set>
                                    <p:anim calcmode="lin" valueType="num">
                                      <p:cBhvr>
                                        <p:cTn dur="1000" fill="hold" id="439"/>
                                        <p:tgtEl>
                                          <p:spTgt spid="80"/>
                                        </p:tgtEl>
                                        <p:attrNameLst>
                                          <p:attrName>ppt_w</p:attrName>
                                        </p:attrNameLst>
                                      </p:cBhvr>
                                      <p:tavLst>
                                        <p:tav tm="0">
                                          <p:val>
                                            <p:fltVal val="0"/>
                                          </p:val>
                                        </p:tav>
                                        <p:tav tm="100000">
                                          <p:val>
                                            <p:strVal val="#ppt_w"/>
                                          </p:val>
                                        </p:tav>
                                      </p:tavLst>
                                    </p:anim>
                                    <p:anim calcmode="lin" valueType="num">
                                      <p:cBhvr>
                                        <p:cTn dur="1000" fill="hold" id="440"/>
                                        <p:tgtEl>
                                          <p:spTgt spid="80"/>
                                        </p:tgtEl>
                                        <p:attrNameLst>
                                          <p:attrName>ppt_h</p:attrName>
                                        </p:attrNameLst>
                                      </p:cBhvr>
                                      <p:tavLst>
                                        <p:tav tm="0">
                                          <p:val>
                                            <p:fltVal val="0"/>
                                          </p:val>
                                        </p:tav>
                                        <p:tav tm="100000">
                                          <p:val>
                                            <p:strVal val="#ppt_h"/>
                                          </p:val>
                                        </p:tav>
                                      </p:tavLst>
                                    </p:anim>
                                    <p:anim calcmode="lin" valueType="num">
                                      <p:cBhvr>
                                        <p:cTn dur="1000" fill="hold" id="441"/>
                                        <p:tgtEl>
                                          <p:spTgt spid="80"/>
                                        </p:tgtEl>
                                        <p:attrNameLst>
                                          <p:attrName>style.rotation</p:attrName>
                                        </p:attrNameLst>
                                      </p:cBhvr>
                                      <p:tavLst>
                                        <p:tav tm="0">
                                          <p:val>
                                            <p:fltVal val="90"/>
                                          </p:val>
                                        </p:tav>
                                        <p:tav tm="100000">
                                          <p:val>
                                            <p:fltVal val="0"/>
                                          </p:val>
                                        </p:tav>
                                      </p:tavLst>
                                    </p:anim>
                                    <p:animEffect filter="fade" transition="in">
                                      <p:cBhvr>
                                        <p:cTn dur="1000" id="442"/>
                                        <p:tgtEl>
                                          <p:spTgt spid="80"/>
                                        </p:tgtEl>
                                      </p:cBhvr>
                                    </p:animEffect>
                                  </p:childTnLst>
                                </p:cTn>
                              </p:par>
                              <p:par>
                                <p:cTn fill="hold" grpId="0" id="443" nodeType="withEffect" presetClass="entr" presetID="31" presetSubtype="0">
                                  <p:stCondLst>
                                    <p:cond delay="500"/>
                                  </p:stCondLst>
                                  <p:childTnLst>
                                    <p:set>
                                      <p:cBhvr>
                                        <p:cTn dur="1" fill="hold" id="444">
                                          <p:stCondLst>
                                            <p:cond delay="0"/>
                                          </p:stCondLst>
                                        </p:cTn>
                                        <p:tgtEl>
                                          <p:spTgt spid="81"/>
                                        </p:tgtEl>
                                        <p:attrNameLst>
                                          <p:attrName>style.visibility</p:attrName>
                                        </p:attrNameLst>
                                      </p:cBhvr>
                                      <p:to>
                                        <p:strVal val="visible"/>
                                      </p:to>
                                    </p:set>
                                    <p:anim calcmode="lin" valueType="num">
                                      <p:cBhvr>
                                        <p:cTn dur="1000" fill="hold" id="445"/>
                                        <p:tgtEl>
                                          <p:spTgt spid="81"/>
                                        </p:tgtEl>
                                        <p:attrNameLst>
                                          <p:attrName>ppt_w</p:attrName>
                                        </p:attrNameLst>
                                      </p:cBhvr>
                                      <p:tavLst>
                                        <p:tav tm="0">
                                          <p:val>
                                            <p:fltVal val="0"/>
                                          </p:val>
                                        </p:tav>
                                        <p:tav tm="100000">
                                          <p:val>
                                            <p:strVal val="#ppt_w"/>
                                          </p:val>
                                        </p:tav>
                                      </p:tavLst>
                                    </p:anim>
                                    <p:anim calcmode="lin" valueType="num">
                                      <p:cBhvr>
                                        <p:cTn dur="1000" fill="hold" id="446"/>
                                        <p:tgtEl>
                                          <p:spTgt spid="81"/>
                                        </p:tgtEl>
                                        <p:attrNameLst>
                                          <p:attrName>ppt_h</p:attrName>
                                        </p:attrNameLst>
                                      </p:cBhvr>
                                      <p:tavLst>
                                        <p:tav tm="0">
                                          <p:val>
                                            <p:fltVal val="0"/>
                                          </p:val>
                                        </p:tav>
                                        <p:tav tm="100000">
                                          <p:val>
                                            <p:strVal val="#ppt_h"/>
                                          </p:val>
                                        </p:tav>
                                      </p:tavLst>
                                    </p:anim>
                                    <p:anim calcmode="lin" valueType="num">
                                      <p:cBhvr>
                                        <p:cTn dur="1000" fill="hold" id="447"/>
                                        <p:tgtEl>
                                          <p:spTgt spid="81"/>
                                        </p:tgtEl>
                                        <p:attrNameLst>
                                          <p:attrName>style.rotation</p:attrName>
                                        </p:attrNameLst>
                                      </p:cBhvr>
                                      <p:tavLst>
                                        <p:tav tm="0">
                                          <p:val>
                                            <p:fltVal val="90"/>
                                          </p:val>
                                        </p:tav>
                                        <p:tav tm="100000">
                                          <p:val>
                                            <p:fltVal val="0"/>
                                          </p:val>
                                        </p:tav>
                                      </p:tavLst>
                                    </p:anim>
                                    <p:animEffect filter="fade" transition="in">
                                      <p:cBhvr>
                                        <p:cTn dur="1000" id="448"/>
                                        <p:tgtEl>
                                          <p:spTgt spid="81"/>
                                        </p:tgtEl>
                                      </p:cBhvr>
                                    </p:animEffect>
                                  </p:childTnLst>
                                </p:cTn>
                              </p:par>
                              <p:par>
                                <p:cTn fill="hold" grpId="0" id="449" nodeType="withEffect" presetClass="entr" presetID="31" presetSubtype="0">
                                  <p:stCondLst>
                                    <p:cond delay="500"/>
                                  </p:stCondLst>
                                  <p:childTnLst>
                                    <p:set>
                                      <p:cBhvr>
                                        <p:cTn dur="1" fill="hold" id="450">
                                          <p:stCondLst>
                                            <p:cond delay="0"/>
                                          </p:stCondLst>
                                        </p:cTn>
                                        <p:tgtEl>
                                          <p:spTgt spid="82"/>
                                        </p:tgtEl>
                                        <p:attrNameLst>
                                          <p:attrName>style.visibility</p:attrName>
                                        </p:attrNameLst>
                                      </p:cBhvr>
                                      <p:to>
                                        <p:strVal val="visible"/>
                                      </p:to>
                                    </p:set>
                                    <p:anim calcmode="lin" valueType="num">
                                      <p:cBhvr>
                                        <p:cTn dur="1000" fill="hold" id="451"/>
                                        <p:tgtEl>
                                          <p:spTgt spid="82"/>
                                        </p:tgtEl>
                                        <p:attrNameLst>
                                          <p:attrName>ppt_w</p:attrName>
                                        </p:attrNameLst>
                                      </p:cBhvr>
                                      <p:tavLst>
                                        <p:tav tm="0">
                                          <p:val>
                                            <p:fltVal val="0"/>
                                          </p:val>
                                        </p:tav>
                                        <p:tav tm="100000">
                                          <p:val>
                                            <p:strVal val="#ppt_w"/>
                                          </p:val>
                                        </p:tav>
                                      </p:tavLst>
                                    </p:anim>
                                    <p:anim calcmode="lin" valueType="num">
                                      <p:cBhvr>
                                        <p:cTn dur="1000" fill="hold" id="452"/>
                                        <p:tgtEl>
                                          <p:spTgt spid="82"/>
                                        </p:tgtEl>
                                        <p:attrNameLst>
                                          <p:attrName>ppt_h</p:attrName>
                                        </p:attrNameLst>
                                      </p:cBhvr>
                                      <p:tavLst>
                                        <p:tav tm="0">
                                          <p:val>
                                            <p:fltVal val="0"/>
                                          </p:val>
                                        </p:tav>
                                        <p:tav tm="100000">
                                          <p:val>
                                            <p:strVal val="#ppt_h"/>
                                          </p:val>
                                        </p:tav>
                                      </p:tavLst>
                                    </p:anim>
                                    <p:anim calcmode="lin" valueType="num">
                                      <p:cBhvr>
                                        <p:cTn dur="1000" fill="hold" id="453"/>
                                        <p:tgtEl>
                                          <p:spTgt spid="82"/>
                                        </p:tgtEl>
                                        <p:attrNameLst>
                                          <p:attrName>style.rotation</p:attrName>
                                        </p:attrNameLst>
                                      </p:cBhvr>
                                      <p:tavLst>
                                        <p:tav tm="0">
                                          <p:val>
                                            <p:fltVal val="90"/>
                                          </p:val>
                                        </p:tav>
                                        <p:tav tm="100000">
                                          <p:val>
                                            <p:fltVal val="0"/>
                                          </p:val>
                                        </p:tav>
                                      </p:tavLst>
                                    </p:anim>
                                    <p:animEffect filter="fade" transition="in">
                                      <p:cBhvr>
                                        <p:cTn dur="1000" id="454"/>
                                        <p:tgtEl>
                                          <p:spTgt spid="82"/>
                                        </p:tgtEl>
                                      </p:cBhvr>
                                    </p:animEffect>
                                  </p:childTnLst>
                                </p:cTn>
                              </p:par>
                              <p:par>
                                <p:cTn fill="hold" grpId="0" id="455" nodeType="withEffect" presetClass="entr" presetID="31" presetSubtype="0">
                                  <p:stCondLst>
                                    <p:cond delay="500"/>
                                  </p:stCondLst>
                                  <p:childTnLst>
                                    <p:set>
                                      <p:cBhvr>
                                        <p:cTn dur="1" fill="hold" id="456">
                                          <p:stCondLst>
                                            <p:cond delay="0"/>
                                          </p:stCondLst>
                                        </p:cTn>
                                        <p:tgtEl>
                                          <p:spTgt spid="83"/>
                                        </p:tgtEl>
                                        <p:attrNameLst>
                                          <p:attrName>style.visibility</p:attrName>
                                        </p:attrNameLst>
                                      </p:cBhvr>
                                      <p:to>
                                        <p:strVal val="visible"/>
                                      </p:to>
                                    </p:set>
                                    <p:anim calcmode="lin" valueType="num">
                                      <p:cBhvr>
                                        <p:cTn dur="1000" fill="hold" id="457"/>
                                        <p:tgtEl>
                                          <p:spTgt spid="83"/>
                                        </p:tgtEl>
                                        <p:attrNameLst>
                                          <p:attrName>ppt_w</p:attrName>
                                        </p:attrNameLst>
                                      </p:cBhvr>
                                      <p:tavLst>
                                        <p:tav tm="0">
                                          <p:val>
                                            <p:fltVal val="0"/>
                                          </p:val>
                                        </p:tav>
                                        <p:tav tm="100000">
                                          <p:val>
                                            <p:strVal val="#ppt_w"/>
                                          </p:val>
                                        </p:tav>
                                      </p:tavLst>
                                    </p:anim>
                                    <p:anim calcmode="lin" valueType="num">
                                      <p:cBhvr>
                                        <p:cTn dur="1000" fill="hold" id="458"/>
                                        <p:tgtEl>
                                          <p:spTgt spid="83"/>
                                        </p:tgtEl>
                                        <p:attrNameLst>
                                          <p:attrName>ppt_h</p:attrName>
                                        </p:attrNameLst>
                                      </p:cBhvr>
                                      <p:tavLst>
                                        <p:tav tm="0">
                                          <p:val>
                                            <p:fltVal val="0"/>
                                          </p:val>
                                        </p:tav>
                                        <p:tav tm="100000">
                                          <p:val>
                                            <p:strVal val="#ppt_h"/>
                                          </p:val>
                                        </p:tav>
                                      </p:tavLst>
                                    </p:anim>
                                    <p:anim calcmode="lin" valueType="num">
                                      <p:cBhvr>
                                        <p:cTn dur="1000" fill="hold" id="459"/>
                                        <p:tgtEl>
                                          <p:spTgt spid="83"/>
                                        </p:tgtEl>
                                        <p:attrNameLst>
                                          <p:attrName>style.rotation</p:attrName>
                                        </p:attrNameLst>
                                      </p:cBhvr>
                                      <p:tavLst>
                                        <p:tav tm="0">
                                          <p:val>
                                            <p:fltVal val="90"/>
                                          </p:val>
                                        </p:tav>
                                        <p:tav tm="100000">
                                          <p:val>
                                            <p:fltVal val="0"/>
                                          </p:val>
                                        </p:tav>
                                      </p:tavLst>
                                    </p:anim>
                                    <p:animEffect filter="fade" transition="in">
                                      <p:cBhvr>
                                        <p:cTn dur="1000" id="460"/>
                                        <p:tgtEl>
                                          <p:spTgt spid="83"/>
                                        </p:tgtEl>
                                      </p:cBhvr>
                                    </p:animEffect>
                                  </p:childTnLst>
                                </p:cTn>
                              </p:par>
                              <p:par>
                                <p:cTn fill="hold" grpId="0" id="461" nodeType="withEffect" presetClass="entr" presetID="31" presetSubtype="0">
                                  <p:stCondLst>
                                    <p:cond delay="500"/>
                                  </p:stCondLst>
                                  <p:childTnLst>
                                    <p:set>
                                      <p:cBhvr>
                                        <p:cTn dur="1" fill="hold" id="462">
                                          <p:stCondLst>
                                            <p:cond delay="0"/>
                                          </p:stCondLst>
                                        </p:cTn>
                                        <p:tgtEl>
                                          <p:spTgt spid="84"/>
                                        </p:tgtEl>
                                        <p:attrNameLst>
                                          <p:attrName>style.visibility</p:attrName>
                                        </p:attrNameLst>
                                      </p:cBhvr>
                                      <p:to>
                                        <p:strVal val="visible"/>
                                      </p:to>
                                    </p:set>
                                    <p:anim calcmode="lin" valueType="num">
                                      <p:cBhvr>
                                        <p:cTn dur="1000" fill="hold" id="463"/>
                                        <p:tgtEl>
                                          <p:spTgt spid="84"/>
                                        </p:tgtEl>
                                        <p:attrNameLst>
                                          <p:attrName>ppt_w</p:attrName>
                                        </p:attrNameLst>
                                      </p:cBhvr>
                                      <p:tavLst>
                                        <p:tav tm="0">
                                          <p:val>
                                            <p:fltVal val="0"/>
                                          </p:val>
                                        </p:tav>
                                        <p:tav tm="100000">
                                          <p:val>
                                            <p:strVal val="#ppt_w"/>
                                          </p:val>
                                        </p:tav>
                                      </p:tavLst>
                                    </p:anim>
                                    <p:anim calcmode="lin" valueType="num">
                                      <p:cBhvr>
                                        <p:cTn dur="1000" fill="hold" id="464"/>
                                        <p:tgtEl>
                                          <p:spTgt spid="84"/>
                                        </p:tgtEl>
                                        <p:attrNameLst>
                                          <p:attrName>ppt_h</p:attrName>
                                        </p:attrNameLst>
                                      </p:cBhvr>
                                      <p:tavLst>
                                        <p:tav tm="0">
                                          <p:val>
                                            <p:fltVal val="0"/>
                                          </p:val>
                                        </p:tav>
                                        <p:tav tm="100000">
                                          <p:val>
                                            <p:strVal val="#ppt_h"/>
                                          </p:val>
                                        </p:tav>
                                      </p:tavLst>
                                    </p:anim>
                                    <p:anim calcmode="lin" valueType="num">
                                      <p:cBhvr>
                                        <p:cTn dur="1000" fill="hold" id="465"/>
                                        <p:tgtEl>
                                          <p:spTgt spid="84"/>
                                        </p:tgtEl>
                                        <p:attrNameLst>
                                          <p:attrName>style.rotation</p:attrName>
                                        </p:attrNameLst>
                                      </p:cBhvr>
                                      <p:tavLst>
                                        <p:tav tm="0">
                                          <p:val>
                                            <p:fltVal val="90"/>
                                          </p:val>
                                        </p:tav>
                                        <p:tav tm="100000">
                                          <p:val>
                                            <p:fltVal val="0"/>
                                          </p:val>
                                        </p:tav>
                                      </p:tavLst>
                                    </p:anim>
                                    <p:animEffect filter="fade" transition="in">
                                      <p:cBhvr>
                                        <p:cTn dur="1000" id="466"/>
                                        <p:tgtEl>
                                          <p:spTgt spid="84"/>
                                        </p:tgtEl>
                                      </p:cBhvr>
                                    </p:animEffect>
                                  </p:childTnLst>
                                </p:cTn>
                              </p:par>
                              <p:par>
                                <p:cTn fill="hold" grpId="0" id="467" nodeType="withEffect" presetClass="entr" presetID="31" presetSubtype="0">
                                  <p:stCondLst>
                                    <p:cond delay="500"/>
                                  </p:stCondLst>
                                  <p:childTnLst>
                                    <p:set>
                                      <p:cBhvr>
                                        <p:cTn dur="1" fill="hold" id="468">
                                          <p:stCondLst>
                                            <p:cond delay="0"/>
                                          </p:stCondLst>
                                        </p:cTn>
                                        <p:tgtEl>
                                          <p:spTgt spid="85"/>
                                        </p:tgtEl>
                                        <p:attrNameLst>
                                          <p:attrName>style.visibility</p:attrName>
                                        </p:attrNameLst>
                                      </p:cBhvr>
                                      <p:to>
                                        <p:strVal val="visible"/>
                                      </p:to>
                                    </p:set>
                                    <p:anim calcmode="lin" valueType="num">
                                      <p:cBhvr>
                                        <p:cTn dur="1000" fill="hold" id="469"/>
                                        <p:tgtEl>
                                          <p:spTgt spid="85"/>
                                        </p:tgtEl>
                                        <p:attrNameLst>
                                          <p:attrName>ppt_w</p:attrName>
                                        </p:attrNameLst>
                                      </p:cBhvr>
                                      <p:tavLst>
                                        <p:tav tm="0">
                                          <p:val>
                                            <p:fltVal val="0"/>
                                          </p:val>
                                        </p:tav>
                                        <p:tav tm="100000">
                                          <p:val>
                                            <p:strVal val="#ppt_w"/>
                                          </p:val>
                                        </p:tav>
                                      </p:tavLst>
                                    </p:anim>
                                    <p:anim calcmode="lin" valueType="num">
                                      <p:cBhvr>
                                        <p:cTn dur="1000" fill="hold" id="470"/>
                                        <p:tgtEl>
                                          <p:spTgt spid="85"/>
                                        </p:tgtEl>
                                        <p:attrNameLst>
                                          <p:attrName>ppt_h</p:attrName>
                                        </p:attrNameLst>
                                      </p:cBhvr>
                                      <p:tavLst>
                                        <p:tav tm="0">
                                          <p:val>
                                            <p:fltVal val="0"/>
                                          </p:val>
                                        </p:tav>
                                        <p:tav tm="100000">
                                          <p:val>
                                            <p:strVal val="#ppt_h"/>
                                          </p:val>
                                        </p:tav>
                                      </p:tavLst>
                                    </p:anim>
                                    <p:anim calcmode="lin" valueType="num">
                                      <p:cBhvr>
                                        <p:cTn dur="1000" fill="hold" id="471"/>
                                        <p:tgtEl>
                                          <p:spTgt spid="85"/>
                                        </p:tgtEl>
                                        <p:attrNameLst>
                                          <p:attrName>style.rotation</p:attrName>
                                        </p:attrNameLst>
                                      </p:cBhvr>
                                      <p:tavLst>
                                        <p:tav tm="0">
                                          <p:val>
                                            <p:fltVal val="90"/>
                                          </p:val>
                                        </p:tav>
                                        <p:tav tm="100000">
                                          <p:val>
                                            <p:fltVal val="0"/>
                                          </p:val>
                                        </p:tav>
                                      </p:tavLst>
                                    </p:anim>
                                    <p:animEffect filter="fade" transition="in">
                                      <p:cBhvr>
                                        <p:cTn dur="1000" id="472"/>
                                        <p:tgtEl>
                                          <p:spTgt spid="85"/>
                                        </p:tgtEl>
                                      </p:cBhvr>
                                    </p:animEffect>
                                  </p:childTnLst>
                                </p:cTn>
                              </p:par>
                              <p:par>
                                <p:cTn fill="hold" grpId="0" id="473" nodeType="withEffect" presetClass="entr" presetID="31" presetSubtype="0">
                                  <p:stCondLst>
                                    <p:cond delay="500"/>
                                  </p:stCondLst>
                                  <p:childTnLst>
                                    <p:set>
                                      <p:cBhvr>
                                        <p:cTn dur="1" fill="hold" id="474">
                                          <p:stCondLst>
                                            <p:cond delay="0"/>
                                          </p:stCondLst>
                                        </p:cTn>
                                        <p:tgtEl>
                                          <p:spTgt spid="86"/>
                                        </p:tgtEl>
                                        <p:attrNameLst>
                                          <p:attrName>style.visibility</p:attrName>
                                        </p:attrNameLst>
                                      </p:cBhvr>
                                      <p:to>
                                        <p:strVal val="visible"/>
                                      </p:to>
                                    </p:set>
                                    <p:anim calcmode="lin" valueType="num">
                                      <p:cBhvr>
                                        <p:cTn dur="1000" fill="hold" id="475"/>
                                        <p:tgtEl>
                                          <p:spTgt spid="86"/>
                                        </p:tgtEl>
                                        <p:attrNameLst>
                                          <p:attrName>ppt_w</p:attrName>
                                        </p:attrNameLst>
                                      </p:cBhvr>
                                      <p:tavLst>
                                        <p:tav tm="0">
                                          <p:val>
                                            <p:fltVal val="0"/>
                                          </p:val>
                                        </p:tav>
                                        <p:tav tm="100000">
                                          <p:val>
                                            <p:strVal val="#ppt_w"/>
                                          </p:val>
                                        </p:tav>
                                      </p:tavLst>
                                    </p:anim>
                                    <p:anim calcmode="lin" valueType="num">
                                      <p:cBhvr>
                                        <p:cTn dur="1000" fill="hold" id="476"/>
                                        <p:tgtEl>
                                          <p:spTgt spid="86"/>
                                        </p:tgtEl>
                                        <p:attrNameLst>
                                          <p:attrName>ppt_h</p:attrName>
                                        </p:attrNameLst>
                                      </p:cBhvr>
                                      <p:tavLst>
                                        <p:tav tm="0">
                                          <p:val>
                                            <p:fltVal val="0"/>
                                          </p:val>
                                        </p:tav>
                                        <p:tav tm="100000">
                                          <p:val>
                                            <p:strVal val="#ppt_h"/>
                                          </p:val>
                                        </p:tav>
                                      </p:tavLst>
                                    </p:anim>
                                    <p:anim calcmode="lin" valueType="num">
                                      <p:cBhvr>
                                        <p:cTn dur="1000" fill="hold" id="477"/>
                                        <p:tgtEl>
                                          <p:spTgt spid="86"/>
                                        </p:tgtEl>
                                        <p:attrNameLst>
                                          <p:attrName>style.rotation</p:attrName>
                                        </p:attrNameLst>
                                      </p:cBhvr>
                                      <p:tavLst>
                                        <p:tav tm="0">
                                          <p:val>
                                            <p:fltVal val="90"/>
                                          </p:val>
                                        </p:tav>
                                        <p:tav tm="100000">
                                          <p:val>
                                            <p:fltVal val="0"/>
                                          </p:val>
                                        </p:tav>
                                      </p:tavLst>
                                    </p:anim>
                                    <p:animEffect filter="fade" transition="in">
                                      <p:cBhvr>
                                        <p:cTn dur="1000" id="478"/>
                                        <p:tgtEl>
                                          <p:spTgt spid="86"/>
                                        </p:tgtEl>
                                      </p:cBhvr>
                                    </p:animEffect>
                                  </p:childTnLst>
                                </p:cTn>
                              </p:par>
                              <p:par>
                                <p:cTn fill="hold" grpId="0" id="479" nodeType="withEffect" presetClass="entr" presetID="31" presetSubtype="0">
                                  <p:stCondLst>
                                    <p:cond delay="500"/>
                                  </p:stCondLst>
                                  <p:childTnLst>
                                    <p:set>
                                      <p:cBhvr>
                                        <p:cTn dur="1" fill="hold" id="480">
                                          <p:stCondLst>
                                            <p:cond delay="0"/>
                                          </p:stCondLst>
                                        </p:cTn>
                                        <p:tgtEl>
                                          <p:spTgt spid="87"/>
                                        </p:tgtEl>
                                        <p:attrNameLst>
                                          <p:attrName>style.visibility</p:attrName>
                                        </p:attrNameLst>
                                      </p:cBhvr>
                                      <p:to>
                                        <p:strVal val="visible"/>
                                      </p:to>
                                    </p:set>
                                    <p:anim calcmode="lin" valueType="num">
                                      <p:cBhvr>
                                        <p:cTn dur="1000" fill="hold" id="481"/>
                                        <p:tgtEl>
                                          <p:spTgt spid="87"/>
                                        </p:tgtEl>
                                        <p:attrNameLst>
                                          <p:attrName>ppt_w</p:attrName>
                                        </p:attrNameLst>
                                      </p:cBhvr>
                                      <p:tavLst>
                                        <p:tav tm="0">
                                          <p:val>
                                            <p:fltVal val="0"/>
                                          </p:val>
                                        </p:tav>
                                        <p:tav tm="100000">
                                          <p:val>
                                            <p:strVal val="#ppt_w"/>
                                          </p:val>
                                        </p:tav>
                                      </p:tavLst>
                                    </p:anim>
                                    <p:anim calcmode="lin" valueType="num">
                                      <p:cBhvr>
                                        <p:cTn dur="1000" fill="hold" id="482"/>
                                        <p:tgtEl>
                                          <p:spTgt spid="87"/>
                                        </p:tgtEl>
                                        <p:attrNameLst>
                                          <p:attrName>ppt_h</p:attrName>
                                        </p:attrNameLst>
                                      </p:cBhvr>
                                      <p:tavLst>
                                        <p:tav tm="0">
                                          <p:val>
                                            <p:fltVal val="0"/>
                                          </p:val>
                                        </p:tav>
                                        <p:tav tm="100000">
                                          <p:val>
                                            <p:strVal val="#ppt_h"/>
                                          </p:val>
                                        </p:tav>
                                      </p:tavLst>
                                    </p:anim>
                                    <p:anim calcmode="lin" valueType="num">
                                      <p:cBhvr>
                                        <p:cTn dur="1000" fill="hold" id="483"/>
                                        <p:tgtEl>
                                          <p:spTgt spid="87"/>
                                        </p:tgtEl>
                                        <p:attrNameLst>
                                          <p:attrName>style.rotation</p:attrName>
                                        </p:attrNameLst>
                                      </p:cBhvr>
                                      <p:tavLst>
                                        <p:tav tm="0">
                                          <p:val>
                                            <p:fltVal val="90"/>
                                          </p:val>
                                        </p:tav>
                                        <p:tav tm="100000">
                                          <p:val>
                                            <p:fltVal val="0"/>
                                          </p:val>
                                        </p:tav>
                                      </p:tavLst>
                                    </p:anim>
                                    <p:animEffect filter="fade" transition="in">
                                      <p:cBhvr>
                                        <p:cTn dur="1000" id="484"/>
                                        <p:tgtEl>
                                          <p:spTgt spid="87"/>
                                        </p:tgtEl>
                                      </p:cBhvr>
                                    </p:animEffect>
                                  </p:childTnLst>
                                </p:cTn>
                              </p:par>
                              <p:par>
                                <p:cTn fill="hold" grpId="0" id="485" nodeType="withEffect" presetClass="entr" presetID="31" presetSubtype="0">
                                  <p:stCondLst>
                                    <p:cond delay="500"/>
                                  </p:stCondLst>
                                  <p:childTnLst>
                                    <p:set>
                                      <p:cBhvr>
                                        <p:cTn dur="1" fill="hold" id="486">
                                          <p:stCondLst>
                                            <p:cond delay="0"/>
                                          </p:stCondLst>
                                        </p:cTn>
                                        <p:tgtEl>
                                          <p:spTgt spid="88"/>
                                        </p:tgtEl>
                                        <p:attrNameLst>
                                          <p:attrName>style.visibility</p:attrName>
                                        </p:attrNameLst>
                                      </p:cBhvr>
                                      <p:to>
                                        <p:strVal val="visible"/>
                                      </p:to>
                                    </p:set>
                                    <p:anim calcmode="lin" valueType="num">
                                      <p:cBhvr>
                                        <p:cTn dur="1000" fill="hold" id="487"/>
                                        <p:tgtEl>
                                          <p:spTgt spid="88"/>
                                        </p:tgtEl>
                                        <p:attrNameLst>
                                          <p:attrName>ppt_w</p:attrName>
                                        </p:attrNameLst>
                                      </p:cBhvr>
                                      <p:tavLst>
                                        <p:tav tm="0">
                                          <p:val>
                                            <p:fltVal val="0"/>
                                          </p:val>
                                        </p:tav>
                                        <p:tav tm="100000">
                                          <p:val>
                                            <p:strVal val="#ppt_w"/>
                                          </p:val>
                                        </p:tav>
                                      </p:tavLst>
                                    </p:anim>
                                    <p:anim calcmode="lin" valueType="num">
                                      <p:cBhvr>
                                        <p:cTn dur="1000" fill="hold" id="488"/>
                                        <p:tgtEl>
                                          <p:spTgt spid="88"/>
                                        </p:tgtEl>
                                        <p:attrNameLst>
                                          <p:attrName>ppt_h</p:attrName>
                                        </p:attrNameLst>
                                      </p:cBhvr>
                                      <p:tavLst>
                                        <p:tav tm="0">
                                          <p:val>
                                            <p:fltVal val="0"/>
                                          </p:val>
                                        </p:tav>
                                        <p:tav tm="100000">
                                          <p:val>
                                            <p:strVal val="#ppt_h"/>
                                          </p:val>
                                        </p:tav>
                                      </p:tavLst>
                                    </p:anim>
                                    <p:anim calcmode="lin" valueType="num">
                                      <p:cBhvr>
                                        <p:cTn dur="1000" fill="hold" id="489"/>
                                        <p:tgtEl>
                                          <p:spTgt spid="88"/>
                                        </p:tgtEl>
                                        <p:attrNameLst>
                                          <p:attrName>style.rotation</p:attrName>
                                        </p:attrNameLst>
                                      </p:cBhvr>
                                      <p:tavLst>
                                        <p:tav tm="0">
                                          <p:val>
                                            <p:fltVal val="90"/>
                                          </p:val>
                                        </p:tav>
                                        <p:tav tm="100000">
                                          <p:val>
                                            <p:fltVal val="0"/>
                                          </p:val>
                                        </p:tav>
                                      </p:tavLst>
                                    </p:anim>
                                    <p:animEffect filter="fade" transition="in">
                                      <p:cBhvr>
                                        <p:cTn dur="1000" id="490"/>
                                        <p:tgtEl>
                                          <p:spTgt spid="88"/>
                                        </p:tgtEl>
                                      </p:cBhvr>
                                    </p:animEffect>
                                  </p:childTnLst>
                                </p:cTn>
                              </p:par>
                              <p:par>
                                <p:cTn fill="hold" grpId="0" id="491" nodeType="withEffect" presetClass="entr" presetID="31" presetSubtype="0">
                                  <p:stCondLst>
                                    <p:cond delay="500"/>
                                  </p:stCondLst>
                                  <p:childTnLst>
                                    <p:set>
                                      <p:cBhvr>
                                        <p:cTn dur="1" fill="hold" id="492">
                                          <p:stCondLst>
                                            <p:cond delay="0"/>
                                          </p:stCondLst>
                                        </p:cTn>
                                        <p:tgtEl>
                                          <p:spTgt spid="89"/>
                                        </p:tgtEl>
                                        <p:attrNameLst>
                                          <p:attrName>style.visibility</p:attrName>
                                        </p:attrNameLst>
                                      </p:cBhvr>
                                      <p:to>
                                        <p:strVal val="visible"/>
                                      </p:to>
                                    </p:set>
                                    <p:anim calcmode="lin" valueType="num">
                                      <p:cBhvr>
                                        <p:cTn dur="1000" fill="hold" id="493"/>
                                        <p:tgtEl>
                                          <p:spTgt spid="89"/>
                                        </p:tgtEl>
                                        <p:attrNameLst>
                                          <p:attrName>ppt_w</p:attrName>
                                        </p:attrNameLst>
                                      </p:cBhvr>
                                      <p:tavLst>
                                        <p:tav tm="0">
                                          <p:val>
                                            <p:fltVal val="0"/>
                                          </p:val>
                                        </p:tav>
                                        <p:tav tm="100000">
                                          <p:val>
                                            <p:strVal val="#ppt_w"/>
                                          </p:val>
                                        </p:tav>
                                      </p:tavLst>
                                    </p:anim>
                                    <p:anim calcmode="lin" valueType="num">
                                      <p:cBhvr>
                                        <p:cTn dur="1000" fill="hold" id="494"/>
                                        <p:tgtEl>
                                          <p:spTgt spid="89"/>
                                        </p:tgtEl>
                                        <p:attrNameLst>
                                          <p:attrName>ppt_h</p:attrName>
                                        </p:attrNameLst>
                                      </p:cBhvr>
                                      <p:tavLst>
                                        <p:tav tm="0">
                                          <p:val>
                                            <p:fltVal val="0"/>
                                          </p:val>
                                        </p:tav>
                                        <p:tav tm="100000">
                                          <p:val>
                                            <p:strVal val="#ppt_h"/>
                                          </p:val>
                                        </p:tav>
                                      </p:tavLst>
                                    </p:anim>
                                    <p:anim calcmode="lin" valueType="num">
                                      <p:cBhvr>
                                        <p:cTn dur="1000" fill="hold" id="495"/>
                                        <p:tgtEl>
                                          <p:spTgt spid="89"/>
                                        </p:tgtEl>
                                        <p:attrNameLst>
                                          <p:attrName>style.rotation</p:attrName>
                                        </p:attrNameLst>
                                      </p:cBhvr>
                                      <p:tavLst>
                                        <p:tav tm="0">
                                          <p:val>
                                            <p:fltVal val="90"/>
                                          </p:val>
                                        </p:tav>
                                        <p:tav tm="100000">
                                          <p:val>
                                            <p:fltVal val="0"/>
                                          </p:val>
                                        </p:tav>
                                      </p:tavLst>
                                    </p:anim>
                                    <p:animEffect filter="fade" transition="in">
                                      <p:cBhvr>
                                        <p:cTn dur="1000" id="496"/>
                                        <p:tgtEl>
                                          <p:spTgt spid="89"/>
                                        </p:tgtEl>
                                      </p:cBhvr>
                                    </p:animEffect>
                                  </p:childTnLst>
                                </p:cTn>
                              </p:par>
                              <p:par>
                                <p:cTn fill="hold" grpId="0" id="497" nodeType="withEffect" presetClass="entr" presetID="31" presetSubtype="0">
                                  <p:stCondLst>
                                    <p:cond delay="500"/>
                                  </p:stCondLst>
                                  <p:childTnLst>
                                    <p:set>
                                      <p:cBhvr>
                                        <p:cTn dur="1" fill="hold" id="498">
                                          <p:stCondLst>
                                            <p:cond delay="0"/>
                                          </p:stCondLst>
                                        </p:cTn>
                                        <p:tgtEl>
                                          <p:spTgt spid="90"/>
                                        </p:tgtEl>
                                        <p:attrNameLst>
                                          <p:attrName>style.visibility</p:attrName>
                                        </p:attrNameLst>
                                      </p:cBhvr>
                                      <p:to>
                                        <p:strVal val="visible"/>
                                      </p:to>
                                    </p:set>
                                    <p:anim calcmode="lin" valueType="num">
                                      <p:cBhvr>
                                        <p:cTn dur="1000" fill="hold" id="499"/>
                                        <p:tgtEl>
                                          <p:spTgt spid="90"/>
                                        </p:tgtEl>
                                        <p:attrNameLst>
                                          <p:attrName>ppt_w</p:attrName>
                                        </p:attrNameLst>
                                      </p:cBhvr>
                                      <p:tavLst>
                                        <p:tav tm="0">
                                          <p:val>
                                            <p:fltVal val="0"/>
                                          </p:val>
                                        </p:tav>
                                        <p:tav tm="100000">
                                          <p:val>
                                            <p:strVal val="#ppt_w"/>
                                          </p:val>
                                        </p:tav>
                                      </p:tavLst>
                                    </p:anim>
                                    <p:anim calcmode="lin" valueType="num">
                                      <p:cBhvr>
                                        <p:cTn dur="1000" fill="hold" id="500"/>
                                        <p:tgtEl>
                                          <p:spTgt spid="90"/>
                                        </p:tgtEl>
                                        <p:attrNameLst>
                                          <p:attrName>ppt_h</p:attrName>
                                        </p:attrNameLst>
                                      </p:cBhvr>
                                      <p:tavLst>
                                        <p:tav tm="0">
                                          <p:val>
                                            <p:fltVal val="0"/>
                                          </p:val>
                                        </p:tav>
                                        <p:tav tm="100000">
                                          <p:val>
                                            <p:strVal val="#ppt_h"/>
                                          </p:val>
                                        </p:tav>
                                      </p:tavLst>
                                    </p:anim>
                                    <p:anim calcmode="lin" valueType="num">
                                      <p:cBhvr>
                                        <p:cTn dur="1000" fill="hold" id="501"/>
                                        <p:tgtEl>
                                          <p:spTgt spid="90"/>
                                        </p:tgtEl>
                                        <p:attrNameLst>
                                          <p:attrName>style.rotation</p:attrName>
                                        </p:attrNameLst>
                                      </p:cBhvr>
                                      <p:tavLst>
                                        <p:tav tm="0">
                                          <p:val>
                                            <p:fltVal val="90"/>
                                          </p:val>
                                        </p:tav>
                                        <p:tav tm="100000">
                                          <p:val>
                                            <p:fltVal val="0"/>
                                          </p:val>
                                        </p:tav>
                                      </p:tavLst>
                                    </p:anim>
                                    <p:animEffect filter="fade" transition="in">
                                      <p:cBhvr>
                                        <p:cTn dur="1000" id="502"/>
                                        <p:tgtEl>
                                          <p:spTgt spid="90"/>
                                        </p:tgtEl>
                                      </p:cBhvr>
                                    </p:animEffect>
                                  </p:childTnLst>
                                </p:cTn>
                              </p:par>
                              <p:par>
                                <p:cTn fill="hold" grpId="0" id="503" nodeType="withEffect" presetClass="entr" presetID="31" presetSubtype="0">
                                  <p:stCondLst>
                                    <p:cond delay="500"/>
                                  </p:stCondLst>
                                  <p:childTnLst>
                                    <p:set>
                                      <p:cBhvr>
                                        <p:cTn dur="1" fill="hold" id="504">
                                          <p:stCondLst>
                                            <p:cond delay="0"/>
                                          </p:stCondLst>
                                        </p:cTn>
                                        <p:tgtEl>
                                          <p:spTgt spid="91"/>
                                        </p:tgtEl>
                                        <p:attrNameLst>
                                          <p:attrName>style.visibility</p:attrName>
                                        </p:attrNameLst>
                                      </p:cBhvr>
                                      <p:to>
                                        <p:strVal val="visible"/>
                                      </p:to>
                                    </p:set>
                                    <p:anim calcmode="lin" valueType="num">
                                      <p:cBhvr>
                                        <p:cTn dur="1000" fill="hold" id="505"/>
                                        <p:tgtEl>
                                          <p:spTgt spid="91"/>
                                        </p:tgtEl>
                                        <p:attrNameLst>
                                          <p:attrName>ppt_w</p:attrName>
                                        </p:attrNameLst>
                                      </p:cBhvr>
                                      <p:tavLst>
                                        <p:tav tm="0">
                                          <p:val>
                                            <p:fltVal val="0"/>
                                          </p:val>
                                        </p:tav>
                                        <p:tav tm="100000">
                                          <p:val>
                                            <p:strVal val="#ppt_w"/>
                                          </p:val>
                                        </p:tav>
                                      </p:tavLst>
                                    </p:anim>
                                    <p:anim calcmode="lin" valueType="num">
                                      <p:cBhvr>
                                        <p:cTn dur="1000" fill="hold" id="506"/>
                                        <p:tgtEl>
                                          <p:spTgt spid="91"/>
                                        </p:tgtEl>
                                        <p:attrNameLst>
                                          <p:attrName>ppt_h</p:attrName>
                                        </p:attrNameLst>
                                      </p:cBhvr>
                                      <p:tavLst>
                                        <p:tav tm="0">
                                          <p:val>
                                            <p:fltVal val="0"/>
                                          </p:val>
                                        </p:tav>
                                        <p:tav tm="100000">
                                          <p:val>
                                            <p:strVal val="#ppt_h"/>
                                          </p:val>
                                        </p:tav>
                                      </p:tavLst>
                                    </p:anim>
                                    <p:anim calcmode="lin" valueType="num">
                                      <p:cBhvr>
                                        <p:cTn dur="1000" fill="hold" id="507"/>
                                        <p:tgtEl>
                                          <p:spTgt spid="91"/>
                                        </p:tgtEl>
                                        <p:attrNameLst>
                                          <p:attrName>style.rotation</p:attrName>
                                        </p:attrNameLst>
                                      </p:cBhvr>
                                      <p:tavLst>
                                        <p:tav tm="0">
                                          <p:val>
                                            <p:fltVal val="90"/>
                                          </p:val>
                                        </p:tav>
                                        <p:tav tm="100000">
                                          <p:val>
                                            <p:fltVal val="0"/>
                                          </p:val>
                                        </p:tav>
                                      </p:tavLst>
                                    </p:anim>
                                    <p:animEffect filter="fade" transition="in">
                                      <p:cBhvr>
                                        <p:cTn dur="1000" id="508"/>
                                        <p:tgtEl>
                                          <p:spTgt spid="91"/>
                                        </p:tgtEl>
                                      </p:cBhvr>
                                    </p:animEffect>
                                  </p:childTnLst>
                                </p:cTn>
                              </p:par>
                              <p:par>
                                <p:cTn fill="hold" grpId="0" id="509" nodeType="withEffect" presetClass="entr" presetID="31" presetSubtype="0">
                                  <p:stCondLst>
                                    <p:cond delay="500"/>
                                  </p:stCondLst>
                                  <p:childTnLst>
                                    <p:set>
                                      <p:cBhvr>
                                        <p:cTn dur="1" fill="hold" id="510">
                                          <p:stCondLst>
                                            <p:cond delay="0"/>
                                          </p:stCondLst>
                                        </p:cTn>
                                        <p:tgtEl>
                                          <p:spTgt spid="92"/>
                                        </p:tgtEl>
                                        <p:attrNameLst>
                                          <p:attrName>style.visibility</p:attrName>
                                        </p:attrNameLst>
                                      </p:cBhvr>
                                      <p:to>
                                        <p:strVal val="visible"/>
                                      </p:to>
                                    </p:set>
                                    <p:anim calcmode="lin" valueType="num">
                                      <p:cBhvr>
                                        <p:cTn dur="1000" fill="hold" id="511"/>
                                        <p:tgtEl>
                                          <p:spTgt spid="92"/>
                                        </p:tgtEl>
                                        <p:attrNameLst>
                                          <p:attrName>ppt_w</p:attrName>
                                        </p:attrNameLst>
                                      </p:cBhvr>
                                      <p:tavLst>
                                        <p:tav tm="0">
                                          <p:val>
                                            <p:fltVal val="0"/>
                                          </p:val>
                                        </p:tav>
                                        <p:tav tm="100000">
                                          <p:val>
                                            <p:strVal val="#ppt_w"/>
                                          </p:val>
                                        </p:tav>
                                      </p:tavLst>
                                    </p:anim>
                                    <p:anim calcmode="lin" valueType="num">
                                      <p:cBhvr>
                                        <p:cTn dur="1000" fill="hold" id="512"/>
                                        <p:tgtEl>
                                          <p:spTgt spid="92"/>
                                        </p:tgtEl>
                                        <p:attrNameLst>
                                          <p:attrName>ppt_h</p:attrName>
                                        </p:attrNameLst>
                                      </p:cBhvr>
                                      <p:tavLst>
                                        <p:tav tm="0">
                                          <p:val>
                                            <p:fltVal val="0"/>
                                          </p:val>
                                        </p:tav>
                                        <p:tav tm="100000">
                                          <p:val>
                                            <p:strVal val="#ppt_h"/>
                                          </p:val>
                                        </p:tav>
                                      </p:tavLst>
                                    </p:anim>
                                    <p:anim calcmode="lin" valueType="num">
                                      <p:cBhvr>
                                        <p:cTn dur="1000" fill="hold" id="513"/>
                                        <p:tgtEl>
                                          <p:spTgt spid="92"/>
                                        </p:tgtEl>
                                        <p:attrNameLst>
                                          <p:attrName>style.rotation</p:attrName>
                                        </p:attrNameLst>
                                      </p:cBhvr>
                                      <p:tavLst>
                                        <p:tav tm="0">
                                          <p:val>
                                            <p:fltVal val="90"/>
                                          </p:val>
                                        </p:tav>
                                        <p:tav tm="100000">
                                          <p:val>
                                            <p:fltVal val="0"/>
                                          </p:val>
                                        </p:tav>
                                      </p:tavLst>
                                    </p:anim>
                                    <p:animEffect filter="fade" transition="in">
                                      <p:cBhvr>
                                        <p:cTn dur="1000" id="514"/>
                                        <p:tgtEl>
                                          <p:spTgt spid="92"/>
                                        </p:tgtEl>
                                      </p:cBhvr>
                                    </p:animEffect>
                                  </p:childTnLst>
                                </p:cTn>
                              </p:par>
                              <p:par>
                                <p:cTn fill="hold" grpId="0" id="515" nodeType="withEffect" presetClass="entr" presetID="31" presetSubtype="0">
                                  <p:stCondLst>
                                    <p:cond delay="500"/>
                                  </p:stCondLst>
                                  <p:childTnLst>
                                    <p:set>
                                      <p:cBhvr>
                                        <p:cTn dur="1" fill="hold" id="516">
                                          <p:stCondLst>
                                            <p:cond delay="0"/>
                                          </p:stCondLst>
                                        </p:cTn>
                                        <p:tgtEl>
                                          <p:spTgt spid="93"/>
                                        </p:tgtEl>
                                        <p:attrNameLst>
                                          <p:attrName>style.visibility</p:attrName>
                                        </p:attrNameLst>
                                      </p:cBhvr>
                                      <p:to>
                                        <p:strVal val="visible"/>
                                      </p:to>
                                    </p:set>
                                    <p:anim calcmode="lin" valueType="num">
                                      <p:cBhvr>
                                        <p:cTn dur="1000" fill="hold" id="517"/>
                                        <p:tgtEl>
                                          <p:spTgt spid="93"/>
                                        </p:tgtEl>
                                        <p:attrNameLst>
                                          <p:attrName>ppt_w</p:attrName>
                                        </p:attrNameLst>
                                      </p:cBhvr>
                                      <p:tavLst>
                                        <p:tav tm="0">
                                          <p:val>
                                            <p:fltVal val="0"/>
                                          </p:val>
                                        </p:tav>
                                        <p:tav tm="100000">
                                          <p:val>
                                            <p:strVal val="#ppt_w"/>
                                          </p:val>
                                        </p:tav>
                                      </p:tavLst>
                                    </p:anim>
                                    <p:anim calcmode="lin" valueType="num">
                                      <p:cBhvr>
                                        <p:cTn dur="1000" fill="hold" id="518"/>
                                        <p:tgtEl>
                                          <p:spTgt spid="93"/>
                                        </p:tgtEl>
                                        <p:attrNameLst>
                                          <p:attrName>ppt_h</p:attrName>
                                        </p:attrNameLst>
                                      </p:cBhvr>
                                      <p:tavLst>
                                        <p:tav tm="0">
                                          <p:val>
                                            <p:fltVal val="0"/>
                                          </p:val>
                                        </p:tav>
                                        <p:tav tm="100000">
                                          <p:val>
                                            <p:strVal val="#ppt_h"/>
                                          </p:val>
                                        </p:tav>
                                      </p:tavLst>
                                    </p:anim>
                                    <p:anim calcmode="lin" valueType="num">
                                      <p:cBhvr>
                                        <p:cTn dur="1000" fill="hold" id="519"/>
                                        <p:tgtEl>
                                          <p:spTgt spid="93"/>
                                        </p:tgtEl>
                                        <p:attrNameLst>
                                          <p:attrName>style.rotation</p:attrName>
                                        </p:attrNameLst>
                                      </p:cBhvr>
                                      <p:tavLst>
                                        <p:tav tm="0">
                                          <p:val>
                                            <p:fltVal val="90"/>
                                          </p:val>
                                        </p:tav>
                                        <p:tav tm="100000">
                                          <p:val>
                                            <p:fltVal val="0"/>
                                          </p:val>
                                        </p:tav>
                                      </p:tavLst>
                                    </p:anim>
                                    <p:animEffect filter="fade" transition="in">
                                      <p:cBhvr>
                                        <p:cTn dur="1000" id="520"/>
                                        <p:tgtEl>
                                          <p:spTgt spid="93"/>
                                        </p:tgtEl>
                                      </p:cBhvr>
                                    </p:animEffect>
                                  </p:childTnLst>
                                </p:cTn>
                              </p:par>
                              <p:par>
                                <p:cTn fill="hold" grpId="0" id="521" nodeType="withEffect" presetClass="entr" presetID="31" presetSubtype="0">
                                  <p:stCondLst>
                                    <p:cond delay="500"/>
                                  </p:stCondLst>
                                  <p:childTnLst>
                                    <p:set>
                                      <p:cBhvr>
                                        <p:cTn dur="1" fill="hold" id="522">
                                          <p:stCondLst>
                                            <p:cond delay="0"/>
                                          </p:stCondLst>
                                        </p:cTn>
                                        <p:tgtEl>
                                          <p:spTgt spid="94"/>
                                        </p:tgtEl>
                                        <p:attrNameLst>
                                          <p:attrName>style.visibility</p:attrName>
                                        </p:attrNameLst>
                                      </p:cBhvr>
                                      <p:to>
                                        <p:strVal val="visible"/>
                                      </p:to>
                                    </p:set>
                                    <p:anim calcmode="lin" valueType="num">
                                      <p:cBhvr>
                                        <p:cTn dur="1000" fill="hold" id="523"/>
                                        <p:tgtEl>
                                          <p:spTgt spid="94"/>
                                        </p:tgtEl>
                                        <p:attrNameLst>
                                          <p:attrName>ppt_w</p:attrName>
                                        </p:attrNameLst>
                                      </p:cBhvr>
                                      <p:tavLst>
                                        <p:tav tm="0">
                                          <p:val>
                                            <p:fltVal val="0"/>
                                          </p:val>
                                        </p:tav>
                                        <p:tav tm="100000">
                                          <p:val>
                                            <p:strVal val="#ppt_w"/>
                                          </p:val>
                                        </p:tav>
                                      </p:tavLst>
                                    </p:anim>
                                    <p:anim calcmode="lin" valueType="num">
                                      <p:cBhvr>
                                        <p:cTn dur="1000" fill="hold" id="524"/>
                                        <p:tgtEl>
                                          <p:spTgt spid="94"/>
                                        </p:tgtEl>
                                        <p:attrNameLst>
                                          <p:attrName>ppt_h</p:attrName>
                                        </p:attrNameLst>
                                      </p:cBhvr>
                                      <p:tavLst>
                                        <p:tav tm="0">
                                          <p:val>
                                            <p:fltVal val="0"/>
                                          </p:val>
                                        </p:tav>
                                        <p:tav tm="100000">
                                          <p:val>
                                            <p:strVal val="#ppt_h"/>
                                          </p:val>
                                        </p:tav>
                                      </p:tavLst>
                                    </p:anim>
                                    <p:anim calcmode="lin" valueType="num">
                                      <p:cBhvr>
                                        <p:cTn dur="1000" fill="hold" id="525"/>
                                        <p:tgtEl>
                                          <p:spTgt spid="94"/>
                                        </p:tgtEl>
                                        <p:attrNameLst>
                                          <p:attrName>style.rotation</p:attrName>
                                        </p:attrNameLst>
                                      </p:cBhvr>
                                      <p:tavLst>
                                        <p:tav tm="0">
                                          <p:val>
                                            <p:fltVal val="90"/>
                                          </p:val>
                                        </p:tav>
                                        <p:tav tm="100000">
                                          <p:val>
                                            <p:fltVal val="0"/>
                                          </p:val>
                                        </p:tav>
                                      </p:tavLst>
                                    </p:anim>
                                    <p:animEffect filter="fade" transition="in">
                                      <p:cBhvr>
                                        <p:cTn dur="1000" id="526"/>
                                        <p:tgtEl>
                                          <p:spTgt spid="94"/>
                                        </p:tgtEl>
                                      </p:cBhvr>
                                    </p:animEffect>
                                  </p:childTnLst>
                                </p:cTn>
                              </p:par>
                              <p:par>
                                <p:cTn fill="hold" grpId="0" id="527" nodeType="withEffect" presetClass="entr" presetID="31" presetSubtype="0">
                                  <p:stCondLst>
                                    <p:cond delay="500"/>
                                  </p:stCondLst>
                                  <p:childTnLst>
                                    <p:set>
                                      <p:cBhvr>
                                        <p:cTn dur="1" fill="hold" id="528">
                                          <p:stCondLst>
                                            <p:cond delay="0"/>
                                          </p:stCondLst>
                                        </p:cTn>
                                        <p:tgtEl>
                                          <p:spTgt spid="95"/>
                                        </p:tgtEl>
                                        <p:attrNameLst>
                                          <p:attrName>style.visibility</p:attrName>
                                        </p:attrNameLst>
                                      </p:cBhvr>
                                      <p:to>
                                        <p:strVal val="visible"/>
                                      </p:to>
                                    </p:set>
                                    <p:anim calcmode="lin" valueType="num">
                                      <p:cBhvr>
                                        <p:cTn dur="1000" fill="hold" id="529"/>
                                        <p:tgtEl>
                                          <p:spTgt spid="95"/>
                                        </p:tgtEl>
                                        <p:attrNameLst>
                                          <p:attrName>ppt_w</p:attrName>
                                        </p:attrNameLst>
                                      </p:cBhvr>
                                      <p:tavLst>
                                        <p:tav tm="0">
                                          <p:val>
                                            <p:fltVal val="0"/>
                                          </p:val>
                                        </p:tav>
                                        <p:tav tm="100000">
                                          <p:val>
                                            <p:strVal val="#ppt_w"/>
                                          </p:val>
                                        </p:tav>
                                      </p:tavLst>
                                    </p:anim>
                                    <p:anim calcmode="lin" valueType="num">
                                      <p:cBhvr>
                                        <p:cTn dur="1000" fill="hold" id="530"/>
                                        <p:tgtEl>
                                          <p:spTgt spid="95"/>
                                        </p:tgtEl>
                                        <p:attrNameLst>
                                          <p:attrName>ppt_h</p:attrName>
                                        </p:attrNameLst>
                                      </p:cBhvr>
                                      <p:tavLst>
                                        <p:tav tm="0">
                                          <p:val>
                                            <p:fltVal val="0"/>
                                          </p:val>
                                        </p:tav>
                                        <p:tav tm="100000">
                                          <p:val>
                                            <p:strVal val="#ppt_h"/>
                                          </p:val>
                                        </p:tav>
                                      </p:tavLst>
                                    </p:anim>
                                    <p:anim calcmode="lin" valueType="num">
                                      <p:cBhvr>
                                        <p:cTn dur="1000" fill="hold" id="531"/>
                                        <p:tgtEl>
                                          <p:spTgt spid="95"/>
                                        </p:tgtEl>
                                        <p:attrNameLst>
                                          <p:attrName>style.rotation</p:attrName>
                                        </p:attrNameLst>
                                      </p:cBhvr>
                                      <p:tavLst>
                                        <p:tav tm="0">
                                          <p:val>
                                            <p:fltVal val="90"/>
                                          </p:val>
                                        </p:tav>
                                        <p:tav tm="100000">
                                          <p:val>
                                            <p:fltVal val="0"/>
                                          </p:val>
                                        </p:tav>
                                      </p:tavLst>
                                    </p:anim>
                                    <p:animEffect filter="fade" transition="in">
                                      <p:cBhvr>
                                        <p:cTn dur="1000" id="532"/>
                                        <p:tgtEl>
                                          <p:spTgt spid="95"/>
                                        </p:tgtEl>
                                      </p:cBhvr>
                                    </p:animEffect>
                                  </p:childTnLst>
                                </p:cTn>
                              </p:par>
                              <p:par>
                                <p:cTn fill="hold" grpId="0" id="533" nodeType="withEffect" presetClass="entr" presetID="31" presetSubtype="0">
                                  <p:stCondLst>
                                    <p:cond delay="500"/>
                                  </p:stCondLst>
                                  <p:childTnLst>
                                    <p:set>
                                      <p:cBhvr>
                                        <p:cTn dur="1" fill="hold" id="534">
                                          <p:stCondLst>
                                            <p:cond delay="0"/>
                                          </p:stCondLst>
                                        </p:cTn>
                                        <p:tgtEl>
                                          <p:spTgt spid="96"/>
                                        </p:tgtEl>
                                        <p:attrNameLst>
                                          <p:attrName>style.visibility</p:attrName>
                                        </p:attrNameLst>
                                      </p:cBhvr>
                                      <p:to>
                                        <p:strVal val="visible"/>
                                      </p:to>
                                    </p:set>
                                    <p:anim calcmode="lin" valueType="num">
                                      <p:cBhvr>
                                        <p:cTn dur="1000" fill="hold" id="535"/>
                                        <p:tgtEl>
                                          <p:spTgt spid="96"/>
                                        </p:tgtEl>
                                        <p:attrNameLst>
                                          <p:attrName>ppt_w</p:attrName>
                                        </p:attrNameLst>
                                      </p:cBhvr>
                                      <p:tavLst>
                                        <p:tav tm="0">
                                          <p:val>
                                            <p:fltVal val="0"/>
                                          </p:val>
                                        </p:tav>
                                        <p:tav tm="100000">
                                          <p:val>
                                            <p:strVal val="#ppt_w"/>
                                          </p:val>
                                        </p:tav>
                                      </p:tavLst>
                                    </p:anim>
                                    <p:anim calcmode="lin" valueType="num">
                                      <p:cBhvr>
                                        <p:cTn dur="1000" fill="hold" id="536"/>
                                        <p:tgtEl>
                                          <p:spTgt spid="96"/>
                                        </p:tgtEl>
                                        <p:attrNameLst>
                                          <p:attrName>ppt_h</p:attrName>
                                        </p:attrNameLst>
                                      </p:cBhvr>
                                      <p:tavLst>
                                        <p:tav tm="0">
                                          <p:val>
                                            <p:fltVal val="0"/>
                                          </p:val>
                                        </p:tav>
                                        <p:tav tm="100000">
                                          <p:val>
                                            <p:strVal val="#ppt_h"/>
                                          </p:val>
                                        </p:tav>
                                      </p:tavLst>
                                    </p:anim>
                                    <p:anim calcmode="lin" valueType="num">
                                      <p:cBhvr>
                                        <p:cTn dur="1000" fill="hold" id="537"/>
                                        <p:tgtEl>
                                          <p:spTgt spid="96"/>
                                        </p:tgtEl>
                                        <p:attrNameLst>
                                          <p:attrName>style.rotation</p:attrName>
                                        </p:attrNameLst>
                                      </p:cBhvr>
                                      <p:tavLst>
                                        <p:tav tm="0">
                                          <p:val>
                                            <p:fltVal val="90"/>
                                          </p:val>
                                        </p:tav>
                                        <p:tav tm="100000">
                                          <p:val>
                                            <p:fltVal val="0"/>
                                          </p:val>
                                        </p:tav>
                                      </p:tavLst>
                                    </p:anim>
                                    <p:animEffect filter="fade" transition="in">
                                      <p:cBhvr>
                                        <p:cTn dur="1000" id="538"/>
                                        <p:tgtEl>
                                          <p:spTgt spid="96"/>
                                        </p:tgtEl>
                                      </p:cBhvr>
                                    </p:animEffect>
                                  </p:childTnLst>
                                </p:cTn>
                              </p:par>
                              <p:par>
                                <p:cTn fill="hold" grpId="0" id="539" nodeType="withEffect" presetClass="entr" presetID="31" presetSubtype="0">
                                  <p:stCondLst>
                                    <p:cond delay="500"/>
                                  </p:stCondLst>
                                  <p:childTnLst>
                                    <p:set>
                                      <p:cBhvr>
                                        <p:cTn dur="1" fill="hold" id="540">
                                          <p:stCondLst>
                                            <p:cond delay="0"/>
                                          </p:stCondLst>
                                        </p:cTn>
                                        <p:tgtEl>
                                          <p:spTgt spid="97"/>
                                        </p:tgtEl>
                                        <p:attrNameLst>
                                          <p:attrName>style.visibility</p:attrName>
                                        </p:attrNameLst>
                                      </p:cBhvr>
                                      <p:to>
                                        <p:strVal val="visible"/>
                                      </p:to>
                                    </p:set>
                                    <p:anim calcmode="lin" valueType="num">
                                      <p:cBhvr>
                                        <p:cTn dur="1000" fill="hold" id="541"/>
                                        <p:tgtEl>
                                          <p:spTgt spid="97"/>
                                        </p:tgtEl>
                                        <p:attrNameLst>
                                          <p:attrName>ppt_w</p:attrName>
                                        </p:attrNameLst>
                                      </p:cBhvr>
                                      <p:tavLst>
                                        <p:tav tm="0">
                                          <p:val>
                                            <p:fltVal val="0"/>
                                          </p:val>
                                        </p:tav>
                                        <p:tav tm="100000">
                                          <p:val>
                                            <p:strVal val="#ppt_w"/>
                                          </p:val>
                                        </p:tav>
                                      </p:tavLst>
                                    </p:anim>
                                    <p:anim calcmode="lin" valueType="num">
                                      <p:cBhvr>
                                        <p:cTn dur="1000" fill="hold" id="542"/>
                                        <p:tgtEl>
                                          <p:spTgt spid="97"/>
                                        </p:tgtEl>
                                        <p:attrNameLst>
                                          <p:attrName>ppt_h</p:attrName>
                                        </p:attrNameLst>
                                      </p:cBhvr>
                                      <p:tavLst>
                                        <p:tav tm="0">
                                          <p:val>
                                            <p:fltVal val="0"/>
                                          </p:val>
                                        </p:tav>
                                        <p:tav tm="100000">
                                          <p:val>
                                            <p:strVal val="#ppt_h"/>
                                          </p:val>
                                        </p:tav>
                                      </p:tavLst>
                                    </p:anim>
                                    <p:anim calcmode="lin" valueType="num">
                                      <p:cBhvr>
                                        <p:cTn dur="1000" fill="hold" id="543"/>
                                        <p:tgtEl>
                                          <p:spTgt spid="97"/>
                                        </p:tgtEl>
                                        <p:attrNameLst>
                                          <p:attrName>style.rotation</p:attrName>
                                        </p:attrNameLst>
                                      </p:cBhvr>
                                      <p:tavLst>
                                        <p:tav tm="0">
                                          <p:val>
                                            <p:fltVal val="90"/>
                                          </p:val>
                                        </p:tav>
                                        <p:tav tm="100000">
                                          <p:val>
                                            <p:fltVal val="0"/>
                                          </p:val>
                                        </p:tav>
                                      </p:tavLst>
                                    </p:anim>
                                    <p:animEffect filter="fade" transition="in">
                                      <p:cBhvr>
                                        <p:cTn dur="1000" id="544"/>
                                        <p:tgtEl>
                                          <p:spTgt spid="97"/>
                                        </p:tgtEl>
                                      </p:cBhvr>
                                    </p:animEffect>
                                  </p:childTnLst>
                                </p:cTn>
                              </p:par>
                              <p:par>
                                <p:cTn fill="hold" grpId="0" id="545" nodeType="withEffect" presetClass="entr" presetID="31" presetSubtype="0">
                                  <p:stCondLst>
                                    <p:cond delay="500"/>
                                  </p:stCondLst>
                                  <p:childTnLst>
                                    <p:set>
                                      <p:cBhvr>
                                        <p:cTn dur="1" fill="hold" id="546">
                                          <p:stCondLst>
                                            <p:cond delay="0"/>
                                          </p:stCondLst>
                                        </p:cTn>
                                        <p:tgtEl>
                                          <p:spTgt spid="98"/>
                                        </p:tgtEl>
                                        <p:attrNameLst>
                                          <p:attrName>style.visibility</p:attrName>
                                        </p:attrNameLst>
                                      </p:cBhvr>
                                      <p:to>
                                        <p:strVal val="visible"/>
                                      </p:to>
                                    </p:set>
                                    <p:anim calcmode="lin" valueType="num">
                                      <p:cBhvr>
                                        <p:cTn dur="1000" fill="hold" id="547"/>
                                        <p:tgtEl>
                                          <p:spTgt spid="98"/>
                                        </p:tgtEl>
                                        <p:attrNameLst>
                                          <p:attrName>ppt_w</p:attrName>
                                        </p:attrNameLst>
                                      </p:cBhvr>
                                      <p:tavLst>
                                        <p:tav tm="0">
                                          <p:val>
                                            <p:fltVal val="0"/>
                                          </p:val>
                                        </p:tav>
                                        <p:tav tm="100000">
                                          <p:val>
                                            <p:strVal val="#ppt_w"/>
                                          </p:val>
                                        </p:tav>
                                      </p:tavLst>
                                    </p:anim>
                                    <p:anim calcmode="lin" valueType="num">
                                      <p:cBhvr>
                                        <p:cTn dur="1000" fill="hold" id="548"/>
                                        <p:tgtEl>
                                          <p:spTgt spid="98"/>
                                        </p:tgtEl>
                                        <p:attrNameLst>
                                          <p:attrName>ppt_h</p:attrName>
                                        </p:attrNameLst>
                                      </p:cBhvr>
                                      <p:tavLst>
                                        <p:tav tm="0">
                                          <p:val>
                                            <p:fltVal val="0"/>
                                          </p:val>
                                        </p:tav>
                                        <p:tav tm="100000">
                                          <p:val>
                                            <p:strVal val="#ppt_h"/>
                                          </p:val>
                                        </p:tav>
                                      </p:tavLst>
                                    </p:anim>
                                    <p:anim calcmode="lin" valueType="num">
                                      <p:cBhvr>
                                        <p:cTn dur="1000" fill="hold" id="549"/>
                                        <p:tgtEl>
                                          <p:spTgt spid="98"/>
                                        </p:tgtEl>
                                        <p:attrNameLst>
                                          <p:attrName>style.rotation</p:attrName>
                                        </p:attrNameLst>
                                      </p:cBhvr>
                                      <p:tavLst>
                                        <p:tav tm="0">
                                          <p:val>
                                            <p:fltVal val="90"/>
                                          </p:val>
                                        </p:tav>
                                        <p:tav tm="100000">
                                          <p:val>
                                            <p:fltVal val="0"/>
                                          </p:val>
                                        </p:tav>
                                      </p:tavLst>
                                    </p:anim>
                                    <p:animEffect filter="fade" transition="in">
                                      <p:cBhvr>
                                        <p:cTn dur="1000" id="550"/>
                                        <p:tgtEl>
                                          <p:spTgt spid="98"/>
                                        </p:tgtEl>
                                      </p:cBhvr>
                                    </p:animEffect>
                                  </p:childTnLst>
                                </p:cTn>
                              </p:par>
                              <p:par>
                                <p:cTn fill="hold" grpId="0" id="551" nodeType="withEffect" presetClass="entr" presetID="31" presetSubtype="0">
                                  <p:stCondLst>
                                    <p:cond delay="500"/>
                                  </p:stCondLst>
                                  <p:childTnLst>
                                    <p:set>
                                      <p:cBhvr>
                                        <p:cTn dur="1" fill="hold" id="552">
                                          <p:stCondLst>
                                            <p:cond delay="0"/>
                                          </p:stCondLst>
                                        </p:cTn>
                                        <p:tgtEl>
                                          <p:spTgt spid="99"/>
                                        </p:tgtEl>
                                        <p:attrNameLst>
                                          <p:attrName>style.visibility</p:attrName>
                                        </p:attrNameLst>
                                      </p:cBhvr>
                                      <p:to>
                                        <p:strVal val="visible"/>
                                      </p:to>
                                    </p:set>
                                    <p:anim calcmode="lin" valueType="num">
                                      <p:cBhvr>
                                        <p:cTn dur="1000" fill="hold" id="553"/>
                                        <p:tgtEl>
                                          <p:spTgt spid="99"/>
                                        </p:tgtEl>
                                        <p:attrNameLst>
                                          <p:attrName>ppt_w</p:attrName>
                                        </p:attrNameLst>
                                      </p:cBhvr>
                                      <p:tavLst>
                                        <p:tav tm="0">
                                          <p:val>
                                            <p:fltVal val="0"/>
                                          </p:val>
                                        </p:tav>
                                        <p:tav tm="100000">
                                          <p:val>
                                            <p:strVal val="#ppt_w"/>
                                          </p:val>
                                        </p:tav>
                                      </p:tavLst>
                                    </p:anim>
                                    <p:anim calcmode="lin" valueType="num">
                                      <p:cBhvr>
                                        <p:cTn dur="1000" fill="hold" id="554"/>
                                        <p:tgtEl>
                                          <p:spTgt spid="99"/>
                                        </p:tgtEl>
                                        <p:attrNameLst>
                                          <p:attrName>ppt_h</p:attrName>
                                        </p:attrNameLst>
                                      </p:cBhvr>
                                      <p:tavLst>
                                        <p:tav tm="0">
                                          <p:val>
                                            <p:fltVal val="0"/>
                                          </p:val>
                                        </p:tav>
                                        <p:tav tm="100000">
                                          <p:val>
                                            <p:strVal val="#ppt_h"/>
                                          </p:val>
                                        </p:tav>
                                      </p:tavLst>
                                    </p:anim>
                                    <p:anim calcmode="lin" valueType="num">
                                      <p:cBhvr>
                                        <p:cTn dur="1000" fill="hold" id="555"/>
                                        <p:tgtEl>
                                          <p:spTgt spid="99"/>
                                        </p:tgtEl>
                                        <p:attrNameLst>
                                          <p:attrName>style.rotation</p:attrName>
                                        </p:attrNameLst>
                                      </p:cBhvr>
                                      <p:tavLst>
                                        <p:tav tm="0">
                                          <p:val>
                                            <p:fltVal val="90"/>
                                          </p:val>
                                        </p:tav>
                                        <p:tav tm="100000">
                                          <p:val>
                                            <p:fltVal val="0"/>
                                          </p:val>
                                        </p:tav>
                                      </p:tavLst>
                                    </p:anim>
                                    <p:animEffect filter="fade" transition="in">
                                      <p:cBhvr>
                                        <p:cTn dur="1000" id="556"/>
                                        <p:tgtEl>
                                          <p:spTgt spid="99"/>
                                        </p:tgtEl>
                                      </p:cBhvr>
                                    </p:animEffect>
                                  </p:childTnLst>
                                </p:cTn>
                              </p:par>
                              <p:par>
                                <p:cTn fill="hold" grpId="0" id="557" nodeType="withEffect" presetClass="entr" presetID="31" presetSubtype="0">
                                  <p:stCondLst>
                                    <p:cond delay="500"/>
                                  </p:stCondLst>
                                  <p:childTnLst>
                                    <p:set>
                                      <p:cBhvr>
                                        <p:cTn dur="1" fill="hold" id="558">
                                          <p:stCondLst>
                                            <p:cond delay="0"/>
                                          </p:stCondLst>
                                        </p:cTn>
                                        <p:tgtEl>
                                          <p:spTgt spid="100"/>
                                        </p:tgtEl>
                                        <p:attrNameLst>
                                          <p:attrName>style.visibility</p:attrName>
                                        </p:attrNameLst>
                                      </p:cBhvr>
                                      <p:to>
                                        <p:strVal val="visible"/>
                                      </p:to>
                                    </p:set>
                                    <p:anim calcmode="lin" valueType="num">
                                      <p:cBhvr>
                                        <p:cTn dur="1000" fill="hold" id="559"/>
                                        <p:tgtEl>
                                          <p:spTgt spid="100"/>
                                        </p:tgtEl>
                                        <p:attrNameLst>
                                          <p:attrName>ppt_w</p:attrName>
                                        </p:attrNameLst>
                                      </p:cBhvr>
                                      <p:tavLst>
                                        <p:tav tm="0">
                                          <p:val>
                                            <p:fltVal val="0"/>
                                          </p:val>
                                        </p:tav>
                                        <p:tav tm="100000">
                                          <p:val>
                                            <p:strVal val="#ppt_w"/>
                                          </p:val>
                                        </p:tav>
                                      </p:tavLst>
                                    </p:anim>
                                    <p:anim calcmode="lin" valueType="num">
                                      <p:cBhvr>
                                        <p:cTn dur="1000" fill="hold" id="560"/>
                                        <p:tgtEl>
                                          <p:spTgt spid="100"/>
                                        </p:tgtEl>
                                        <p:attrNameLst>
                                          <p:attrName>ppt_h</p:attrName>
                                        </p:attrNameLst>
                                      </p:cBhvr>
                                      <p:tavLst>
                                        <p:tav tm="0">
                                          <p:val>
                                            <p:fltVal val="0"/>
                                          </p:val>
                                        </p:tav>
                                        <p:tav tm="100000">
                                          <p:val>
                                            <p:strVal val="#ppt_h"/>
                                          </p:val>
                                        </p:tav>
                                      </p:tavLst>
                                    </p:anim>
                                    <p:anim calcmode="lin" valueType="num">
                                      <p:cBhvr>
                                        <p:cTn dur="1000" fill="hold" id="561"/>
                                        <p:tgtEl>
                                          <p:spTgt spid="100"/>
                                        </p:tgtEl>
                                        <p:attrNameLst>
                                          <p:attrName>style.rotation</p:attrName>
                                        </p:attrNameLst>
                                      </p:cBhvr>
                                      <p:tavLst>
                                        <p:tav tm="0">
                                          <p:val>
                                            <p:fltVal val="90"/>
                                          </p:val>
                                        </p:tav>
                                        <p:tav tm="100000">
                                          <p:val>
                                            <p:fltVal val="0"/>
                                          </p:val>
                                        </p:tav>
                                      </p:tavLst>
                                    </p:anim>
                                    <p:animEffect filter="fade" transition="in">
                                      <p:cBhvr>
                                        <p:cTn dur="1000" id="562"/>
                                        <p:tgtEl>
                                          <p:spTgt spid="100"/>
                                        </p:tgtEl>
                                      </p:cBhvr>
                                    </p:animEffect>
                                  </p:childTnLst>
                                </p:cTn>
                              </p:par>
                              <p:par>
                                <p:cTn fill="hold" grpId="0" id="563" nodeType="withEffect" presetClass="entr" presetID="31" presetSubtype="0">
                                  <p:stCondLst>
                                    <p:cond delay="500"/>
                                  </p:stCondLst>
                                  <p:childTnLst>
                                    <p:set>
                                      <p:cBhvr>
                                        <p:cTn dur="1" fill="hold" id="564">
                                          <p:stCondLst>
                                            <p:cond delay="0"/>
                                          </p:stCondLst>
                                        </p:cTn>
                                        <p:tgtEl>
                                          <p:spTgt spid="101"/>
                                        </p:tgtEl>
                                        <p:attrNameLst>
                                          <p:attrName>style.visibility</p:attrName>
                                        </p:attrNameLst>
                                      </p:cBhvr>
                                      <p:to>
                                        <p:strVal val="visible"/>
                                      </p:to>
                                    </p:set>
                                    <p:anim calcmode="lin" valueType="num">
                                      <p:cBhvr>
                                        <p:cTn dur="1000" fill="hold" id="565"/>
                                        <p:tgtEl>
                                          <p:spTgt spid="101"/>
                                        </p:tgtEl>
                                        <p:attrNameLst>
                                          <p:attrName>ppt_w</p:attrName>
                                        </p:attrNameLst>
                                      </p:cBhvr>
                                      <p:tavLst>
                                        <p:tav tm="0">
                                          <p:val>
                                            <p:fltVal val="0"/>
                                          </p:val>
                                        </p:tav>
                                        <p:tav tm="100000">
                                          <p:val>
                                            <p:strVal val="#ppt_w"/>
                                          </p:val>
                                        </p:tav>
                                      </p:tavLst>
                                    </p:anim>
                                    <p:anim calcmode="lin" valueType="num">
                                      <p:cBhvr>
                                        <p:cTn dur="1000" fill="hold" id="566"/>
                                        <p:tgtEl>
                                          <p:spTgt spid="101"/>
                                        </p:tgtEl>
                                        <p:attrNameLst>
                                          <p:attrName>ppt_h</p:attrName>
                                        </p:attrNameLst>
                                      </p:cBhvr>
                                      <p:tavLst>
                                        <p:tav tm="0">
                                          <p:val>
                                            <p:fltVal val="0"/>
                                          </p:val>
                                        </p:tav>
                                        <p:tav tm="100000">
                                          <p:val>
                                            <p:strVal val="#ppt_h"/>
                                          </p:val>
                                        </p:tav>
                                      </p:tavLst>
                                    </p:anim>
                                    <p:anim calcmode="lin" valueType="num">
                                      <p:cBhvr>
                                        <p:cTn dur="1000" fill="hold" id="567"/>
                                        <p:tgtEl>
                                          <p:spTgt spid="101"/>
                                        </p:tgtEl>
                                        <p:attrNameLst>
                                          <p:attrName>style.rotation</p:attrName>
                                        </p:attrNameLst>
                                      </p:cBhvr>
                                      <p:tavLst>
                                        <p:tav tm="0">
                                          <p:val>
                                            <p:fltVal val="90"/>
                                          </p:val>
                                        </p:tav>
                                        <p:tav tm="100000">
                                          <p:val>
                                            <p:fltVal val="0"/>
                                          </p:val>
                                        </p:tav>
                                      </p:tavLst>
                                    </p:anim>
                                    <p:animEffect filter="fade" transition="in">
                                      <p:cBhvr>
                                        <p:cTn dur="1000" id="568"/>
                                        <p:tgtEl>
                                          <p:spTgt spid="101"/>
                                        </p:tgtEl>
                                      </p:cBhvr>
                                    </p:animEffect>
                                  </p:childTnLst>
                                </p:cTn>
                              </p:par>
                              <p:par>
                                <p:cTn fill="hold" grpId="0" id="569" nodeType="withEffect" presetClass="entr" presetID="31" presetSubtype="0">
                                  <p:stCondLst>
                                    <p:cond delay="500"/>
                                  </p:stCondLst>
                                  <p:childTnLst>
                                    <p:set>
                                      <p:cBhvr>
                                        <p:cTn dur="1" fill="hold" id="570">
                                          <p:stCondLst>
                                            <p:cond delay="0"/>
                                          </p:stCondLst>
                                        </p:cTn>
                                        <p:tgtEl>
                                          <p:spTgt spid="102"/>
                                        </p:tgtEl>
                                        <p:attrNameLst>
                                          <p:attrName>style.visibility</p:attrName>
                                        </p:attrNameLst>
                                      </p:cBhvr>
                                      <p:to>
                                        <p:strVal val="visible"/>
                                      </p:to>
                                    </p:set>
                                    <p:anim calcmode="lin" valueType="num">
                                      <p:cBhvr>
                                        <p:cTn dur="1000" fill="hold" id="571"/>
                                        <p:tgtEl>
                                          <p:spTgt spid="102"/>
                                        </p:tgtEl>
                                        <p:attrNameLst>
                                          <p:attrName>ppt_w</p:attrName>
                                        </p:attrNameLst>
                                      </p:cBhvr>
                                      <p:tavLst>
                                        <p:tav tm="0">
                                          <p:val>
                                            <p:fltVal val="0"/>
                                          </p:val>
                                        </p:tav>
                                        <p:tav tm="100000">
                                          <p:val>
                                            <p:strVal val="#ppt_w"/>
                                          </p:val>
                                        </p:tav>
                                      </p:tavLst>
                                    </p:anim>
                                    <p:anim calcmode="lin" valueType="num">
                                      <p:cBhvr>
                                        <p:cTn dur="1000" fill="hold" id="572"/>
                                        <p:tgtEl>
                                          <p:spTgt spid="102"/>
                                        </p:tgtEl>
                                        <p:attrNameLst>
                                          <p:attrName>ppt_h</p:attrName>
                                        </p:attrNameLst>
                                      </p:cBhvr>
                                      <p:tavLst>
                                        <p:tav tm="0">
                                          <p:val>
                                            <p:fltVal val="0"/>
                                          </p:val>
                                        </p:tav>
                                        <p:tav tm="100000">
                                          <p:val>
                                            <p:strVal val="#ppt_h"/>
                                          </p:val>
                                        </p:tav>
                                      </p:tavLst>
                                    </p:anim>
                                    <p:anim calcmode="lin" valueType="num">
                                      <p:cBhvr>
                                        <p:cTn dur="1000" fill="hold" id="573"/>
                                        <p:tgtEl>
                                          <p:spTgt spid="102"/>
                                        </p:tgtEl>
                                        <p:attrNameLst>
                                          <p:attrName>style.rotation</p:attrName>
                                        </p:attrNameLst>
                                      </p:cBhvr>
                                      <p:tavLst>
                                        <p:tav tm="0">
                                          <p:val>
                                            <p:fltVal val="90"/>
                                          </p:val>
                                        </p:tav>
                                        <p:tav tm="100000">
                                          <p:val>
                                            <p:fltVal val="0"/>
                                          </p:val>
                                        </p:tav>
                                      </p:tavLst>
                                    </p:anim>
                                    <p:animEffect filter="fade" transition="in">
                                      <p:cBhvr>
                                        <p:cTn dur="1000" id="574"/>
                                        <p:tgtEl>
                                          <p:spTgt spid="102"/>
                                        </p:tgtEl>
                                      </p:cBhvr>
                                    </p:animEffect>
                                  </p:childTnLst>
                                </p:cTn>
                              </p:par>
                              <p:par>
                                <p:cTn fill="hold" grpId="0" id="575" nodeType="withEffect" presetClass="entr" presetID="31" presetSubtype="0">
                                  <p:stCondLst>
                                    <p:cond delay="500"/>
                                  </p:stCondLst>
                                  <p:childTnLst>
                                    <p:set>
                                      <p:cBhvr>
                                        <p:cTn dur="1" fill="hold" id="576">
                                          <p:stCondLst>
                                            <p:cond delay="0"/>
                                          </p:stCondLst>
                                        </p:cTn>
                                        <p:tgtEl>
                                          <p:spTgt spid="103"/>
                                        </p:tgtEl>
                                        <p:attrNameLst>
                                          <p:attrName>style.visibility</p:attrName>
                                        </p:attrNameLst>
                                      </p:cBhvr>
                                      <p:to>
                                        <p:strVal val="visible"/>
                                      </p:to>
                                    </p:set>
                                    <p:anim calcmode="lin" valueType="num">
                                      <p:cBhvr>
                                        <p:cTn dur="1000" fill="hold" id="577"/>
                                        <p:tgtEl>
                                          <p:spTgt spid="103"/>
                                        </p:tgtEl>
                                        <p:attrNameLst>
                                          <p:attrName>ppt_w</p:attrName>
                                        </p:attrNameLst>
                                      </p:cBhvr>
                                      <p:tavLst>
                                        <p:tav tm="0">
                                          <p:val>
                                            <p:fltVal val="0"/>
                                          </p:val>
                                        </p:tav>
                                        <p:tav tm="100000">
                                          <p:val>
                                            <p:strVal val="#ppt_w"/>
                                          </p:val>
                                        </p:tav>
                                      </p:tavLst>
                                    </p:anim>
                                    <p:anim calcmode="lin" valueType="num">
                                      <p:cBhvr>
                                        <p:cTn dur="1000" fill="hold" id="578"/>
                                        <p:tgtEl>
                                          <p:spTgt spid="103"/>
                                        </p:tgtEl>
                                        <p:attrNameLst>
                                          <p:attrName>ppt_h</p:attrName>
                                        </p:attrNameLst>
                                      </p:cBhvr>
                                      <p:tavLst>
                                        <p:tav tm="0">
                                          <p:val>
                                            <p:fltVal val="0"/>
                                          </p:val>
                                        </p:tav>
                                        <p:tav tm="100000">
                                          <p:val>
                                            <p:strVal val="#ppt_h"/>
                                          </p:val>
                                        </p:tav>
                                      </p:tavLst>
                                    </p:anim>
                                    <p:anim calcmode="lin" valueType="num">
                                      <p:cBhvr>
                                        <p:cTn dur="1000" fill="hold" id="579"/>
                                        <p:tgtEl>
                                          <p:spTgt spid="103"/>
                                        </p:tgtEl>
                                        <p:attrNameLst>
                                          <p:attrName>style.rotation</p:attrName>
                                        </p:attrNameLst>
                                      </p:cBhvr>
                                      <p:tavLst>
                                        <p:tav tm="0">
                                          <p:val>
                                            <p:fltVal val="90"/>
                                          </p:val>
                                        </p:tav>
                                        <p:tav tm="100000">
                                          <p:val>
                                            <p:fltVal val="0"/>
                                          </p:val>
                                        </p:tav>
                                      </p:tavLst>
                                    </p:anim>
                                    <p:animEffect filter="fade" transition="in">
                                      <p:cBhvr>
                                        <p:cTn dur="1000" id="580"/>
                                        <p:tgtEl>
                                          <p:spTgt spid="103"/>
                                        </p:tgtEl>
                                      </p:cBhvr>
                                    </p:animEffect>
                                  </p:childTnLst>
                                </p:cTn>
                              </p:par>
                              <p:par>
                                <p:cTn fill="hold" grpId="0" id="581" nodeType="withEffect" presetClass="entr" presetID="31" presetSubtype="0">
                                  <p:stCondLst>
                                    <p:cond delay="500"/>
                                  </p:stCondLst>
                                  <p:childTnLst>
                                    <p:set>
                                      <p:cBhvr>
                                        <p:cTn dur="1" fill="hold" id="582">
                                          <p:stCondLst>
                                            <p:cond delay="0"/>
                                          </p:stCondLst>
                                        </p:cTn>
                                        <p:tgtEl>
                                          <p:spTgt spid="104"/>
                                        </p:tgtEl>
                                        <p:attrNameLst>
                                          <p:attrName>style.visibility</p:attrName>
                                        </p:attrNameLst>
                                      </p:cBhvr>
                                      <p:to>
                                        <p:strVal val="visible"/>
                                      </p:to>
                                    </p:set>
                                    <p:anim calcmode="lin" valueType="num">
                                      <p:cBhvr>
                                        <p:cTn dur="1000" fill="hold" id="583"/>
                                        <p:tgtEl>
                                          <p:spTgt spid="104"/>
                                        </p:tgtEl>
                                        <p:attrNameLst>
                                          <p:attrName>ppt_w</p:attrName>
                                        </p:attrNameLst>
                                      </p:cBhvr>
                                      <p:tavLst>
                                        <p:tav tm="0">
                                          <p:val>
                                            <p:fltVal val="0"/>
                                          </p:val>
                                        </p:tav>
                                        <p:tav tm="100000">
                                          <p:val>
                                            <p:strVal val="#ppt_w"/>
                                          </p:val>
                                        </p:tav>
                                      </p:tavLst>
                                    </p:anim>
                                    <p:anim calcmode="lin" valueType="num">
                                      <p:cBhvr>
                                        <p:cTn dur="1000" fill="hold" id="584"/>
                                        <p:tgtEl>
                                          <p:spTgt spid="104"/>
                                        </p:tgtEl>
                                        <p:attrNameLst>
                                          <p:attrName>ppt_h</p:attrName>
                                        </p:attrNameLst>
                                      </p:cBhvr>
                                      <p:tavLst>
                                        <p:tav tm="0">
                                          <p:val>
                                            <p:fltVal val="0"/>
                                          </p:val>
                                        </p:tav>
                                        <p:tav tm="100000">
                                          <p:val>
                                            <p:strVal val="#ppt_h"/>
                                          </p:val>
                                        </p:tav>
                                      </p:tavLst>
                                    </p:anim>
                                    <p:anim calcmode="lin" valueType="num">
                                      <p:cBhvr>
                                        <p:cTn dur="1000" fill="hold" id="585"/>
                                        <p:tgtEl>
                                          <p:spTgt spid="104"/>
                                        </p:tgtEl>
                                        <p:attrNameLst>
                                          <p:attrName>style.rotation</p:attrName>
                                        </p:attrNameLst>
                                      </p:cBhvr>
                                      <p:tavLst>
                                        <p:tav tm="0">
                                          <p:val>
                                            <p:fltVal val="90"/>
                                          </p:val>
                                        </p:tav>
                                        <p:tav tm="100000">
                                          <p:val>
                                            <p:fltVal val="0"/>
                                          </p:val>
                                        </p:tav>
                                      </p:tavLst>
                                    </p:anim>
                                    <p:animEffect filter="fade" transition="in">
                                      <p:cBhvr>
                                        <p:cTn dur="1000" id="586"/>
                                        <p:tgtEl>
                                          <p:spTgt spid="104"/>
                                        </p:tgtEl>
                                      </p:cBhvr>
                                    </p:animEffect>
                                  </p:childTnLst>
                                </p:cTn>
                              </p:par>
                              <p:par>
                                <p:cTn fill="hold" grpId="0" id="587" nodeType="withEffect" presetClass="entr" presetID="31" presetSubtype="0">
                                  <p:stCondLst>
                                    <p:cond delay="500"/>
                                  </p:stCondLst>
                                  <p:childTnLst>
                                    <p:set>
                                      <p:cBhvr>
                                        <p:cTn dur="1" fill="hold" id="588">
                                          <p:stCondLst>
                                            <p:cond delay="0"/>
                                          </p:stCondLst>
                                        </p:cTn>
                                        <p:tgtEl>
                                          <p:spTgt spid="105"/>
                                        </p:tgtEl>
                                        <p:attrNameLst>
                                          <p:attrName>style.visibility</p:attrName>
                                        </p:attrNameLst>
                                      </p:cBhvr>
                                      <p:to>
                                        <p:strVal val="visible"/>
                                      </p:to>
                                    </p:set>
                                    <p:anim calcmode="lin" valueType="num">
                                      <p:cBhvr>
                                        <p:cTn dur="1000" fill="hold" id="589"/>
                                        <p:tgtEl>
                                          <p:spTgt spid="105"/>
                                        </p:tgtEl>
                                        <p:attrNameLst>
                                          <p:attrName>ppt_w</p:attrName>
                                        </p:attrNameLst>
                                      </p:cBhvr>
                                      <p:tavLst>
                                        <p:tav tm="0">
                                          <p:val>
                                            <p:fltVal val="0"/>
                                          </p:val>
                                        </p:tav>
                                        <p:tav tm="100000">
                                          <p:val>
                                            <p:strVal val="#ppt_w"/>
                                          </p:val>
                                        </p:tav>
                                      </p:tavLst>
                                    </p:anim>
                                    <p:anim calcmode="lin" valueType="num">
                                      <p:cBhvr>
                                        <p:cTn dur="1000" fill="hold" id="590"/>
                                        <p:tgtEl>
                                          <p:spTgt spid="105"/>
                                        </p:tgtEl>
                                        <p:attrNameLst>
                                          <p:attrName>ppt_h</p:attrName>
                                        </p:attrNameLst>
                                      </p:cBhvr>
                                      <p:tavLst>
                                        <p:tav tm="0">
                                          <p:val>
                                            <p:fltVal val="0"/>
                                          </p:val>
                                        </p:tav>
                                        <p:tav tm="100000">
                                          <p:val>
                                            <p:strVal val="#ppt_h"/>
                                          </p:val>
                                        </p:tav>
                                      </p:tavLst>
                                    </p:anim>
                                    <p:anim calcmode="lin" valueType="num">
                                      <p:cBhvr>
                                        <p:cTn dur="1000" fill="hold" id="591"/>
                                        <p:tgtEl>
                                          <p:spTgt spid="105"/>
                                        </p:tgtEl>
                                        <p:attrNameLst>
                                          <p:attrName>style.rotation</p:attrName>
                                        </p:attrNameLst>
                                      </p:cBhvr>
                                      <p:tavLst>
                                        <p:tav tm="0">
                                          <p:val>
                                            <p:fltVal val="90"/>
                                          </p:val>
                                        </p:tav>
                                        <p:tav tm="100000">
                                          <p:val>
                                            <p:fltVal val="0"/>
                                          </p:val>
                                        </p:tav>
                                      </p:tavLst>
                                    </p:anim>
                                    <p:animEffect filter="fade" transition="in">
                                      <p:cBhvr>
                                        <p:cTn dur="1000" id="592"/>
                                        <p:tgtEl>
                                          <p:spTgt spid="105"/>
                                        </p:tgtEl>
                                      </p:cBhvr>
                                    </p:animEffect>
                                  </p:childTnLst>
                                </p:cTn>
                              </p:par>
                              <p:par>
                                <p:cTn fill="hold" grpId="0" id="593" nodeType="withEffect" presetClass="entr" presetID="31" presetSubtype="0">
                                  <p:stCondLst>
                                    <p:cond delay="500"/>
                                  </p:stCondLst>
                                  <p:childTnLst>
                                    <p:set>
                                      <p:cBhvr>
                                        <p:cTn dur="1" fill="hold" id="594">
                                          <p:stCondLst>
                                            <p:cond delay="0"/>
                                          </p:stCondLst>
                                        </p:cTn>
                                        <p:tgtEl>
                                          <p:spTgt spid="106"/>
                                        </p:tgtEl>
                                        <p:attrNameLst>
                                          <p:attrName>style.visibility</p:attrName>
                                        </p:attrNameLst>
                                      </p:cBhvr>
                                      <p:to>
                                        <p:strVal val="visible"/>
                                      </p:to>
                                    </p:set>
                                    <p:anim calcmode="lin" valueType="num">
                                      <p:cBhvr>
                                        <p:cTn dur="1000" fill="hold" id="595"/>
                                        <p:tgtEl>
                                          <p:spTgt spid="106"/>
                                        </p:tgtEl>
                                        <p:attrNameLst>
                                          <p:attrName>ppt_w</p:attrName>
                                        </p:attrNameLst>
                                      </p:cBhvr>
                                      <p:tavLst>
                                        <p:tav tm="0">
                                          <p:val>
                                            <p:fltVal val="0"/>
                                          </p:val>
                                        </p:tav>
                                        <p:tav tm="100000">
                                          <p:val>
                                            <p:strVal val="#ppt_w"/>
                                          </p:val>
                                        </p:tav>
                                      </p:tavLst>
                                    </p:anim>
                                    <p:anim calcmode="lin" valueType="num">
                                      <p:cBhvr>
                                        <p:cTn dur="1000" fill="hold" id="596"/>
                                        <p:tgtEl>
                                          <p:spTgt spid="106"/>
                                        </p:tgtEl>
                                        <p:attrNameLst>
                                          <p:attrName>ppt_h</p:attrName>
                                        </p:attrNameLst>
                                      </p:cBhvr>
                                      <p:tavLst>
                                        <p:tav tm="0">
                                          <p:val>
                                            <p:fltVal val="0"/>
                                          </p:val>
                                        </p:tav>
                                        <p:tav tm="100000">
                                          <p:val>
                                            <p:strVal val="#ppt_h"/>
                                          </p:val>
                                        </p:tav>
                                      </p:tavLst>
                                    </p:anim>
                                    <p:anim calcmode="lin" valueType="num">
                                      <p:cBhvr>
                                        <p:cTn dur="1000" fill="hold" id="597"/>
                                        <p:tgtEl>
                                          <p:spTgt spid="106"/>
                                        </p:tgtEl>
                                        <p:attrNameLst>
                                          <p:attrName>style.rotation</p:attrName>
                                        </p:attrNameLst>
                                      </p:cBhvr>
                                      <p:tavLst>
                                        <p:tav tm="0">
                                          <p:val>
                                            <p:fltVal val="90"/>
                                          </p:val>
                                        </p:tav>
                                        <p:tav tm="100000">
                                          <p:val>
                                            <p:fltVal val="0"/>
                                          </p:val>
                                        </p:tav>
                                      </p:tavLst>
                                    </p:anim>
                                    <p:animEffect filter="fade" transition="in">
                                      <p:cBhvr>
                                        <p:cTn dur="1000" id="598"/>
                                        <p:tgtEl>
                                          <p:spTgt spid="106"/>
                                        </p:tgtEl>
                                      </p:cBhvr>
                                    </p:animEffect>
                                  </p:childTnLst>
                                </p:cTn>
                              </p:par>
                              <p:par>
                                <p:cTn fill="hold" grpId="0" id="599" nodeType="withEffect" presetClass="entr" presetID="31" presetSubtype="0">
                                  <p:stCondLst>
                                    <p:cond delay="500"/>
                                  </p:stCondLst>
                                  <p:childTnLst>
                                    <p:set>
                                      <p:cBhvr>
                                        <p:cTn dur="1" fill="hold" id="600">
                                          <p:stCondLst>
                                            <p:cond delay="0"/>
                                          </p:stCondLst>
                                        </p:cTn>
                                        <p:tgtEl>
                                          <p:spTgt spid="107"/>
                                        </p:tgtEl>
                                        <p:attrNameLst>
                                          <p:attrName>style.visibility</p:attrName>
                                        </p:attrNameLst>
                                      </p:cBhvr>
                                      <p:to>
                                        <p:strVal val="visible"/>
                                      </p:to>
                                    </p:set>
                                    <p:anim calcmode="lin" valueType="num">
                                      <p:cBhvr>
                                        <p:cTn dur="1000" fill="hold" id="601"/>
                                        <p:tgtEl>
                                          <p:spTgt spid="107"/>
                                        </p:tgtEl>
                                        <p:attrNameLst>
                                          <p:attrName>ppt_w</p:attrName>
                                        </p:attrNameLst>
                                      </p:cBhvr>
                                      <p:tavLst>
                                        <p:tav tm="0">
                                          <p:val>
                                            <p:fltVal val="0"/>
                                          </p:val>
                                        </p:tav>
                                        <p:tav tm="100000">
                                          <p:val>
                                            <p:strVal val="#ppt_w"/>
                                          </p:val>
                                        </p:tav>
                                      </p:tavLst>
                                    </p:anim>
                                    <p:anim calcmode="lin" valueType="num">
                                      <p:cBhvr>
                                        <p:cTn dur="1000" fill="hold" id="602"/>
                                        <p:tgtEl>
                                          <p:spTgt spid="107"/>
                                        </p:tgtEl>
                                        <p:attrNameLst>
                                          <p:attrName>ppt_h</p:attrName>
                                        </p:attrNameLst>
                                      </p:cBhvr>
                                      <p:tavLst>
                                        <p:tav tm="0">
                                          <p:val>
                                            <p:fltVal val="0"/>
                                          </p:val>
                                        </p:tav>
                                        <p:tav tm="100000">
                                          <p:val>
                                            <p:strVal val="#ppt_h"/>
                                          </p:val>
                                        </p:tav>
                                      </p:tavLst>
                                    </p:anim>
                                    <p:anim calcmode="lin" valueType="num">
                                      <p:cBhvr>
                                        <p:cTn dur="1000" fill="hold" id="603"/>
                                        <p:tgtEl>
                                          <p:spTgt spid="107"/>
                                        </p:tgtEl>
                                        <p:attrNameLst>
                                          <p:attrName>style.rotation</p:attrName>
                                        </p:attrNameLst>
                                      </p:cBhvr>
                                      <p:tavLst>
                                        <p:tav tm="0">
                                          <p:val>
                                            <p:fltVal val="90"/>
                                          </p:val>
                                        </p:tav>
                                        <p:tav tm="100000">
                                          <p:val>
                                            <p:fltVal val="0"/>
                                          </p:val>
                                        </p:tav>
                                      </p:tavLst>
                                    </p:anim>
                                    <p:animEffect filter="fade" transition="in">
                                      <p:cBhvr>
                                        <p:cTn dur="1000" id="604"/>
                                        <p:tgtEl>
                                          <p:spTgt spid="107"/>
                                        </p:tgtEl>
                                      </p:cBhvr>
                                    </p:animEffect>
                                  </p:childTnLst>
                                </p:cTn>
                              </p:par>
                              <p:par>
                                <p:cTn fill="hold" grpId="0" id="605" nodeType="withEffect" presetClass="entr" presetID="31" presetSubtype="0">
                                  <p:stCondLst>
                                    <p:cond delay="500"/>
                                  </p:stCondLst>
                                  <p:childTnLst>
                                    <p:set>
                                      <p:cBhvr>
                                        <p:cTn dur="1" fill="hold" id="606">
                                          <p:stCondLst>
                                            <p:cond delay="0"/>
                                          </p:stCondLst>
                                        </p:cTn>
                                        <p:tgtEl>
                                          <p:spTgt spid="108"/>
                                        </p:tgtEl>
                                        <p:attrNameLst>
                                          <p:attrName>style.visibility</p:attrName>
                                        </p:attrNameLst>
                                      </p:cBhvr>
                                      <p:to>
                                        <p:strVal val="visible"/>
                                      </p:to>
                                    </p:set>
                                    <p:anim calcmode="lin" valueType="num">
                                      <p:cBhvr>
                                        <p:cTn dur="1000" fill="hold" id="607"/>
                                        <p:tgtEl>
                                          <p:spTgt spid="108"/>
                                        </p:tgtEl>
                                        <p:attrNameLst>
                                          <p:attrName>ppt_w</p:attrName>
                                        </p:attrNameLst>
                                      </p:cBhvr>
                                      <p:tavLst>
                                        <p:tav tm="0">
                                          <p:val>
                                            <p:fltVal val="0"/>
                                          </p:val>
                                        </p:tav>
                                        <p:tav tm="100000">
                                          <p:val>
                                            <p:strVal val="#ppt_w"/>
                                          </p:val>
                                        </p:tav>
                                      </p:tavLst>
                                    </p:anim>
                                    <p:anim calcmode="lin" valueType="num">
                                      <p:cBhvr>
                                        <p:cTn dur="1000" fill="hold" id="608"/>
                                        <p:tgtEl>
                                          <p:spTgt spid="108"/>
                                        </p:tgtEl>
                                        <p:attrNameLst>
                                          <p:attrName>ppt_h</p:attrName>
                                        </p:attrNameLst>
                                      </p:cBhvr>
                                      <p:tavLst>
                                        <p:tav tm="0">
                                          <p:val>
                                            <p:fltVal val="0"/>
                                          </p:val>
                                        </p:tav>
                                        <p:tav tm="100000">
                                          <p:val>
                                            <p:strVal val="#ppt_h"/>
                                          </p:val>
                                        </p:tav>
                                      </p:tavLst>
                                    </p:anim>
                                    <p:anim calcmode="lin" valueType="num">
                                      <p:cBhvr>
                                        <p:cTn dur="1000" fill="hold" id="609"/>
                                        <p:tgtEl>
                                          <p:spTgt spid="108"/>
                                        </p:tgtEl>
                                        <p:attrNameLst>
                                          <p:attrName>style.rotation</p:attrName>
                                        </p:attrNameLst>
                                      </p:cBhvr>
                                      <p:tavLst>
                                        <p:tav tm="0">
                                          <p:val>
                                            <p:fltVal val="90"/>
                                          </p:val>
                                        </p:tav>
                                        <p:tav tm="100000">
                                          <p:val>
                                            <p:fltVal val="0"/>
                                          </p:val>
                                        </p:tav>
                                      </p:tavLst>
                                    </p:anim>
                                    <p:animEffect filter="fade" transition="in">
                                      <p:cBhvr>
                                        <p:cTn dur="1000" id="610"/>
                                        <p:tgtEl>
                                          <p:spTgt spid="108"/>
                                        </p:tgtEl>
                                      </p:cBhvr>
                                    </p:animEffect>
                                  </p:childTnLst>
                                </p:cTn>
                              </p:par>
                              <p:par>
                                <p:cTn fill="hold" grpId="0" id="611" nodeType="withEffect" presetClass="entr" presetID="31" presetSubtype="0">
                                  <p:stCondLst>
                                    <p:cond delay="500"/>
                                  </p:stCondLst>
                                  <p:childTnLst>
                                    <p:set>
                                      <p:cBhvr>
                                        <p:cTn dur="1" fill="hold" id="612">
                                          <p:stCondLst>
                                            <p:cond delay="0"/>
                                          </p:stCondLst>
                                        </p:cTn>
                                        <p:tgtEl>
                                          <p:spTgt spid="109"/>
                                        </p:tgtEl>
                                        <p:attrNameLst>
                                          <p:attrName>style.visibility</p:attrName>
                                        </p:attrNameLst>
                                      </p:cBhvr>
                                      <p:to>
                                        <p:strVal val="visible"/>
                                      </p:to>
                                    </p:set>
                                    <p:anim calcmode="lin" valueType="num">
                                      <p:cBhvr>
                                        <p:cTn dur="1000" fill="hold" id="613"/>
                                        <p:tgtEl>
                                          <p:spTgt spid="109"/>
                                        </p:tgtEl>
                                        <p:attrNameLst>
                                          <p:attrName>ppt_w</p:attrName>
                                        </p:attrNameLst>
                                      </p:cBhvr>
                                      <p:tavLst>
                                        <p:tav tm="0">
                                          <p:val>
                                            <p:fltVal val="0"/>
                                          </p:val>
                                        </p:tav>
                                        <p:tav tm="100000">
                                          <p:val>
                                            <p:strVal val="#ppt_w"/>
                                          </p:val>
                                        </p:tav>
                                      </p:tavLst>
                                    </p:anim>
                                    <p:anim calcmode="lin" valueType="num">
                                      <p:cBhvr>
                                        <p:cTn dur="1000" fill="hold" id="614"/>
                                        <p:tgtEl>
                                          <p:spTgt spid="109"/>
                                        </p:tgtEl>
                                        <p:attrNameLst>
                                          <p:attrName>ppt_h</p:attrName>
                                        </p:attrNameLst>
                                      </p:cBhvr>
                                      <p:tavLst>
                                        <p:tav tm="0">
                                          <p:val>
                                            <p:fltVal val="0"/>
                                          </p:val>
                                        </p:tav>
                                        <p:tav tm="100000">
                                          <p:val>
                                            <p:strVal val="#ppt_h"/>
                                          </p:val>
                                        </p:tav>
                                      </p:tavLst>
                                    </p:anim>
                                    <p:anim calcmode="lin" valueType="num">
                                      <p:cBhvr>
                                        <p:cTn dur="1000" fill="hold" id="615"/>
                                        <p:tgtEl>
                                          <p:spTgt spid="109"/>
                                        </p:tgtEl>
                                        <p:attrNameLst>
                                          <p:attrName>style.rotation</p:attrName>
                                        </p:attrNameLst>
                                      </p:cBhvr>
                                      <p:tavLst>
                                        <p:tav tm="0">
                                          <p:val>
                                            <p:fltVal val="90"/>
                                          </p:val>
                                        </p:tav>
                                        <p:tav tm="100000">
                                          <p:val>
                                            <p:fltVal val="0"/>
                                          </p:val>
                                        </p:tav>
                                      </p:tavLst>
                                    </p:anim>
                                    <p:animEffect filter="fade" transition="in">
                                      <p:cBhvr>
                                        <p:cTn dur="1000" id="616"/>
                                        <p:tgtEl>
                                          <p:spTgt spid="109"/>
                                        </p:tgtEl>
                                      </p:cBhvr>
                                    </p:animEffect>
                                  </p:childTnLst>
                                </p:cTn>
                              </p:par>
                              <p:par>
                                <p:cTn fill="hold" grpId="0" id="617" nodeType="withEffect" presetClass="entr" presetID="31" presetSubtype="0">
                                  <p:stCondLst>
                                    <p:cond delay="500"/>
                                  </p:stCondLst>
                                  <p:childTnLst>
                                    <p:set>
                                      <p:cBhvr>
                                        <p:cTn dur="1" fill="hold" id="618">
                                          <p:stCondLst>
                                            <p:cond delay="0"/>
                                          </p:stCondLst>
                                        </p:cTn>
                                        <p:tgtEl>
                                          <p:spTgt spid="110"/>
                                        </p:tgtEl>
                                        <p:attrNameLst>
                                          <p:attrName>style.visibility</p:attrName>
                                        </p:attrNameLst>
                                      </p:cBhvr>
                                      <p:to>
                                        <p:strVal val="visible"/>
                                      </p:to>
                                    </p:set>
                                    <p:anim calcmode="lin" valueType="num">
                                      <p:cBhvr>
                                        <p:cTn dur="1000" fill="hold" id="619"/>
                                        <p:tgtEl>
                                          <p:spTgt spid="110"/>
                                        </p:tgtEl>
                                        <p:attrNameLst>
                                          <p:attrName>ppt_w</p:attrName>
                                        </p:attrNameLst>
                                      </p:cBhvr>
                                      <p:tavLst>
                                        <p:tav tm="0">
                                          <p:val>
                                            <p:fltVal val="0"/>
                                          </p:val>
                                        </p:tav>
                                        <p:tav tm="100000">
                                          <p:val>
                                            <p:strVal val="#ppt_w"/>
                                          </p:val>
                                        </p:tav>
                                      </p:tavLst>
                                    </p:anim>
                                    <p:anim calcmode="lin" valueType="num">
                                      <p:cBhvr>
                                        <p:cTn dur="1000" fill="hold" id="620"/>
                                        <p:tgtEl>
                                          <p:spTgt spid="110"/>
                                        </p:tgtEl>
                                        <p:attrNameLst>
                                          <p:attrName>ppt_h</p:attrName>
                                        </p:attrNameLst>
                                      </p:cBhvr>
                                      <p:tavLst>
                                        <p:tav tm="0">
                                          <p:val>
                                            <p:fltVal val="0"/>
                                          </p:val>
                                        </p:tav>
                                        <p:tav tm="100000">
                                          <p:val>
                                            <p:strVal val="#ppt_h"/>
                                          </p:val>
                                        </p:tav>
                                      </p:tavLst>
                                    </p:anim>
                                    <p:anim calcmode="lin" valueType="num">
                                      <p:cBhvr>
                                        <p:cTn dur="1000" fill="hold" id="621"/>
                                        <p:tgtEl>
                                          <p:spTgt spid="110"/>
                                        </p:tgtEl>
                                        <p:attrNameLst>
                                          <p:attrName>style.rotation</p:attrName>
                                        </p:attrNameLst>
                                      </p:cBhvr>
                                      <p:tavLst>
                                        <p:tav tm="0">
                                          <p:val>
                                            <p:fltVal val="90"/>
                                          </p:val>
                                        </p:tav>
                                        <p:tav tm="100000">
                                          <p:val>
                                            <p:fltVal val="0"/>
                                          </p:val>
                                        </p:tav>
                                      </p:tavLst>
                                    </p:anim>
                                    <p:animEffect filter="fade" transition="in">
                                      <p:cBhvr>
                                        <p:cTn dur="1000" id="622"/>
                                        <p:tgtEl>
                                          <p:spTgt spid="110"/>
                                        </p:tgtEl>
                                      </p:cBhvr>
                                    </p:animEffect>
                                  </p:childTnLst>
                                </p:cTn>
                              </p:par>
                              <p:par>
                                <p:cTn fill="hold" grpId="0" id="623" nodeType="withEffect" presetClass="entr" presetID="31" presetSubtype="0">
                                  <p:stCondLst>
                                    <p:cond delay="500"/>
                                  </p:stCondLst>
                                  <p:childTnLst>
                                    <p:set>
                                      <p:cBhvr>
                                        <p:cTn dur="1" fill="hold" id="624">
                                          <p:stCondLst>
                                            <p:cond delay="0"/>
                                          </p:stCondLst>
                                        </p:cTn>
                                        <p:tgtEl>
                                          <p:spTgt spid="111"/>
                                        </p:tgtEl>
                                        <p:attrNameLst>
                                          <p:attrName>style.visibility</p:attrName>
                                        </p:attrNameLst>
                                      </p:cBhvr>
                                      <p:to>
                                        <p:strVal val="visible"/>
                                      </p:to>
                                    </p:set>
                                    <p:anim calcmode="lin" valueType="num">
                                      <p:cBhvr>
                                        <p:cTn dur="1000" fill="hold" id="625"/>
                                        <p:tgtEl>
                                          <p:spTgt spid="111"/>
                                        </p:tgtEl>
                                        <p:attrNameLst>
                                          <p:attrName>ppt_w</p:attrName>
                                        </p:attrNameLst>
                                      </p:cBhvr>
                                      <p:tavLst>
                                        <p:tav tm="0">
                                          <p:val>
                                            <p:fltVal val="0"/>
                                          </p:val>
                                        </p:tav>
                                        <p:tav tm="100000">
                                          <p:val>
                                            <p:strVal val="#ppt_w"/>
                                          </p:val>
                                        </p:tav>
                                      </p:tavLst>
                                    </p:anim>
                                    <p:anim calcmode="lin" valueType="num">
                                      <p:cBhvr>
                                        <p:cTn dur="1000" fill="hold" id="626"/>
                                        <p:tgtEl>
                                          <p:spTgt spid="111"/>
                                        </p:tgtEl>
                                        <p:attrNameLst>
                                          <p:attrName>ppt_h</p:attrName>
                                        </p:attrNameLst>
                                      </p:cBhvr>
                                      <p:tavLst>
                                        <p:tav tm="0">
                                          <p:val>
                                            <p:fltVal val="0"/>
                                          </p:val>
                                        </p:tav>
                                        <p:tav tm="100000">
                                          <p:val>
                                            <p:strVal val="#ppt_h"/>
                                          </p:val>
                                        </p:tav>
                                      </p:tavLst>
                                    </p:anim>
                                    <p:anim calcmode="lin" valueType="num">
                                      <p:cBhvr>
                                        <p:cTn dur="1000" fill="hold" id="627"/>
                                        <p:tgtEl>
                                          <p:spTgt spid="111"/>
                                        </p:tgtEl>
                                        <p:attrNameLst>
                                          <p:attrName>style.rotation</p:attrName>
                                        </p:attrNameLst>
                                      </p:cBhvr>
                                      <p:tavLst>
                                        <p:tav tm="0">
                                          <p:val>
                                            <p:fltVal val="90"/>
                                          </p:val>
                                        </p:tav>
                                        <p:tav tm="100000">
                                          <p:val>
                                            <p:fltVal val="0"/>
                                          </p:val>
                                        </p:tav>
                                      </p:tavLst>
                                    </p:anim>
                                    <p:animEffect filter="fade" transition="in">
                                      <p:cBhvr>
                                        <p:cTn dur="1000" id="628"/>
                                        <p:tgtEl>
                                          <p:spTgt spid="111"/>
                                        </p:tgtEl>
                                      </p:cBhvr>
                                    </p:animEffect>
                                  </p:childTnLst>
                                </p:cTn>
                              </p:par>
                              <p:par>
                                <p:cTn fill="hold" grpId="0" id="629" nodeType="withEffect" presetClass="entr" presetID="31" presetSubtype="0">
                                  <p:stCondLst>
                                    <p:cond delay="500"/>
                                  </p:stCondLst>
                                  <p:childTnLst>
                                    <p:set>
                                      <p:cBhvr>
                                        <p:cTn dur="1" fill="hold" id="630">
                                          <p:stCondLst>
                                            <p:cond delay="0"/>
                                          </p:stCondLst>
                                        </p:cTn>
                                        <p:tgtEl>
                                          <p:spTgt spid="112"/>
                                        </p:tgtEl>
                                        <p:attrNameLst>
                                          <p:attrName>style.visibility</p:attrName>
                                        </p:attrNameLst>
                                      </p:cBhvr>
                                      <p:to>
                                        <p:strVal val="visible"/>
                                      </p:to>
                                    </p:set>
                                    <p:anim calcmode="lin" valueType="num">
                                      <p:cBhvr>
                                        <p:cTn dur="1000" fill="hold" id="631"/>
                                        <p:tgtEl>
                                          <p:spTgt spid="112"/>
                                        </p:tgtEl>
                                        <p:attrNameLst>
                                          <p:attrName>ppt_w</p:attrName>
                                        </p:attrNameLst>
                                      </p:cBhvr>
                                      <p:tavLst>
                                        <p:tav tm="0">
                                          <p:val>
                                            <p:fltVal val="0"/>
                                          </p:val>
                                        </p:tav>
                                        <p:tav tm="100000">
                                          <p:val>
                                            <p:strVal val="#ppt_w"/>
                                          </p:val>
                                        </p:tav>
                                      </p:tavLst>
                                    </p:anim>
                                    <p:anim calcmode="lin" valueType="num">
                                      <p:cBhvr>
                                        <p:cTn dur="1000" fill="hold" id="632"/>
                                        <p:tgtEl>
                                          <p:spTgt spid="112"/>
                                        </p:tgtEl>
                                        <p:attrNameLst>
                                          <p:attrName>ppt_h</p:attrName>
                                        </p:attrNameLst>
                                      </p:cBhvr>
                                      <p:tavLst>
                                        <p:tav tm="0">
                                          <p:val>
                                            <p:fltVal val="0"/>
                                          </p:val>
                                        </p:tav>
                                        <p:tav tm="100000">
                                          <p:val>
                                            <p:strVal val="#ppt_h"/>
                                          </p:val>
                                        </p:tav>
                                      </p:tavLst>
                                    </p:anim>
                                    <p:anim calcmode="lin" valueType="num">
                                      <p:cBhvr>
                                        <p:cTn dur="1000" fill="hold" id="633"/>
                                        <p:tgtEl>
                                          <p:spTgt spid="112"/>
                                        </p:tgtEl>
                                        <p:attrNameLst>
                                          <p:attrName>style.rotation</p:attrName>
                                        </p:attrNameLst>
                                      </p:cBhvr>
                                      <p:tavLst>
                                        <p:tav tm="0">
                                          <p:val>
                                            <p:fltVal val="90"/>
                                          </p:val>
                                        </p:tav>
                                        <p:tav tm="100000">
                                          <p:val>
                                            <p:fltVal val="0"/>
                                          </p:val>
                                        </p:tav>
                                      </p:tavLst>
                                    </p:anim>
                                    <p:animEffect filter="fade" transition="in">
                                      <p:cBhvr>
                                        <p:cTn dur="1000" id="634"/>
                                        <p:tgtEl>
                                          <p:spTgt spid="112"/>
                                        </p:tgtEl>
                                      </p:cBhvr>
                                    </p:animEffect>
                                  </p:childTnLst>
                                </p:cTn>
                              </p:par>
                              <p:par>
                                <p:cTn fill="hold" grpId="0" id="635" nodeType="withEffect" presetClass="entr" presetID="31" presetSubtype="0">
                                  <p:stCondLst>
                                    <p:cond delay="500"/>
                                  </p:stCondLst>
                                  <p:childTnLst>
                                    <p:set>
                                      <p:cBhvr>
                                        <p:cTn dur="1" fill="hold" id="636">
                                          <p:stCondLst>
                                            <p:cond delay="0"/>
                                          </p:stCondLst>
                                        </p:cTn>
                                        <p:tgtEl>
                                          <p:spTgt spid="113"/>
                                        </p:tgtEl>
                                        <p:attrNameLst>
                                          <p:attrName>style.visibility</p:attrName>
                                        </p:attrNameLst>
                                      </p:cBhvr>
                                      <p:to>
                                        <p:strVal val="visible"/>
                                      </p:to>
                                    </p:set>
                                    <p:anim calcmode="lin" valueType="num">
                                      <p:cBhvr>
                                        <p:cTn dur="1000" fill="hold" id="637"/>
                                        <p:tgtEl>
                                          <p:spTgt spid="113"/>
                                        </p:tgtEl>
                                        <p:attrNameLst>
                                          <p:attrName>ppt_w</p:attrName>
                                        </p:attrNameLst>
                                      </p:cBhvr>
                                      <p:tavLst>
                                        <p:tav tm="0">
                                          <p:val>
                                            <p:fltVal val="0"/>
                                          </p:val>
                                        </p:tav>
                                        <p:tav tm="100000">
                                          <p:val>
                                            <p:strVal val="#ppt_w"/>
                                          </p:val>
                                        </p:tav>
                                      </p:tavLst>
                                    </p:anim>
                                    <p:anim calcmode="lin" valueType="num">
                                      <p:cBhvr>
                                        <p:cTn dur="1000" fill="hold" id="638"/>
                                        <p:tgtEl>
                                          <p:spTgt spid="113"/>
                                        </p:tgtEl>
                                        <p:attrNameLst>
                                          <p:attrName>ppt_h</p:attrName>
                                        </p:attrNameLst>
                                      </p:cBhvr>
                                      <p:tavLst>
                                        <p:tav tm="0">
                                          <p:val>
                                            <p:fltVal val="0"/>
                                          </p:val>
                                        </p:tav>
                                        <p:tav tm="100000">
                                          <p:val>
                                            <p:strVal val="#ppt_h"/>
                                          </p:val>
                                        </p:tav>
                                      </p:tavLst>
                                    </p:anim>
                                    <p:anim calcmode="lin" valueType="num">
                                      <p:cBhvr>
                                        <p:cTn dur="1000" fill="hold" id="639"/>
                                        <p:tgtEl>
                                          <p:spTgt spid="113"/>
                                        </p:tgtEl>
                                        <p:attrNameLst>
                                          <p:attrName>style.rotation</p:attrName>
                                        </p:attrNameLst>
                                      </p:cBhvr>
                                      <p:tavLst>
                                        <p:tav tm="0">
                                          <p:val>
                                            <p:fltVal val="90"/>
                                          </p:val>
                                        </p:tav>
                                        <p:tav tm="100000">
                                          <p:val>
                                            <p:fltVal val="0"/>
                                          </p:val>
                                        </p:tav>
                                      </p:tavLst>
                                    </p:anim>
                                    <p:animEffect filter="fade" transition="in">
                                      <p:cBhvr>
                                        <p:cTn dur="1000" id="640"/>
                                        <p:tgtEl>
                                          <p:spTgt spid="113"/>
                                        </p:tgtEl>
                                      </p:cBhvr>
                                    </p:animEffect>
                                  </p:childTnLst>
                                </p:cTn>
                              </p:par>
                              <p:par>
                                <p:cTn fill="hold" id="641" nodeType="withEffect" presetClass="entr" presetID="31" presetSubtype="0">
                                  <p:stCondLst>
                                    <p:cond delay="500"/>
                                  </p:stCondLst>
                                  <p:childTnLst>
                                    <p:set>
                                      <p:cBhvr>
                                        <p:cTn dur="1" fill="hold" id="642">
                                          <p:stCondLst>
                                            <p:cond delay="0"/>
                                          </p:stCondLst>
                                        </p:cTn>
                                        <p:tgtEl>
                                          <p:spTgt spid="114"/>
                                        </p:tgtEl>
                                        <p:attrNameLst>
                                          <p:attrName>style.visibility</p:attrName>
                                        </p:attrNameLst>
                                      </p:cBhvr>
                                      <p:to>
                                        <p:strVal val="visible"/>
                                      </p:to>
                                    </p:set>
                                    <p:anim calcmode="lin" valueType="num">
                                      <p:cBhvr>
                                        <p:cTn dur="1000" fill="hold" id="643"/>
                                        <p:tgtEl>
                                          <p:spTgt spid="114"/>
                                        </p:tgtEl>
                                        <p:attrNameLst>
                                          <p:attrName>ppt_w</p:attrName>
                                        </p:attrNameLst>
                                      </p:cBhvr>
                                      <p:tavLst>
                                        <p:tav tm="0">
                                          <p:val>
                                            <p:fltVal val="0"/>
                                          </p:val>
                                        </p:tav>
                                        <p:tav tm="100000">
                                          <p:val>
                                            <p:strVal val="#ppt_w"/>
                                          </p:val>
                                        </p:tav>
                                      </p:tavLst>
                                    </p:anim>
                                    <p:anim calcmode="lin" valueType="num">
                                      <p:cBhvr>
                                        <p:cTn dur="1000" fill="hold" id="644"/>
                                        <p:tgtEl>
                                          <p:spTgt spid="114"/>
                                        </p:tgtEl>
                                        <p:attrNameLst>
                                          <p:attrName>ppt_h</p:attrName>
                                        </p:attrNameLst>
                                      </p:cBhvr>
                                      <p:tavLst>
                                        <p:tav tm="0">
                                          <p:val>
                                            <p:fltVal val="0"/>
                                          </p:val>
                                        </p:tav>
                                        <p:tav tm="100000">
                                          <p:val>
                                            <p:strVal val="#ppt_h"/>
                                          </p:val>
                                        </p:tav>
                                      </p:tavLst>
                                    </p:anim>
                                    <p:anim calcmode="lin" valueType="num">
                                      <p:cBhvr>
                                        <p:cTn dur="1000" fill="hold" id="645"/>
                                        <p:tgtEl>
                                          <p:spTgt spid="114"/>
                                        </p:tgtEl>
                                        <p:attrNameLst>
                                          <p:attrName>style.rotation</p:attrName>
                                        </p:attrNameLst>
                                      </p:cBhvr>
                                      <p:tavLst>
                                        <p:tav tm="0">
                                          <p:val>
                                            <p:fltVal val="90"/>
                                          </p:val>
                                        </p:tav>
                                        <p:tav tm="100000">
                                          <p:val>
                                            <p:fltVal val="0"/>
                                          </p:val>
                                        </p:tav>
                                      </p:tavLst>
                                    </p:anim>
                                    <p:animEffect filter="fade" transition="in">
                                      <p:cBhvr>
                                        <p:cTn dur="1000" id="646"/>
                                        <p:tgtEl>
                                          <p:spTgt spid="114"/>
                                        </p:tgtEl>
                                      </p:cBhvr>
                                    </p:animEffect>
                                  </p:childTnLst>
                                </p:cTn>
                              </p:par>
                              <p:par>
                                <p:cTn fill="hold" id="647" nodeType="withEffect" presetClass="entr" presetID="31" presetSubtype="0">
                                  <p:stCondLst>
                                    <p:cond delay="500"/>
                                  </p:stCondLst>
                                  <p:childTnLst>
                                    <p:set>
                                      <p:cBhvr>
                                        <p:cTn dur="1" fill="hold" id="648">
                                          <p:stCondLst>
                                            <p:cond delay="0"/>
                                          </p:stCondLst>
                                        </p:cTn>
                                        <p:tgtEl>
                                          <p:spTgt spid="120"/>
                                        </p:tgtEl>
                                        <p:attrNameLst>
                                          <p:attrName>style.visibility</p:attrName>
                                        </p:attrNameLst>
                                      </p:cBhvr>
                                      <p:to>
                                        <p:strVal val="visible"/>
                                      </p:to>
                                    </p:set>
                                    <p:anim calcmode="lin" valueType="num">
                                      <p:cBhvr>
                                        <p:cTn dur="1000" fill="hold" id="649"/>
                                        <p:tgtEl>
                                          <p:spTgt spid="120"/>
                                        </p:tgtEl>
                                        <p:attrNameLst>
                                          <p:attrName>ppt_w</p:attrName>
                                        </p:attrNameLst>
                                      </p:cBhvr>
                                      <p:tavLst>
                                        <p:tav tm="0">
                                          <p:val>
                                            <p:fltVal val="0"/>
                                          </p:val>
                                        </p:tav>
                                        <p:tav tm="100000">
                                          <p:val>
                                            <p:strVal val="#ppt_w"/>
                                          </p:val>
                                        </p:tav>
                                      </p:tavLst>
                                    </p:anim>
                                    <p:anim calcmode="lin" valueType="num">
                                      <p:cBhvr>
                                        <p:cTn dur="1000" fill="hold" id="650"/>
                                        <p:tgtEl>
                                          <p:spTgt spid="120"/>
                                        </p:tgtEl>
                                        <p:attrNameLst>
                                          <p:attrName>ppt_h</p:attrName>
                                        </p:attrNameLst>
                                      </p:cBhvr>
                                      <p:tavLst>
                                        <p:tav tm="0">
                                          <p:val>
                                            <p:fltVal val="0"/>
                                          </p:val>
                                        </p:tav>
                                        <p:tav tm="100000">
                                          <p:val>
                                            <p:strVal val="#ppt_h"/>
                                          </p:val>
                                        </p:tav>
                                      </p:tavLst>
                                    </p:anim>
                                    <p:anim calcmode="lin" valueType="num">
                                      <p:cBhvr>
                                        <p:cTn dur="1000" fill="hold" id="651"/>
                                        <p:tgtEl>
                                          <p:spTgt spid="120"/>
                                        </p:tgtEl>
                                        <p:attrNameLst>
                                          <p:attrName>style.rotation</p:attrName>
                                        </p:attrNameLst>
                                      </p:cBhvr>
                                      <p:tavLst>
                                        <p:tav tm="0">
                                          <p:val>
                                            <p:fltVal val="90"/>
                                          </p:val>
                                        </p:tav>
                                        <p:tav tm="100000">
                                          <p:val>
                                            <p:fltVal val="0"/>
                                          </p:val>
                                        </p:tav>
                                      </p:tavLst>
                                    </p:anim>
                                    <p:animEffect filter="fade" transition="in">
                                      <p:cBhvr>
                                        <p:cTn dur="1000" id="652"/>
                                        <p:tgtEl>
                                          <p:spTgt spid="120"/>
                                        </p:tgtEl>
                                      </p:cBhvr>
                                    </p:animEffect>
                                  </p:childTnLst>
                                </p:cTn>
                              </p:par>
                              <p:par>
                                <p:cTn fill="hold" id="653" nodeType="withEffect" presetClass="entr" presetID="31" presetSubtype="0">
                                  <p:stCondLst>
                                    <p:cond delay="500"/>
                                  </p:stCondLst>
                                  <p:childTnLst>
                                    <p:set>
                                      <p:cBhvr>
                                        <p:cTn dur="1" fill="hold" id="654">
                                          <p:stCondLst>
                                            <p:cond delay="0"/>
                                          </p:stCondLst>
                                        </p:cTn>
                                        <p:tgtEl>
                                          <p:spTgt spid="121"/>
                                        </p:tgtEl>
                                        <p:attrNameLst>
                                          <p:attrName>style.visibility</p:attrName>
                                        </p:attrNameLst>
                                      </p:cBhvr>
                                      <p:to>
                                        <p:strVal val="visible"/>
                                      </p:to>
                                    </p:set>
                                    <p:anim calcmode="lin" valueType="num">
                                      <p:cBhvr>
                                        <p:cTn dur="1000" fill="hold" id="655"/>
                                        <p:tgtEl>
                                          <p:spTgt spid="121"/>
                                        </p:tgtEl>
                                        <p:attrNameLst>
                                          <p:attrName>ppt_w</p:attrName>
                                        </p:attrNameLst>
                                      </p:cBhvr>
                                      <p:tavLst>
                                        <p:tav tm="0">
                                          <p:val>
                                            <p:fltVal val="0"/>
                                          </p:val>
                                        </p:tav>
                                        <p:tav tm="100000">
                                          <p:val>
                                            <p:strVal val="#ppt_w"/>
                                          </p:val>
                                        </p:tav>
                                      </p:tavLst>
                                    </p:anim>
                                    <p:anim calcmode="lin" valueType="num">
                                      <p:cBhvr>
                                        <p:cTn dur="1000" fill="hold" id="656"/>
                                        <p:tgtEl>
                                          <p:spTgt spid="121"/>
                                        </p:tgtEl>
                                        <p:attrNameLst>
                                          <p:attrName>ppt_h</p:attrName>
                                        </p:attrNameLst>
                                      </p:cBhvr>
                                      <p:tavLst>
                                        <p:tav tm="0">
                                          <p:val>
                                            <p:fltVal val="0"/>
                                          </p:val>
                                        </p:tav>
                                        <p:tav tm="100000">
                                          <p:val>
                                            <p:strVal val="#ppt_h"/>
                                          </p:val>
                                        </p:tav>
                                      </p:tavLst>
                                    </p:anim>
                                    <p:anim calcmode="lin" valueType="num">
                                      <p:cBhvr>
                                        <p:cTn dur="1000" fill="hold" id="657"/>
                                        <p:tgtEl>
                                          <p:spTgt spid="121"/>
                                        </p:tgtEl>
                                        <p:attrNameLst>
                                          <p:attrName>style.rotation</p:attrName>
                                        </p:attrNameLst>
                                      </p:cBhvr>
                                      <p:tavLst>
                                        <p:tav tm="0">
                                          <p:val>
                                            <p:fltVal val="90"/>
                                          </p:val>
                                        </p:tav>
                                        <p:tav tm="100000">
                                          <p:val>
                                            <p:fltVal val="0"/>
                                          </p:val>
                                        </p:tav>
                                      </p:tavLst>
                                    </p:anim>
                                    <p:animEffect filter="fade" transition="in">
                                      <p:cBhvr>
                                        <p:cTn dur="1000" id="658"/>
                                        <p:tgtEl>
                                          <p:spTgt spid="121"/>
                                        </p:tgtEl>
                                      </p:cBhvr>
                                    </p:animEffect>
                                  </p:childTnLst>
                                </p:cTn>
                              </p:par>
                              <p:par>
                                <p:cTn fill="hold" grpId="0" id="659" nodeType="withEffect" presetClass="entr" presetID="31" presetSubtype="0">
                                  <p:stCondLst>
                                    <p:cond delay="500"/>
                                  </p:stCondLst>
                                  <p:childTnLst>
                                    <p:set>
                                      <p:cBhvr>
                                        <p:cTn dur="1" fill="hold" id="660">
                                          <p:stCondLst>
                                            <p:cond delay="0"/>
                                          </p:stCondLst>
                                        </p:cTn>
                                        <p:tgtEl>
                                          <p:spTgt spid="122"/>
                                        </p:tgtEl>
                                        <p:attrNameLst>
                                          <p:attrName>style.visibility</p:attrName>
                                        </p:attrNameLst>
                                      </p:cBhvr>
                                      <p:to>
                                        <p:strVal val="visible"/>
                                      </p:to>
                                    </p:set>
                                    <p:anim calcmode="lin" valueType="num">
                                      <p:cBhvr>
                                        <p:cTn dur="1000" fill="hold" id="661"/>
                                        <p:tgtEl>
                                          <p:spTgt spid="122"/>
                                        </p:tgtEl>
                                        <p:attrNameLst>
                                          <p:attrName>ppt_w</p:attrName>
                                        </p:attrNameLst>
                                      </p:cBhvr>
                                      <p:tavLst>
                                        <p:tav tm="0">
                                          <p:val>
                                            <p:fltVal val="0"/>
                                          </p:val>
                                        </p:tav>
                                        <p:tav tm="100000">
                                          <p:val>
                                            <p:strVal val="#ppt_w"/>
                                          </p:val>
                                        </p:tav>
                                      </p:tavLst>
                                    </p:anim>
                                    <p:anim calcmode="lin" valueType="num">
                                      <p:cBhvr>
                                        <p:cTn dur="1000" fill="hold" id="662"/>
                                        <p:tgtEl>
                                          <p:spTgt spid="122"/>
                                        </p:tgtEl>
                                        <p:attrNameLst>
                                          <p:attrName>ppt_h</p:attrName>
                                        </p:attrNameLst>
                                      </p:cBhvr>
                                      <p:tavLst>
                                        <p:tav tm="0">
                                          <p:val>
                                            <p:fltVal val="0"/>
                                          </p:val>
                                        </p:tav>
                                        <p:tav tm="100000">
                                          <p:val>
                                            <p:strVal val="#ppt_h"/>
                                          </p:val>
                                        </p:tav>
                                      </p:tavLst>
                                    </p:anim>
                                    <p:anim calcmode="lin" valueType="num">
                                      <p:cBhvr>
                                        <p:cTn dur="1000" fill="hold" id="663"/>
                                        <p:tgtEl>
                                          <p:spTgt spid="122"/>
                                        </p:tgtEl>
                                        <p:attrNameLst>
                                          <p:attrName>style.rotation</p:attrName>
                                        </p:attrNameLst>
                                      </p:cBhvr>
                                      <p:tavLst>
                                        <p:tav tm="0">
                                          <p:val>
                                            <p:fltVal val="90"/>
                                          </p:val>
                                        </p:tav>
                                        <p:tav tm="100000">
                                          <p:val>
                                            <p:fltVal val="0"/>
                                          </p:val>
                                        </p:tav>
                                      </p:tavLst>
                                    </p:anim>
                                    <p:animEffect filter="fade" transition="in">
                                      <p:cBhvr>
                                        <p:cTn dur="1000" id="664"/>
                                        <p:tgtEl>
                                          <p:spTgt spid="122"/>
                                        </p:tgtEl>
                                      </p:cBhvr>
                                    </p:animEffect>
                                  </p:childTnLst>
                                </p:cTn>
                              </p:par>
                              <p:par>
                                <p:cTn fill="hold" grpId="0" id="665" nodeType="withEffect" presetClass="entr" presetID="31" presetSubtype="0">
                                  <p:stCondLst>
                                    <p:cond delay="500"/>
                                  </p:stCondLst>
                                  <p:childTnLst>
                                    <p:set>
                                      <p:cBhvr>
                                        <p:cTn dur="1" fill="hold" id="666">
                                          <p:stCondLst>
                                            <p:cond delay="0"/>
                                          </p:stCondLst>
                                        </p:cTn>
                                        <p:tgtEl>
                                          <p:spTgt spid="123"/>
                                        </p:tgtEl>
                                        <p:attrNameLst>
                                          <p:attrName>style.visibility</p:attrName>
                                        </p:attrNameLst>
                                      </p:cBhvr>
                                      <p:to>
                                        <p:strVal val="visible"/>
                                      </p:to>
                                    </p:set>
                                    <p:anim calcmode="lin" valueType="num">
                                      <p:cBhvr>
                                        <p:cTn dur="1000" fill="hold" id="667"/>
                                        <p:tgtEl>
                                          <p:spTgt spid="123"/>
                                        </p:tgtEl>
                                        <p:attrNameLst>
                                          <p:attrName>ppt_w</p:attrName>
                                        </p:attrNameLst>
                                      </p:cBhvr>
                                      <p:tavLst>
                                        <p:tav tm="0">
                                          <p:val>
                                            <p:fltVal val="0"/>
                                          </p:val>
                                        </p:tav>
                                        <p:tav tm="100000">
                                          <p:val>
                                            <p:strVal val="#ppt_w"/>
                                          </p:val>
                                        </p:tav>
                                      </p:tavLst>
                                    </p:anim>
                                    <p:anim calcmode="lin" valueType="num">
                                      <p:cBhvr>
                                        <p:cTn dur="1000" fill="hold" id="668"/>
                                        <p:tgtEl>
                                          <p:spTgt spid="123"/>
                                        </p:tgtEl>
                                        <p:attrNameLst>
                                          <p:attrName>ppt_h</p:attrName>
                                        </p:attrNameLst>
                                      </p:cBhvr>
                                      <p:tavLst>
                                        <p:tav tm="0">
                                          <p:val>
                                            <p:fltVal val="0"/>
                                          </p:val>
                                        </p:tav>
                                        <p:tav tm="100000">
                                          <p:val>
                                            <p:strVal val="#ppt_h"/>
                                          </p:val>
                                        </p:tav>
                                      </p:tavLst>
                                    </p:anim>
                                    <p:anim calcmode="lin" valueType="num">
                                      <p:cBhvr>
                                        <p:cTn dur="1000" fill="hold" id="669"/>
                                        <p:tgtEl>
                                          <p:spTgt spid="123"/>
                                        </p:tgtEl>
                                        <p:attrNameLst>
                                          <p:attrName>style.rotation</p:attrName>
                                        </p:attrNameLst>
                                      </p:cBhvr>
                                      <p:tavLst>
                                        <p:tav tm="0">
                                          <p:val>
                                            <p:fltVal val="90"/>
                                          </p:val>
                                        </p:tav>
                                        <p:tav tm="100000">
                                          <p:val>
                                            <p:fltVal val="0"/>
                                          </p:val>
                                        </p:tav>
                                      </p:tavLst>
                                    </p:anim>
                                    <p:animEffect filter="fade" transition="in">
                                      <p:cBhvr>
                                        <p:cTn dur="1000" id="670"/>
                                        <p:tgtEl>
                                          <p:spTgt spid="123"/>
                                        </p:tgtEl>
                                      </p:cBhvr>
                                    </p:animEffect>
                                  </p:childTnLst>
                                </p:cTn>
                              </p:par>
                              <p:par>
                                <p:cTn fill="hold" grpId="0" id="671" nodeType="withEffect" presetClass="entr" presetID="31" presetSubtype="0">
                                  <p:stCondLst>
                                    <p:cond delay="500"/>
                                  </p:stCondLst>
                                  <p:childTnLst>
                                    <p:set>
                                      <p:cBhvr>
                                        <p:cTn dur="1" fill="hold" id="672">
                                          <p:stCondLst>
                                            <p:cond delay="0"/>
                                          </p:stCondLst>
                                        </p:cTn>
                                        <p:tgtEl>
                                          <p:spTgt spid="124"/>
                                        </p:tgtEl>
                                        <p:attrNameLst>
                                          <p:attrName>style.visibility</p:attrName>
                                        </p:attrNameLst>
                                      </p:cBhvr>
                                      <p:to>
                                        <p:strVal val="visible"/>
                                      </p:to>
                                    </p:set>
                                    <p:anim calcmode="lin" valueType="num">
                                      <p:cBhvr>
                                        <p:cTn dur="1000" fill="hold" id="673"/>
                                        <p:tgtEl>
                                          <p:spTgt spid="124"/>
                                        </p:tgtEl>
                                        <p:attrNameLst>
                                          <p:attrName>ppt_w</p:attrName>
                                        </p:attrNameLst>
                                      </p:cBhvr>
                                      <p:tavLst>
                                        <p:tav tm="0">
                                          <p:val>
                                            <p:fltVal val="0"/>
                                          </p:val>
                                        </p:tav>
                                        <p:tav tm="100000">
                                          <p:val>
                                            <p:strVal val="#ppt_w"/>
                                          </p:val>
                                        </p:tav>
                                      </p:tavLst>
                                    </p:anim>
                                    <p:anim calcmode="lin" valueType="num">
                                      <p:cBhvr>
                                        <p:cTn dur="1000" fill="hold" id="674"/>
                                        <p:tgtEl>
                                          <p:spTgt spid="124"/>
                                        </p:tgtEl>
                                        <p:attrNameLst>
                                          <p:attrName>ppt_h</p:attrName>
                                        </p:attrNameLst>
                                      </p:cBhvr>
                                      <p:tavLst>
                                        <p:tav tm="0">
                                          <p:val>
                                            <p:fltVal val="0"/>
                                          </p:val>
                                        </p:tav>
                                        <p:tav tm="100000">
                                          <p:val>
                                            <p:strVal val="#ppt_h"/>
                                          </p:val>
                                        </p:tav>
                                      </p:tavLst>
                                    </p:anim>
                                    <p:anim calcmode="lin" valueType="num">
                                      <p:cBhvr>
                                        <p:cTn dur="1000" fill="hold" id="675"/>
                                        <p:tgtEl>
                                          <p:spTgt spid="124"/>
                                        </p:tgtEl>
                                        <p:attrNameLst>
                                          <p:attrName>style.rotation</p:attrName>
                                        </p:attrNameLst>
                                      </p:cBhvr>
                                      <p:tavLst>
                                        <p:tav tm="0">
                                          <p:val>
                                            <p:fltVal val="90"/>
                                          </p:val>
                                        </p:tav>
                                        <p:tav tm="100000">
                                          <p:val>
                                            <p:fltVal val="0"/>
                                          </p:val>
                                        </p:tav>
                                      </p:tavLst>
                                    </p:anim>
                                    <p:animEffect filter="fade" transition="in">
                                      <p:cBhvr>
                                        <p:cTn dur="1000" id="676"/>
                                        <p:tgtEl>
                                          <p:spTgt spid="124"/>
                                        </p:tgtEl>
                                      </p:cBhvr>
                                    </p:animEffect>
                                  </p:childTnLst>
                                </p:cTn>
                              </p:par>
                              <p:par>
                                <p:cTn fill="hold" id="677" nodeType="withEffect" presetClass="entr" presetID="31" presetSubtype="0">
                                  <p:stCondLst>
                                    <p:cond delay="0"/>
                                  </p:stCondLst>
                                  <p:childTnLst>
                                    <p:set>
                                      <p:cBhvr>
                                        <p:cTn dur="1" fill="hold" id="678">
                                          <p:stCondLst>
                                            <p:cond delay="0"/>
                                          </p:stCondLst>
                                        </p:cTn>
                                        <p:tgtEl>
                                          <p:spTgt spid="126"/>
                                        </p:tgtEl>
                                        <p:attrNameLst>
                                          <p:attrName>style.visibility</p:attrName>
                                        </p:attrNameLst>
                                      </p:cBhvr>
                                      <p:to>
                                        <p:strVal val="visible"/>
                                      </p:to>
                                    </p:set>
                                    <p:anim calcmode="lin" valueType="num">
                                      <p:cBhvr>
                                        <p:cTn dur="1000" fill="hold" id="679"/>
                                        <p:tgtEl>
                                          <p:spTgt spid="126"/>
                                        </p:tgtEl>
                                        <p:attrNameLst>
                                          <p:attrName>ppt_w</p:attrName>
                                        </p:attrNameLst>
                                      </p:cBhvr>
                                      <p:tavLst>
                                        <p:tav tm="0">
                                          <p:val>
                                            <p:fltVal val="0"/>
                                          </p:val>
                                        </p:tav>
                                        <p:tav tm="100000">
                                          <p:val>
                                            <p:strVal val="#ppt_w"/>
                                          </p:val>
                                        </p:tav>
                                      </p:tavLst>
                                    </p:anim>
                                    <p:anim calcmode="lin" valueType="num">
                                      <p:cBhvr>
                                        <p:cTn dur="1000" fill="hold" id="680"/>
                                        <p:tgtEl>
                                          <p:spTgt spid="126"/>
                                        </p:tgtEl>
                                        <p:attrNameLst>
                                          <p:attrName>ppt_h</p:attrName>
                                        </p:attrNameLst>
                                      </p:cBhvr>
                                      <p:tavLst>
                                        <p:tav tm="0">
                                          <p:val>
                                            <p:fltVal val="0"/>
                                          </p:val>
                                        </p:tav>
                                        <p:tav tm="100000">
                                          <p:val>
                                            <p:strVal val="#ppt_h"/>
                                          </p:val>
                                        </p:tav>
                                      </p:tavLst>
                                    </p:anim>
                                    <p:anim calcmode="lin" valueType="num">
                                      <p:cBhvr>
                                        <p:cTn dur="1000" fill="hold" id="681"/>
                                        <p:tgtEl>
                                          <p:spTgt spid="126"/>
                                        </p:tgtEl>
                                        <p:attrNameLst>
                                          <p:attrName>style.rotation</p:attrName>
                                        </p:attrNameLst>
                                      </p:cBhvr>
                                      <p:tavLst>
                                        <p:tav tm="0">
                                          <p:val>
                                            <p:fltVal val="90"/>
                                          </p:val>
                                        </p:tav>
                                        <p:tav tm="100000">
                                          <p:val>
                                            <p:fltVal val="0"/>
                                          </p:val>
                                        </p:tav>
                                      </p:tavLst>
                                    </p:anim>
                                    <p:animEffect filter="fade" transition="in">
                                      <p:cBhvr>
                                        <p:cTn dur="1000" id="682"/>
                                        <p:tgtEl>
                                          <p:spTgt spid="126"/>
                                        </p:tgtEl>
                                      </p:cBhvr>
                                    </p:animEffect>
                                  </p:childTnLst>
                                </p:cTn>
                              </p:par>
                              <p:par>
                                <p:cTn fill="hold" grpId="0" id="683" nodeType="withEffect" presetClass="entr" presetID="10" presetSubtype="0">
                                  <p:stCondLst>
                                    <p:cond delay="250"/>
                                  </p:stCondLst>
                                  <p:childTnLst>
                                    <p:set>
                                      <p:cBhvr>
                                        <p:cTn dur="1" fill="hold" id="684">
                                          <p:stCondLst>
                                            <p:cond delay="0"/>
                                          </p:stCondLst>
                                        </p:cTn>
                                        <p:tgtEl>
                                          <p:spTgt spid="125"/>
                                        </p:tgtEl>
                                        <p:attrNameLst>
                                          <p:attrName>style.visibility</p:attrName>
                                        </p:attrNameLst>
                                      </p:cBhvr>
                                      <p:to>
                                        <p:strVal val="visible"/>
                                      </p:to>
                                    </p:set>
                                    <p:animEffect filter="fade" transition="in">
                                      <p:cBhvr>
                                        <p:cTn dur="500" id="685"/>
                                        <p:tgtEl>
                                          <p:spTgt spid="125"/>
                                        </p:tgtEl>
                                      </p:cBhvr>
                                    </p:animEffect>
                                  </p:childTnLst>
                                </p:cTn>
                              </p:par>
                              <p:par>
                                <p:cTn decel="30000" fill="hold" grpId="1" id="686" nodeType="withEffect" presetClass="path" presetID="42" presetSubtype="0">
                                  <p:stCondLst>
                                    <p:cond delay="250"/>
                                  </p:stCondLst>
                                  <p:childTnLst>
                                    <p:animMotion origin="layout" path="M 4.375E-06 -1.11111E-06 L 0.03372 0.04398" pathEditMode="relative" ptsTypes="AA" rAng="0">
                                      <p:cBhvr>
                                        <p:cTn dur="750" fill="hold" id="687" spd="-100000"/>
                                        <p:tgtEl>
                                          <p:spTgt spid="125"/>
                                        </p:tgtEl>
                                        <p:attrNameLst>
                                          <p:attrName>ppt_x</p:attrName>
                                          <p:attrName>ppt_y</p:attrName>
                                        </p:attrNameLst>
                                      </p:cBhvr>
                                      <p:rCtr x="1680" y="2199"/>
                                    </p:animMotion>
                                  </p:childTnLst>
                                </p:cTn>
                              </p:par>
                            </p:childTnLst>
                          </p:cTn>
                        </p:par>
                      </p:childTnLst>
                    </p:cTn>
                  </p:par>
                  <p:par>
                    <p:cTn fill="hold" id="688" nodeType="clickPar">
                      <p:stCondLst>
                        <p:cond delay="indefinite"/>
                        <p:cond delay="0" evt="onBegin">
                          <p:tn val="687"/>
                        </p:cond>
                      </p:stCondLst>
                      <p:childTnLst>
                        <p:par>
                          <p:cTn fill="hold" id="689" nodeType="afterGroup">
                            <p:stCondLst>
                              <p:cond delay="0"/>
                            </p:stCondLst>
                            <p:childTnLst>
                              <p:par>
                                <p:cTn decel="100000" fill="hold" id="690" nodeType="clickEffect" presetClass="entr" presetID="2" presetSubtype="4">
                                  <p:stCondLst>
                                    <p:cond delay="0"/>
                                  </p:stCondLst>
                                  <p:childTnLst>
                                    <p:set>
                                      <p:cBhvr>
                                        <p:cTn dur="1" fill="hold" id="691">
                                          <p:stCondLst>
                                            <p:cond delay="0"/>
                                          </p:stCondLst>
                                        </p:cTn>
                                        <p:tgtEl>
                                          <p:spTgt spid="127"/>
                                        </p:tgtEl>
                                        <p:attrNameLst>
                                          <p:attrName>style.visibility</p:attrName>
                                        </p:attrNameLst>
                                      </p:cBhvr>
                                      <p:to>
                                        <p:strVal val="visible"/>
                                      </p:to>
                                    </p:set>
                                    <p:anim calcmode="lin" valueType="num">
                                      <p:cBhvr additive="base">
                                        <p:cTn dur="1000" fill="hold" id="692"/>
                                        <p:tgtEl>
                                          <p:spTgt spid="127"/>
                                        </p:tgtEl>
                                        <p:attrNameLst>
                                          <p:attrName>ppt_x</p:attrName>
                                        </p:attrNameLst>
                                      </p:cBhvr>
                                      <p:tavLst>
                                        <p:tav tm="0">
                                          <p:val>
                                            <p:strVal val="#ppt_x"/>
                                          </p:val>
                                        </p:tav>
                                        <p:tav tm="100000">
                                          <p:val>
                                            <p:strVal val="#ppt_x"/>
                                          </p:val>
                                        </p:tav>
                                      </p:tavLst>
                                    </p:anim>
                                    <p:anim calcmode="lin" valueType="num">
                                      <p:cBhvr additive="base">
                                        <p:cTn dur="1000" fill="hold" id="693"/>
                                        <p:tgtEl>
                                          <p:spTgt spid="127"/>
                                        </p:tgtEl>
                                        <p:attrNameLst>
                                          <p:attrName>ppt_y</p:attrName>
                                        </p:attrNameLst>
                                      </p:cBhvr>
                                      <p:tavLst>
                                        <p:tav tm="0">
                                          <p:val>
                                            <p:strVal val="1+#ppt_h/2"/>
                                          </p:val>
                                        </p:tav>
                                        <p:tav tm="100000">
                                          <p:val>
                                            <p:strVal val="#ppt_y"/>
                                          </p:val>
                                        </p:tav>
                                      </p:tavLst>
                                    </p:anim>
                                  </p:childTnLst>
                                </p:cTn>
                              </p:par>
                              <p:par>
                                <p:cTn fill="hold" id="694" nodeType="withEffect" presetClass="entr" presetID="10" presetSubtype="0">
                                  <p:stCondLst>
                                    <p:cond delay="750"/>
                                  </p:stCondLst>
                                  <p:childTnLst>
                                    <p:set>
                                      <p:cBhvr>
                                        <p:cTn dur="1" fill="hold" id="695">
                                          <p:stCondLst>
                                            <p:cond delay="0"/>
                                          </p:stCondLst>
                                        </p:cTn>
                                        <p:tgtEl>
                                          <p:spTgt spid="145"/>
                                        </p:tgtEl>
                                        <p:attrNameLst>
                                          <p:attrName>style.visibility</p:attrName>
                                        </p:attrNameLst>
                                      </p:cBhvr>
                                      <p:to>
                                        <p:strVal val="visible"/>
                                      </p:to>
                                    </p:set>
                                    <p:animEffect filter="fade" transition="in">
                                      <p:cBhvr>
                                        <p:cTn dur="800" id="696"/>
                                        <p:tgtEl>
                                          <p:spTgt spid="145"/>
                                        </p:tgtEl>
                                      </p:cBhvr>
                                    </p:animEffect>
                                  </p:childTnLst>
                                </p:cTn>
                              </p:par>
                              <p:par>
                                <p:cTn decel="100000" fill="hold" id="697" nodeType="withEffect" presetClass="path" presetID="63" presetSubtype="0">
                                  <p:stCondLst>
                                    <p:cond delay="750"/>
                                  </p:stCondLst>
                                  <p:childTnLst>
                                    <p:animMotion origin="layout" path="M -3.95833E-06 2.59259E-06 L -3.95833E-06 0.05185" pathEditMode="relative" ptsTypes="AA" rAng="0">
                                      <p:cBhvr>
                                        <p:cTn dur="1250" fill="hold" id="698" spd="-100000"/>
                                        <p:tgtEl>
                                          <p:spTgt spid="145"/>
                                        </p:tgtEl>
                                        <p:attrNameLst>
                                          <p:attrName>ppt_x</p:attrName>
                                          <p:attrName>ppt_y</p:attrName>
                                        </p:attrNameLst>
                                      </p:cBhvr>
                                      <p:rCtr x="0" y="2593"/>
                                    </p:animMotion>
                                  </p:childTnLst>
                                </p:cTn>
                              </p:par>
                            </p:childTnLst>
                          </p:cTn>
                        </p:par>
                        <p:par>
                          <p:cTn fill="hold" id="699" nodeType="afterGroup">
                            <p:stCondLst>
                              <p:cond delay="2000"/>
                            </p:stCondLst>
                            <p:childTnLst>
                              <p:par>
                                <p:cTn decel="100000" fill="hold" grpId="0" id="700" nodeType="afterEffect" presetClass="entr" presetID="2" presetSubtype="8">
                                  <p:stCondLst>
                                    <p:cond delay="0"/>
                                  </p:stCondLst>
                                  <p:childTnLst>
                                    <p:set>
                                      <p:cBhvr>
                                        <p:cTn dur="1" fill="hold" id="701">
                                          <p:stCondLst>
                                            <p:cond delay="0"/>
                                          </p:stCondLst>
                                        </p:cTn>
                                        <p:tgtEl>
                                          <p:spTgt spid="142"/>
                                        </p:tgtEl>
                                        <p:attrNameLst>
                                          <p:attrName>style.visibility</p:attrName>
                                        </p:attrNameLst>
                                      </p:cBhvr>
                                      <p:to>
                                        <p:strVal val="visible"/>
                                      </p:to>
                                    </p:set>
                                    <p:anim calcmode="lin" valueType="num">
                                      <p:cBhvr additive="base">
                                        <p:cTn dur="750" fill="hold" id="702"/>
                                        <p:tgtEl>
                                          <p:spTgt spid="142"/>
                                        </p:tgtEl>
                                        <p:attrNameLst>
                                          <p:attrName>ppt_x</p:attrName>
                                        </p:attrNameLst>
                                      </p:cBhvr>
                                      <p:tavLst>
                                        <p:tav tm="0">
                                          <p:val>
                                            <p:strVal val="0-#ppt_w/2"/>
                                          </p:val>
                                        </p:tav>
                                        <p:tav tm="100000">
                                          <p:val>
                                            <p:strVal val="#ppt_x"/>
                                          </p:val>
                                        </p:tav>
                                      </p:tavLst>
                                    </p:anim>
                                    <p:anim calcmode="lin" valueType="num">
                                      <p:cBhvr additive="base">
                                        <p:cTn dur="750" fill="hold" id="703"/>
                                        <p:tgtEl>
                                          <p:spTgt spid="142"/>
                                        </p:tgtEl>
                                        <p:attrNameLst>
                                          <p:attrName>ppt_y</p:attrName>
                                        </p:attrNameLst>
                                      </p:cBhvr>
                                      <p:tavLst>
                                        <p:tav tm="0">
                                          <p:val>
                                            <p:strVal val="#ppt_y"/>
                                          </p:val>
                                        </p:tav>
                                        <p:tav tm="100000">
                                          <p:val>
                                            <p:strVal val="#ppt_y"/>
                                          </p:val>
                                        </p:tav>
                                      </p:tavLst>
                                    </p:anim>
                                  </p:childTnLst>
                                </p:cTn>
                              </p:par>
                              <p:par>
                                <p:cTn decel="100000" fill="hold" grpId="0" id="704" nodeType="withEffect" presetClass="entr" presetID="2" presetSubtype="8">
                                  <p:stCondLst>
                                    <p:cond delay="250"/>
                                  </p:stCondLst>
                                  <p:childTnLst>
                                    <p:set>
                                      <p:cBhvr>
                                        <p:cTn dur="1" fill="hold" id="705">
                                          <p:stCondLst>
                                            <p:cond delay="0"/>
                                          </p:stCondLst>
                                        </p:cTn>
                                        <p:tgtEl>
                                          <p:spTgt spid="141"/>
                                        </p:tgtEl>
                                        <p:attrNameLst>
                                          <p:attrName>style.visibility</p:attrName>
                                        </p:attrNameLst>
                                      </p:cBhvr>
                                      <p:to>
                                        <p:strVal val="visible"/>
                                      </p:to>
                                    </p:set>
                                    <p:anim calcmode="lin" valueType="num">
                                      <p:cBhvr additive="base">
                                        <p:cTn dur="750" fill="hold" id="706"/>
                                        <p:tgtEl>
                                          <p:spTgt spid="141"/>
                                        </p:tgtEl>
                                        <p:attrNameLst>
                                          <p:attrName>ppt_x</p:attrName>
                                        </p:attrNameLst>
                                      </p:cBhvr>
                                      <p:tavLst>
                                        <p:tav tm="0">
                                          <p:val>
                                            <p:strVal val="0-#ppt_w/2"/>
                                          </p:val>
                                        </p:tav>
                                        <p:tav tm="100000">
                                          <p:val>
                                            <p:strVal val="#ppt_x"/>
                                          </p:val>
                                        </p:tav>
                                      </p:tavLst>
                                    </p:anim>
                                    <p:anim calcmode="lin" valueType="num">
                                      <p:cBhvr additive="base">
                                        <p:cTn dur="750" fill="hold" id="707"/>
                                        <p:tgtEl>
                                          <p:spTgt spid="141"/>
                                        </p:tgtEl>
                                        <p:attrNameLst>
                                          <p:attrName>ppt_y</p:attrName>
                                        </p:attrNameLst>
                                      </p:cBhvr>
                                      <p:tavLst>
                                        <p:tav tm="0">
                                          <p:val>
                                            <p:strVal val="#ppt_y"/>
                                          </p:val>
                                        </p:tav>
                                        <p:tav tm="100000">
                                          <p:val>
                                            <p:strVal val="#ppt_y"/>
                                          </p:val>
                                        </p:tav>
                                      </p:tavLst>
                                    </p:anim>
                                  </p:childTnLst>
                                </p:cTn>
                              </p:par>
                              <p:par>
                                <p:cTn decel="100000" fill="hold" grpId="0" id="708" nodeType="withEffect" presetClass="entr" presetID="2" presetSubtype="8">
                                  <p:stCondLst>
                                    <p:cond delay="500"/>
                                  </p:stCondLst>
                                  <p:childTnLst>
                                    <p:set>
                                      <p:cBhvr>
                                        <p:cTn dur="1" fill="hold" id="709">
                                          <p:stCondLst>
                                            <p:cond delay="0"/>
                                          </p:stCondLst>
                                        </p:cTn>
                                        <p:tgtEl>
                                          <p:spTgt spid="144"/>
                                        </p:tgtEl>
                                        <p:attrNameLst>
                                          <p:attrName>style.visibility</p:attrName>
                                        </p:attrNameLst>
                                      </p:cBhvr>
                                      <p:to>
                                        <p:strVal val="visible"/>
                                      </p:to>
                                    </p:set>
                                    <p:anim calcmode="lin" valueType="num">
                                      <p:cBhvr additive="base">
                                        <p:cTn dur="750" fill="hold" id="710"/>
                                        <p:tgtEl>
                                          <p:spTgt spid="144"/>
                                        </p:tgtEl>
                                        <p:attrNameLst>
                                          <p:attrName>ppt_x</p:attrName>
                                        </p:attrNameLst>
                                      </p:cBhvr>
                                      <p:tavLst>
                                        <p:tav tm="0">
                                          <p:val>
                                            <p:strVal val="0-#ppt_w/2"/>
                                          </p:val>
                                        </p:tav>
                                        <p:tav tm="100000">
                                          <p:val>
                                            <p:strVal val="#ppt_x"/>
                                          </p:val>
                                        </p:tav>
                                      </p:tavLst>
                                    </p:anim>
                                    <p:anim calcmode="lin" valueType="num">
                                      <p:cBhvr additive="base">
                                        <p:cTn dur="750" fill="hold" id="711"/>
                                        <p:tgtEl>
                                          <p:spTgt spid="144"/>
                                        </p:tgtEl>
                                        <p:attrNameLst>
                                          <p:attrName>ppt_y</p:attrName>
                                        </p:attrNameLst>
                                      </p:cBhvr>
                                      <p:tavLst>
                                        <p:tav tm="0">
                                          <p:val>
                                            <p:strVal val="#ppt_y"/>
                                          </p:val>
                                        </p:tav>
                                        <p:tav tm="100000">
                                          <p:val>
                                            <p:strVal val="#ppt_y"/>
                                          </p:val>
                                        </p:tav>
                                      </p:tavLst>
                                    </p:anim>
                                  </p:childTnLst>
                                </p:cTn>
                              </p:par>
                              <p:par>
                                <p:cTn decel="100000" fill="hold" grpId="0" id="712" nodeType="withEffect" presetClass="entr" presetID="2" presetSubtype="8">
                                  <p:stCondLst>
                                    <p:cond delay="750"/>
                                  </p:stCondLst>
                                  <p:childTnLst>
                                    <p:set>
                                      <p:cBhvr>
                                        <p:cTn dur="1" fill="hold" id="713">
                                          <p:stCondLst>
                                            <p:cond delay="0"/>
                                          </p:stCondLst>
                                        </p:cTn>
                                        <p:tgtEl>
                                          <p:spTgt spid="143"/>
                                        </p:tgtEl>
                                        <p:attrNameLst>
                                          <p:attrName>style.visibility</p:attrName>
                                        </p:attrNameLst>
                                      </p:cBhvr>
                                      <p:to>
                                        <p:strVal val="visible"/>
                                      </p:to>
                                    </p:set>
                                    <p:anim calcmode="lin" valueType="num">
                                      <p:cBhvr additive="base">
                                        <p:cTn dur="750" fill="hold" id="714"/>
                                        <p:tgtEl>
                                          <p:spTgt spid="143"/>
                                        </p:tgtEl>
                                        <p:attrNameLst>
                                          <p:attrName>ppt_x</p:attrName>
                                        </p:attrNameLst>
                                      </p:cBhvr>
                                      <p:tavLst>
                                        <p:tav tm="0">
                                          <p:val>
                                            <p:strVal val="0-#ppt_w/2"/>
                                          </p:val>
                                        </p:tav>
                                        <p:tav tm="100000">
                                          <p:val>
                                            <p:strVal val="#ppt_x"/>
                                          </p:val>
                                        </p:tav>
                                      </p:tavLst>
                                    </p:anim>
                                    <p:anim calcmode="lin" valueType="num">
                                      <p:cBhvr additive="base">
                                        <p:cTn dur="750" fill="hold" id="715"/>
                                        <p:tgtEl>
                                          <p:spTgt spid="143"/>
                                        </p:tgtEl>
                                        <p:attrNameLst>
                                          <p:attrName>ppt_y</p:attrName>
                                        </p:attrNameLst>
                                      </p:cBhvr>
                                      <p:tavLst>
                                        <p:tav tm="0">
                                          <p:val>
                                            <p:strVal val="#ppt_y"/>
                                          </p:val>
                                        </p:tav>
                                        <p:tav tm="100000">
                                          <p:val>
                                            <p:strVal val="#ppt_y"/>
                                          </p:val>
                                        </p:tav>
                                      </p:tavLst>
                                    </p:anim>
                                  </p:childTnLst>
                                </p:cTn>
                              </p:par>
                              <p:par>
                                <p:cTn decel="100000" fill="hold" grpId="0" id="716" nodeType="withEffect" presetClass="entr" presetID="2" presetSubtype="2">
                                  <p:stCondLst>
                                    <p:cond delay="1000"/>
                                  </p:stCondLst>
                                  <p:childTnLst>
                                    <p:set>
                                      <p:cBhvr>
                                        <p:cTn dur="1" fill="hold" id="717">
                                          <p:stCondLst>
                                            <p:cond delay="0"/>
                                          </p:stCondLst>
                                        </p:cTn>
                                        <p:tgtEl>
                                          <p:spTgt spid="138"/>
                                        </p:tgtEl>
                                        <p:attrNameLst>
                                          <p:attrName>style.visibility</p:attrName>
                                        </p:attrNameLst>
                                      </p:cBhvr>
                                      <p:to>
                                        <p:strVal val="visible"/>
                                      </p:to>
                                    </p:set>
                                    <p:anim calcmode="lin" valueType="num">
                                      <p:cBhvr additive="base">
                                        <p:cTn dur="750" fill="hold" id="718"/>
                                        <p:tgtEl>
                                          <p:spTgt spid="138"/>
                                        </p:tgtEl>
                                        <p:attrNameLst>
                                          <p:attrName>ppt_x</p:attrName>
                                        </p:attrNameLst>
                                      </p:cBhvr>
                                      <p:tavLst>
                                        <p:tav tm="0">
                                          <p:val>
                                            <p:strVal val="1+#ppt_w/2"/>
                                          </p:val>
                                        </p:tav>
                                        <p:tav tm="100000">
                                          <p:val>
                                            <p:strVal val="#ppt_x"/>
                                          </p:val>
                                        </p:tav>
                                      </p:tavLst>
                                    </p:anim>
                                    <p:anim calcmode="lin" valueType="num">
                                      <p:cBhvr additive="base">
                                        <p:cTn dur="750" fill="hold" id="719"/>
                                        <p:tgtEl>
                                          <p:spTgt spid="138"/>
                                        </p:tgtEl>
                                        <p:attrNameLst>
                                          <p:attrName>ppt_y</p:attrName>
                                        </p:attrNameLst>
                                      </p:cBhvr>
                                      <p:tavLst>
                                        <p:tav tm="0">
                                          <p:val>
                                            <p:strVal val="#ppt_y"/>
                                          </p:val>
                                        </p:tav>
                                        <p:tav tm="100000">
                                          <p:val>
                                            <p:strVal val="#ppt_y"/>
                                          </p:val>
                                        </p:tav>
                                      </p:tavLst>
                                    </p:anim>
                                  </p:childTnLst>
                                </p:cTn>
                              </p:par>
                              <p:par>
                                <p:cTn decel="100000" fill="hold" grpId="0" id="720" nodeType="withEffect" presetClass="entr" presetID="2" presetSubtype="2">
                                  <p:stCondLst>
                                    <p:cond delay="1250"/>
                                  </p:stCondLst>
                                  <p:childTnLst>
                                    <p:set>
                                      <p:cBhvr>
                                        <p:cTn dur="1" fill="hold" id="721">
                                          <p:stCondLst>
                                            <p:cond delay="0"/>
                                          </p:stCondLst>
                                        </p:cTn>
                                        <p:tgtEl>
                                          <p:spTgt spid="137"/>
                                        </p:tgtEl>
                                        <p:attrNameLst>
                                          <p:attrName>style.visibility</p:attrName>
                                        </p:attrNameLst>
                                      </p:cBhvr>
                                      <p:to>
                                        <p:strVal val="visible"/>
                                      </p:to>
                                    </p:set>
                                    <p:anim calcmode="lin" valueType="num">
                                      <p:cBhvr additive="base">
                                        <p:cTn dur="750" fill="hold" id="722"/>
                                        <p:tgtEl>
                                          <p:spTgt spid="137"/>
                                        </p:tgtEl>
                                        <p:attrNameLst>
                                          <p:attrName>ppt_x</p:attrName>
                                        </p:attrNameLst>
                                      </p:cBhvr>
                                      <p:tavLst>
                                        <p:tav tm="0">
                                          <p:val>
                                            <p:strVal val="1+#ppt_w/2"/>
                                          </p:val>
                                        </p:tav>
                                        <p:tav tm="100000">
                                          <p:val>
                                            <p:strVal val="#ppt_x"/>
                                          </p:val>
                                        </p:tav>
                                      </p:tavLst>
                                    </p:anim>
                                    <p:anim calcmode="lin" valueType="num">
                                      <p:cBhvr additive="base">
                                        <p:cTn dur="750" fill="hold" id="723"/>
                                        <p:tgtEl>
                                          <p:spTgt spid="137"/>
                                        </p:tgtEl>
                                        <p:attrNameLst>
                                          <p:attrName>ppt_y</p:attrName>
                                        </p:attrNameLst>
                                      </p:cBhvr>
                                      <p:tavLst>
                                        <p:tav tm="0">
                                          <p:val>
                                            <p:strVal val="#ppt_y"/>
                                          </p:val>
                                        </p:tav>
                                        <p:tav tm="100000">
                                          <p:val>
                                            <p:strVal val="#ppt_y"/>
                                          </p:val>
                                        </p:tav>
                                      </p:tavLst>
                                    </p:anim>
                                  </p:childTnLst>
                                </p:cTn>
                              </p:par>
                              <p:par>
                                <p:cTn decel="100000" fill="hold" grpId="0" id="724" nodeType="withEffect" presetClass="entr" presetID="2" presetSubtype="2">
                                  <p:stCondLst>
                                    <p:cond delay="1500"/>
                                  </p:stCondLst>
                                  <p:childTnLst>
                                    <p:set>
                                      <p:cBhvr>
                                        <p:cTn dur="1" fill="hold" id="725">
                                          <p:stCondLst>
                                            <p:cond delay="0"/>
                                          </p:stCondLst>
                                        </p:cTn>
                                        <p:tgtEl>
                                          <p:spTgt spid="140"/>
                                        </p:tgtEl>
                                        <p:attrNameLst>
                                          <p:attrName>style.visibility</p:attrName>
                                        </p:attrNameLst>
                                      </p:cBhvr>
                                      <p:to>
                                        <p:strVal val="visible"/>
                                      </p:to>
                                    </p:set>
                                    <p:anim calcmode="lin" valueType="num">
                                      <p:cBhvr additive="base">
                                        <p:cTn dur="750" fill="hold" id="726"/>
                                        <p:tgtEl>
                                          <p:spTgt spid="140"/>
                                        </p:tgtEl>
                                        <p:attrNameLst>
                                          <p:attrName>ppt_x</p:attrName>
                                        </p:attrNameLst>
                                      </p:cBhvr>
                                      <p:tavLst>
                                        <p:tav tm="0">
                                          <p:val>
                                            <p:strVal val="1+#ppt_w/2"/>
                                          </p:val>
                                        </p:tav>
                                        <p:tav tm="100000">
                                          <p:val>
                                            <p:strVal val="#ppt_x"/>
                                          </p:val>
                                        </p:tav>
                                      </p:tavLst>
                                    </p:anim>
                                    <p:anim calcmode="lin" valueType="num">
                                      <p:cBhvr additive="base">
                                        <p:cTn dur="750" fill="hold" id="727"/>
                                        <p:tgtEl>
                                          <p:spTgt spid="140"/>
                                        </p:tgtEl>
                                        <p:attrNameLst>
                                          <p:attrName>ppt_y</p:attrName>
                                        </p:attrNameLst>
                                      </p:cBhvr>
                                      <p:tavLst>
                                        <p:tav tm="0">
                                          <p:val>
                                            <p:strVal val="#ppt_y"/>
                                          </p:val>
                                        </p:tav>
                                        <p:tav tm="100000">
                                          <p:val>
                                            <p:strVal val="#ppt_y"/>
                                          </p:val>
                                        </p:tav>
                                      </p:tavLst>
                                    </p:anim>
                                  </p:childTnLst>
                                </p:cTn>
                              </p:par>
                              <p:par>
                                <p:cTn decel="100000" fill="hold" grpId="0" id="728" nodeType="withEffect" presetClass="entr" presetID="2" presetSubtype="2">
                                  <p:stCondLst>
                                    <p:cond delay="1750"/>
                                  </p:stCondLst>
                                  <p:childTnLst>
                                    <p:set>
                                      <p:cBhvr>
                                        <p:cTn dur="1" fill="hold" id="729">
                                          <p:stCondLst>
                                            <p:cond delay="0"/>
                                          </p:stCondLst>
                                        </p:cTn>
                                        <p:tgtEl>
                                          <p:spTgt spid="139"/>
                                        </p:tgtEl>
                                        <p:attrNameLst>
                                          <p:attrName>style.visibility</p:attrName>
                                        </p:attrNameLst>
                                      </p:cBhvr>
                                      <p:to>
                                        <p:strVal val="visible"/>
                                      </p:to>
                                    </p:set>
                                    <p:anim calcmode="lin" valueType="num">
                                      <p:cBhvr additive="base">
                                        <p:cTn dur="750" fill="hold" id="730"/>
                                        <p:tgtEl>
                                          <p:spTgt spid="139"/>
                                        </p:tgtEl>
                                        <p:attrNameLst>
                                          <p:attrName>ppt_x</p:attrName>
                                        </p:attrNameLst>
                                      </p:cBhvr>
                                      <p:tavLst>
                                        <p:tav tm="0">
                                          <p:val>
                                            <p:strVal val="1+#ppt_w/2"/>
                                          </p:val>
                                        </p:tav>
                                        <p:tav tm="100000">
                                          <p:val>
                                            <p:strVal val="#ppt_x"/>
                                          </p:val>
                                        </p:tav>
                                      </p:tavLst>
                                    </p:anim>
                                    <p:anim calcmode="lin" valueType="num">
                                      <p:cBhvr additive="base">
                                        <p:cTn dur="750" fill="hold" id="731"/>
                                        <p:tgtEl>
                                          <p:spTgt spid="139"/>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P grpId="0" spid="21"/>
      <p:bldP grpId="0" spid="22"/>
      <p:bldP grpId="0" spid="23"/>
      <p:bldP grpId="0" spid="24"/>
      <p:bldP grpId="0" spid="25"/>
      <p:bldP grpId="0" spid="26"/>
      <p:bldP grpId="0" spid="27"/>
      <p:bldP grpId="0" spid="28"/>
      <p:bldP grpId="0" spid="29"/>
      <p:bldP grpId="0" spid="30"/>
      <p:bldP grpId="0" spid="31"/>
      <p:bldP grpId="0" spid="32"/>
      <p:bldP grpId="0" spid="33"/>
      <p:bldP grpId="0" spid="34"/>
      <p:bldP grpId="0" spid="35"/>
      <p:bldP grpId="0" spid="36"/>
      <p:bldP grpId="0" spid="37"/>
      <p:bldP grpId="0" spid="38"/>
      <p:bldP grpId="0" spid="39"/>
      <p:bldP grpId="0" spid="40"/>
      <p:bldP grpId="0" spid="41"/>
      <p:bldP grpId="0" spid="42"/>
      <p:bldP grpId="0" spid="43"/>
      <p:bldP grpId="0" spid="44"/>
      <p:bldP grpId="0" spid="45"/>
      <p:bldP grpId="0" spid="46"/>
      <p:bldP grpId="0" spid="47"/>
      <p:bldP grpId="0" spid="48"/>
      <p:bldP grpId="0" spid="49"/>
      <p:bldP grpId="0" spid="50"/>
      <p:bldP grpId="0" spid="51"/>
      <p:bldP grpId="0" spid="52"/>
      <p:bldP grpId="0" spid="61"/>
      <p:bldP grpId="0" spid="62"/>
      <p:bldP grpId="0" spid="63"/>
      <p:bldP grpId="0" spid="81"/>
      <p:bldP grpId="0" spid="82"/>
      <p:bldP grpId="0" spid="83"/>
      <p:bldP grpId="0" spid="84"/>
      <p:bldP grpId="0" spid="85"/>
      <p:bldP grpId="0" spid="86"/>
      <p:bldP grpId="0" spid="87"/>
      <p:bldP grpId="0" spid="88"/>
      <p:bldP grpId="0" spid="89"/>
      <p:bldP grpId="0" spid="90"/>
      <p:bldP grpId="0" spid="91"/>
      <p:bldP grpId="0" spid="92"/>
      <p:bldP grpId="0" spid="93"/>
      <p:bldP grpId="0" spid="94"/>
      <p:bldP grpId="0" spid="95"/>
      <p:bldP grpId="0" spid="96"/>
      <p:bldP grpId="0" spid="97"/>
      <p:bldP grpId="0" spid="98"/>
      <p:bldP grpId="0" spid="99"/>
      <p:bldP grpId="0" spid="100"/>
      <p:bldP grpId="0" spid="101"/>
      <p:bldP grpId="0" spid="102"/>
      <p:bldP grpId="0" spid="103"/>
      <p:bldP grpId="0" spid="104"/>
      <p:bldP grpId="0" spid="105"/>
      <p:bldP grpId="0" spid="106"/>
      <p:bldP grpId="0" spid="107"/>
      <p:bldP grpId="0" spid="108"/>
      <p:bldP grpId="0" spid="109"/>
      <p:bldP grpId="0" spid="110"/>
      <p:bldP grpId="0" spid="111"/>
      <p:bldP grpId="0" spid="112"/>
      <p:bldP grpId="0" spid="113"/>
      <p:bldP grpId="0" spid="122"/>
      <p:bldP grpId="0" spid="123"/>
      <p:bldP grpId="0" spid="124"/>
      <p:bldP grpId="0" spid="125"/>
      <p:bldP grpId="1" spid="125"/>
      <p:bldP grpId="0" spid="137"/>
      <p:bldP grpId="0" spid="138"/>
      <p:bldP grpId="0" spid="139"/>
      <p:bldP grpId="0" spid="140"/>
      <p:bldP grpId="0" spid="141"/>
      <p:bldP grpId="0" spid="142"/>
      <p:bldP grpId="0" spid="143"/>
      <p:bldP grpId="0" spid="144"/>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PA_库_图片 2"/>
          <p:cNvPicPr>
            <a:picLocks noChangeAspect="1"/>
          </p:cNvPicPr>
          <p:nvPr>
            <p:custDataLst>
              <p:tags r:id="rId4"/>
            </p:custDataLst>
          </p:nvPr>
        </p:nvPicPr>
        <p:blipFill>
          <a:blip r:embed="rId3"/>
          <a:stretch>
            <a:fillRect/>
          </a:stretch>
        </p:blipFill>
        <p:spPr>
          <a:xfrm rot="10800000">
            <a:off x="2649940" y="-7547"/>
            <a:ext cx="6892120" cy="6883460"/>
          </a:xfrm>
          <a:prstGeom prst="rect">
            <a:avLst/>
          </a:prstGeom>
        </p:spPr>
      </p:pic>
      <p:sp>
        <p:nvSpPr>
          <p:cNvPr id="4" name="PA_库_文本框 3"/>
          <p:cNvSpPr txBox="1"/>
          <p:nvPr>
            <p:custDataLst>
              <p:tags r:id="rId5"/>
            </p:custDataLst>
          </p:nvPr>
        </p:nvSpPr>
        <p:spPr>
          <a:xfrm>
            <a:off x="2649940" y="3198167"/>
            <a:ext cx="6892120" cy="457200"/>
          </a:xfrm>
          <a:prstGeom prst="rect">
            <a:avLst/>
          </a:prstGeom>
          <a:solidFill>
            <a:schemeClr val="bg1"/>
          </a:solidFill>
        </p:spPr>
        <p:txBody>
          <a:bodyPr rtlCol="0" wrap="square">
            <a:spAutoFit/>
          </a:bodyPr>
          <a:lstStyle/>
          <a:p>
            <a:pPr algn="dist"/>
            <a:r>
              <a:rPr altLang="zh-CN" lang="en-US" smtClean="0" sz="2400">
                <a:latin charset="0" panose="04030905020b02020c02" pitchFamily="82" typeface="Bauhaus 93"/>
              </a:rPr>
              <a:t>PART FOUR</a:t>
            </a:r>
          </a:p>
        </p:txBody>
      </p:sp>
      <p:sp>
        <p:nvSpPr>
          <p:cNvPr id="5" name="PA_库_文本框 4"/>
          <p:cNvSpPr txBox="1"/>
          <p:nvPr>
            <p:custDataLst>
              <p:tags r:id="rId6"/>
            </p:custDataLst>
          </p:nvPr>
        </p:nvSpPr>
        <p:spPr>
          <a:xfrm>
            <a:off x="4933723" y="19748"/>
            <a:ext cx="11582398" cy="6883461"/>
          </a:xfrm>
          <a:prstGeom prst="rect">
            <a:avLst/>
          </a:prstGeom>
          <a:noFill/>
        </p:spPr>
        <p:txBody>
          <a:bodyPr rtlCol="0" vert="eaVert" wrap="square">
            <a:spAutoFit/>
          </a:bodyPr>
          <a:lstStyle/>
          <a:p>
            <a:pPr algn="dist"/>
            <a:r>
              <a:rPr altLang="en-US" lang="zh-CN" smtClean="0" sz="4400">
                <a:latin charset="-122" pitchFamily="2" typeface="造字工房尚雅（非商用）常规体"/>
                <a:ea charset="-122" pitchFamily="2" typeface="造字工房尚雅（非商用）常规体"/>
              </a:rPr>
              <a:t>未来已到来</a:t>
            </a:r>
          </a:p>
          <a:p>
            <a:pPr algn="dist"/>
            <a:endParaRPr altLang="en-US" lang="zh-CN" smtClean="0" sz="4400">
              <a:latin charset="-122" pitchFamily="2" typeface="造字工房尚雅（非商用）常规体"/>
              <a:ea charset="-122" pitchFamily="2" typeface="造字工房尚雅（非商用）常规体"/>
            </a:endParaRPr>
          </a:p>
          <a:p>
            <a:pPr algn="dist"/>
            <a:endParaRPr altLang="en-US" lang="zh-CN" smtClean="0" sz="4400">
              <a:latin charset="-122" pitchFamily="2" typeface="造字工房尚雅（非商用）常规体"/>
              <a:ea charset="-122" pitchFamily="2" typeface="造字工房尚雅（非商用）常规体"/>
            </a:endParaRPr>
          </a:p>
          <a:p>
            <a:pPr algn="dist"/>
            <a:endParaRPr altLang="en-US" lang="zh-CN" smtClean="0" sz="4400">
              <a:latin charset="-122" pitchFamily="2" typeface="造字工房尚雅（非商用）常规体"/>
              <a:ea charset="-122" pitchFamily="2" typeface="造字工房尚雅（非商用）常规体"/>
            </a:endParaRPr>
          </a:p>
          <a:p>
            <a:pPr algn="dist"/>
            <a:endParaRPr altLang="en-US" lang="zh-CN" smtClean="0" sz="4400">
              <a:latin charset="-122" pitchFamily="2" typeface="造字工房尚雅（非商用）常规体"/>
              <a:ea charset="-122" pitchFamily="2" typeface="造字工房尚雅（非商用）常规体"/>
            </a:endParaRPr>
          </a:p>
          <a:p>
            <a:pPr algn="dist"/>
            <a:endParaRPr altLang="en-US" lang="zh-CN" smtClean="0" sz="4400">
              <a:latin charset="-122" pitchFamily="2" typeface="造字工房尚雅（非商用）常规体"/>
              <a:ea charset="-122" pitchFamily="2" typeface="造字工房尚雅（非商用）常规体"/>
            </a:endParaRPr>
          </a:p>
          <a:p>
            <a:pPr algn="dist"/>
            <a:endParaRPr altLang="en-US" lang="zh-CN" smtClean="0" sz="4400">
              <a:latin charset="-122" pitchFamily="2" typeface="造字工房尚雅（非商用）常规体"/>
              <a:ea charset="-122" pitchFamily="2" typeface="造字工房尚雅（非商用）常规体"/>
            </a:endParaRPr>
          </a:p>
          <a:p>
            <a:pPr algn="dist"/>
            <a:endParaRPr altLang="en-US" lang="zh-CN" smtClean="0" sz="4400">
              <a:latin charset="-122" pitchFamily="2" typeface="造字工房尚雅（非商用）常规体"/>
              <a:ea charset="-122" pitchFamily="2" typeface="造字工房尚雅（非商用）常规体"/>
            </a:endParaRPr>
          </a:p>
          <a:p>
            <a:pPr algn="dist"/>
            <a:endParaRPr altLang="en-US" lang="zh-CN" smtClean="0" sz="4400">
              <a:latin charset="-122" pitchFamily="2" typeface="造字工房尚雅（非商用）常规体"/>
              <a:ea charset="-122" pitchFamily="2" typeface="造字工房尚雅（非商用）常规体"/>
            </a:endParaRPr>
          </a:p>
          <a:p>
            <a:pPr algn="dist"/>
            <a:endParaRPr altLang="en-US" lang="zh-CN" smtClean="0" sz="4400">
              <a:latin charset="-122" pitchFamily="2" typeface="造字工房尚雅（非商用）常规体"/>
              <a:ea charset="-122" pitchFamily="2" typeface="造字工房尚雅（非商用）常规体"/>
            </a:endParaRPr>
          </a:p>
          <a:p>
            <a:pPr algn="dist"/>
            <a:endParaRPr altLang="en-US" lang="zh-CN" smtClean="0" sz="4400">
              <a:latin charset="-122" pitchFamily="2" typeface="造字工房尚雅（非商用）常规体"/>
              <a:ea charset="-122" pitchFamily="2" typeface="造字工房尚雅（非商用）常规体"/>
            </a:endParaRPr>
          </a:p>
          <a:p>
            <a:pPr algn="dist"/>
            <a:endParaRPr altLang="en-US" lang="zh-CN" smtClean="0" sz="4400">
              <a:latin charset="-122" pitchFamily="2" typeface="造字工房尚雅（非商用）常规体"/>
              <a:ea charset="-122" pitchFamily="2" typeface="造字工房尚雅（非商用）常规体"/>
            </a:endParaRPr>
          </a:p>
          <a:p>
            <a:pPr algn="dist"/>
            <a:endParaRPr altLang="en-US" lang="zh-CN" smtClean="0" sz="4400">
              <a:latin charset="-122" pitchFamily="2" typeface="造字工房尚雅（非商用）常规体"/>
              <a:ea charset="-122" pitchFamily="2" typeface="造字工房尚雅（非商用）常规体"/>
            </a:endParaRPr>
          </a:p>
          <a:p>
            <a:pPr algn="dist"/>
            <a:endParaRPr altLang="en-US" lang="zh-CN" smtClean="0" sz="4400">
              <a:latin charset="-122" pitchFamily="2" typeface="造字工房尚雅（非商用）常规体"/>
              <a:ea charset="-122" pitchFamily="2" typeface="造字工房尚雅（非商用）常规体"/>
            </a:endParaRPr>
          </a:p>
          <a:p>
            <a:pPr algn="dist"/>
            <a:endParaRPr altLang="en-US" lang="zh-CN" smtClean="0" sz="4400">
              <a:latin charset="-122" pitchFamily="2" typeface="造字工房尚雅（非商用）常规体"/>
              <a:ea charset="-122" pitchFamily="2" typeface="造字工房尚雅（非商用）常规体"/>
            </a:endParaRPr>
          </a:p>
          <a:p>
            <a:pPr algn="dist"/>
            <a:endParaRPr altLang="en-US" lang="zh-CN" smtClean="0" sz="4400">
              <a:latin charset="-122" pitchFamily="2" typeface="造字工房尚雅（非商用）常规体"/>
              <a:ea charset="-122" pitchFamily="2" typeface="造字工房尚雅（非商用）常规体"/>
            </a:endParaRPr>
          </a:p>
          <a:p>
            <a:pPr algn="dist"/>
            <a:r>
              <a:rPr altLang="en-US" lang="zh-CN" smtClean="0" sz="4400">
                <a:latin charset="-122" pitchFamily="2" typeface="造字工房尚雅（非商用）常规体"/>
                <a:ea charset="-122" pitchFamily="2" typeface="造字工房尚雅（非商用）常规体"/>
              </a:rPr>
              <a:t>你爱来不来</a:t>
            </a:r>
          </a:p>
        </p:txBody>
      </p:sp>
    </p:spTree>
    <p:extLst>
      <p:ext uri="{BB962C8B-B14F-4D97-AF65-F5344CB8AC3E}">
        <p14:creationId val="1582157211"/>
      </p:ext>
    </p:extLst>
  </p:cSld>
  <p:clrMapOvr>
    <a:masterClrMapping/>
  </p:clrMapOvr>
  <p:transition advClick="0" spd="slow">
    <p:comb/>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0" presetSubtype="0">
                                  <p:stCondLst>
                                    <p:cond delay="1500"/>
                                  </p:stCondLst>
                                  <p:childTnLst>
                                    <p:set>
                                      <p:cBhvr>
                                        <p:cTn dur="1" fill="hold" id="6">
                                          <p:stCondLst>
                                            <p:cond delay="0"/>
                                          </p:stCondLst>
                                        </p:cTn>
                                        <p:tgtEl>
                                          <p:spTgt spid="3"/>
                                        </p:tgtEl>
                                        <p:attrNameLst>
                                          <p:attrName>style.visibility</p:attrName>
                                        </p:attrNameLst>
                                      </p:cBhvr>
                                      <p:to>
                                        <p:strVal val="visible"/>
                                      </p:to>
                                    </p:set>
                                    <p:animEffect filter="fade" transition="in">
                                      <p:cBhvr>
                                        <p:cTn dur="500" id="7"/>
                                        <p:tgtEl>
                                          <p:spTgt spid="3"/>
                                        </p:tgtEl>
                                      </p:cBhvr>
                                    </p:animEffect>
                                  </p:childTnLst>
                                </p:cTn>
                              </p:par>
                              <p:par>
                                <p:cTn fill="hold" grpId="0" id="8" nodeType="withEffect" presetClass="entr" presetID="10" presetSubtype="0">
                                  <p:stCondLst>
                                    <p:cond delay="1500"/>
                                  </p:stCondLst>
                                  <p:childTnLst>
                                    <p:set>
                                      <p:cBhvr>
                                        <p:cTn dur="1" fill="hold" id="9">
                                          <p:stCondLst>
                                            <p:cond delay="0"/>
                                          </p:stCondLst>
                                        </p:cTn>
                                        <p:tgtEl>
                                          <p:spTgt spid="4"/>
                                        </p:tgtEl>
                                        <p:attrNameLst>
                                          <p:attrName>style.visibility</p:attrName>
                                        </p:attrNameLst>
                                      </p:cBhvr>
                                      <p:to>
                                        <p:strVal val="visible"/>
                                      </p:to>
                                    </p:set>
                                    <p:animEffect filter="fade" transition="in">
                                      <p:cBhvr>
                                        <p:cTn dur="500" id="10"/>
                                        <p:tgtEl>
                                          <p:spTgt spid="4"/>
                                        </p:tgtEl>
                                      </p:cBhvr>
                                    </p:animEffect>
                                  </p:childTnLst>
                                </p:cTn>
                              </p:par>
                              <p:par>
                                <p:cTn fill="hold" id="11" nodeType="withEffect" presetClass="entr" presetID="53" presetSubtype="0">
                                  <p:stCondLst>
                                    <p:cond delay="1500"/>
                                  </p:stCondLst>
                                  <p:childTnLst>
                                    <p:set>
                                      <p:cBhvr>
                                        <p:cTn dur="1" fill="hold" id="12">
                                          <p:stCondLst>
                                            <p:cond delay="0"/>
                                          </p:stCondLst>
                                        </p:cTn>
                                        <p:tgtEl>
                                          <p:spTgt spid="3"/>
                                        </p:tgtEl>
                                        <p:attrNameLst>
                                          <p:attrName>style.visibility</p:attrName>
                                        </p:attrNameLst>
                                      </p:cBhvr>
                                      <p:to>
                                        <p:strVal val="visible"/>
                                      </p:to>
                                    </p:set>
                                    <p:anim calcmode="lin" valueType="num">
                                      <p:cBhvr>
                                        <p:cTn dur="500" fill="hold" id="13"/>
                                        <p:tgtEl>
                                          <p:spTgt spid="3"/>
                                        </p:tgtEl>
                                        <p:attrNameLst>
                                          <p:attrName>ppt_w</p:attrName>
                                        </p:attrNameLst>
                                      </p:cBhvr>
                                      <p:tavLst>
                                        <p:tav tm="0">
                                          <p:val>
                                            <p:fltVal val="0"/>
                                          </p:val>
                                        </p:tav>
                                        <p:tav tm="100000">
                                          <p:val>
                                            <p:strVal val="#ppt_w"/>
                                          </p:val>
                                        </p:tav>
                                      </p:tavLst>
                                    </p:anim>
                                    <p:anim calcmode="lin" valueType="num">
                                      <p:cBhvr>
                                        <p:cTn dur="500" fill="hold" id="14"/>
                                        <p:tgtEl>
                                          <p:spTgt spid="3"/>
                                        </p:tgtEl>
                                        <p:attrNameLst>
                                          <p:attrName>ppt_h</p:attrName>
                                        </p:attrNameLst>
                                      </p:cBhvr>
                                      <p:tavLst>
                                        <p:tav tm="0">
                                          <p:val>
                                            <p:fltVal val="0"/>
                                          </p:val>
                                        </p:tav>
                                        <p:tav tm="100000">
                                          <p:val>
                                            <p:strVal val="#ppt_h"/>
                                          </p:val>
                                        </p:tav>
                                      </p:tavLst>
                                    </p:anim>
                                    <p:animEffect filter="fade" transition="in">
                                      <p:cBhvr>
                                        <p:cTn dur="500" id="15"/>
                                        <p:tgtEl>
                                          <p:spTgt spid="3"/>
                                        </p:tgtEl>
                                      </p:cBhvr>
                                    </p:animEffect>
                                  </p:childTnLst>
                                </p:cTn>
                              </p:par>
                              <p:par>
                                <p:cTn fill="hold" grpId="1" id="16" nodeType="withEffect" presetClass="entr" presetID="53" presetSubtype="0">
                                  <p:stCondLst>
                                    <p:cond delay="1500"/>
                                  </p:stCondLst>
                                  <p:childTnLst>
                                    <p:set>
                                      <p:cBhvr>
                                        <p:cTn dur="1" fill="hold" id="17">
                                          <p:stCondLst>
                                            <p:cond delay="0"/>
                                          </p:stCondLst>
                                        </p:cTn>
                                        <p:tgtEl>
                                          <p:spTgt spid="4"/>
                                        </p:tgtEl>
                                        <p:attrNameLst>
                                          <p:attrName>style.visibility</p:attrName>
                                        </p:attrNameLst>
                                      </p:cBhvr>
                                      <p:to>
                                        <p:strVal val="visible"/>
                                      </p:to>
                                    </p:set>
                                    <p:anim calcmode="lin" valueType="num">
                                      <p:cBhvr>
                                        <p:cTn dur="500" fill="hold" id="18"/>
                                        <p:tgtEl>
                                          <p:spTgt spid="4"/>
                                        </p:tgtEl>
                                        <p:attrNameLst>
                                          <p:attrName>ppt_w</p:attrName>
                                        </p:attrNameLst>
                                      </p:cBhvr>
                                      <p:tavLst>
                                        <p:tav tm="0">
                                          <p:val>
                                            <p:fltVal val="0"/>
                                          </p:val>
                                        </p:tav>
                                        <p:tav tm="100000">
                                          <p:val>
                                            <p:strVal val="#ppt_w"/>
                                          </p:val>
                                        </p:tav>
                                      </p:tavLst>
                                    </p:anim>
                                    <p:anim calcmode="lin" valueType="num">
                                      <p:cBhvr>
                                        <p:cTn dur="500" fill="hold" id="19"/>
                                        <p:tgtEl>
                                          <p:spTgt spid="4"/>
                                        </p:tgtEl>
                                        <p:attrNameLst>
                                          <p:attrName>ppt_h</p:attrName>
                                        </p:attrNameLst>
                                      </p:cBhvr>
                                      <p:tavLst>
                                        <p:tav tm="0">
                                          <p:val>
                                            <p:fltVal val="0"/>
                                          </p:val>
                                        </p:tav>
                                        <p:tav tm="100000">
                                          <p:val>
                                            <p:strVal val="#ppt_h"/>
                                          </p:val>
                                        </p:tav>
                                      </p:tavLst>
                                    </p:anim>
                                    <p:animEffect filter="fade" transition="in">
                                      <p:cBhvr>
                                        <p:cTn dur="500" id="20"/>
                                        <p:tgtEl>
                                          <p:spTgt spid="4"/>
                                        </p:tgtEl>
                                      </p:cBhvr>
                                    </p:animEffect>
                                  </p:childTnLst>
                                </p:cTn>
                              </p:par>
                              <p:par>
                                <p:cTn accel="30000" autoRev="1" decel="26000" fill="hold" id="21" nodeType="withEffect" presetClass="emph" presetID="6" presetSubtype="0">
                                  <p:stCondLst>
                                    <p:cond delay="1900"/>
                                  </p:stCondLst>
                                  <p:childTnLst>
                                    <p:animScale>
                                      <p:cBhvr>
                                        <p:cTn dur="500" fill="hold" id="22"/>
                                        <p:tgtEl>
                                          <p:spTgt spid="3"/>
                                        </p:tgtEl>
                                      </p:cBhvr>
                                      <p:by x="110000" y="110000"/>
                                    </p:animScale>
                                  </p:childTnLst>
                                </p:cTn>
                              </p:par>
                              <p:par>
                                <p:cTn accel="30000" autoRev="1" decel="26000" fill="hold" grpId="2" id="23" nodeType="withEffect" presetClass="emph" presetID="6" presetSubtype="0">
                                  <p:stCondLst>
                                    <p:cond delay="1900"/>
                                  </p:stCondLst>
                                  <p:childTnLst>
                                    <p:animScale>
                                      <p:cBhvr>
                                        <p:cTn dur="500" fill="hold" id="24"/>
                                        <p:tgtEl>
                                          <p:spTgt spid="4"/>
                                        </p:tgtEl>
                                      </p:cBhvr>
                                      <p:by x="110000" y="110000"/>
                                    </p:animScale>
                                  </p:childTnLst>
                                </p:cTn>
                              </p:par>
                              <p:par>
                                <p:cTn decel="100000" fill="hold" grpId="0" id="25" nodeType="withEffect" presetClass="entr" presetID="2" presetSubtype="1">
                                  <p:stCondLst>
                                    <p:cond delay="250"/>
                                  </p:stCondLst>
                                  <p:childTnLst>
                                    <p:set>
                                      <p:cBhvr>
                                        <p:cTn dur="1" fill="hold" id="26">
                                          <p:stCondLst>
                                            <p:cond delay="0"/>
                                          </p:stCondLst>
                                        </p:cTn>
                                        <p:tgtEl>
                                          <p:spTgt spid="5"/>
                                        </p:tgtEl>
                                        <p:attrNameLst>
                                          <p:attrName>style.visibility</p:attrName>
                                        </p:attrNameLst>
                                      </p:cBhvr>
                                      <p:to>
                                        <p:strVal val="visible"/>
                                      </p:to>
                                    </p:set>
                                    <p:anim calcmode="lin" valueType="num">
                                      <p:cBhvr additive="base">
                                        <p:cTn dur="1500" fill="hold" id="27"/>
                                        <p:tgtEl>
                                          <p:spTgt spid="5"/>
                                        </p:tgtEl>
                                        <p:attrNameLst>
                                          <p:attrName>ppt_x</p:attrName>
                                        </p:attrNameLst>
                                      </p:cBhvr>
                                      <p:tavLst>
                                        <p:tav tm="0">
                                          <p:val>
                                            <p:strVal val="#ppt_x"/>
                                          </p:val>
                                        </p:tav>
                                        <p:tav tm="100000">
                                          <p:val>
                                            <p:strVal val="#ppt_x"/>
                                          </p:val>
                                        </p:tav>
                                      </p:tavLst>
                                    </p:anim>
                                    <p:anim calcmode="lin" valueType="num">
                                      <p:cBhvr additive="base">
                                        <p:cTn dur="1500" fill="hold" id="28"/>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1" spid="4"/>
      <p:bldP grpId="2" spid="4"/>
      <p:bldP grpId="0" spid="5"/>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27" name="组合 126"/>
          <p:cNvGrpSpPr/>
          <p:nvPr/>
        </p:nvGrpSpPr>
        <p:grpSpPr>
          <a:xfrm>
            <a:off x="1122378" y="1503991"/>
            <a:ext cx="10203435" cy="4782192"/>
            <a:chOff x="838200" y="1145087"/>
            <a:chExt cx="7620000" cy="3571376"/>
          </a:xfrm>
        </p:grpSpPr>
        <p:sp>
          <p:nvSpPr>
            <p:cNvPr id="128" name="文本框 66"/>
            <p:cNvSpPr txBox="1">
              <a:spLocks noChangeArrowheads="1"/>
            </p:cNvSpPr>
            <p:nvPr/>
          </p:nvSpPr>
          <p:spPr bwMode="auto">
            <a:xfrm>
              <a:off x="2809874" y="1145087"/>
              <a:ext cx="3565525" cy="2390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eaLnBrk="1" hangingPunct="1">
                <a:lnSpc>
                  <a:spcPts val="900"/>
                </a:lnSpc>
                <a:buFont charset="0" panose="020b0604020202020204" pitchFamily="34" typeface="Arial"/>
                <a:buNone/>
              </a:pPr>
              <a:r>
                <a:rPr altLang="zh-CN" lang="en-US" sz="800">
                  <a:latin charset="-122" pitchFamily="2" typeface="造字工房朗宋（非商用）常规体"/>
                  <a:ea charset="-122" pitchFamily="2" typeface="造字工房朗宋（非商用）常规体"/>
                </a:rPr>
                <a:t>this is a sample text. insert your desired text here. Again. this is a dummy text. enter your own text here. this is a sample text. this is a sample text</a:t>
              </a:r>
            </a:p>
          </p:txBody>
        </p:sp>
        <p:grpSp>
          <p:nvGrpSpPr>
            <p:cNvPr id="129" name="组合 3"/>
            <p:cNvGrpSpPr/>
            <p:nvPr/>
          </p:nvGrpSpPr>
          <p:grpSpPr>
            <a:xfrm>
              <a:off x="838200" y="2125663"/>
              <a:ext cx="2209800" cy="2590800"/>
              <a:chOff x="1054100" y="2125444"/>
              <a:chExt cx="2209800" cy="2590800"/>
            </a:xfrm>
          </p:grpSpPr>
          <p:sp>
            <p:nvSpPr>
              <p:cNvPr id="146" name="矩形 145"/>
              <p:cNvSpPr/>
              <p:nvPr/>
            </p:nvSpPr>
            <p:spPr>
              <a:xfrm>
                <a:off x="1054100" y="2125444"/>
                <a:ext cx="2209800" cy="6667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latin charset="-122" pitchFamily="2" typeface="造字工房朗宋（非商用）常规体"/>
                  <a:ea charset="-122" pitchFamily="2" typeface="造字工房朗宋（非商用）常规体"/>
                </a:endParaRPr>
              </a:p>
            </p:txBody>
          </p:sp>
          <p:sp>
            <p:nvSpPr>
              <p:cNvPr id="147" name="矩形 146"/>
              <p:cNvSpPr/>
              <p:nvPr/>
            </p:nvSpPr>
            <p:spPr>
              <a:xfrm>
                <a:off x="1054100" y="2798544"/>
                <a:ext cx="2209800" cy="1917700"/>
              </a:xfrm>
              <a:prstGeom prst="rect">
                <a:avLst/>
              </a:prstGeom>
              <a:solidFill>
                <a:schemeClr val="tx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solidFill>
                    <a:schemeClr val="bg1"/>
                  </a:solidFill>
                  <a:latin charset="-122" pitchFamily="2" typeface="造字工房朗宋（非商用）常规体"/>
                  <a:ea charset="-122" pitchFamily="2" typeface="造字工房朗宋（非商用）常规体"/>
                </a:endParaRPr>
              </a:p>
            </p:txBody>
          </p:sp>
          <p:grpSp>
            <p:nvGrpSpPr>
              <p:cNvPr id="148" name="组合 7"/>
              <p:cNvGrpSpPr/>
              <p:nvPr/>
            </p:nvGrpSpPr>
            <p:grpSpPr>
              <a:xfrm>
                <a:off x="1304106" y="3224784"/>
                <a:ext cx="1809735" cy="744469"/>
                <a:chOff x="2896077" y="752816"/>
                <a:chExt cx="2915697" cy="621849"/>
              </a:xfrm>
            </p:grpSpPr>
            <p:sp>
              <p:nvSpPr>
                <p:cNvPr id="151" name="文本框 66"/>
                <p:cNvSpPr txBox="1">
                  <a:spLocks noChangeArrowheads="1"/>
                </p:cNvSpPr>
                <p:nvPr/>
              </p:nvSpPr>
              <p:spPr bwMode="auto">
                <a:xfrm>
                  <a:off x="2904181" y="1173074"/>
                  <a:ext cx="2814869" cy="27094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eaLnBrk="1" hangingPunct="1">
                    <a:lnSpc>
                      <a:spcPts val="900"/>
                    </a:lnSpc>
                    <a:buFont charset="0" panose="020b0604020202020204" pitchFamily="34" typeface="Arial"/>
                    <a:buNone/>
                  </a:pPr>
                  <a:r>
                    <a:rPr altLang="zh-CN" lang="en-US" sz="600">
                      <a:solidFill>
                        <a:schemeClr val="bg1"/>
                      </a:solidFill>
                      <a:latin charset="-122" pitchFamily="2" typeface="造字工房朗宋（非商用）常规体"/>
                      <a:ea charset="-122" pitchFamily="2" typeface="造字工房朗宋（非商用）常规体"/>
                    </a:rPr>
                    <a:t>this is a sample text. insert your desired text here. Again. this is a dummy text. enter your own text here. this is a sample text. </a:t>
                  </a:r>
                </a:p>
              </p:txBody>
            </p:sp>
            <p:sp>
              <p:nvSpPr>
                <p:cNvPr id="152" name="文本框 151"/>
                <p:cNvSpPr txBox="1">
                  <a:spLocks noChangeArrowheads="1"/>
                </p:cNvSpPr>
                <p:nvPr/>
              </p:nvSpPr>
              <p:spPr bwMode="auto">
                <a:xfrm>
                  <a:off x="2896077" y="752816"/>
                  <a:ext cx="2915697" cy="20914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eaLnBrk="1" hangingPunct="1">
                    <a:buFont charset="0" panose="020b0604020202020204" pitchFamily="34" typeface="Arial"/>
                    <a:buNone/>
                  </a:pPr>
                  <a:r>
                    <a:rPr altLang="en-US" lang="zh-CN" smtClean="0" sz="1600">
                      <a:solidFill>
                        <a:schemeClr val="bg1"/>
                      </a:solidFill>
                      <a:latin charset="-122" pitchFamily="2" typeface="造字工房朗宋（非商用）常规体"/>
                      <a:ea charset="-122" pitchFamily="2" typeface="造字工房朗宋（非商用）常规体"/>
                    </a:rPr>
                    <a:t>输入你的标题</a:t>
                  </a:r>
                </a:p>
              </p:txBody>
            </p:sp>
          </p:grpSp>
          <p:sp>
            <p:nvSpPr>
              <p:cNvPr id="149" name="文本框 13"/>
              <p:cNvSpPr txBox="1">
                <a:spLocks noChangeArrowheads="1"/>
              </p:cNvSpPr>
              <p:nvPr/>
            </p:nvSpPr>
            <p:spPr bwMode="auto">
              <a:xfrm>
                <a:off x="1757160" y="2152997"/>
                <a:ext cx="904817" cy="68288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eaLnBrk="1" hangingPunct="1">
                  <a:buFont charset="0" panose="020b0604020202020204" pitchFamily="34" typeface="Arial"/>
                  <a:buNone/>
                </a:pPr>
                <a:r>
                  <a:rPr altLang="zh-CN" lang="en-US" sz="5400">
                    <a:solidFill>
                      <a:srgbClr val="FEFEFE"/>
                    </a:solidFill>
                    <a:latin charset="-122" pitchFamily="2" typeface="造字工房朗宋（非商用）常规体"/>
                    <a:ea charset="-122" pitchFamily="2" typeface="造字工房朗宋（非商用）常规体"/>
                  </a:rPr>
                  <a:t>65%</a:t>
                </a:r>
              </a:p>
            </p:txBody>
          </p:sp>
          <p:sp>
            <p:nvSpPr>
              <p:cNvPr id="150" name="十字形 149"/>
              <p:cNvSpPr/>
              <p:nvPr/>
            </p:nvSpPr>
            <p:spPr>
              <a:xfrm>
                <a:off x="1528763" y="2395319"/>
                <a:ext cx="169862" cy="169862"/>
              </a:xfrm>
              <a:prstGeom prst="plus">
                <a:avLst>
                  <a:gd fmla="val 41380"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solidFill>
                    <a:schemeClr val="bg1"/>
                  </a:solidFill>
                  <a:latin charset="-122" pitchFamily="2" typeface="造字工房朗宋（非商用）常规体"/>
                  <a:ea charset="-122" pitchFamily="2" typeface="造字工房朗宋（非商用）常规体"/>
                </a:endParaRPr>
              </a:p>
            </p:txBody>
          </p:sp>
        </p:grpSp>
        <p:grpSp>
          <p:nvGrpSpPr>
            <p:cNvPr id="130" name="组合 4"/>
            <p:cNvGrpSpPr/>
            <p:nvPr/>
          </p:nvGrpSpPr>
          <p:grpSpPr>
            <a:xfrm>
              <a:off x="3543300" y="1958975"/>
              <a:ext cx="2209800" cy="2757488"/>
              <a:chOff x="3498850" y="1958756"/>
              <a:chExt cx="2209800" cy="2757488"/>
            </a:xfrm>
          </p:grpSpPr>
          <p:sp>
            <p:nvSpPr>
              <p:cNvPr id="139" name="矩形 138"/>
              <p:cNvSpPr/>
              <p:nvPr/>
            </p:nvSpPr>
            <p:spPr>
              <a:xfrm>
                <a:off x="3498850" y="1958756"/>
                <a:ext cx="2209800" cy="8334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latin charset="-122" pitchFamily="2" typeface="造字工房朗宋（非商用）常规体"/>
                  <a:ea charset="-122" pitchFamily="2" typeface="造字工房朗宋（非商用）常规体"/>
                </a:endParaRPr>
              </a:p>
            </p:txBody>
          </p:sp>
          <p:sp>
            <p:nvSpPr>
              <p:cNvPr id="140" name="矩形 139"/>
              <p:cNvSpPr/>
              <p:nvPr/>
            </p:nvSpPr>
            <p:spPr>
              <a:xfrm>
                <a:off x="3498850" y="2798544"/>
                <a:ext cx="2209800" cy="1917700"/>
              </a:xfrm>
              <a:prstGeom prst="rect">
                <a:avLst/>
              </a:prstGeom>
              <a:solidFill>
                <a:schemeClr val="tx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solidFill>
                    <a:schemeClr val="bg1"/>
                  </a:solidFill>
                  <a:latin charset="-122" pitchFamily="2" typeface="造字工房朗宋（非商用）常规体"/>
                  <a:ea charset="-122" pitchFamily="2" typeface="造字工房朗宋（非商用）常规体"/>
                </a:endParaRPr>
              </a:p>
            </p:txBody>
          </p:sp>
          <p:grpSp>
            <p:nvGrpSpPr>
              <p:cNvPr id="141" name="组合 7"/>
              <p:cNvGrpSpPr/>
              <p:nvPr/>
            </p:nvGrpSpPr>
            <p:grpSpPr>
              <a:xfrm>
                <a:off x="3767906" y="3224784"/>
                <a:ext cx="1809735" cy="744469"/>
                <a:chOff x="2896077" y="752816"/>
                <a:chExt cx="2915697" cy="621849"/>
              </a:xfrm>
            </p:grpSpPr>
            <p:sp>
              <p:nvSpPr>
                <p:cNvPr id="144" name="文本框 66"/>
                <p:cNvSpPr txBox="1">
                  <a:spLocks noChangeArrowheads="1"/>
                </p:cNvSpPr>
                <p:nvPr/>
              </p:nvSpPr>
              <p:spPr bwMode="auto">
                <a:xfrm>
                  <a:off x="2904183" y="1173074"/>
                  <a:ext cx="2814869" cy="27094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eaLnBrk="1" hangingPunct="1">
                    <a:lnSpc>
                      <a:spcPts val="900"/>
                    </a:lnSpc>
                    <a:buFont charset="0" panose="020b0604020202020204" pitchFamily="34" typeface="Arial"/>
                    <a:buNone/>
                  </a:pPr>
                  <a:r>
                    <a:rPr altLang="zh-CN" lang="en-US" sz="600">
                      <a:solidFill>
                        <a:schemeClr val="bg1"/>
                      </a:solidFill>
                      <a:latin charset="-122" pitchFamily="2" typeface="造字工房朗宋（非商用）常规体"/>
                      <a:ea charset="-122" pitchFamily="2" typeface="造字工房朗宋（非商用）常规体"/>
                    </a:rPr>
                    <a:t>this is a sample text. insert your desired text here. Again. this is a dummy text. enter your own text here. this is a sample text. </a:t>
                  </a:r>
                </a:p>
              </p:txBody>
            </p:sp>
            <p:sp>
              <p:nvSpPr>
                <p:cNvPr id="145" name="文本框 66"/>
                <p:cNvSpPr txBox="1">
                  <a:spLocks noChangeArrowheads="1"/>
                </p:cNvSpPr>
                <p:nvPr/>
              </p:nvSpPr>
              <p:spPr bwMode="auto">
                <a:xfrm>
                  <a:off x="2896078" y="752816"/>
                  <a:ext cx="2915697" cy="20914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sz="1600">
                      <a:solidFill>
                        <a:schemeClr val="bg1"/>
                      </a:solidFill>
                      <a:latin charset="-122" pitchFamily="2" typeface="造字工房朗宋（非商用）常规体"/>
                      <a:ea charset="-122" pitchFamily="2" typeface="造字工房朗宋（非商用）常规体"/>
                    </a:rPr>
                    <a:t>输入你的标题</a:t>
                  </a:r>
                </a:p>
              </p:txBody>
            </p:sp>
          </p:grpSp>
          <p:sp>
            <p:nvSpPr>
              <p:cNvPr id="142" name="文本框 13"/>
              <p:cNvSpPr txBox="1">
                <a:spLocks noChangeArrowheads="1"/>
              </p:cNvSpPr>
              <p:nvPr/>
            </p:nvSpPr>
            <p:spPr bwMode="auto">
              <a:xfrm>
                <a:off x="4309860" y="2064097"/>
                <a:ext cx="904817" cy="68288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eaLnBrk="1" hangingPunct="1">
                  <a:buFont charset="0" panose="020b0604020202020204" pitchFamily="34" typeface="Arial"/>
                  <a:buNone/>
                </a:pPr>
                <a:r>
                  <a:rPr altLang="zh-CN" lang="en-US" sz="5400">
                    <a:solidFill>
                      <a:srgbClr val="FEFEFE"/>
                    </a:solidFill>
                    <a:latin charset="-122" pitchFamily="2" typeface="造字工房朗宋（非商用）常规体"/>
                    <a:ea charset="-122" pitchFamily="2" typeface="造字工房朗宋（非商用）常规体"/>
                  </a:rPr>
                  <a:t>85%</a:t>
                </a:r>
              </a:p>
            </p:txBody>
          </p:sp>
          <p:sp>
            <p:nvSpPr>
              <p:cNvPr id="143" name="十字形 142"/>
              <p:cNvSpPr/>
              <p:nvPr/>
            </p:nvSpPr>
            <p:spPr>
              <a:xfrm>
                <a:off x="4094163" y="2306419"/>
                <a:ext cx="169862" cy="169862"/>
              </a:xfrm>
              <a:prstGeom prst="plus">
                <a:avLst>
                  <a:gd fmla="val 41380"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solidFill>
                    <a:schemeClr val="bg1"/>
                  </a:solidFill>
                  <a:latin charset="-122" pitchFamily="2" typeface="造字工房朗宋（非商用）常规体"/>
                  <a:ea charset="-122" pitchFamily="2" typeface="造字工房朗宋（非商用）常规体"/>
                </a:endParaRPr>
              </a:p>
            </p:txBody>
          </p:sp>
        </p:grpSp>
        <p:grpSp>
          <p:nvGrpSpPr>
            <p:cNvPr id="131" name="组合 5"/>
            <p:cNvGrpSpPr/>
            <p:nvPr/>
          </p:nvGrpSpPr>
          <p:grpSpPr>
            <a:xfrm>
              <a:off x="6248400" y="2125663"/>
              <a:ext cx="2209800" cy="2590800"/>
              <a:chOff x="5943600" y="2125444"/>
              <a:chExt cx="2209800" cy="2590800"/>
            </a:xfrm>
          </p:grpSpPr>
          <p:sp>
            <p:nvSpPr>
              <p:cNvPr id="132" name="矩形 131"/>
              <p:cNvSpPr/>
              <p:nvPr/>
            </p:nvSpPr>
            <p:spPr>
              <a:xfrm>
                <a:off x="5943600" y="2125444"/>
                <a:ext cx="2209800" cy="6667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latin charset="-122" pitchFamily="2" typeface="造字工房朗宋（非商用）常规体"/>
                  <a:ea charset="-122" pitchFamily="2" typeface="造字工房朗宋（非商用）常规体"/>
                </a:endParaRPr>
              </a:p>
            </p:txBody>
          </p:sp>
          <p:sp>
            <p:nvSpPr>
              <p:cNvPr id="133" name="矩形 132"/>
              <p:cNvSpPr/>
              <p:nvPr/>
            </p:nvSpPr>
            <p:spPr>
              <a:xfrm>
                <a:off x="5943600" y="2798544"/>
                <a:ext cx="2209800" cy="1917700"/>
              </a:xfrm>
              <a:prstGeom prst="rect">
                <a:avLst/>
              </a:prstGeom>
              <a:solidFill>
                <a:schemeClr val="tx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solidFill>
                    <a:schemeClr val="bg1"/>
                  </a:solidFill>
                  <a:latin charset="-122" pitchFamily="2" typeface="造字工房朗宋（非商用）常规体"/>
                  <a:ea charset="-122" pitchFamily="2" typeface="造字工房朗宋（非商用）常规体"/>
                </a:endParaRPr>
              </a:p>
            </p:txBody>
          </p:sp>
          <p:grpSp>
            <p:nvGrpSpPr>
              <p:cNvPr id="134" name="组合 7"/>
              <p:cNvGrpSpPr/>
              <p:nvPr/>
            </p:nvGrpSpPr>
            <p:grpSpPr>
              <a:xfrm>
                <a:off x="6231706" y="3224784"/>
                <a:ext cx="1809735" cy="744469"/>
                <a:chOff x="2896077" y="752816"/>
                <a:chExt cx="2915697" cy="621849"/>
              </a:xfrm>
            </p:grpSpPr>
            <p:sp>
              <p:nvSpPr>
                <p:cNvPr id="137" name="文本框 66"/>
                <p:cNvSpPr txBox="1">
                  <a:spLocks noChangeArrowheads="1"/>
                </p:cNvSpPr>
                <p:nvPr/>
              </p:nvSpPr>
              <p:spPr bwMode="auto">
                <a:xfrm>
                  <a:off x="2904183" y="1173074"/>
                  <a:ext cx="2814869" cy="27094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eaLnBrk="1" hangingPunct="1">
                    <a:lnSpc>
                      <a:spcPts val="900"/>
                    </a:lnSpc>
                    <a:buFont charset="0" panose="020b0604020202020204" pitchFamily="34" typeface="Arial"/>
                    <a:buNone/>
                  </a:pPr>
                  <a:r>
                    <a:rPr altLang="zh-CN" lang="en-US" sz="600">
                      <a:solidFill>
                        <a:schemeClr val="bg1"/>
                      </a:solidFill>
                      <a:latin charset="-122" pitchFamily="2" typeface="造字工房朗宋（非商用）常规体"/>
                      <a:ea charset="-122" pitchFamily="2" typeface="造字工房朗宋（非商用）常规体"/>
                    </a:rPr>
                    <a:t>this is a sample text. insert your desired text here. Again. this is a dummy text. enter your own text here. this is a sample text. </a:t>
                  </a:r>
                </a:p>
              </p:txBody>
            </p:sp>
            <p:sp>
              <p:nvSpPr>
                <p:cNvPr id="138" name="文本框 66"/>
                <p:cNvSpPr txBox="1">
                  <a:spLocks noChangeArrowheads="1"/>
                </p:cNvSpPr>
                <p:nvPr/>
              </p:nvSpPr>
              <p:spPr bwMode="auto">
                <a:xfrm>
                  <a:off x="2896078" y="752816"/>
                  <a:ext cx="2915697" cy="20914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sz="1600">
                      <a:solidFill>
                        <a:schemeClr val="bg1"/>
                      </a:solidFill>
                      <a:latin charset="-122" pitchFamily="2" typeface="造字工房朗宋（非商用）常规体"/>
                      <a:ea charset="-122" pitchFamily="2" typeface="造字工房朗宋（非商用）常规体"/>
                    </a:rPr>
                    <a:t>输入你的标题</a:t>
                  </a:r>
                </a:p>
              </p:txBody>
            </p:sp>
          </p:grpSp>
          <p:sp>
            <p:nvSpPr>
              <p:cNvPr id="135" name="文本框 13"/>
              <p:cNvSpPr txBox="1">
                <a:spLocks noChangeArrowheads="1"/>
              </p:cNvSpPr>
              <p:nvPr/>
            </p:nvSpPr>
            <p:spPr bwMode="auto">
              <a:xfrm>
                <a:off x="6722862" y="2152997"/>
                <a:ext cx="904817" cy="68288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eaLnBrk="1" hangingPunct="1">
                  <a:buFont charset="0" panose="020b0604020202020204" pitchFamily="34" typeface="Arial"/>
                  <a:buNone/>
                </a:pPr>
                <a:r>
                  <a:rPr altLang="zh-CN" lang="en-US" sz="5400">
                    <a:solidFill>
                      <a:srgbClr val="FEFEFE"/>
                    </a:solidFill>
                    <a:latin charset="-122" pitchFamily="2" typeface="造字工房朗宋（非商用）常规体"/>
                    <a:ea charset="-122" pitchFamily="2" typeface="造字工房朗宋（非商用）常规体"/>
                  </a:rPr>
                  <a:t>40%</a:t>
                </a:r>
              </a:p>
            </p:txBody>
          </p:sp>
          <p:sp>
            <p:nvSpPr>
              <p:cNvPr id="136" name="十字形 135"/>
              <p:cNvSpPr/>
              <p:nvPr/>
            </p:nvSpPr>
            <p:spPr>
              <a:xfrm>
                <a:off x="6507163" y="2395319"/>
                <a:ext cx="169862" cy="169862"/>
              </a:xfrm>
              <a:prstGeom prst="plus">
                <a:avLst>
                  <a:gd fmla="val 41380"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solidFill>
                    <a:schemeClr val="bg1"/>
                  </a:solidFill>
                  <a:latin charset="-122" pitchFamily="2" typeface="造字工房朗宋（非商用）常规体"/>
                  <a:ea charset="-122" pitchFamily="2" typeface="造字工房朗宋（非商用）常规体"/>
                </a:endParaRPr>
              </a:p>
            </p:txBody>
          </p:sp>
        </p:grpSp>
      </p:grpSp>
      <p:cxnSp>
        <p:nvCxnSpPr>
          <p:cNvPr id="3" name="直接连接符 2"/>
          <p:cNvCxnSpPr/>
          <p:nvPr/>
        </p:nvCxnSpPr>
        <p:spPr>
          <a:xfrm flipH="1" rot="16741234">
            <a:off x="-427760" y="532144"/>
            <a:ext cx="211002" cy="47805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H="1" rot="16741234">
            <a:off x="-807971" y="343081"/>
            <a:ext cx="425232" cy="243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V="1" rot="16741234">
            <a:off x="-974032" y="-310228"/>
            <a:ext cx="564540" cy="36172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rot="16741234">
            <a:off x="-431625" y="1006295"/>
            <a:ext cx="404755" cy="2665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H="1" rot="16741234">
            <a:off x="-473455" y="1533484"/>
            <a:ext cx="297923" cy="14972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a:stCxn id="30" idx="6"/>
          </p:cNvCxnSpPr>
          <p:nvPr/>
        </p:nvCxnSpPr>
        <p:spPr>
          <a:xfrm flipV="1" rot="16741234">
            <a:off x="-779240" y="3023297"/>
            <a:ext cx="868883" cy="2177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a:stCxn id="34" idx="6"/>
          </p:cNvCxnSpPr>
          <p:nvPr/>
        </p:nvCxnSpPr>
        <p:spPr>
          <a:xfrm rot="16741234">
            <a:off x="-709567" y="3759485"/>
            <a:ext cx="508993" cy="19202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flipV="1" rot="16741234">
            <a:off x="-369298" y="2230762"/>
            <a:ext cx="521979" cy="4500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rot="16741234">
            <a:off x="-202758" y="1752685"/>
            <a:ext cx="270152" cy="4776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rot="16741234">
            <a:off x="-703697" y="1152432"/>
            <a:ext cx="128338" cy="48373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rot="16741234">
            <a:off x="-431625" y="1006295"/>
            <a:ext cx="404755" cy="2665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a:stCxn id="22" idx="2"/>
          </p:cNvCxnSpPr>
          <p:nvPr/>
        </p:nvCxnSpPr>
        <p:spPr>
          <a:xfrm rot="16741234">
            <a:off x="49827" y="-302839"/>
            <a:ext cx="560420" cy="4511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a:endCxn id="22" idx="6"/>
          </p:cNvCxnSpPr>
          <p:nvPr/>
        </p:nvCxnSpPr>
        <p:spPr>
          <a:xfrm flipV="1" rot="16741234">
            <a:off x="270294" y="70328"/>
            <a:ext cx="366063" cy="47270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flipV="1" rot="16741234">
            <a:off x="38597" y="406000"/>
            <a:ext cx="505327" cy="65844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rot="16741234">
            <a:off x="-1492401" y="2075316"/>
            <a:ext cx="486266" cy="308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rot="16741234">
            <a:off x="-1328075" y="2392024"/>
            <a:ext cx="418126" cy="3586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rot="16741234">
            <a:off x="-1190504" y="1561776"/>
            <a:ext cx="347450" cy="14847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椭圆 19"/>
          <p:cNvSpPr/>
          <p:nvPr/>
        </p:nvSpPr>
        <p:spPr>
          <a:xfrm flipH="1" rot="16741234">
            <a:off x="-877571" y="-557765"/>
            <a:ext cx="122016" cy="122016"/>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21" name="椭圆 20"/>
          <p:cNvSpPr/>
          <p:nvPr/>
        </p:nvSpPr>
        <p:spPr>
          <a:xfrm flipH="1" rot="16741234">
            <a:off x="-630900" y="73044"/>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椭圆 21"/>
          <p:cNvSpPr/>
          <p:nvPr/>
        </p:nvSpPr>
        <p:spPr>
          <a:xfrm flipH="1" rot="16741234">
            <a:off x="207646" y="-7674"/>
            <a:ext cx="97129" cy="97129"/>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23" name="椭圆 22"/>
          <p:cNvSpPr/>
          <p:nvPr/>
        </p:nvSpPr>
        <p:spPr>
          <a:xfrm flipH="1" rot="16741234">
            <a:off x="-638639" y="519120"/>
            <a:ext cx="122016" cy="122016"/>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24" name="椭圆 23"/>
          <p:cNvSpPr/>
          <p:nvPr/>
        </p:nvSpPr>
        <p:spPr>
          <a:xfrm flipH="1" rot="16741234">
            <a:off x="369962" y="-627699"/>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椭圆 24"/>
          <p:cNvSpPr/>
          <p:nvPr/>
        </p:nvSpPr>
        <p:spPr>
          <a:xfrm flipH="1" rot="16741234">
            <a:off x="-957173" y="1379546"/>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椭圆 25"/>
          <p:cNvSpPr/>
          <p:nvPr/>
        </p:nvSpPr>
        <p:spPr>
          <a:xfrm flipH="1" rot="16741234">
            <a:off x="607514" y="491659"/>
            <a:ext cx="118686" cy="118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椭圆 26"/>
          <p:cNvSpPr/>
          <p:nvPr/>
        </p:nvSpPr>
        <p:spPr>
          <a:xfrm flipH="1" rot="16741234">
            <a:off x="-154370" y="883701"/>
            <a:ext cx="170065" cy="1700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椭圆 27"/>
          <p:cNvSpPr/>
          <p:nvPr/>
        </p:nvSpPr>
        <p:spPr>
          <a:xfrm flipH="1" rot="16741234">
            <a:off x="-854216" y="4373466"/>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椭圆 28"/>
          <p:cNvSpPr/>
          <p:nvPr/>
        </p:nvSpPr>
        <p:spPr>
          <a:xfrm rot="16741234">
            <a:off x="-1124365" y="3181437"/>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椭圆 29"/>
          <p:cNvSpPr/>
          <p:nvPr/>
        </p:nvSpPr>
        <p:spPr>
          <a:xfrm rot="16741234">
            <a:off x="-361546" y="3577732"/>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椭圆 30"/>
          <p:cNvSpPr/>
          <p:nvPr/>
        </p:nvSpPr>
        <p:spPr>
          <a:xfrm rot="16741234">
            <a:off x="-1367918" y="3751326"/>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椭圆 31"/>
          <p:cNvSpPr/>
          <p:nvPr/>
        </p:nvSpPr>
        <p:spPr>
          <a:xfrm rot="16741234">
            <a:off x="-1765537" y="3000622"/>
            <a:ext cx="97129" cy="97129"/>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33" name="椭圆 32"/>
          <p:cNvSpPr/>
          <p:nvPr/>
        </p:nvSpPr>
        <p:spPr>
          <a:xfrm rot="16741234">
            <a:off x="-999833" y="2794323"/>
            <a:ext cx="122016" cy="12201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椭圆 33"/>
          <p:cNvSpPr/>
          <p:nvPr/>
        </p:nvSpPr>
        <p:spPr>
          <a:xfrm rot="16741234">
            <a:off x="-660370" y="4091038"/>
            <a:ext cx="122016" cy="122016"/>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35" name="椭圆 34"/>
          <p:cNvSpPr/>
          <p:nvPr/>
        </p:nvSpPr>
        <p:spPr>
          <a:xfrm rot="16741234">
            <a:off x="-1205197" y="1775916"/>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椭圆 35"/>
          <p:cNvSpPr/>
          <p:nvPr/>
        </p:nvSpPr>
        <p:spPr>
          <a:xfrm rot="16741234">
            <a:off x="-1346895" y="2241562"/>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椭圆 36"/>
          <p:cNvSpPr/>
          <p:nvPr/>
        </p:nvSpPr>
        <p:spPr>
          <a:xfrm rot="16741234">
            <a:off x="127001" y="2153123"/>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椭圆 37"/>
          <p:cNvSpPr/>
          <p:nvPr/>
        </p:nvSpPr>
        <p:spPr>
          <a:xfrm rot="16741234">
            <a:off x="-578332" y="2128165"/>
            <a:ext cx="128800" cy="1288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椭圆 38"/>
          <p:cNvSpPr/>
          <p:nvPr/>
        </p:nvSpPr>
        <p:spPr>
          <a:xfrm rot="16741234">
            <a:off x="-420204" y="2558218"/>
            <a:ext cx="170065" cy="1700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椭圆 39"/>
          <p:cNvSpPr/>
          <p:nvPr/>
        </p:nvSpPr>
        <p:spPr>
          <a:xfrm flipH="1" rot="16741234">
            <a:off x="-388171" y="1704663"/>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椭圆 40"/>
          <p:cNvSpPr/>
          <p:nvPr/>
        </p:nvSpPr>
        <p:spPr>
          <a:xfrm flipH="1" rot="16741234">
            <a:off x="-444986" y="1280839"/>
            <a:ext cx="145836" cy="145836"/>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椭圆 41"/>
          <p:cNvSpPr/>
          <p:nvPr/>
        </p:nvSpPr>
        <p:spPr>
          <a:xfrm flipH="1" rot="16741234">
            <a:off x="855359" y="43051"/>
            <a:ext cx="122016" cy="122016"/>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43" name="椭圆 42"/>
          <p:cNvSpPr/>
          <p:nvPr/>
        </p:nvSpPr>
        <p:spPr>
          <a:xfrm flipH="1" rot="16741234">
            <a:off x="688686" y="1154145"/>
            <a:ext cx="105246" cy="105246"/>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44" name="椭圆 43"/>
          <p:cNvSpPr/>
          <p:nvPr/>
        </p:nvSpPr>
        <p:spPr>
          <a:xfrm flipH="1" rot="16741234">
            <a:off x="230973" y="1498197"/>
            <a:ext cx="97129" cy="97129"/>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45" name="椭圆 44"/>
          <p:cNvSpPr/>
          <p:nvPr/>
        </p:nvSpPr>
        <p:spPr>
          <a:xfrm flipH="1" rot="16741234">
            <a:off x="884704" y="733988"/>
            <a:ext cx="170065" cy="1700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 name="椭圆 45"/>
          <p:cNvSpPr/>
          <p:nvPr/>
        </p:nvSpPr>
        <p:spPr>
          <a:xfrm rot="16741234">
            <a:off x="456716" y="2615353"/>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7" name="椭圆 46"/>
          <p:cNvSpPr/>
          <p:nvPr/>
        </p:nvSpPr>
        <p:spPr>
          <a:xfrm rot="16741234">
            <a:off x="176114" y="3209099"/>
            <a:ext cx="118686" cy="118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8" name="椭圆 47"/>
          <p:cNvSpPr/>
          <p:nvPr/>
        </p:nvSpPr>
        <p:spPr>
          <a:xfrm rot="16741234">
            <a:off x="-98522" y="3918585"/>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9" name="椭圆 48"/>
          <p:cNvSpPr/>
          <p:nvPr/>
        </p:nvSpPr>
        <p:spPr>
          <a:xfrm rot="16741234">
            <a:off x="-153704" y="3092241"/>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0" name="椭圆 49"/>
          <p:cNvSpPr/>
          <p:nvPr/>
        </p:nvSpPr>
        <p:spPr>
          <a:xfrm flipH="1" rot="16741234">
            <a:off x="700402" y="1700624"/>
            <a:ext cx="148893" cy="148893"/>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1" name="椭圆 50"/>
          <p:cNvSpPr/>
          <p:nvPr/>
        </p:nvSpPr>
        <p:spPr>
          <a:xfrm flipH="1" rot="16741234">
            <a:off x="-1046738" y="343070"/>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2" name="椭圆 51"/>
          <p:cNvSpPr/>
          <p:nvPr/>
        </p:nvSpPr>
        <p:spPr>
          <a:xfrm flipH="1" rot="16741234">
            <a:off x="-1142012" y="950979"/>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53" name="组合 52"/>
          <p:cNvGrpSpPr/>
          <p:nvPr/>
        </p:nvGrpSpPr>
        <p:grpSpPr>
          <a:xfrm rot="16741234">
            <a:off x="-2890843" y="1186792"/>
            <a:ext cx="2720838" cy="505942"/>
            <a:chOff x="5233265" y="2334818"/>
            <a:chExt cx="2720838" cy="505942"/>
          </a:xfrm>
        </p:grpSpPr>
        <p:sp>
          <p:nvSpPr>
            <p:cNvPr id="54" name="椭圆 53"/>
            <p:cNvSpPr/>
            <p:nvPr/>
          </p:nvSpPr>
          <p:spPr>
            <a:xfrm flipH="1">
              <a:off x="7856974" y="2607323"/>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5" name="椭圆 54"/>
            <p:cNvSpPr/>
            <p:nvPr/>
          </p:nvSpPr>
          <p:spPr>
            <a:xfrm>
              <a:off x="5233265" y="2735514"/>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6" name="椭圆 55"/>
            <p:cNvSpPr/>
            <p:nvPr/>
          </p:nvSpPr>
          <p:spPr>
            <a:xfrm>
              <a:off x="5596947" y="2508972"/>
              <a:ext cx="122016" cy="12201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7" name="椭圆 56"/>
            <p:cNvSpPr/>
            <p:nvPr/>
          </p:nvSpPr>
          <p:spPr>
            <a:xfrm flipH="1">
              <a:off x="6370598" y="2334818"/>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8" name="椭圆 57"/>
            <p:cNvSpPr/>
            <p:nvPr/>
          </p:nvSpPr>
          <p:spPr>
            <a:xfrm>
              <a:off x="7109056" y="2611432"/>
              <a:ext cx="141849" cy="14184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cxnSp>
        <p:nvCxnSpPr>
          <p:cNvPr id="59" name="直接连接符 58"/>
          <p:cNvCxnSpPr>
            <a:endCxn id="32" idx="3"/>
          </p:cNvCxnSpPr>
          <p:nvPr/>
        </p:nvCxnSpPr>
        <p:spPr>
          <a:xfrm flipV="1" rot="16741234">
            <a:off x="-1822775" y="3203176"/>
            <a:ext cx="610899" cy="44349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a:stCxn id="33" idx="0"/>
            <a:endCxn id="32" idx="5"/>
          </p:cNvCxnSpPr>
          <p:nvPr/>
        </p:nvCxnSpPr>
        <p:spPr>
          <a:xfrm flipH="1" flipV="1" rot="16741234">
            <a:off x="-1477937" y="2611821"/>
            <a:ext cx="279123" cy="64278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1" name="椭圆 60"/>
          <p:cNvSpPr/>
          <p:nvPr/>
        </p:nvSpPr>
        <p:spPr>
          <a:xfrm flipH="1" rot="16741234">
            <a:off x="-136291" y="-1211906"/>
            <a:ext cx="118686" cy="118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2" name="椭圆 61"/>
          <p:cNvSpPr/>
          <p:nvPr/>
        </p:nvSpPr>
        <p:spPr>
          <a:xfrm flipH="1" rot="16741234">
            <a:off x="-197862" y="-571751"/>
            <a:ext cx="175715" cy="175715"/>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3" name="椭圆 62"/>
          <p:cNvSpPr/>
          <p:nvPr/>
        </p:nvSpPr>
        <p:spPr>
          <a:xfrm rot="16741234">
            <a:off x="-484699" y="-1728560"/>
            <a:ext cx="137160" cy="137160"/>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cxnSp>
        <p:nvCxnSpPr>
          <p:cNvPr id="64" name="直接连接符 63"/>
          <p:cNvCxnSpPr/>
          <p:nvPr/>
        </p:nvCxnSpPr>
        <p:spPr>
          <a:xfrm flipH="1" rot="16741234">
            <a:off x="11830204" y="5030430"/>
            <a:ext cx="211002" cy="47805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flipH="1" rot="16741234">
            <a:off x="11449993" y="4841367"/>
            <a:ext cx="425232" cy="243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flipV="1" rot="16741234">
            <a:off x="11283932" y="4188058"/>
            <a:ext cx="564540" cy="36172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rot="16741234">
            <a:off x="11826339" y="5504581"/>
            <a:ext cx="404755" cy="2665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flipH="1" rot="16741234">
            <a:off x="11784509" y="6031770"/>
            <a:ext cx="297923" cy="14972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a:stCxn id="91" idx="6"/>
          </p:cNvCxnSpPr>
          <p:nvPr/>
        </p:nvCxnSpPr>
        <p:spPr>
          <a:xfrm flipV="1" rot="16741234">
            <a:off x="11478724" y="7521583"/>
            <a:ext cx="868883" cy="2177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a:stCxn id="95" idx="6"/>
          </p:cNvCxnSpPr>
          <p:nvPr/>
        </p:nvCxnSpPr>
        <p:spPr>
          <a:xfrm rot="16741234">
            <a:off x="11548397" y="8257771"/>
            <a:ext cx="508993" cy="19202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flipH="1" flipV="1" rot="16741234">
            <a:off x="11888666" y="6729048"/>
            <a:ext cx="521979" cy="4500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V="1" rot="16741234">
            <a:off x="12055206" y="6250971"/>
            <a:ext cx="270152" cy="4776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rot="16741234">
            <a:off x="11554267" y="5650718"/>
            <a:ext cx="128338" cy="48373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rot="16741234">
            <a:off x="11826339" y="5504581"/>
            <a:ext cx="404755" cy="2665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a:stCxn id="83" idx="2"/>
          </p:cNvCxnSpPr>
          <p:nvPr/>
        </p:nvCxnSpPr>
        <p:spPr>
          <a:xfrm rot="16741234">
            <a:off x="12307791" y="4195447"/>
            <a:ext cx="560420" cy="4511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a:endCxn id="83" idx="6"/>
          </p:cNvCxnSpPr>
          <p:nvPr/>
        </p:nvCxnSpPr>
        <p:spPr>
          <a:xfrm flipV="1" rot="16741234">
            <a:off x="12528258" y="4568614"/>
            <a:ext cx="366063" cy="47270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flipH="1" flipV="1" rot="16741234">
            <a:off x="12296561" y="4904286"/>
            <a:ext cx="505327" cy="65844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rot="16741234">
            <a:off x="10765563" y="6573602"/>
            <a:ext cx="486266" cy="308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flipH="1" rot="16741234">
            <a:off x="10929889" y="6890310"/>
            <a:ext cx="418126" cy="3586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rot="16741234">
            <a:off x="11067460" y="6060062"/>
            <a:ext cx="347450" cy="14847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1" name="椭圆 80"/>
          <p:cNvSpPr/>
          <p:nvPr/>
        </p:nvSpPr>
        <p:spPr>
          <a:xfrm flipH="1" rot="16741234">
            <a:off x="11380393" y="3940521"/>
            <a:ext cx="122016" cy="122016"/>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82" name="椭圆 81"/>
          <p:cNvSpPr/>
          <p:nvPr/>
        </p:nvSpPr>
        <p:spPr>
          <a:xfrm flipH="1" rot="16741234">
            <a:off x="11627064" y="4571330"/>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3" name="椭圆 82"/>
          <p:cNvSpPr/>
          <p:nvPr/>
        </p:nvSpPr>
        <p:spPr>
          <a:xfrm flipH="1" rot="16741234">
            <a:off x="12465610" y="4490612"/>
            <a:ext cx="97129" cy="97129"/>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84" name="椭圆 83"/>
          <p:cNvSpPr/>
          <p:nvPr/>
        </p:nvSpPr>
        <p:spPr>
          <a:xfrm flipH="1" rot="16741234">
            <a:off x="11619325" y="5017406"/>
            <a:ext cx="122016" cy="122016"/>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85" name="椭圆 84"/>
          <p:cNvSpPr/>
          <p:nvPr/>
        </p:nvSpPr>
        <p:spPr>
          <a:xfrm flipH="1" rot="16741234">
            <a:off x="12627926" y="3870587"/>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6" name="椭圆 85"/>
          <p:cNvSpPr/>
          <p:nvPr/>
        </p:nvSpPr>
        <p:spPr>
          <a:xfrm flipH="1" rot="16741234">
            <a:off x="11300791" y="5877832"/>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7" name="椭圆 86"/>
          <p:cNvSpPr/>
          <p:nvPr/>
        </p:nvSpPr>
        <p:spPr>
          <a:xfrm flipH="1" rot="16741234">
            <a:off x="12865478" y="4989945"/>
            <a:ext cx="118686" cy="118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8" name="椭圆 87"/>
          <p:cNvSpPr/>
          <p:nvPr/>
        </p:nvSpPr>
        <p:spPr>
          <a:xfrm flipH="1" rot="16741234">
            <a:off x="12103594" y="5381987"/>
            <a:ext cx="170065" cy="1700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9" name="椭圆 88"/>
          <p:cNvSpPr/>
          <p:nvPr/>
        </p:nvSpPr>
        <p:spPr>
          <a:xfrm flipH="1" rot="16741234">
            <a:off x="11403748" y="8871752"/>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0" name="椭圆 89"/>
          <p:cNvSpPr/>
          <p:nvPr/>
        </p:nvSpPr>
        <p:spPr>
          <a:xfrm rot="16741234">
            <a:off x="11133599" y="7679723"/>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1" name="椭圆 90"/>
          <p:cNvSpPr/>
          <p:nvPr/>
        </p:nvSpPr>
        <p:spPr>
          <a:xfrm rot="16741234">
            <a:off x="11896418" y="8076018"/>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2" name="椭圆 91"/>
          <p:cNvSpPr/>
          <p:nvPr/>
        </p:nvSpPr>
        <p:spPr>
          <a:xfrm rot="16741234">
            <a:off x="10890046" y="8249612"/>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3" name="椭圆 92"/>
          <p:cNvSpPr/>
          <p:nvPr/>
        </p:nvSpPr>
        <p:spPr>
          <a:xfrm rot="16741234">
            <a:off x="10492427" y="7498908"/>
            <a:ext cx="97129" cy="97129"/>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94" name="椭圆 93"/>
          <p:cNvSpPr/>
          <p:nvPr/>
        </p:nvSpPr>
        <p:spPr>
          <a:xfrm rot="16741234">
            <a:off x="11258131" y="7292609"/>
            <a:ext cx="122016" cy="12201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5" name="椭圆 94"/>
          <p:cNvSpPr/>
          <p:nvPr/>
        </p:nvSpPr>
        <p:spPr>
          <a:xfrm rot="16741234">
            <a:off x="11597594" y="8589324"/>
            <a:ext cx="122016" cy="122016"/>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96" name="椭圆 95"/>
          <p:cNvSpPr/>
          <p:nvPr/>
        </p:nvSpPr>
        <p:spPr>
          <a:xfrm rot="16741234">
            <a:off x="11052767" y="6274202"/>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7" name="椭圆 96"/>
          <p:cNvSpPr/>
          <p:nvPr/>
        </p:nvSpPr>
        <p:spPr>
          <a:xfrm rot="16741234">
            <a:off x="10911069" y="6739848"/>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8" name="椭圆 97"/>
          <p:cNvSpPr/>
          <p:nvPr/>
        </p:nvSpPr>
        <p:spPr>
          <a:xfrm rot="16741234">
            <a:off x="12384965" y="6651409"/>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9" name="椭圆 98"/>
          <p:cNvSpPr/>
          <p:nvPr/>
        </p:nvSpPr>
        <p:spPr>
          <a:xfrm rot="16741234">
            <a:off x="11679632" y="6626451"/>
            <a:ext cx="128800" cy="1288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0" name="椭圆 99"/>
          <p:cNvSpPr/>
          <p:nvPr/>
        </p:nvSpPr>
        <p:spPr>
          <a:xfrm rot="16741234">
            <a:off x="11837760" y="7056504"/>
            <a:ext cx="170065" cy="1700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1" name="椭圆 100"/>
          <p:cNvSpPr/>
          <p:nvPr/>
        </p:nvSpPr>
        <p:spPr>
          <a:xfrm flipH="1" rot="16741234">
            <a:off x="11869793" y="6202949"/>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2" name="椭圆 101"/>
          <p:cNvSpPr/>
          <p:nvPr/>
        </p:nvSpPr>
        <p:spPr>
          <a:xfrm flipH="1" rot="16741234">
            <a:off x="11812978" y="5779125"/>
            <a:ext cx="145836" cy="145836"/>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3" name="椭圆 102"/>
          <p:cNvSpPr/>
          <p:nvPr/>
        </p:nvSpPr>
        <p:spPr>
          <a:xfrm flipH="1" rot="16741234">
            <a:off x="13113324" y="4541337"/>
            <a:ext cx="122016" cy="122016"/>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104" name="椭圆 103"/>
          <p:cNvSpPr/>
          <p:nvPr/>
        </p:nvSpPr>
        <p:spPr>
          <a:xfrm flipH="1" rot="16741234">
            <a:off x="12946650" y="5652431"/>
            <a:ext cx="105246" cy="105246"/>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105" name="椭圆 104"/>
          <p:cNvSpPr/>
          <p:nvPr/>
        </p:nvSpPr>
        <p:spPr>
          <a:xfrm flipH="1" rot="16741234">
            <a:off x="12488937" y="5996483"/>
            <a:ext cx="97129" cy="97129"/>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106" name="椭圆 105"/>
          <p:cNvSpPr/>
          <p:nvPr/>
        </p:nvSpPr>
        <p:spPr>
          <a:xfrm flipH="1" rot="16741234">
            <a:off x="13142668" y="5232274"/>
            <a:ext cx="170065" cy="1700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7" name="椭圆 106"/>
          <p:cNvSpPr/>
          <p:nvPr/>
        </p:nvSpPr>
        <p:spPr>
          <a:xfrm rot="16741234">
            <a:off x="12714680" y="7113639"/>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8" name="椭圆 107"/>
          <p:cNvSpPr/>
          <p:nvPr/>
        </p:nvSpPr>
        <p:spPr>
          <a:xfrm rot="16741234">
            <a:off x="12434078" y="7707385"/>
            <a:ext cx="118686" cy="118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9" name="椭圆 108"/>
          <p:cNvSpPr/>
          <p:nvPr/>
        </p:nvSpPr>
        <p:spPr>
          <a:xfrm rot="16741234">
            <a:off x="12159442" y="8416871"/>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0" name="椭圆 109"/>
          <p:cNvSpPr/>
          <p:nvPr/>
        </p:nvSpPr>
        <p:spPr>
          <a:xfrm rot="16741234">
            <a:off x="12104260" y="7590527"/>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1" name="椭圆 110"/>
          <p:cNvSpPr/>
          <p:nvPr/>
        </p:nvSpPr>
        <p:spPr>
          <a:xfrm flipH="1" rot="16741234">
            <a:off x="12958366" y="6198910"/>
            <a:ext cx="148893" cy="148893"/>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2" name="椭圆 111"/>
          <p:cNvSpPr/>
          <p:nvPr/>
        </p:nvSpPr>
        <p:spPr>
          <a:xfrm flipH="1" rot="16741234">
            <a:off x="11211226" y="4841356"/>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3" name="椭圆 112"/>
          <p:cNvSpPr/>
          <p:nvPr/>
        </p:nvSpPr>
        <p:spPr>
          <a:xfrm flipH="1" rot="16741234">
            <a:off x="11115952" y="5449265"/>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14" name="组合 113"/>
          <p:cNvGrpSpPr/>
          <p:nvPr/>
        </p:nvGrpSpPr>
        <p:grpSpPr>
          <a:xfrm rot="16741234">
            <a:off x="9367121" y="5685078"/>
            <a:ext cx="2720838" cy="505942"/>
            <a:chOff x="5233265" y="2334818"/>
            <a:chExt cx="2720838" cy="505942"/>
          </a:xfrm>
        </p:grpSpPr>
        <p:sp>
          <p:nvSpPr>
            <p:cNvPr id="115" name="椭圆 114"/>
            <p:cNvSpPr/>
            <p:nvPr/>
          </p:nvSpPr>
          <p:spPr>
            <a:xfrm flipH="1">
              <a:off x="7856974" y="2607323"/>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6" name="椭圆 115"/>
            <p:cNvSpPr/>
            <p:nvPr/>
          </p:nvSpPr>
          <p:spPr>
            <a:xfrm>
              <a:off x="5233265" y="2735514"/>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7" name="椭圆 116"/>
            <p:cNvSpPr/>
            <p:nvPr/>
          </p:nvSpPr>
          <p:spPr>
            <a:xfrm>
              <a:off x="5596947" y="2508972"/>
              <a:ext cx="122016" cy="12201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8" name="椭圆 117"/>
            <p:cNvSpPr/>
            <p:nvPr/>
          </p:nvSpPr>
          <p:spPr>
            <a:xfrm flipH="1">
              <a:off x="6370598" y="2334818"/>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9" name="椭圆 118"/>
            <p:cNvSpPr/>
            <p:nvPr/>
          </p:nvSpPr>
          <p:spPr>
            <a:xfrm>
              <a:off x="7109056" y="2611432"/>
              <a:ext cx="141849" cy="14184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cxnSp>
        <p:nvCxnSpPr>
          <p:cNvPr id="120" name="直接连接符 119"/>
          <p:cNvCxnSpPr>
            <a:endCxn id="93" idx="3"/>
          </p:cNvCxnSpPr>
          <p:nvPr/>
        </p:nvCxnSpPr>
        <p:spPr>
          <a:xfrm flipV="1" rot="16741234">
            <a:off x="10435189" y="7701462"/>
            <a:ext cx="610899" cy="44349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1" name="直接连接符 120"/>
          <p:cNvCxnSpPr>
            <a:stCxn id="94" idx="0"/>
            <a:endCxn id="93" idx="5"/>
          </p:cNvCxnSpPr>
          <p:nvPr/>
        </p:nvCxnSpPr>
        <p:spPr>
          <a:xfrm flipH="1" flipV="1" rot="16741234">
            <a:off x="10780027" y="7110107"/>
            <a:ext cx="279123" cy="64278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2" name="椭圆 121"/>
          <p:cNvSpPr/>
          <p:nvPr/>
        </p:nvSpPr>
        <p:spPr>
          <a:xfrm flipH="1" rot="16741234">
            <a:off x="12121673" y="3286380"/>
            <a:ext cx="118686" cy="118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3" name="椭圆 122"/>
          <p:cNvSpPr/>
          <p:nvPr/>
        </p:nvSpPr>
        <p:spPr>
          <a:xfrm flipH="1" rot="16741234">
            <a:off x="12060102" y="3926535"/>
            <a:ext cx="175715" cy="175715"/>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4" name="椭圆 123"/>
          <p:cNvSpPr/>
          <p:nvPr/>
        </p:nvSpPr>
        <p:spPr>
          <a:xfrm rot="16741234">
            <a:off x="11773265" y="2769726"/>
            <a:ext cx="137160" cy="137160"/>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125" name="文本框 124"/>
          <p:cNvSpPr txBox="1"/>
          <p:nvPr/>
        </p:nvSpPr>
        <p:spPr>
          <a:xfrm>
            <a:off x="10724437" y="-3061"/>
            <a:ext cx="1040590" cy="1005840"/>
          </a:xfrm>
          <a:prstGeom prst="rect">
            <a:avLst/>
          </a:prstGeom>
          <a:noFill/>
        </p:spPr>
        <p:txBody>
          <a:bodyPr rtlCol="0" wrap="square">
            <a:spAutoFit/>
          </a:bodyPr>
          <a:lstStyle>
            <a:defPPr>
              <a:defRPr lang="zh-CN"/>
            </a:defPPr>
            <a:lvl1pPr algn="just">
              <a:defRPr sz="9600">
                <a:solidFill>
                  <a:schemeClr val="tx1">
                    <a:lumMod val="75000"/>
                    <a:lumOff val="25000"/>
                  </a:schemeClr>
                </a:solidFill>
                <a:latin charset="-79" panose="02010803020104030203" pitchFamily="2" typeface="Aharoni"/>
                <a:ea charset="-122" panose="02010601030101010101" pitchFamily="2" typeface="LiHei Pro"/>
                <a:cs charset="-79" panose="02010803020104030203" pitchFamily="2" typeface="Aharoni"/>
              </a:defRPr>
            </a:lvl1pPr>
          </a:lstStyle>
          <a:p>
            <a:r>
              <a:rPr altLang="zh-CN" lang="en-US" smtClean="0" sz="6000">
                <a:solidFill>
                  <a:schemeClr val="tx1"/>
                </a:solidFill>
                <a:latin typeface="+mn-lt"/>
              </a:rPr>
              <a:t>04</a:t>
            </a:r>
          </a:p>
        </p:txBody>
      </p:sp>
      <p:cxnSp>
        <p:nvCxnSpPr>
          <p:cNvPr id="126" name="直接连接符 125"/>
          <p:cNvCxnSpPr/>
          <p:nvPr/>
        </p:nvCxnSpPr>
        <p:spPr>
          <a:xfrm flipH="1">
            <a:off x="11439281" y="578463"/>
            <a:ext cx="452746" cy="434139"/>
          </a:xfrm>
          <a:prstGeom prst="line">
            <a:avLst/>
          </a:prstGeom>
          <a:ln cap="rnd" w="158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131881355"/>
      </p:ext>
    </p:extLst>
  </p:cSld>
  <p:clrMapOvr>
    <a:masterClrMapping/>
  </p:clrMapOvr>
  <mc:AlternateContent>
    <mc:Choice Requires="p14">
      <p:transition advClick="0" p14:dur="1500" spd="slow">
        <p:random/>
      </p:transition>
    </mc:Choice>
    <mc:Fallback>
      <p:transition advClick="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31" presetSubtype="0">
                                  <p:stCondLst>
                                    <p:cond delay="500"/>
                                  </p:stCondLst>
                                  <p:childTnLst>
                                    <p:set>
                                      <p:cBhvr>
                                        <p:cTn dur="1" fill="hold" id="6">
                                          <p:stCondLst>
                                            <p:cond delay="0"/>
                                          </p:stCondLst>
                                        </p:cTn>
                                        <p:tgtEl>
                                          <p:spTgt spid="3"/>
                                        </p:tgtEl>
                                        <p:attrNameLst>
                                          <p:attrName>style.visibility</p:attrName>
                                        </p:attrNameLst>
                                      </p:cBhvr>
                                      <p:to>
                                        <p:strVal val="visible"/>
                                      </p:to>
                                    </p:set>
                                    <p:anim calcmode="lin" valueType="num">
                                      <p:cBhvr>
                                        <p:cTn dur="1000" fill="hold" id="7"/>
                                        <p:tgtEl>
                                          <p:spTgt spid="3"/>
                                        </p:tgtEl>
                                        <p:attrNameLst>
                                          <p:attrName>ppt_w</p:attrName>
                                        </p:attrNameLst>
                                      </p:cBhvr>
                                      <p:tavLst>
                                        <p:tav tm="0">
                                          <p:val>
                                            <p:fltVal val="0"/>
                                          </p:val>
                                        </p:tav>
                                        <p:tav tm="100000">
                                          <p:val>
                                            <p:strVal val="#ppt_w"/>
                                          </p:val>
                                        </p:tav>
                                      </p:tavLst>
                                    </p:anim>
                                    <p:anim calcmode="lin" valueType="num">
                                      <p:cBhvr>
                                        <p:cTn dur="1000" fill="hold" id="8"/>
                                        <p:tgtEl>
                                          <p:spTgt spid="3"/>
                                        </p:tgtEl>
                                        <p:attrNameLst>
                                          <p:attrName>ppt_h</p:attrName>
                                        </p:attrNameLst>
                                      </p:cBhvr>
                                      <p:tavLst>
                                        <p:tav tm="0">
                                          <p:val>
                                            <p:fltVal val="0"/>
                                          </p:val>
                                        </p:tav>
                                        <p:tav tm="100000">
                                          <p:val>
                                            <p:strVal val="#ppt_h"/>
                                          </p:val>
                                        </p:tav>
                                      </p:tavLst>
                                    </p:anim>
                                    <p:anim calcmode="lin" valueType="num">
                                      <p:cBhvr>
                                        <p:cTn dur="1000" fill="hold" id="9"/>
                                        <p:tgtEl>
                                          <p:spTgt spid="3"/>
                                        </p:tgtEl>
                                        <p:attrNameLst>
                                          <p:attrName>style.rotation</p:attrName>
                                        </p:attrNameLst>
                                      </p:cBhvr>
                                      <p:tavLst>
                                        <p:tav tm="0">
                                          <p:val>
                                            <p:fltVal val="90"/>
                                          </p:val>
                                        </p:tav>
                                        <p:tav tm="100000">
                                          <p:val>
                                            <p:fltVal val="0"/>
                                          </p:val>
                                        </p:tav>
                                      </p:tavLst>
                                    </p:anim>
                                    <p:animEffect filter="fade" transition="in">
                                      <p:cBhvr>
                                        <p:cTn dur="1000" id="10"/>
                                        <p:tgtEl>
                                          <p:spTgt spid="3"/>
                                        </p:tgtEl>
                                      </p:cBhvr>
                                    </p:animEffect>
                                  </p:childTnLst>
                                </p:cTn>
                              </p:par>
                              <p:par>
                                <p:cTn fill="hold" id="11" nodeType="withEffect" presetClass="entr" presetID="31" presetSubtype="0">
                                  <p:stCondLst>
                                    <p:cond delay="500"/>
                                  </p:stCondLst>
                                  <p:childTnLst>
                                    <p:set>
                                      <p:cBhvr>
                                        <p:cTn dur="1" fill="hold" id="12">
                                          <p:stCondLst>
                                            <p:cond delay="0"/>
                                          </p:stCondLst>
                                        </p:cTn>
                                        <p:tgtEl>
                                          <p:spTgt spid="4"/>
                                        </p:tgtEl>
                                        <p:attrNameLst>
                                          <p:attrName>style.visibility</p:attrName>
                                        </p:attrNameLst>
                                      </p:cBhvr>
                                      <p:to>
                                        <p:strVal val="visible"/>
                                      </p:to>
                                    </p:set>
                                    <p:anim calcmode="lin" valueType="num">
                                      <p:cBhvr>
                                        <p:cTn dur="1000" fill="hold" id="13"/>
                                        <p:tgtEl>
                                          <p:spTgt spid="4"/>
                                        </p:tgtEl>
                                        <p:attrNameLst>
                                          <p:attrName>ppt_w</p:attrName>
                                        </p:attrNameLst>
                                      </p:cBhvr>
                                      <p:tavLst>
                                        <p:tav tm="0">
                                          <p:val>
                                            <p:fltVal val="0"/>
                                          </p:val>
                                        </p:tav>
                                        <p:tav tm="100000">
                                          <p:val>
                                            <p:strVal val="#ppt_w"/>
                                          </p:val>
                                        </p:tav>
                                      </p:tavLst>
                                    </p:anim>
                                    <p:anim calcmode="lin" valueType="num">
                                      <p:cBhvr>
                                        <p:cTn dur="1000" fill="hold" id="14"/>
                                        <p:tgtEl>
                                          <p:spTgt spid="4"/>
                                        </p:tgtEl>
                                        <p:attrNameLst>
                                          <p:attrName>ppt_h</p:attrName>
                                        </p:attrNameLst>
                                      </p:cBhvr>
                                      <p:tavLst>
                                        <p:tav tm="0">
                                          <p:val>
                                            <p:fltVal val="0"/>
                                          </p:val>
                                        </p:tav>
                                        <p:tav tm="100000">
                                          <p:val>
                                            <p:strVal val="#ppt_h"/>
                                          </p:val>
                                        </p:tav>
                                      </p:tavLst>
                                    </p:anim>
                                    <p:anim calcmode="lin" valueType="num">
                                      <p:cBhvr>
                                        <p:cTn dur="1000" fill="hold" id="15"/>
                                        <p:tgtEl>
                                          <p:spTgt spid="4"/>
                                        </p:tgtEl>
                                        <p:attrNameLst>
                                          <p:attrName>style.rotation</p:attrName>
                                        </p:attrNameLst>
                                      </p:cBhvr>
                                      <p:tavLst>
                                        <p:tav tm="0">
                                          <p:val>
                                            <p:fltVal val="90"/>
                                          </p:val>
                                        </p:tav>
                                        <p:tav tm="100000">
                                          <p:val>
                                            <p:fltVal val="0"/>
                                          </p:val>
                                        </p:tav>
                                      </p:tavLst>
                                    </p:anim>
                                    <p:animEffect filter="fade" transition="in">
                                      <p:cBhvr>
                                        <p:cTn dur="1000" id="16"/>
                                        <p:tgtEl>
                                          <p:spTgt spid="4"/>
                                        </p:tgtEl>
                                      </p:cBhvr>
                                    </p:animEffect>
                                  </p:childTnLst>
                                </p:cTn>
                              </p:par>
                              <p:par>
                                <p:cTn fill="hold" id="17" nodeType="withEffect" presetClass="entr" presetID="31" presetSubtype="0">
                                  <p:stCondLst>
                                    <p:cond delay="500"/>
                                  </p:stCondLst>
                                  <p:childTnLst>
                                    <p:set>
                                      <p:cBhvr>
                                        <p:cTn dur="1" fill="hold" id="18">
                                          <p:stCondLst>
                                            <p:cond delay="0"/>
                                          </p:stCondLst>
                                        </p:cTn>
                                        <p:tgtEl>
                                          <p:spTgt spid="5"/>
                                        </p:tgtEl>
                                        <p:attrNameLst>
                                          <p:attrName>style.visibility</p:attrName>
                                        </p:attrNameLst>
                                      </p:cBhvr>
                                      <p:to>
                                        <p:strVal val="visible"/>
                                      </p:to>
                                    </p:set>
                                    <p:anim calcmode="lin" valueType="num">
                                      <p:cBhvr>
                                        <p:cTn dur="1000" fill="hold" id="19"/>
                                        <p:tgtEl>
                                          <p:spTgt spid="5"/>
                                        </p:tgtEl>
                                        <p:attrNameLst>
                                          <p:attrName>ppt_w</p:attrName>
                                        </p:attrNameLst>
                                      </p:cBhvr>
                                      <p:tavLst>
                                        <p:tav tm="0">
                                          <p:val>
                                            <p:fltVal val="0"/>
                                          </p:val>
                                        </p:tav>
                                        <p:tav tm="100000">
                                          <p:val>
                                            <p:strVal val="#ppt_w"/>
                                          </p:val>
                                        </p:tav>
                                      </p:tavLst>
                                    </p:anim>
                                    <p:anim calcmode="lin" valueType="num">
                                      <p:cBhvr>
                                        <p:cTn dur="1000" fill="hold" id="20"/>
                                        <p:tgtEl>
                                          <p:spTgt spid="5"/>
                                        </p:tgtEl>
                                        <p:attrNameLst>
                                          <p:attrName>ppt_h</p:attrName>
                                        </p:attrNameLst>
                                      </p:cBhvr>
                                      <p:tavLst>
                                        <p:tav tm="0">
                                          <p:val>
                                            <p:fltVal val="0"/>
                                          </p:val>
                                        </p:tav>
                                        <p:tav tm="100000">
                                          <p:val>
                                            <p:strVal val="#ppt_h"/>
                                          </p:val>
                                        </p:tav>
                                      </p:tavLst>
                                    </p:anim>
                                    <p:anim calcmode="lin" valueType="num">
                                      <p:cBhvr>
                                        <p:cTn dur="1000" fill="hold" id="21"/>
                                        <p:tgtEl>
                                          <p:spTgt spid="5"/>
                                        </p:tgtEl>
                                        <p:attrNameLst>
                                          <p:attrName>style.rotation</p:attrName>
                                        </p:attrNameLst>
                                      </p:cBhvr>
                                      <p:tavLst>
                                        <p:tav tm="0">
                                          <p:val>
                                            <p:fltVal val="90"/>
                                          </p:val>
                                        </p:tav>
                                        <p:tav tm="100000">
                                          <p:val>
                                            <p:fltVal val="0"/>
                                          </p:val>
                                        </p:tav>
                                      </p:tavLst>
                                    </p:anim>
                                    <p:animEffect filter="fade" transition="in">
                                      <p:cBhvr>
                                        <p:cTn dur="1000" id="22"/>
                                        <p:tgtEl>
                                          <p:spTgt spid="5"/>
                                        </p:tgtEl>
                                      </p:cBhvr>
                                    </p:animEffect>
                                  </p:childTnLst>
                                </p:cTn>
                              </p:par>
                              <p:par>
                                <p:cTn fill="hold" id="23" nodeType="withEffect" presetClass="entr" presetID="31" presetSubtype="0">
                                  <p:stCondLst>
                                    <p:cond delay="500"/>
                                  </p:stCondLst>
                                  <p:childTnLst>
                                    <p:set>
                                      <p:cBhvr>
                                        <p:cTn dur="1" fill="hold" id="24">
                                          <p:stCondLst>
                                            <p:cond delay="0"/>
                                          </p:stCondLst>
                                        </p:cTn>
                                        <p:tgtEl>
                                          <p:spTgt spid="6"/>
                                        </p:tgtEl>
                                        <p:attrNameLst>
                                          <p:attrName>style.visibility</p:attrName>
                                        </p:attrNameLst>
                                      </p:cBhvr>
                                      <p:to>
                                        <p:strVal val="visible"/>
                                      </p:to>
                                    </p:set>
                                    <p:anim calcmode="lin" valueType="num">
                                      <p:cBhvr>
                                        <p:cTn dur="1000" fill="hold" id="25"/>
                                        <p:tgtEl>
                                          <p:spTgt spid="6"/>
                                        </p:tgtEl>
                                        <p:attrNameLst>
                                          <p:attrName>ppt_w</p:attrName>
                                        </p:attrNameLst>
                                      </p:cBhvr>
                                      <p:tavLst>
                                        <p:tav tm="0">
                                          <p:val>
                                            <p:fltVal val="0"/>
                                          </p:val>
                                        </p:tav>
                                        <p:tav tm="100000">
                                          <p:val>
                                            <p:strVal val="#ppt_w"/>
                                          </p:val>
                                        </p:tav>
                                      </p:tavLst>
                                    </p:anim>
                                    <p:anim calcmode="lin" valueType="num">
                                      <p:cBhvr>
                                        <p:cTn dur="1000" fill="hold" id="26"/>
                                        <p:tgtEl>
                                          <p:spTgt spid="6"/>
                                        </p:tgtEl>
                                        <p:attrNameLst>
                                          <p:attrName>ppt_h</p:attrName>
                                        </p:attrNameLst>
                                      </p:cBhvr>
                                      <p:tavLst>
                                        <p:tav tm="0">
                                          <p:val>
                                            <p:fltVal val="0"/>
                                          </p:val>
                                        </p:tav>
                                        <p:tav tm="100000">
                                          <p:val>
                                            <p:strVal val="#ppt_h"/>
                                          </p:val>
                                        </p:tav>
                                      </p:tavLst>
                                    </p:anim>
                                    <p:anim calcmode="lin" valueType="num">
                                      <p:cBhvr>
                                        <p:cTn dur="1000" fill="hold" id="27"/>
                                        <p:tgtEl>
                                          <p:spTgt spid="6"/>
                                        </p:tgtEl>
                                        <p:attrNameLst>
                                          <p:attrName>style.rotation</p:attrName>
                                        </p:attrNameLst>
                                      </p:cBhvr>
                                      <p:tavLst>
                                        <p:tav tm="0">
                                          <p:val>
                                            <p:fltVal val="90"/>
                                          </p:val>
                                        </p:tav>
                                        <p:tav tm="100000">
                                          <p:val>
                                            <p:fltVal val="0"/>
                                          </p:val>
                                        </p:tav>
                                      </p:tavLst>
                                    </p:anim>
                                    <p:animEffect filter="fade" transition="in">
                                      <p:cBhvr>
                                        <p:cTn dur="1000" id="28"/>
                                        <p:tgtEl>
                                          <p:spTgt spid="6"/>
                                        </p:tgtEl>
                                      </p:cBhvr>
                                    </p:animEffect>
                                  </p:childTnLst>
                                </p:cTn>
                              </p:par>
                              <p:par>
                                <p:cTn fill="hold" id="29" nodeType="withEffect" presetClass="entr" presetID="31" presetSubtype="0">
                                  <p:stCondLst>
                                    <p:cond delay="500"/>
                                  </p:stCondLst>
                                  <p:childTnLst>
                                    <p:set>
                                      <p:cBhvr>
                                        <p:cTn dur="1" fill="hold" id="30">
                                          <p:stCondLst>
                                            <p:cond delay="0"/>
                                          </p:stCondLst>
                                        </p:cTn>
                                        <p:tgtEl>
                                          <p:spTgt spid="7"/>
                                        </p:tgtEl>
                                        <p:attrNameLst>
                                          <p:attrName>style.visibility</p:attrName>
                                        </p:attrNameLst>
                                      </p:cBhvr>
                                      <p:to>
                                        <p:strVal val="visible"/>
                                      </p:to>
                                    </p:set>
                                    <p:anim calcmode="lin" valueType="num">
                                      <p:cBhvr>
                                        <p:cTn dur="1000" fill="hold" id="31"/>
                                        <p:tgtEl>
                                          <p:spTgt spid="7"/>
                                        </p:tgtEl>
                                        <p:attrNameLst>
                                          <p:attrName>ppt_w</p:attrName>
                                        </p:attrNameLst>
                                      </p:cBhvr>
                                      <p:tavLst>
                                        <p:tav tm="0">
                                          <p:val>
                                            <p:fltVal val="0"/>
                                          </p:val>
                                        </p:tav>
                                        <p:tav tm="100000">
                                          <p:val>
                                            <p:strVal val="#ppt_w"/>
                                          </p:val>
                                        </p:tav>
                                      </p:tavLst>
                                    </p:anim>
                                    <p:anim calcmode="lin" valueType="num">
                                      <p:cBhvr>
                                        <p:cTn dur="1000" fill="hold" id="32"/>
                                        <p:tgtEl>
                                          <p:spTgt spid="7"/>
                                        </p:tgtEl>
                                        <p:attrNameLst>
                                          <p:attrName>ppt_h</p:attrName>
                                        </p:attrNameLst>
                                      </p:cBhvr>
                                      <p:tavLst>
                                        <p:tav tm="0">
                                          <p:val>
                                            <p:fltVal val="0"/>
                                          </p:val>
                                        </p:tav>
                                        <p:tav tm="100000">
                                          <p:val>
                                            <p:strVal val="#ppt_h"/>
                                          </p:val>
                                        </p:tav>
                                      </p:tavLst>
                                    </p:anim>
                                    <p:anim calcmode="lin" valueType="num">
                                      <p:cBhvr>
                                        <p:cTn dur="1000" fill="hold" id="33"/>
                                        <p:tgtEl>
                                          <p:spTgt spid="7"/>
                                        </p:tgtEl>
                                        <p:attrNameLst>
                                          <p:attrName>style.rotation</p:attrName>
                                        </p:attrNameLst>
                                      </p:cBhvr>
                                      <p:tavLst>
                                        <p:tav tm="0">
                                          <p:val>
                                            <p:fltVal val="90"/>
                                          </p:val>
                                        </p:tav>
                                        <p:tav tm="100000">
                                          <p:val>
                                            <p:fltVal val="0"/>
                                          </p:val>
                                        </p:tav>
                                      </p:tavLst>
                                    </p:anim>
                                    <p:animEffect filter="fade" transition="in">
                                      <p:cBhvr>
                                        <p:cTn dur="1000" id="34"/>
                                        <p:tgtEl>
                                          <p:spTgt spid="7"/>
                                        </p:tgtEl>
                                      </p:cBhvr>
                                    </p:animEffect>
                                  </p:childTnLst>
                                </p:cTn>
                              </p:par>
                              <p:par>
                                <p:cTn fill="hold" id="35" nodeType="withEffect" presetClass="entr" presetID="31" presetSubtype="0">
                                  <p:stCondLst>
                                    <p:cond delay="500"/>
                                  </p:stCondLst>
                                  <p:childTnLst>
                                    <p:set>
                                      <p:cBhvr>
                                        <p:cTn dur="1" fill="hold" id="36">
                                          <p:stCondLst>
                                            <p:cond delay="0"/>
                                          </p:stCondLst>
                                        </p:cTn>
                                        <p:tgtEl>
                                          <p:spTgt spid="8"/>
                                        </p:tgtEl>
                                        <p:attrNameLst>
                                          <p:attrName>style.visibility</p:attrName>
                                        </p:attrNameLst>
                                      </p:cBhvr>
                                      <p:to>
                                        <p:strVal val="visible"/>
                                      </p:to>
                                    </p:set>
                                    <p:anim calcmode="lin" valueType="num">
                                      <p:cBhvr>
                                        <p:cTn dur="1000" fill="hold" id="37"/>
                                        <p:tgtEl>
                                          <p:spTgt spid="8"/>
                                        </p:tgtEl>
                                        <p:attrNameLst>
                                          <p:attrName>ppt_w</p:attrName>
                                        </p:attrNameLst>
                                      </p:cBhvr>
                                      <p:tavLst>
                                        <p:tav tm="0">
                                          <p:val>
                                            <p:fltVal val="0"/>
                                          </p:val>
                                        </p:tav>
                                        <p:tav tm="100000">
                                          <p:val>
                                            <p:strVal val="#ppt_w"/>
                                          </p:val>
                                        </p:tav>
                                      </p:tavLst>
                                    </p:anim>
                                    <p:anim calcmode="lin" valueType="num">
                                      <p:cBhvr>
                                        <p:cTn dur="1000" fill="hold" id="38"/>
                                        <p:tgtEl>
                                          <p:spTgt spid="8"/>
                                        </p:tgtEl>
                                        <p:attrNameLst>
                                          <p:attrName>ppt_h</p:attrName>
                                        </p:attrNameLst>
                                      </p:cBhvr>
                                      <p:tavLst>
                                        <p:tav tm="0">
                                          <p:val>
                                            <p:fltVal val="0"/>
                                          </p:val>
                                        </p:tav>
                                        <p:tav tm="100000">
                                          <p:val>
                                            <p:strVal val="#ppt_h"/>
                                          </p:val>
                                        </p:tav>
                                      </p:tavLst>
                                    </p:anim>
                                    <p:anim calcmode="lin" valueType="num">
                                      <p:cBhvr>
                                        <p:cTn dur="1000" fill="hold" id="39"/>
                                        <p:tgtEl>
                                          <p:spTgt spid="8"/>
                                        </p:tgtEl>
                                        <p:attrNameLst>
                                          <p:attrName>style.rotation</p:attrName>
                                        </p:attrNameLst>
                                      </p:cBhvr>
                                      <p:tavLst>
                                        <p:tav tm="0">
                                          <p:val>
                                            <p:fltVal val="90"/>
                                          </p:val>
                                        </p:tav>
                                        <p:tav tm="100000">
                                          <p:val>
                                            <p:fltVal val="0"/>
                                          </p:val>
                                        </p:tav>
                                      </p:tavLst>
                                    </p:anim>
                                    <p:animEffect filter="fade" transition="in">
                                      <p:cBhvr>
                                        <p:cTn dur="1000" id="40"/>
                                        <p:tgtEl>
                                          <p:spTgt spid="8"/>
                                        </p:tgtEl>
                                      </p:cBhvr>
                                    </p:animEffect>
                                  </p:childTnLst>
                                </p:cTn>
                              </p:par>
                              <p:par>
                                <p:cTn fill="hold" id="41" nodeType="withEffect" presetClass="entr" presetID="31" presetSubtype="0">
                                  <p:stCondLst>
                                    <p:cond delay="500"/>
                                  </p:stCondLst>
                                  <p:childTnLst>
                                    <p:set>
                                      <p:cBhvr>
                                        <p:cTn dur="1" fill="hold" id="42">
                                          <p:stCondLst>
                                            <p:cond delay="0"/>
                                          </p:stCondLst>
                                        </p:cTn>
                                        <p:tgtEl>
                                          <p:spTgt spid="9"/>
                                        </p:tgtEl>
                                        <p:attrNameLst>
                                          <p:attrName>style.visibility</p:attrName>
                                        </p:attrNameLst>
                                      </p:cBhvr>
                                      <p:to>
                                        <p:strVal val="visible"/>
                                      </p:to>
                                    </p:set>
                                    <p:anim calcmode="lin" valueType="num">
                                      <p:cBhvr>
                                        <p:cTn dur="1000" fill="hold" id="43"/>
                                        <p:tgtEl>
                                          <p:spTgt spid="9"/>
                                        </p:tgtEl>
                                        <p:attrNameLst>
                                          <p:attrName>ppt_w</p:attrName>
                                        </p:attrNameLst>
                                      </p:cBhvr>
                                      <p:tavLst>
                                        <p:tav tm="0">
                                          <p:val>
                                            <p:fltVal val="0"/>
                                          </p:val>
                                        </p:tav>
                                        <p:tav tm="100000">
                                          <p:val>
                                            <p:strVal val="#ppt_w"/>
                                          </p:val>
                                        </p:tav>
                                      </p:tavLst>
                                    </p:anim>
                                    <p:anim calcmode="lin" valueType="num">
                                      <p:cBhvr>
                                        <p:cTn dur="1000" fill="hold" id="44"/>
                                        <p:tgtEl>
                                          <p:spTgt spid="9"/>
                                        </p:tgtEl>
                                        <p:attrNameLst>
                                          <p:attrName>ppt_h</p:attrName>
                                        </p:attrNameLst>
                                      </p:cBhvr>
                                      <p:tavLst>
                                        <p:tav tm="0">
                                          <p:val>
                                            <p:fltVal val="0"/>
                                          </p:val>
                                        </p:tav>
                                        <p:tav tm="100000">
                                          <p:val>
                                            <p:strVal val="#ppt_h"/>
                                          </p:val>
                                        </p:tav>
                                      </p:tavLst>
                                    </p:anim>
                                    <p:anim calcmode="lin" valueType="num">
                                      <p:cBhvr>
                                        <p:cTn dur="1000" fill="hold" id="45"/>
                                        <p:tgtEl>
                                          <p:spTgt spid="9"/>
                                        </p:tgtEl>
                                        <p:attrNameLst>
                                          <p:attrName>style.rotation</p:attrName>
                                        </p:attrNameLst>
                                      </p:cBhvr>
                                      <p:tavLst>
                                        <p:tav tm="0">
                                          <p:val>
                                            <p:fltVal val="90"/>
                                          </p:val>
                                        </p:tav>
                                        <p:tav tm="100000">
                                          <p:val>
                                            <p:fltVal val="0"/>
                                          </p:val>
                                        </p:tav>
                                      </p:tavLst>
                                    </p:anim>
                                    <p:animEffect filter="fade" transition="in">
                                      <p:cBhvr>
                                        <p:cTn dur="1000" id="46"/>
                                        <p:tgtEl>
                                          <p:spTgt spid="9"/>
                                        </p:tgtEl>
                                      </p:cBhvr>
                                    </p:animEffect>
                                  </p:childTnLst>
                                </p:cTn>
                              </p:par>
                              <p:par>
                                <p:cTn fill="hold" id="47" nodeType="withEffect" presetClass="entr" presetID="31" presetSubtype="0">
                                  <p:stCondLst>
                                    <p:cond delay="500"/>
                                  </p:stCondLst>
                                  <p:childTnLst>
                                    <p:set>
                                      <p:cBhvr>
                                        <p:cTn dur="1" fill="hold" id="48">
                                          <p:stCondLst>
                                            <p:cond delay="0"/>
                                          </p:stCondLst>
                                        </p:cTn>
                                        <p:tgtEl>
                                          <p:spTgt spid="10"/>
                                        </p:tgtEl>
                                        <p:attrNameLst>
                                          <p:attrName>style.visibility</p:attrName>
                                        </p:attrNameLst>
                                      </p:cBhvr>
                                      <p:to>
                                        <p:strVal val="visible"/>
                                      </p:to>
                                    </p:set>
                                    <p:anim calcmode="lin" valueType="num">
                                      <p:cBhvr>
                                        <p:cTn dur="1000" fill="hold" id="49"/>
                                        <p:tgtEl>
                                          <p:spTgt spid="10"/>
                                        </p:tgtEl>
                                        <p:attrNameLst>
                                          <p:attrName>ppt_w</p:attrName>
                                        </p:attrNameLst>
                                      </p:cBhvr>
                                      <p:tavLst>
                                        <p:tav tm="0">
                                          <p:val>
                                            <p:fltVal val="0"/>
                                          </p:val>
                                        </p:tav>
                                        <p:tav tm="100000">
                                          <p:val>
                                            <p:strVal val="#ppt_w"/>
                                          </p:val>
                                        </p:tav>
                                      </p:tavLst>
                                    </p:anim>
                                    <p:anim calcmode="lin" valueType="num">
                                      <p:cBhvr>
                                        <p:cTn dur="1000" fill="hold" id="50"/>
                                        <p:tgtEl>
                                          <p:spTgt spid="10"/>
                                        </p:tgtEl>
                                        <p:attrNameLst>
                                          <p:attrName>ppt_h</p:attrName>
                                        </p:attrNameLst>
                                      </p:cBhvr>
                                      <p:tavLst>
                                        <p:tav tm="0">
                                          <p:val>
                                            <p:fltVal val="0"/>
                                          </p:val>
                                        </p:tav>
                                        <p:tav tm="100000">
                                          <p:val>
                                            <p:strVal val="#ppt_h"/>
                                          </p:val>
                                        </p:tav>
                                      </p:tavLst>
                                    </p:anim>
                                    <p:anim calcmode="lin" valueType="num">
                                      <p:cBhvr>
                                        <p:cTn dur="1000" fill="hold" id="51"/>
                                        <p:tgtEl>
                                          <p:spTgt spid="10"/>
                                        </p:tgtEl>
                                        <p:attrNameLst>
                                          <p:attrName>style.rotation</p:attrName>
                                        </p:attrNameLst>
                                      </p:cBhvr>
                                      <p:tavLst>
                                        <p:tav tm="0">
                                          <p:val>
                                            <p:fltVal val="90"/>
                                          </p:val>
                                        </p:tav>
                                        <p:tav tm="100000">
                                          <p:val>
                                            <p:fltVal val="0"/>
                                          </p:val>
                                        </p:tav>
                                      </p:tavLst>
                                    </p:anim>
                                    <p:animEffect filter="fade" transition="in">
                                      <p:cBhvr>
                                        <p:cTn dur="1000" id="52"/>
                                        <p:tgtEl>
                                          <p:spTgt spid="10"/>
                                        </p:tgtEl>
                                      </p:cBhvr>
                                    </p:animEffect>
                                  </p:childTnLst>
                                </p:cTn>
                              </p:par>
                              <p:par>
                                <p:cTn fill="hold" id="53" nodeType="withEffect" presetClass="entr" presetID="31" presetSubtype="0">
                                  <p:stCondLst>
                                    <p:cond delay="500"/>
                                  </p:stCondLst>
                                  <p:childTnLst>
                                    <p:set>
                                      <p:cBhvr>
                                        <p:cTn dur="1" fill="hold" id="54">
                                          <p:stCondLst>
                                            <p:cond delay="0"/>
                                          </p:stCondLst>
                                        </p:cTn>
                                        <p:tgtEl>
                                          <p:spTgt spid="11"/>
                                        </p:tgtEl>
                                        <p:attrNameLst>
                                          <p:attrName>style.visibility</p:attrName>
                                        </p:attrNameLst>
                                      </p:cBhvr>
                                      <p:to>
                                        <p:strVal val="visible"/>
                                      </p:to>
                                    </p:set>
                                    <p:anim calcmode="lin" valueType="num">
                                      <p:cBhvr>
                                        <p:cTn dur="1000" fill="hold" id="55"/>
                                        <p:tgtEl>
                                          <p:spTgt spid="11"/>
                                        </p:tgtEl>
                                        <p:attrNameLst>
                                          <p:attrName>ppt_w</p:attrName>
                                        </p:attrNameLst>
                                      </p:cBhvr>
                                      <p:tavLst>
                                        <p:tav tm="0">
                                          <p:val>
                                            <p:fltVal val="0"/>
                                          </p:val>
                                        </p:tav>
                                        <p:tav tm="100000">
                                          <p:val>
                                            <p:strVal val="#ppt_w"/>
                                          </p:val>
                                        </p:tav>
                                      </p:tavLst>
                                    </p:anim>
                                    <p:anim calcmode="lin" valueType="num">
                                      <p:cBhvr>
                                        <p:cTn dur="1000" fill="hold" id="56"/>
                                        <p:tgtEl>
                                          <p:spTgt spid="11"/>
                                        </p:tgtEl>
                                        <p:attrNameLst>
                                          <p:attrName>ppt_h</p:attrName>
                                        </p:attrNameLst>
                                      </p:cBhvr>
                                      <p:tavLst>
                                        <p:tav tm="0">
                                          <p:val>
                                            <p:fltVal val="0"/>
                                          </p:val>
                                        </p:tav>
                                        <p:tav tm="100000">
                                          <p:val>
                                            <p:strVal val="#ppt_h"/>
                                          </p:val>
                                        </p:tav>
                                      </p:tavLst>
                                    </p:anim>
                                    <p:anim calcmode="lin" valueType="num">
                                      <p:cBhvr>
                                        <p:cTn dur="1000" fill="hold" id="57"/>
                                        <p:tgtEl>
                                          <p:spTgt spid="11"/>
                                        </p:tgtEl>
                                        <p:attrNameLst>
                                          <p:attrName>style.rotation</p:attrName>
                                        </p:attrNameLst>
                                      </p:cBhvr>
                                      <p:tavLst>
                                        <p:tav tm="0">
                                          <p:val>
                                            <p:fltVal val="90"/>
                                          </p:val>
                                        </p:tav>
                                        <p:tav tm="100000">
                                          <p:val>
                                            <p:fltVal val="0"/>
                                          </p:val>
                                        </p:tav>
                                      </p:tavLst>
                                    </p:anim>
                                    <p:animEffect filter="fade" transition="in">
                                      <p:cBhvr>
                                        <p:cTn dur="1000" id="58"/>
                                        <p:tgtEl>
                                          <p:spTgt spid="11"/>
                                        </p:tgtEl>
                                      </p:cBhvr>
                                    </p:animEffect>
                                  </p:childTnLst>
                                </p:cTn>
                              </p:par>
                              <p:par>
                                <p:cTn fill="hold" id="59" nodeType="withEffect" presetClass="entr" presetID="31" presetSubtype="0">
                                  <p:stCondLst>
                                    <p:cond delay="500"/>
                                  </p:stCondLst>
                                  <p:childTnLst>
                                    <p:set>
                                      <p:cBhvr>
                                        <p:cTn dur="1" fill="hold" id="60">
                                          <p:stCondLst>
                                            <p:cond delay="0"/>
                                          </p:stCondLst>
                                        </p:cTn>
                                        <p:tgtEl>
                                          <p:spTgt spid="12"/>
                                        </p:tgtEl>
                                        <p:attrNameLst>
                                          <p:attrName>style.visibility</p:attrName>
                                        </p:attrNameLst>
                                      </p:cBhvr>
                                      <p:to>
                                        <p:strVal val="visible"/>
                                      </p:to>
                                    </p:set>
                                    <p:anim calcmode="lin" valueType="num">
                                      <p:cBhvr>
                                        <p:cTn dur="1000" fill="hold" id="61"/>
                                        <p:tgtEl>
                                          <p:spTgt spid="12"/>
                                        </p:tgtEl>
                                        <p:attrNameLst>
                                          <p:attrName>ppt_w</p:attrName>
                                        </p:attrNameLst>
                                      </p:cBhvr>
                                      <p:tavLst>
                                        <p:tav tm="0">
                                          <p:val>
                                            <p:fltVal val="0"/>
                                          </p:val>
                                        </p:tav>
                                        <p:tav tm="100000">
                                          <p:val>
                                            <p:strVal val="#ppt_w"/>
                                          </p:val>
                                        </p:tav>
                                      </p:tavLst>
                                    </p:anim>
                                    <p:anim calcmode="lin" valueType="num">
                                      <p:cBhvr>
                                        <p:cTn dur="1000" fill="hold" id="62"/>
                                        <p:tgtEl>
                                          <p:spTgt spid="12"/>
                                        </p:tgtEl>
                                        <p:attrNameLst>
                                          <p:attrName>ppt_h</p:attrName>
                                        </p:attrNameLst>
                                      </p:cBhvr>
                                      <p:tavLst>
                                        <p:tav tm="0">
                                          <p:val>
                                            <p:fltVal val="0"/>
                                          </p:val>
                                        </p:tav>
                                        <p:tav tm="100000">
                                          <p:val>
                                            <p:strVal val="#ppt_h"/>
                                          </p:val>
                                        </p:tav>
                                      </p:tavLst>
                                    </p:anim>
                                    <p:anim calcmode="lin" valueType="num">
                                      <p:cBhvr>
                                        <p:cTn dur="1000" fill="hold" id="63"/>
                                        <p:tgtEl>
                                          <p:spTgt spid="12"/>
                                        </p:tgtEl>
                                        <p:attrNameLst>
                                          <p:attrName>style.rotation</p:attrName>
                                        </p:attrNameLst>
                                      </p:cBhvr>
                                      <p:tavLst>
                                        <p:tav tm="0">
                                          <p:val>
                                            <p:fltVal val="90"/>
                                          </p:val>
                                        </p:tav>
                                        <p:tav tm="100000">
                                          <p:val>
                                            <p:fltVal val="0"/>
                                          </p:val>
                                        </p:tav>
                                      </p:tavLst>
                                    </p:anim>
                                    <p:animEffect filter="fade" transition="in">
                                      <p:cBhvr>
                                        <p:cTn dur="1000" id="64"/>
                                        <p:tgtEl>
                                          <p:spTgt spid="12"/>
                                        </p:tgtEl>
                                      </p:cBhvr>
                                    </p:animEffect>
                                  </p:childTnLst>
                                </p:cTn>
                              </p:par>
                              <p:par>
                                <p:cTn fill="hold" id="65" nodeType="withEffect" presetClass="entr" presetID="31" presetSubtype="0">
                                  <p:stCondLst>
                                    <p:cond delay="500"/>
                                  </p:stCondLst>
                                  <p:childTnLst>
                                    <p:set>
                                      <p:cBhvr>
                                        <p:cTn dur="1" fill="hold" id="66">
                                          <p:stCondLst>
                                            <p:cond delay="0"/>
                                          </p:stCondLst>
                                        </p:cTn>
                                        <p:tgtEl>
                                          <p:spTgt spid="13"/>
                                        </p:tgtEl>
                                        <p:attrNameLst>
                                          <p:attrName>style.visibility</p:attrName>
                                        </p:attrNameLst>
                                      </p:cBhvr>
                                      <p:to>
                                        <p:strVal val="visible"/>
                                      </p:to>
                                    </p:set>
                                    <p:anim calcmode="lin" valueType="num">
                                      <p:cBhvr>
                                        <p:cTn dur="1000" fill="hold" id="67"/>
                                        <p:tgtEl>
                                          <p:spTgt spid="13"/>
                                        </p:tgtEl>
                                        <p:attrNameLst>
                                          <p:attrName>ppt_w</p:attrName>
                                        </p:attrNameLst>
                                      </p:cBhvr>
                                      <p:tavLst>
                                        <p:tav tm="0">
                                          <p:val>
                                            <p:fltVal val="0"/>
                                          </p:val>
                                        </p:tav>
                                        <p:tav tm="100000">
                                          <p:val>
                                            <p:strVal val="#ppt_w"/>
                                          </p:val>
                                        </p:tav>
                                      </p:tavLst>
                                    </p:anim>
                                    <p:anim calcmode="lin" valueType="num">
                                      <p:cBhvr>
                                        <p:cTn dur="1000" fill="hold" id="68"/>
                                        <p:tgtEl>
                                          <p:spTgt spid="13"/>
                                        </p:tgtEl>
                                        <p:attrNameLst>
                                          <p:attrName>ppt_h</p:attrName>
                                        </p:attrNameLst>
                                      </p:cBhvr>
                                      <p:tavLst>
                                        <p:tav tm="0">
                                          <p:val>
                                            <p:fltVal val="0"/>
                                          </p:val>
                                        </p:tav>
                                        <p:tav tm="100000">
                                          <p:val>
                                            <p:strVal val="#ppt_h"/>
                                          </p:val>
                                        </p:tav>
                                      </p:tavLst>
                                    </p:anim>
                                    <p:anim calcmode="lin" valueType="num">
                                      <p:cBhvr>
                                        <p:cTn dur="1000" fill="hold" id="69"/>
                                        <p:tgtEl>
                                          <p:spTgt spid="13"/>
                                        </p:tgtEl>
                                        <p:attrNameLst>
                                          <p:attrName>style.rotation</p:attrName>
                                        </p:attrNameLst>
                                      </p:cBhvr>
                                      <p:tavLst>
                                        <p:tav tm="0">
                                          <p:val>
                                            <p:fltVal val="90"/>
                                          </p:val>
                                        </p:tav>
                                        <p:tav tm="100000">
                                          <p:val>
                                            <p:fltVal val="0"/>
                                          </p:val>
                                        </p:tav>
                                      </p:tavLst>
                                    </p:anim>
                                    <p:animEffect filter="fade" transition="in">
                                      <p:cBhvr>
                                        <p:cTn dur="1000" id="70"/>
                                        <p:tgtEl>
                                          <p:spTgt spid="13"/>
                                        </p:tgtEl>
                                      </p:cBhvr>
                                    </p:animEffect>
                                  </p:childTnLst>
                                </p:cTn>
                              </p:par>
                              <p:par>
                                <p:cTn fill="hold" id="71" nodeType="withEffect" presetClass="entr" presetID="31" presetSubtype="0">
                                  <p:stCondLst>
                                    <p:cond delay="500"/>
                                  </p:stCondLst>
                                  <p:childTnLst>
                                    <p:set>
                                      <p:cBhvr>
                                        <p:cTn dur="1" fill="hold" id="72">
                                          <p:stCondLst>
                                            <p:cond delay="0"/>
                                          </p:stCondLst>
                                        </p:cTn>
                                        <p:tgtEl>
                                          <p:spTgt spid="14"/>
                                        </p:tgtEl>
                                        <p:attrNameLst>
                                          <p:attrName>style.visibility</p:attrName>
                                        </p:attrNameLst>
                                      </p:cBhvr>
                                      <p:to>
                                        <p:strVal val="visible"/>
                                      </p:to>
                                    </p:set>
                                    <p:anim calcmode="lin" valueType="num">
                                      <p:cBhvr>
                                        <p:cTn dur="1000" fill="hold" id="73"/>
                                        <p:tgtEl>
                                          <p:spTgt spid="14"/>
                                        </p:tgtEl>
                                        <p:attrNameLst>
                                          <p:attrName>ppt_w</p:attrName>
                                        </p:attrNameLst>
                                      </p:cBhvr>
                                      <p:tavLst>
                                        <p:tav tm="0">
                                          <p:val>
                                            <p:fltVal val="0"/>
                                          </p:val>
                                        </p:tav>
                                        <p:tav tm="100000">
                                          <p:val>
                                            <p:strVal val="#ppt_w"/>
                                          </p:val>
                                        </p:tav>
                                      </p:tavLst>
                                    </p:anim>
                                    <p:anim calcmode="lin" valueType="num">
                                      <p:cBhvr>
                                        <p:cTn dur="1000" fill="hold" id="74"/>
                                        <p:tgtEl>
                                          <p:spTgt spid="14"/>
                                        </p:tgtEl>
                                        <p:attrNameLst>
                                          <p:attrName>ppt_h</p:attrName>
                                        </p:attrNameLst>
                                      </p:cBhvr>
                                      <p:tavLst>
                                        <p:tav tm="0">
                                          <p:val>
                                            <p:fltVal val="0"/>
                                          </p:val>
                                        </p:tav>
                                        <p:tav tm="100000">
                                          <p:val>
                                            <p:strVal val="#ppt_h"/>
                                          </p:val>
                                        </p:tav>
                                      </p:tavLst>
                                    </p:anim>
                                    <p:anim calcmode="lin" valueType="num">
                                      <p:cBhvr>
                                        <p:cTn dur="1000" fill="hold" id="75"/>
                                        <p:tgtEl>
                                          <p:spTgt spid="14"/>
                                        </p:tgtEl>
                                        <p:attrNameLst>
                                          <p:attrName>style.rotation</p:attrName>
                                        </p:attrNameLst>
                                      </p:cBhvr>
                                      <p:tavLst>
                                        <p:tav tm="0">
                                          <p:val>
                                            <p:fltVal val="90"/>
                                          </p:val>
                                        </p:tav>
                                        <p:tav tm="100000">
                                          <p:val>
                                            <p:fltVal val="0"/>
                                          </p:val>
                                        </p:tav>
                                      </p:tavLst>
                                    </p:anim>
                                    <p:animEffect filter="fade" transition="in">
                                      <p:cBhvr>
                                        <p:cTn dur="1000" id="76"/>
                                        <p:tgtEl>
                                          <p:spTgt spid="14"/>
                                        </p:tgtEl>
                                      </p:cBhvr>
                                    </p:animEffect>
                                  </p:childTnLst>
                                </p:cTn>
                              </p:par>
                              <p:par>
                                <p:cTn fill="hold" id="77" nodeType="withEffect" presetClass="entr" presetID="31" presetSubtype="0">
                                  <p:stCondLst>
                                    <p:cond delay="500"/>
                                  </p:stCondLst>
                                  <p:childTnLst>
                                    <p:set>
                                      <p:cBhvr>
                                        <p:cTn dur="1" fill="hold" id="78">
                                          <p:stCondLst>
                                            <p:cond delay="0"/>
                                          </p:stCondLst>
                                        </p:cTn>
                                        <p:tgtEl>
                                          <p:spTgt spid="15"/>
                                        </p:tgtEl>
                                        <p:attrNameLst>
                                          <p:attrName>style.visibility</p:attrName>
                                        </p:attrNameLst>
                                      </p:cBhvr>
                                      <p:to>
                                        <p:strVal val="visible"/>
                                      </p:to>
                                    </p:set>
                                    <p:anim calcmode="lin" valueType="num">
                                      <p:cBhvr>
                                        <p:cTn dur="1000" fill="hold" id="79"/>
                                        <p:tgtEl>
                                          <p:spTgt spid="15"/>
                                        </p:tgtEl>
                                        <p:attrNameLst>
                                          <p:attrName>ppt_w</p:attrName>
                                        </p:attrNameLst>
                                      </p:cBhvr>
                                      <p:tavLst>
                                        <p:tav tm="0">
                                          <p:val>
                                            <p:fltVal val="0"/>
                                          </p:val>
                                        </p:tav>
                                        <p:tav tm="100000">
                                          <p:val>
                                            <p:strVal val="#ppt_w"/>
                                          </p:val>
                                        </p:tav>
                                      </p:tavLst>
                                    </p:anim>
                                    <p:anim calcmode="lin" valueType="num">
                                      <p:cBhvr>
                                        <p:cTn dur="1000" fill="hold" id="80"/>
                                        <p:tgtEl>
                                          <p:spTgt spid="15"/>
                                        </p:tgtEl>
                                        <p:attrNameLst>
                                          <p:attrName>ppt_h</p:attrName>
                                        </p:attrNameLst>
                                      </p:cBhvr>
                                      <p:tavLst>
                                        <p:tav tm="0">
                                          <p:val>
                                            <p:fltVal val="0"/>
                                          </p:val>
                                        </p:tav>
                                        <p:tav tm="100000">
                                          <p:val>
                                            <p:strVal val="#ppt_h"/>
                                          </p:val>
                                        </p:tav>
                                      </p:tavLst>
                                    </p:anim>
                                    <p:anim calcmode="lin" valueType="num">
                                      <p:cBhvr>
                                        <p:cTn dur="1000" fill="hold" id="81"/>
                                        <p:tgtEl>
                                          <p:spTgt spid="15"/>
                                        </p:tgtEl>
                                        <p:attrNameLst>
                                          <p:attrName>style.rotation</p:attrName>
                                        </p:attrNameLst>
                                      </p:cBhvr>
                                      <p:tavLst>
                                        <p:tav tm="0">
                                          <p:val>
                                            <p:fltVal val="90"/>
                                          </p:val>
                                        </p:tav>
                                        <p:tav tm="100000">
                                          <p:val>
                                            <p:fltVal val="0"/>
                                          </p:val>
                                        </p:tav>
                                      </p:tavLst>
                                    </p:anim>
                                    <p:animEffect filter="fade" transition="in">
                                      <p:cBhvr>
                                        <p:cTn dur="1000" id="82"/>
                                        <p:tgtEl>
                                          <p:spTgt spid="15"/>
                                        </p:tgtEl>
                                      </p:cBhvr>
                                    </p:animEffect>
                                  </p:childTnLst>
                                </p:cTn>
                              </p:par>
                              <p:par>
                                <p:cTn fill="hold" id="83" nodeType="withEffect" presetClass="entr" presetID="31" presetSubtype="0">
                                  <p:stCondLst>
                                    <p:cond delay="500"/>
                                  </p:stCondLst>
                                  <p:childTnLst>
                                    <p:set>
                                      <p:cBhvr>
                                        <p:cTn dur="1" fill="hold" id="84">
                                          <p:stCondLst>
                                            <p:cond delay="0"/>
                                          </p:stCondLst>
                                        </p:cTn>
                                        <p:tgtEl>
                                          <p:spTgt spid="16"/>
                                        </p:tgtEl>
                                        <p:attrNameLst>
                                          <p:attrName>style.visibility</p:attrName>
                                        </p:attrNameLst>
                                      </p:cBhvr>
                                      <p:to>
                                        <p:strVal val="visible"/>
                                      </p:to>
                                    </p:set>
                                    <p:anim calcmode="lin" valueType="num">
                                      <p:cBhvr>
                                        <p:cTn dur="1000" fill="hold" id="85"/>
                                        <p:tgtEl>
                                          <p:spTgt spid="16"/>
                                        </p:tgtEl>
                                        <p:attrNameLst>
                                          <p:attrName>ppt_w</p:attrName>
                                        </p:attrNameLst>
                                      </p:cBhvr>
                                      <p:tavLst>
                                        <p:tav tm="0">
                                          <p:val>
                                            <p:fltVal val="0"/>
                                          </p:val>
                                        </p:tav>
                                        <p:tav tm="100000">
                                          <p:val>
                                            <p:strVal val="#ppt_w"/>
                                          </p:val>
                                        </p:tav>
                                      </p:tavLst>
                                    </p:anim>
                                    <p:anim calcmode="lin" valueType="num">
                                      <p:cBhvr>
                                        <p:cTn dur="1000" fill="hold" id="86"/>
                                        <p:tgtEl>
                                          <p:spTgt spid="16"/>
                                        </p:tgtEl>
                                        <p:attrNameLst>
                                          <p:attrName>ppt_h</p:attrName>
                                        </p:attrNameLst>
                                      </p:cBhvr>
                                      <p:tavLst>
                                        <p:tav tm="0">
                                          <p:val>
                                            <p:fltVal val="0"/>
                                          </p:val>
                                        </p:tav>
                                        <p:tav tm="100000">
                                          <p:val>
                                            <p:strVal val="#ppt_h"/>
                                          </p:val>
                                        </p:tav>
                                      </p:tavLst>
                                    </p:anim>
                                    <p:anim calcmode="lin" valueType="num">
                                      <p:cBhvr>
                                        <p:cTn dur="1000" fill="hold" id="87"/>
                                        <p:tgtEl>
                                          <p:spTgt spid="16"/>
                                        </p:tgtEl>
                                        <p:attrNameLst>
                                          <p:attrName>style.rotation</p:attrName>
                                        </p:attrNameLst>
                                      </p:cBhvr>
                                      <p:tavLst>
                                        <p:tav tm="0">
                                          <p:val>
                                            <p:fltVal val="90"/>
                                          </p:val>
                                        </p:tav>
                                        <p:tav tm="100000">
                                          <p:val>
                                            <p:fltVal val="0"/>
                                          </p:val>
                                        </p:tav>
                                      </p:tavLst>
                                    </p:anim>
                                    <p:animEffect filter="fade" transition="in">
                                      <p:cBhvr>
                                        <p:cTn dur="1000" id="88"/>
                                        <p:tgtEl>
                                          <p:spTgt spid="16"/>
                                        </p:tgtEl>
                                      </p:cBhvr>
                                    </p:animEffect>
                                  </p:childTnLst>
                                </p:cTn>
                              </p:par>
                              <p:par>
                                <p:cTn fill="hold" id="89" nodeType="withEffect" presetClass="entr" presetID="31" presetSubtype="0">
                                  <p:stCondLst>
                                    <p:cond delay="500"/>
                                  </p:stCondLst>
                                  <p:childTnLst>
                                    <p:set>
                                      <p:cBhvr>
                                        <p:cTn dur="1" fill="hold" id="90">
                                          <p:stCondLst>
                                            <p:cond delay="0"/>
                                          </p:stCondLst>
                                        </p:cTn>
                                        <p:tgtEl>
                                          <p:spTgt spid="17"/>
                                        </p:tgtEl>
                                        <p:attrNameLst>
                                          <p:attrName>style.visibility</p:attrName>
                                        </p:attrNameLst>
                                      </p:cBhvr>
                                      <p:to>
                                        <p:strVal val="visible"/>
                                      </p:to>
                                    </p:set>
                                    <p:anim calcmode="lin" valueType="num">
                                      <p:cBhvr>
                                        <p:cTn dur="1000" fill="hold" id="91"/>
                                        <p:tgtEl>
                                          <p:spTgt spid="17"/>
                                        </p:tgtEl>
                                        <p:attrNameLst>
                                          <p:attrName>ppt_w</p:attrName>
                                        </p:attrNameLst>
                                      </p:cBhvr>
                                      <p:tavLst>
                                        <p:tav tm="0">
                                          <p:val>
                                            <p:fltVal val="0"/>
                                          </p:val>
                                        </p:tav>
                                        <p:tav tm="100000">
                                          <p:val>
                                            <p:strVal val="#ppt_w"/>
                                          </p:val>
                                        </p:tav>
                                      </p:tavLst>
                                    </p:anim>
                                    <p:anim calcmode="lin" valueType="num">
                                      <p:cBhvr>
                                        <p:cTn dur="1000" fill="hold" id="92"/>
                                        <p:tgtEl>
                                          <p:spTgt spid="17"/>
                                        </p:tgtEl>
                                        <p:attrNameLst>
                                          <p:attrName>ppt_h</p:attrName>
                                        </p:attrNameLst>
                                      </p:cBhvr>
                                      <p:tavLst>
                                        <p:tav tm="0">
                                          <p:val>
                                            <p:fltVal val="0"/>
                                          </p:val>
                                        </p:tav>
                                        <p:tav tm="100000">
                                          <p:val>
                                            <p:strVal val="#ppt_h"/>
                                          </p:val>
                                        </p:tav>
                                      </p:tavLst>
                                    </p:anim>
                                    <p:anim calcmode="lin" valueType="num">
                                      <p:cBhvr>
                                        <p:cTn dur="1000" fill="hold" id="93"/>
                                        <p:tgtEl>
                                          <p:spTgt spid="17"/>
                                        </p:tgtEl>
                                        <p:attrNameLst>
                                          <p:attrName>style.rotation</p:attrName>
                                        </p:attrNameLst>
                                      </p:cBhvr>
                                      <p:tavLst>
                                        <p:tav tm="0">
                                          <p:val>
                                            <p:fltVal val="90"/>
                                          </p:val>
                                        </p:tav>
                                        <p:tav tm="100000">
                                          <p:val>
                                            <p:fltVal val="0"/>
                                          </p:val>
                                        </p:tav>
                                      </p:tavLst>
                                    </p:anim>
                                    <p:animEffect filter="fade" transition="in">
                                      <p:cBhvr>
                                        <p:cTn dur="1000" id="94"/>
                                        <p:tgtEl>
                                          <p:spTgt spid="17"/>
                                        </p:tgtEl>
                                      </p:cBhvr>
                                    </p:animEffect>
                                  </p:childTnLst>
                                </p:cTn>
                              </p:par>
                              <p:par>
                                <p:cTn fill="hold" id="95" nodeType="withEffect" presetClass="entr" presetID="31" presetSubtype="0">
                                  <p:stCondLst>
                                    <p:cond delay="500"/>
                                  </p:stCondLst>
                                  <p:childTnLst>
                                    <p:set>
                                      <p:cBhvr>
                                        <p:cTn dur="1" fill="hold" id="96">
                                          <p:stCondLst>
                                            <p:cond delay="0"/>
                                          </p:stCondLst>
                                        </p:cTn>
                                        <p:tgtEl>
                                          <p:spTgt spid="18"/>
                                        </p:tgtEl>
                                        <p:attrNameLst>
                                          <p:attrName>style.visibility</p:attrName>
                                        </p:attrNameLst>
                                      </p:cBhvr>
                                      <p:to>
                                        <p:strVal val="visible"/>
                                      </p:to>
                                    </p:set>
                                    <p:anim calcmode="lin" valueType="num">
                                      <p:cBhvr>
                                        <p:cTn dur="1000" fill="hold" id="97"/>
                                        <p:tgtEl>
                                          <p:spTgt spid="18"/>
                                        </p:tgtEl>
                                        <p:attrNameLst>
                                          <p:attrName>ppt_w</p:attrName>
                                        </p:attrNameLst>
                                      </p:cBhvr>
                                      <p:tavLst>
                                        <p:tav tm="0">
                                          <p:val>
                                            <p:fltVal val="0"/>
                                          </p:val>
                                        </p:tav>
                                        <p:tav tm="100000">
                                          <p:val>
                                            <p:strVal val="#ppt_w"/>
                                          </p:val>
                                        </p:tav>
                                      </p:tavLst>
                                    </p:anim>
                                    <p:anim calcmode="lin" valueType="num">
                                      <p:cBhvr>
                                        <p:cTn dur="1000" fill="hold" id="98"/>
                                        <p:tgtEl>
                                          <p:spTgt spid="18"/>
                                        </p:tgtEl>
                                        <p:attrNameLst>
                                          <p:attrName>ppt_h</p:attrName>
                                        </p:attrNameLst>
                                      </p:cBhvr>
                                      <p:tavLst>
                                        <p:tav tm="0">
                                          <p:val>
                                            <p:fltVal val="0"/>
                                          </p:val>
                                        </p:tav>
                                        <p:tav tm="100000">
                                          <p:val>
                                            <p:strVal val="#ppt_h"/>
                                          </p:val>
                                        </p:tav>
                                      </p:tavLst>
                                    </p:anim>
                                    <p:anim calcmode="lin" valueType="num">
                                      <p:cBhvr>
                                        <p:cTn dur="1000" fill="hold" id="99"/>
                                        <p:tgtEl>
                                          <p:spTgt spid="18"/>
                                        </p:tgtEl>
                                        <p:attrNameLst>
                                          <p:attrName>style.rotation</p:attrName>
                                        </p:attrNameLst>
                                      </p:cBhvr>
                                      <p:tavLst>
                                        <p:tav tm="0">
                                          <p:val>
                                            <p:fltVal val="90"/>
                                          </p:val>
                                        </p:tav>
                                        <p:tav tm="100000">
                                          <p:val>
                                            <p:fltVal val="0"/>
                                          </p:val>
                                        </p:tav>
                                      </p:tavLst>
                                    </p:anim>
                                    <p:animEffect filter="fade" transition="in">
                                      <p:cBhvr>
                                        <p:cTn dur="1000" id="100"/>
                                        <p:tgtEl>
                                          <p:spTgt spid="18"/>
                                        </p:tgtEl>
                                      </p:cBhvr>
                                    </p:animEffect>
                                  </p:childTnLst>
                                </p:cTn>
                              </p:par>
                              <p:par>
                                <p:cTn fill="hold" id="101" nodeType="withEffect" presetClass="entr" presetID="31" presetSubtype="0">
                                  <p:stCondLst>
                                    <p:cond delay="500"/>
                                  </p:stCondLst>
                                  <p:childTnLst>
                                    <p:set>
                                      <p:cBhvr>
                                        <p:cTn dur="1" fill="hold" id="102">
                                          <p:stCondLst>
                                            <p:cond delay="0"/>
                                          </p:stCondLst>
                                        </p:cTn>
                                        <p:tgtEl>
                                          <p:spTgt spid="19"/>
                                        </p:tgtEl>
                                        <p:attrNameLst>
                                          <p:attrName>style.visibility</p:attrName>
                                        </p:attrNameLst>
                                      </p:cBhvr>
                                      <p:to>
                                        <p:strVal val="visible"/>
                                      </p:to>
                                    </p:set>
                                    <p:anim calcmode="lin" valueType="num">
                                      <p:cBhvr>
                                        <p:cTn dur="1000" fill="hold" id="103"/>
                                        <p:tgtEl>
                                          <p:spTgt spid="19"/>
                                        </p:tgtEl>
                                        <p:attrNameLst>
                                          <p:attrName>ppt_w</p:attrName>
                                        </p:attrNameLst>
                                      </p:cBhvr>
                                      <p:tavLst>
                                        <p:tav tm="0">
                                          <p:val>
                                            <p:fltVal val="0"/>
                                          </p:val>
                                        </p:tav>
                                        <p:tav tm="100000">
                                          <p:val>
                                            <p:strVal val="#ppt_w"/>
                                          </p:val>
                                        </p:tav>
                                      </p:tavLst>
                                    </p:anim>
                                    <p:anim calcmode="lin" valueType="num">
                                      <p:cBhvr>
                                        <p:cTn dur="1000" fill="hold" id="104"/>
                                        <p:tgtEl>
                                          <p:spTgt spid="19"/>
                                        </p:tgtEl>
                                        <p:attrNameLst>
                                          <p:attrName>ppt_h</p:attrName>
                                        </p:attrNameLst>
                                      </p:cBhvr>
                                      <p:tavLst>
                                        <p:tav tm="0">
                                          <p:val>
                                            <p:fltVal val="0"/>
                                          </p:val>
                                        </p:tav>
                                        <p:tav tm="100000">
                                          <p:val>
                                            <p:strVal val="#ppt_h"/>
                                          </p:val>
                                        </p:tav>
                                      </p:tavLst>
                                    </p:anim>
                                    <p:anim calcmode="lin" valueType="num">
                                      <p:cBhvr>
                                        <p:cTn dur="1000" fill="hold" id="105"/>
                                        <p:tgtEl>
                                          <p:spTgt spid="19"/>
                                        </p:tgtEl>
                                        <p:attrNameLst>
                                          <p:attrName>style.rotation</p:attrName>
                                        </p:attrNameLst>
                                      </p:cBhvr>
                                      <p:tavLst>
                                        <p:tav tm="0">
                                          <p:val>
                                            <p:fltVal val="90"/>
                                          </p:val>
                                        </p:tav>
                                        <p:tav tm="100000">
                                          <p:val>
                                            <p:fltVal val="0"/>
                                          </p:val>
                                        </p:tav>
                                      </p:tavLst>
                                    </p:anim>
                                    <p:animEffect filter="fade" transition="in">
                                      <p:cBhvr>
                                        <p:cTn dur="1000" id="106"/>
                                        <p:tgtEl>
                                          <p:spTgt spid="19"/>
                                        </p:tgtEl>
                                      </p:cBhvr>
                                    </p:animEffect>
                                  </p:childTnLst>
                                </p:cTn>
                              </p:par>
                              <p:par>
                                <p:cTn fill="hold" grpId="0" id="107" nodeType="withEffect" presetClass="entr" presetID="31" presetSubtype="0">
                                  <p:stCondLst>
                                    <p:cond delay="500"/>
                                  </p:stCondLst>
                                  <p:childTnLst>
                                    <p:set>
                                      <p:cBhvr>
                                        <p:cTn dur="1" fill="hold" id="108">
                                          <p:stCondLst>
                                            <p:cond delay="0"/>
                                          </p:stCondLst>
                                        </p:cTn>
                                        <p:tgtEl>
                                          <p:spTgt spid="20"/>
                                        </p:tgtEl>
                                        <p:attrNameLst>
                                          <p:attrName>style.visibility</p:attrName>
                                        </p:attrNameLst>
                                      </p:cBhvr>
                                      <p:to>
                                        <p:strVal val="visible"/>
                                      </p:to>
                                    </p:set>
                                    <p:anim calcmode="lin" valueType="num">
                                      <p:cBhvr>
                                        <p:cTn dur="1000" fill="hold" id="109"/>
                                        <p:tgtEl>
                                          <p:spTgt spid="20"/>
                                        </p:tgtEl>
                                        <p:attrNameLst>
                                          <p:attrName>ppt_w</p:attrName>
                                        </p:attrNameLst>
                                      </p:cBhvr>
                                      <p:tavLst>
                                        <p:tav tm="0">
                                          <p:val>
                                            <p:fltVal val="0"/>
                                          </p:val>
                                        </p:tav>
                                        <p:tav tm="100000">
                                          <p:val>
                                            <p:strVal val="#ppt_w"/>
                                          </p:val>
                                        </p:tav>
                                      </p:tavLst>
                                    </p:anim>
                                    <p:anim calcmode="lin" valueType="num">
                                      <p:cBhvr>
                                        <p:cTn dur="1000" fill="hold" id="110"/>
                                        <p:tgtEl>
                                          <p:spTgt spid="20"/>
                                        </p:tgtEl>
                                        <p:attrNameLst>
                                          <p:attrName>ppt_h</p:attrName>
                                        </p:attrNameLst>
                                      </p:cBhvr>
                                      <p:tavLst>
                                        <p:tav tm="0">
                                          <p:val>
                                            <p:fltVal val="0"/>
                                          </p:val>
                                        </p:tav>
                                        <p:tav tm="100000">
                                          <p:val>
                                            <p:strVal val="#ppt_h"/>
                                          </p:val>
                                        </p:tav>
                                      </p:tavLst>
                                    </p:anim>
                                    <p:anim calcmode="lin" valueType="num">
                                      <p:cBhvr>
                                        <p:cTn dur="1000" fill="hold" id="111"/>
                                        <p:tgtEl>
                                          <p:spTgt spid="20"/>
                                        </p:tgtEl>
                                        <p:attrNameLst>
                                          <p:attrName>style.rotation</p:attrName>
                                        </p:attrNameLst>
                                      </p:cBhvr>
                                      <p:tavLst>
                                        <p:tav tm="0">
                                          <p:val>
                                            <p:fltVal val="90"/>
                                          </p:val>
                                        </p:tav>
                                        <p:tav tm="100000">
                                          <p:val>
                                            <p:fltVal val="0"/>
                                          </p:val>
                                        </p:tav>
                                      </p:tavLst>
                                    </p:anim>
                                    <p:animEffect filter="fade" transition="in">
                                      <p:cBhvr>
                                        <p:cTn dur="1000" id="112"/>
                                        <p:tgtEl>
                                          <p:spTgt spid="20"/>
                                        </p:tgtEl>
                                      </p:cBhvr>
                                    </p:animEffect>
                                  </p:childTnLst>
                                </p:cTn>
                              </p:par>
                              <p:par>
                                <p:cTn fill="hold" grpId="0" id="113" nodeType="withEffect" presetClass="entr" presetID="31" presetSubtype="0">
                                  <p:stCondLst>
                                    <p:cond delay="500"/>
                                  </p:stCondLst>
                                  <p:childTnLst>
                                    <p:set>
                                      <p:cBhvr>
                                        <p:cTn dur="1" fill="hold" id="114">
                                          <p:stCondLst>
                                            <p:cond delay="0"/>
                                          </p:stCondLst>
                                        </p:cTn>
                                        <p:tgtEl>
                                          <p:spTgt spid="21"/>
                                        </p:tgtEl>
                                        <p:attrNameLst>
                                          <p:attrName>style.visibility</p:attrName>
                                        </p:attrNameLst>
                                      </p:cBhvr>
                                      <p:to>
                                        <p:strVal val="visible"/>
                                      </p:to>
                                    </p:set>
                                    <p:anim calcmode="lin" valueType="num">
                                      <p:cBhvr>
                                        <p:cTn dur="1000" fill="hold" id="115"/>
                                        <p:tgtEl>
                                          <p:spTgt spid="21"/>
                                        </p:tgtEl>
                                        <p:attrNameLst>
                                          <p:attrName>ppt_w</p:attrName>
                                        </p:attrNameLst>
                                      </p:cBhvr>
                                      <p:tavLst>
                                        <p:tav tm="0">
                                          <p:val>
                                            <p:fltVal val="0"/>
                                          </p:val>
                                        </p:tav>
                                        <p:tav tm="100000">
                                          <p:val>
                                            <p:strVal val="#ppt_w"/>
                                          </p:val>
                                        </p:tav>
                                      </p:tavLst>
                                    </p:anim>
                                    <p:anim calcmode="lin" valueType="num">
                                      <p:cBhvr>
                                        <p:cTn dur="1000" fill="hold" id="116"/>
                                        <p:tgtEl>
                                          <p:spTgt spid="21"/>
                                        </p:tgtEl>
                                        <p:attrNameLst>
                                          <p:attrName>ppt_h</p:attrName>
                                        </p:attrNameLst>
                                      </p:cBhvr>
                                      <p:tavLst>
                                        <p:tav tm="0">
                                          <p:val>
                                            <p:fltVal val="0"/>
                                          </p:val>
                                        </p:tav>
                                        <p:tav tm="100000">
                                          <p:val>
                                            <p:strVal val="#ppt_h"/>
                                          </p:val>
                                        </p:tav>
                                      </p:tavLst>
                                    </p:anim>
                                    <p:anim calcmode="lin" valueType="num">
                                      <p:cBhvr>
                                        <p:cTn dur="1000" fill="hold" id="117"/>
                                        <p:tgtEl>
                                          <p:spTgt spid="21"/>
                                        </p:tgtEl>
                                        <p:attrNameLst>
                                          <p:attrName>style.rotation</p:attrName>
                                        </p:attrNameLst>
                                      </p:cBhvr>
                                      <p:tavLst>
                                        <p:tav tm="0">
                                          <p:val>
                                            <p:fltVal val="90"/>
                                          </p:val>
                                        </p:tav>
                                        <p:tav tm="100000">
                                          <p:val>
                                            <p:fltVal val="0"/>
                                          </p:val>
                                        </p:tav>
                                      </p:tavLst>
                                    </p:anim>
                                    <p:animEffect filter="fade" transition="in">
                                      <p:cBhvr>
                                        <p:cTn dur="1000" id="118"/>
                                        <p:tgtEl>
                                          <p:spTgt spid="21"/>
                                        </p:tgtEl>
                                      </p:cBhvr>
                                    </p:animEffect>
                                  </p:childTnLst>
                                </p:cTn>
                              </p:par>
                              <p:par>
                                <p:cTn fill="hold" grpId="0" id="119" nodeType="withEffect" presetClass="entr" presetID="31" presetSubtype="0">
                                  <p:stCondLst>
                                    <p:cond delay="500"/>
                                  </p:stCondLst>
                                  <p:childTnLst>
                                    <p:set>
                                      <p:cBhvr>
                                        <p:cTn dur="1" fill="hold" id="120">
                                          <p:stCondLst>
                                            <p:cond delay="0"/>
                                          </p:stCondLst>
                                        </p:cTn>
                                        <p:tgtEl>
                                          <p:spTgt spid="22"/>
                                        </p:tgtEl>
                                        <p:attrNameLst>
                                          <p:attrName>style.visibility</p:attrName>
                                        </p:attrNameLst>
                                      </p:cBhvr>
                                      <p:to>
                                        <p:strVal val="visible"/>
                                      </p:to>
                                    </p:set>
                                    <p:anim calcmode="lin" valueType="num">
                                      <p:cBhvr>
                                        <p:cTn dur="1000" fill="hold" id="121"/>
                                        <p:tgtEl>
                                          <p:spTgt spid="22"/>
                                        </p:tgtEl>
                                        <p:attrNameLst>
                                          <p:attrName>ppt_w</p:attrName>
                                        </p:attrNameLst>
                                      </p:cBhvr>
                                      <p:tavLst>
                                        <p:tav tm="0">
                                          <p:val>
                                            <p:fltVal val="0"/>
                                          </p:val>
                                        </p:tav>
                                        <p:tav tm="100000">
                                          <p:val>
                                            <p:strVal val="#ppt_w"/>
                                          </p:val>
                                        </p:tav>
                                      </p:tavLst>
                                    </p:anim>
                                    <p:anim calcmode="lin" valueType="num">
                                      <p:cBhvr>
                                        <p:cTn dur="1000" fill="hold" id="122"/>
                                        <p:tgtEl>
                                          <p:spTgt spid="22"/>
                                        </p:tgtEl>
                                        <p:attrNameLst>
                                          <p:attrName>ppt_h</p:attrName>
                                        </p:attrNameLst>
                                      </p:cBhvr>
                                      <p:tavLst>
                                        <p:tav tm="0">
                                          <p:val>
                                            <p:fltVal val="0"/>
                                          </p:val>
                                        </p:tav>
                                        <p:tav tm="100000">
                                          <p:val>
                                            <p:strVal val="#ppt_h"/>
                                          </p:val>
                                        </p:tav>
                                      </p:tavLst>
                                    </p:anim>
                                    <p:anim calcmode="lin" valueType="num">
                                      <p:cBhvr>
                                        <p:cTn dur="1000" fill="hold" id="123"/>
                                        <p:tgtEl>
                                          <p:spTgt spid="22"/>
                                        </p:tgtEl>
                                        <p:attrNameLst>
                                          <p:attrName>style.rotation</p:attrName>
                                        </p:attrNameLst>
                                      </p:cBhvr>
                                      <p:tavLst>
                                        <p:tav tm="0">
                                          <p:val>
                                            <p:fltVal val="90"/>
                                          </p:val>
                                        </p:tav>
                                        <p:tav tm="100000">
                                          <p:val>
                                            <p:fltVal val="0"/>
                                          </p:val>
                                        </p:tav>
                                      </p:tavLst>
                                    </p:anim>
                                    <p:animEffect filter="fade" transition="in">
                                      <p:cBhvr>
                                        <p:cTn dur="1000" id="124"/>
                                        <p:tgtEl>
                                          <p:spTgt spid="22"/>
                                        </p:tgtEl>
                                      </p:cBhvr>
                                    </p:animEffect>
                                  </p:childTnLst>
                                </p:cTn>
                              </p:par>
                              <p:par>
                                <p:cTn fill="hold" grpId="0" id="125" nodeType="withEffect" presetClass="entr" presetID="31" presetSubtype="0">
                                  <p:stCondLst>
                                    <p:cond delay="500"/>
                                  </p:stCondLst>
                                  <p:childTnLst>
                                    <p:set>
                                      <p:cBhvr>
                                        <p:cTn dur="1" fill="hold" id="126">
                                          <p:stCondLst>
                                            <p:cond delay="0"/>
                                          </p:stCondLst>
                                        </p:cTn>
                                        <p:tgtEl>
                                          <p:spTgt spid="23"/>
                                        </p:tgtEl>
                                        <p:attrNameLst>
                                          <p:attrName>style.visibility</p:attrName>
                                        </p:attrNameLst>
                                      </p:cBhvr>
                                      <p:to>
                                        <p:strVal val="visible"/>
                                      </p:to>
                                    </p:set>
                                    <p:anim calcmode="lin" valueType="num">
                                      <p:cBhvr>
                                        <p:cTn dur="1000" fill="hold" id="127"/>
                                        <p:tgtEl>
                                          <p:spTgt spid="23"/>
                                        </p:tgtEl>
                                        <p:attrNameLst>
                                          <p:attrName>ppt_w</p:attrName>
                                        </p:attrNameLst>
                                      </p:cBhvr>
                                      <p:tavLst>
                                        <p:tav tm="0">
                                          <p:val>
                                            <p:fltVal val="0"/>
                                          </p:val>
                                        </p:tav>
                                        <p:tav tm="100000">
                                          <p:val>
                                            <p:strVal val="#ppt_w"/>
                                          </p:val>
                                        </p:tav>
                                      </p:tavLst>
                                    </p:anim>
                                    <p:anim calcmode="lin" valueType="num">
                                      <p:cBhvr>
                                        <p:cTn dur="1000" fill="hold" id="128"/>
                                        <p:tgtEl>
                                          <p:spTgt spid="23"/>
                                        </p:tgtEl>
                                        <p:attrNameLst>
                                          <p:attrName>ppt_h</p:attrName>
                                        </p:attrNameLst>
                                      </p:cBhvr>
                                      <p:tavLst>
                                        <p:tav tm="0">
                                          <p:val>
                                            <p:fltVal val="0"/>
                                          </p:val>
                                        </p:tav>
                                        <p:tav tm="100000">
                                          <p:val>
                                            <p:strVal val="#ppt_h"/>
                                          </p:val>
                                        </p:tav>
                                      </p:tavLst>
                                    </p:anim>
                                    <p:anim calcmode="lin" valueType="num">
                                      <p:cBhvr>
                                        <p:cTn dur="1000" fill="hold" id="129"/>
                                        <p:tgtEl>
                                          <p:spTgt spid="23"/>
                                        </p:tgtEl>
                                        <p:attrNameLst>
                                          <p:attrName>style.rotation</p:attrName>
                                        </p:attrNameLst>
                                      </p:cBhvr>
                                      <p:tavLst>
                                        <p:tav tm="0">
                                          <p:val>
                                            <p:fltVal val="90"/>
                                          </p:val>
                                        </p:tav>
                                        <p:tav tm="100000">
                                          <p:val>
                                            <p:fltVal val="0"/>
                                          </p:val>
                                        </p:tav>
                                      </p:tavLst>
                                    </p:anim>
                                    <p:animEffect filter="fade" transition="in">
                                      <p:cBhvr>
                                        <p:cTn dur="1000" id="130"/>
                                        <p:tgtEl>
                                          <p:spTgt spid="23"/>
                                        </p:tgtEl>
                                      </p:cBhvr>
                                    </p:animEffect>
                                  </p:childTnLst>
                                </p:cTn>
                              </p:par>
                              <p:par>
                                <p:cTn fill="hold" grpId="0" id="131" nodeType="withEffect" presetClass="entr" presetID="31" presetSubtype="0">
                                  <p:stCondLst>
                                    <p:cond delay="500"/>
                                  </p:stCondLst>
                                  <p:childTnLst>
                                    <p:set>
                                      <p:cBhvr>
                                        <p:cTn dur="1" fill="hold" id="132">
                                          <p:stCondLst>
                                            <p:cond delay="0"/>
                                          </p:stCondLst>
                                        </p:cTn>
                                        <p:tgtEl>
                                          <p:spTgt spid="24"/>
                                        </p:tgtEl>
                                        <p:attrNameLst>
                                          <p:attrName>style.visibility</p:attrName>
                                        </p:attrNameLst>
                                      </p:cBhvr>
                                      <p:to>
                                        <p:strVal val="visible"/>
                                      </p:to>
                                    </p:set>
                                    <p:anim calcmode="lin" valueType="num">
                                      <p:cBhvr>
                                        <p:cTn dur="1000" fill="hold" id="133"/>
                                        <p:tgtEl>
                                          <p:spTgt spid="24"/>
                                        </p:tgtEl>
                                        <p:attrNameLst>
                                          <p:attrName>ppt_w</p:attrName>
                                        </p:attrNameLst>
                                      </p:cBhvr>
                                      <p:tavLst>
                                        <p:tav tm="0">
                                          <p:val>
                                            <p:fltVal val="0"/>
                                          </p:val>
                                        </p:tav>
                                        <p:tav tm="100000">
                                          <p:val>
                                            <p:strVal val="#ppt_w"/>
                                          </p:val>
                                        </p:tav>
                                      </p:tavLst>
                                    </p:anim>
                                    <p:anim calcmode="lin" valueType="num">
                                      <p:cBhvr>
                                        <p:cTn dur="1000" fill="hold" id="134"/>
                                        <p:tgtEl>
                                          <p:spTgt spid="24"/>
                                        </p:tgtEl>
                                        <p:attrNameLst>
                                          <p:attrName>ppt_h</p:attrName>
                                        </p:attrNameLst>
                                      </p:cBhvr>
                                      <p:tavLst>
                                        <p:tav tm="0">
                                          <p:val>
                                            <p:fltVal val="0"/>
                                          </p:val>
                                        </p:tav>
                                        <p:tav tm="100000">
                                          <p:val>
                                            <p:strVal val="#ppt_h"/>
                                          </p:val>
                                        </p:tav>
                                      </p:tavLst>
                                    </p:anim>
                                    <p:anim calcmode="lin" valueType="num">
                                      <p:cBhvr>
                                        <p:cTn dur="1000" fill="hold" id="135"/>
                                        <p:tgtEl>
                                          <p:spTgt spid="24"/>
                                        </p:tgtEl>
                                        <p:attrNameLst>
                                          <p:attrName>style.rotation</p:attrName>
                                        </p:attrNameLst>
                                      </p:cBhvr>
                                      <p:tavLst>
                                        <p:tav tm="0">
                                          <p:val>
                                            <p:fltVal val="90"/>
                                          </p:val>
                                        </p:tav>
                                        <p:tav tm="100000">
                                          <p:val>
                                            <p:fltVal val="0"/>
                                          </p:val>
                                        </p:tav>
                                      </p:tavLst>
                                    </p:anim>
                                    <p:animEffect filter="fade" transition="in">
                                      <p:cBhvr>
                                        <p:cTn dur="1000" id="136"/>
                                        <p:tgtEl>
                                          <p:spTgt spid="24"/>
                                        </p:tgtEl>
                                      </p:cBhvr>
                                    </p:animEffect>
                                  </p:childTnLst>
                                </p:cTn>
                              </p:par>
                              <p:par>
                                <p:cTn fill="hold" grpId="0" id="137" nodeType="withEffect" presetClass="entr" presetID="31" presetSubtype="0">
                                  <p:stCondLst>
                                    <p:cond delay="500"/>
                                  </p:stCondLst>
                                  <p:childTnLst>
                                    <p:set>
                                      <p:cBhvr>
                                        <p:cTn dur="1" fill="hold" id="138">
                                          <p:stCondLst>
                                            <p:cond delay="0"/>
                                          </p:stCondLst>
                                        </p:cTn>
                                        <p:tgtEl>
                                          <p:spTgt spid="25"/>
                                        </p:tgtEl>
                                        <p:attrNameLst>
                                          <p:attrName>style.visibility</p:attrName>
                                        </p:attrNameLst>
                                      </p:cBhvr>
                                      <p:to>
                                        <p:strVal val="visible"/>
                                      </p:to>
                                    </p:set>
                                    <p:anim calcmode="lin" valueType="num">
                                      <p:cBhvr>
                                        <p:cTn dur="1000" fill="hold" id="139"/>
                                        <p:tgtEl>
                                          <p:spTgt spid="25"/>
                                        </p:tgtEl>
                                        <p:attrNameLst>
                                          <p:attrName>ppt_w</p:attrName>
                                        </p:attrNameLst>
                                      </p:cBhvr>
                                      <p:tavLst>
                                        <p:tav tm="0">
                                          <p:val>
                                            <p:fltVal val="0"/>
                                          </p:val>
                                        </p:tav>
                                        <p:tav tm="100000">
                                          <p:val>
                                            <p:strVal val="#ppt_w"/>
                                          </p:val>
                                        </p:tav>
                                      </p:tavLst>
                                    </p:anim>
                                    <p:anim calcmode="lin" valueType="num">
                                      <p:cBhvr>
                                        <p:cTn dur="1000" fill="hold" id="140"/>
                                        <p:tgtEl>
                                          <p:spTgt spid="25"/>
                                        </p:tgtEl>
                                        <p:attrNameLst>
                                          <p:attrName>ppt_h</p:attrName>
                                        </p:attrNameLst>
                                      </p:cBhvr>
                                      <p:tavLst>
                                        <p:tav tm="0">
                                          <p:val>
                                            <p:fltVal val="0"/>
                                          </p:val>
                                        </p:tav>
                                        <p:tav tm="100000">
                                          <p:val>
                                            <p:strVal val="#ppt_h"/>
                                          </p:val>
                                        </p:tav>
                                      </p:tavLst>
                                    </p:anim>
                                    <p:anim calcmode="lin" valueType="num">
                                      <p:cBhvr>
                                        <p:cTn dur="1000" fill="hold" id="141"/>
                                        <p:tgtEl>
                                          <p:spTgt spid="25"/>
                                        </p:tgtEl>
                                        <p:attrNameLst>
                                          <p:attrName>style.rotation</p:attrName>
                                        </p:attrNameLst>
                                      </p:cBhvr>
                                      <p:tavLst>
                                        <p:tav tm="0">
                                          <p:val>
                                            <p:fltVal val="90"/>
                                          </p:val>
                                        </p:tav>
                                        <p:tav tm="100000">
                                          <p:val>
                                            <p:fltVal val="0"/>
                                          </p:val>
                                        </p:tav>
                                      </p:tavLst>
                                    </p:anim>
                                    <p:animEffect filter="fade" transition="in">
                                      <p:cBhvr>
                                        <p:cTn dur="1000" id="142"/>
                                        <p:tgtEl>
                                          <p:spTgt spid="25"/>
                                        </p:tgtEl>
                                      </p:cBhvr>
                                    </p:animEffect>
                                  </p:childTnLst>
                                </p:cTn>
                              </p:par>
                              <p:par>
                                <p:cTn fill="hold" grpId="0" id="143" nodeType="withEffect" presetClass="entr" presetID="31" presetSubtype="0">
                                  <p:stCondLst>
                                    <p:cond delay="500"/>
                                  </p:stCondLst>
                                  <p:childTnLst>
                                    <p:set>
                                      <p:cBhvr>
                                        <p:cTn dur="1" fill="hold" id="144">
                                          <p:stCondLst>
                                            <p:cond delay="0"/>
                                          </p:stCondLst>
                                        </p:cTn>
                                        <p:tgtEl>
                                          <p:spTgt spid="26"/>
                                        </p:tgtEl>
                                        <p:attrNameLst>
                                          <p:attrName>style.visibility</p:attrName>
                                        </p:attrNameLst>
                                      </p:cBhvr>
                                      <p:to>
                                        <p:strVal val="visible"/>
                                      </p:to>
                                    </p:set>
                                    <p:anim calcmode="lin" valueType="num">
                                      <p:cBhvr>
                                        <p:cTn dur="1000" fill="hold" id="145"/>
                                        <p:tgtEl>
                                          <p:spTgt spid="26"/>
                                        </p:tgtEl>
                                        <p:attrNameLst>
                                          <p:attrName>ppt_w</p:attrName>
                                        </p:attrNameLst>
                                      </p:cBhvr>
                                      <p:tavLst>
                                        <p:tav tm="0">
                                          <p:val>
                                            <p:fltVal val="0"/>
                                          </p:val>
                                        </p:tav>
                                        <p:tav tm="100000">
                                          <p:val>
                                            <p:strVal val="#ppt_w"/>
                                          </p:val>
                                        </p:tav>
                                      </p:tavLst>
                                    </p:anim>
                                    <p:anim calcmode="lin" valueType="num">
                                      <p:cBhvr>
                                        <p:cTn dur="1000" fill="hold" id="146"/>
                                        <p:tgtEl>
                                          <p:spTgt spid="26"/>
                                        </p:tgtEl>
                                        <p:attrNameLst>
                                          <p:attrName>ppt_h</p:attrName>
                                        </p:attrNameLst>
                                      </p:cBhvr>
                                      <p:tavLst>
                                        <p:tav tm="0">
                                          <p:val>
                                            <p:fltVal val="0"/>
                                          </p:val>
                                        </p:tav>
                                        <p:tav tm="100000">
                                          <p:val>
                                            <p:strVal val="#ppt_h"/>
                                          </p:val>
                                        </p:tav>
                                      </p:tavLst>
                                    </p:anim>
                                    <p:anim calcmode="lin" valueType="num">
                                      <p:cBhvr>
                                        <p:cTn dur="1000" fill="hold" id="147"/>
                                        <p:tgtEl>
                                          <p:spTgt spid="26"/>
                                        </p:tgtEl>
                                        <p:attrNameLst>
                                          <p:attrName>style.rotation</p:attrName>
                                        </p:attrNameLst>
                                      </p:cBhvr>
                                      <p:tavLst>
                                        <p:tav tm="0">
                                          <p:val>
                                            <p:fltVal val="90"/>
                                          </p:val>
                                        </p:tav>
                                        <p:tav tm="100000">
                                          <p:val>
                                            <p:fltVal val="0"/>
                                          </p:val>
                                        </p:tav>
                                      </p:tavLst>
                                    </p:anim>
                                    <p:animEffect filter="fade" transition="in">
                                      <p:cBhvr>
                                        <p:cTn dur="1000" id="148"/>
                                        <p:tgtEl>
                                          <p:spTgt spid="26"/>
                                        </p:tgtEl>
                                      </p:cBhvr>
                                    </p:animEffect>
                                  </p:childTnLst>
                                </p:cTn>
                              </p:par>
                              <p:par>
                                <p:cTn fill="hold" grpId="0" id="149" nodeType="withEffect" presetClass="entr" presetID="31" presetSubtype="0">
                                  <p:stCondLst>
                                    <p:cond delay="500"/>
                                  </p:stCondLst>
                                  <p:childTnLst>
                                    <p:set>
                                      <p:cBhvr>
                                        <p:cTn dur="1" fill="hold" id="150">
                                          <p:stCondLst>
                                            <p:cond delay="0"/>
                                          </p:stCondLst>
                                        </p:cTn>
                                        <p:tgtEl>
                                          <p:spTgt spid="27"/>
                                        </p:tgtEl>
                                        <p:attrNameLst>
                                          <p:attrName>style.visibility</p:attrName>
                                        </p:attrNameLst>
                                      </p:cBhvr>
                                      <p:to>
                                        <p:strVal val="visible"/>
                                      </p:to>
                                    </p:set>
                                    <p:anim calcmode="lin" valueType="num">
                                      <p:cBhvr>
                                        <p:cTn dur="1000" fill="hold" id="151"/>
                                        <p:tgtEl>
                                          <p:spTgt spid="27"/>
                                        </p:tgtEl>
                                        <p:attrNameLst>
                                          <p:attrName>ppt_w</p:attrName>
                                        </p:attrNameLst>
                                      </p:cBhvr>
                                      <p:tavLst>
                                        <p:tav tm="0">
                                          <p:val>
                                            <p:fltVal val="0"/>
                                          </p:val>
                                        </p:tav>
                                        <p:tav tm="100000">
                                          <p:val>
                                            <p:strVal val="#ppt_w"/>
                                          </p:val>
                                        </p:tav>
                                      </p:tavLst>
                                    </p:anim>
                                    <p:anim calcmode="lin" valueType="num">
                                      <p:cBhvr>
                                        <p:cTn dur="1000" fill="hold" id="152"/>
                                        <p:tgtEl>
                                          <p:spTgt spid="27"/>
                                        </p:tgtEl>
                                        <p:attrNameLst>
                                          <p:attrName>ppt_h</p:attrName>
                                        </p:attrNameLst>
                                      </p:cBhvr>
                                      <p:tavLst>
                                        <p:tav tm="0">
                                          <p:val>
                                            <p:fltVal val="0"/>
                                          </p:val>
                                        </p:tav>
                                        <p:tav tm="100000">
                                          <p:val>
                                            <p:strVal val="#ppt_h"/>
                                          </p:val>
                                        </p:tav>
                                      </p:tavLst>
                                    </p:anim>
                                    <p:anim calcmode="lin" valueType="num">
                                      <p:cBhvr>
                                        <p:cTn dur="1000" fill="hold" id="153"/>
                                        <p:tgtEl>
                                          <p:spTgt spid="27"/>
                                        </p:tgtEl>
                                        <p:attrNameLst>
                                          <p:attrName>style.rotation</p:attrName>
                                        </p:attrNameLst>
                                      </p:cBhvr>
                                      <p:tavLst>
                                        <p:tav tm="0">
                                          <p:val>
                                            <p:fltVal val="90"/>
                                          </p:val>
                                        </p:tav>
                                        <p:tav tm="100000">
                                          <p:val>
                                            <p:fltVal val="0"/>
                                          </p:val>
                                        </p:tav>
                                      </p:tavLst>
                                    </p:anim>
                                    <p:animEffect filter="fade" transition="in">
                                      <p:cBhvr>
                                        <p:cTn dur="1000" id="154"/>
                                        <p:tgtEl>
                                          <p:spTgt spid="27"/>
                                        </p:tgtEl>
                                      </p:cBhvr>
                                    </p:animEffect>
                                  </p:childTnLst>
                                </p:cTn>
                              </p:par>
                              <p:par>
                                <p:cTn fill="hold" grpId="0" id="155" nodeType="withEffect" presetClass="entr" presetID="31" presetSubtype="0">
                                  <p:stCondLst>
                                    <p:cond delay="500"/>
                                  </p:stCondLst>
                                  <p:childTnLst>
                                    <p:set>
                                      <p:cBhvr>
                                        <p:cTn dur="1" fill="hold" id="156">
                                          <p:stCondLst>
                                            <p:cond delay="0"/>
                                          </p:stCondLst>
                                        </p:cTn>
                                        <p:tgtEl>
                                          <p:spTgt spid="28"/>
                                        </p:tgtEl>
                                        <p:attrNameLst>
                                          <p:attrName>style.visibility</p:attrName>
                                        </p:attrNameLst>
                                      </p:cBhvr>
                                      <p:to>
                                        <p:strVal val="visible"/>
                                      </p:to>
                                    </p:set>
                                    <p:anim calcmode="lin" valueType="num">
                                      <p:cBhvr>
                                        <p:cTn dur="1000" fill="hold" id="157"/>
                                        <p:tgtEl>
                                          <p:spTgt spid="28"/>
                                        </p:tgtEl>
                                        <p:attrNameLst>
                                          <p:attrName>ppt_w</p:attrName>
                                        </p:attrNameLst>
                                      </p:cBhvr>
                                      <p:tavLst>
                                        <p:tav tm="0">
                                          <p:val>
                                            <p:fltVal val="0"/>
                                          </p:val>
                                        </p:tav>
                                        <p:tav tm="100000">
                                          <p:val>
                                            <p:strVal val="#ppt_w"/>
                                          </p:val>
                                        </p:tav>
                                      </p:tavLst>
                                    </p:anim>
                                    <p:anim calcmode="lin" valueType="num">
                                      <p:cBhvr>
                                        <p:cTn dur="1000" fill="hold" id="158"/>
                                        <p:tgtEl>
                                          <p:spTgt spid="28"/>
                                        </p:tgtEl>
                                        <p:attrNameLst>
                                          <p:attrName>ppt_h</p:attrName>
                                        </p:attrNameLst>
                                      </p:cBhvr>
                                      <p:tavLst>
                                        <p:tav tm="0">
                                          <p:val>
                                            <p:fltVal val="0"/>
                                          </p:val>
                                        </p:tav>
                                        <p:tav tm="100000">
                                          <p:val>
                                            <p:strVal val="#ppt_h"/>
                                          </p:val>
                                        </p:tav>
                                      </p:tavLst>
                                    </p:anim>
                                    <p:anim calcmode="lin" valueType="num">
                                      <p:cBhvr>
                                        <p:cTn dur="1000" fill="hold" id="159"/>
                                        <p:tgtEl>
                                          <p:spTgt spid="28"/>
                                        </p:tgtEl>
                                        <p:attrNameLst>
                                          <p:attrName>style.rotation</p:attrName>
                                        </p:attrNameLst>
                                      </p:cBhvr>
                                      <p:tavLst>
                                        <p:tav tm="0">
                                          <p:val>
                                            <p:fltVal val="90"/>
                                          </p:val>
                                        </p:tav>
                                        <p:tav tm="100000">
                                          <p:val>
                                            <p:fltVal val="0"/>
                                          </p:val>
                                        </p:tav>
                                      </p:tavLst>
                                    </p:anim>
                                    <p:animEffect filter="fade" transition="in">
                                      <p:cBhvr>
                                        <p:cTn dur="1000" id="160"/>
                                        <p:tgtEl>
                                          <p:spTgt spid="28"/>
                                        </p:tgtEl>
                                      </p:cBhvr>
                                    </p:animEffect>
                                  </p:childTnLst>
                                </p:cTn>
                              </p:par>
                              <p:par>
                                <p:cTn fill="hold" grpId="0" id="161" nodeType="withEffect" presetClass="entr" presetID="31" presetSubtype="0">
                                  <p:stCondLst>
                                    <p:cond delay="500"/>
                                  </p:stCondLst>
                                  <p:childTnLst>
                                    <p:set>
                                      <p:cBhvr>
                                        <p:cTn dur="1" fill="hold" id="162">
                                          <p:stCondLst>
                                            <p:cond delay="0"/>
                                          </p:stCondLst>
                                        </p:cTn>
                                        <p:tgtEl>
                                          <p:spTgt spid="29"/>
                                        </p:tgtEl>
                                        <p:attrNameLst>
                                          <p:attrName>style.visibility</p:attrName>
                                        </p:attrNameLst>
                                      </p:cBhvr>
                                      <p:to>
                                        <p:strVal val="visible"/>
                                      </p:to>
                                    </p:set>
                                    <p:anim calcmode="lin" valueType="num">
                                      <p:cBhvr>
                                        <p:cTn dur="1000" fill="hold" id="163"/>
                                        <p:tgtEl>
                                          <p:spTgt spid="29"/>
                                        </p:tgtEl>
                                        <p:attrNameLst>
                                          <p:attrName>ppt_w</p:attrName>
                                        </p:attrNameLst>
                                      </p:cBhvr>
                                      <p:tavLst>
                                        <p:tav tm="0">
                                          <p:val>
                                            <p:fltVal val="0"/>
                                          </p:val>
                                        </p:tav>
                                        <p:tav tm="100000">
                                          <p:val>
                                            <p:strVal val="#ppt_w"/>
                                          </p:val>
                                        </p:tav>
                                      </p:tavLst>
                                    </p:anim>
                                    <p:anim calcmode="lin" valueType="num">
                                      <p:cBhvr>
                                        <p:cTn dur="1000" fill="hold" id="164"/>
                                        <p:tgtEl>
                                          <p:spTgt spid="29"/>
                                        </p:tgtEl>
                                        <p:attrNameLst>
                                          <p:attrName>ppt_h</p:attrName>
                                        </p:attrNameLst>
                                      </p:cBhvr>
                                      <p:tavLst>
                                        <p:tav tm="0">
                                          <p:val>
                                            <p:fltVal val="0"/>
                                          </p:val>
                                        </p:tav>
                                        <p:tav tm="100000">
                                          <p:val>
                                            <p:strVal val="#ppt_h"/>
                                          </p:val>
                                        </p:tav>
                                      </p:tavLst>
                                    </p:anim>
                                    <p:anim calcmode="lin" valueType="num">
                                      <p:cBhvr>
                                        <p:cTn dur="1000" fill="hold" id="165"/>
                                        <p:tgtEl>
                                          <p:spTgt spid="29"/>
                                        </p:tgtEl>
                                        <p:attrNameLst>
                                          <p:attrName>style.rotation</p:attrName>
                                        </p:attrNameLst>
                                      </p:cBhvr>
                                      <p:tavLst>
                                        <p:tav tm="0">
                                          <p:val>
                                            <p:fltVal val="90"/>
                                          </p:val>
                                        </p:tav>
                                        <p:tav tm="100000">
                                          <p:val>
                                            <p:fltVal val="0"/>
                                          </p:val>
                                        </p:tav>
                                      </p:tavLst>
                                    </p:anim>
                                    <p:animEffect filter="fade" transition="in">
                                      <p:cBhvr>
                                        <p:cTn dur="1000" id="166"/>
                                        <p:tgtEl>
                                          <p:spTgt spid="29"/>
                                        </p:tgtEl>
                                      </p:cBhvr>
                                    </p:animEffect>
                                  </p:childTnLst>
                                </p:cTn>
                              </p:par>
                              <p:par>
                                <p:cTn fill="hold" grpId="0" id="167" nodeType="withEffect" presetClass="entr" presetID="31" presetSubtype="0">
                                  <p:stCondLst>
                                    <p:cond delay="500"/>
                                  </p:stCondLst>
                                  <p:childTnLst>
                                    <p:set>
                                      <p:cBhvr>
                                        <p:cTn dur="1" fill="hold" id="168">
                                          <p:stCondLst>
                                            <p:cond delay="0"/>
                                          </p:stCondLst>
                                        </p:cTn>
                                        <p:tgtEl>
                                          <p:spTgt spid="30"/>
                                        </p:tgtEl>
                                        <p:attrNameLst>
                                          <p:attrName>style.visibility</p:attrName>
                                        </p:attrNameLst>
                                      </p:cBhvr>
                                      <p:to>
                                        <p:strVal val="visible"/>
                                      </p:to>
                                    </p:set>
                                    <p:anim calcmode="lin" valueType="num">
                                      <p:cBhvr>
                                        <p:cTn dur="1000" fill="hold" id="169"/>
                                        <p:tgtEl>
                                          <p:spTgt spid="30"/>
                                        </p:tgtEl>
                                        <p:attrNameLst>
                                          <p:attrName>ppt_w</p:attrName>
                                        </p:attrNameLst>
                                      </p:cBhvr>
                                      <p:tavLst>
                                        <p:tav tm="0">
                                          <p:val>
                                            <p:fltVal val="0"/>
                                          </p:val>
                                        </p:tav>
                                        <p:tav tm="100000">
                                          <p:val>
                                            <p:strVal val="#ppt_w"/>
                                          </p:val>
                                        </p:tav>
                                      </p:tavLst>
                                    </p:anim>
                                    <p:anim calcmode="lin" valueType="num">
                                      <p:cBhvr>
                                        <p:cTn dur="1000" fill="hold" id="170"/>
                                        <p:tgtEl>
                                          <p:spTgt spid="30"/>
                                        </p:tgtEl>
                                        <p:attrNameLst>
                                          <p:attrName>ppt_h</p:attrName>
                                        </p:attrNameLst>
                                      </p:cBhvr>
                                      <p:tavLst>
                                        <p:tav tm="0">
                                          <p:val>
                                            <p:fltVal val="0"/>
                                          </p:val>
                                        </p:tav>
                                        <p:tav tm="100000">
                                          <p:val>
                                            <p:strVal val="#ppt_h"/>
                                          </p:val>
                                        </p:tav>
                                      </p:tavLst>
                                    </p:anim>
                                    <p:anim calcmode="lin" valueType="num">
                                      <p:cBhvr>
                                        <p:cTn dur="1000" fill="hold" id="171"/>
                                        <p:tgtEl>
                                          <p:spTgt spid="30"/>
                                        </p:tgtEl>
                                        <p:attrNameLst>
                                          <p:attrName>style.rotation</p:attrName>
                                        </p:attrNameLst>
                                      </p:cBhvr>
                                      <p:tavLst>
                                        <p:tav tm="0">
                                          <p:val>
                                            <p:fltVal val="90"/>
                                          </p:val>
                                        </p:tav>
                                        <p:tav tm="100000">
                                          <p:val>
                                            <p:fltVal val="0"/>
                                          </p:val>
                                        </p:tav>
                                      </p:tavLst>
                                    </p:anim>
                                    <p:animEffect filter="fade" transition="in">
                                      <p:cBhvr>
                                        <p:cTn dur="1000" id="172"/>
                                        <p:tgtEl>
                                          <p:spTgt spid="30"/>
                                        </p:tgtEl>
                                      </p:cBhvr>
                                    </p:animEffect>
                                  </p:childTnLst>
                                </p:cTn>
                              </p:par>
                              <p:par>
                                <p:cTn fill="hold" grpId="0" id="173" nodeType="withEffect" presetClass="entr" presetID="31" presetSubtype="0">
                                  <p:stCondLst>
                                    <p:cond delay="500"/>
                                  </p:stCondLst>
                                  <p:childTnLst>
                                    <p:set>
                                      <p:cBhvr>
                                        <p:cTn dur="1" fill="hold" id="174">
                                          <p:stCondLst>
                                            <p:cond delay="0"/>
                                          </p:stCondLst>
                                        </p:cTn>
                                        <p:tgtEl>
                                          <p:spTgt spid="31"/>
                                        </p:tgtEl>
                                        <p:attrNameLst>
                                          <p:attrName>style.visibility</p:attrName>
                                        </p:attrNameLst>
                                      </p:cBhvr>
                                      <p:to>
                                        <p:strVal val="visible"/>
                                      </p:to>
                                    </p:set>
                                    <p:anim calcmode="lin" valueType="num">
                                      <p:cBhvr>
                                        <p:cTn dur="1000" fill="hold" id="175"/>
                                        <p:tgtEl>
                                          <p:spTgt spid="31"/>
                                        </p:tgtEl>
                                        <p:attrNameLst>
                                          <p:attrName>ppt_w</p:attrName>
                                        </p:attrNameLst>
                                      </p:cBhvr>
                                      <p:tavLst>
                                        <p:tav tm="0">
                                          <p:val>
                                            <p:fltVal val="0"/>
                                          </p:val>
                                        </p:tav>
                                        <p:tav tm="100000">
                                          <p:val>
                                            <p:strVal val="#ppt_w"/>
                                          </p:val>
                                        </p:tav>
                                      </p:tavLst>
                                    </p:anim>
                                    <p:anim calcmode="lin" valueType="num">
                                      <p:cBhvr>
                                        <p:cTn dur="1000" fill="hold" id="176"/>
                                        <p:tgtEl>
                                          <p:spTgt spid="31"/>
                                        </p:tgtEl>
                                        <p:attrNameLst>
                                          <p:attrName>ppt_h</p:attrName>
                                        </p:attrNameLst>
                                      </p:cBhvr>
                                      <p:tavLst>
                                        <p:tav tm="0">
                                          <p:val>
                                            <p:fltVal val="0"/>
                                          </p:val>
                                        </p:tav>
                                        <p:tav tm="100000">
                                          <p:val>
                                            <p:strVal val="#ppt_h"/>
                                          </p:val>
                                        </p:tav>
                                      </p:tavLst>
                                    </p:anim>
                                    <p:anim calcmode="lin" valueType="num">
                                      <p:cBhvr>
                                        <p:cTn dur="1000" fill="hold" id="177"/>
                                        <p:tgtEl>
                                          <p:spTgt spid="31"/>
                                        </p:tgtEl>
                                        <p:attrNameLst>
                                          <p:attrName>style.rotation</p:attrName>
                                        </p:attrNameLst>
                                      </p:cBhvr>
                                      <p:tavLst>
                                        <p:tav tm="0">
                                          <p:val>
                                            <p:fltVal val="90"/>
                                          </p:val>
                                        </p:tav>
                                        <p:tav tm="100000">
                                          <p:val>
                                            <p:fltVal val="0"/>
                                          </p:val>
                                        </p:tav>
                                      </p:tavLst>
                                    </p:anim>
                                    <p:animEffect filter="fade" transition="in">
                                      <p:cBhvr>
                                        <p:cTn dur="1000" id="178"/>
                                        <p:tgtEl>
                                          <p:spTgt spid="31"/>
                                        </p:tgtEl>
                                      </p:cBhvr>
                                    </p:animEffect>
                                  </p:childTnLst>
                                </p:cTn>
                              </p:par>
                              <p:par>
                                <p:cTn fill="hold" grpId="0" id="179" nodeType="withEffect" presetClass="entr" presetID="31" presetSubtype="0">
                                  <p:stCondLst>
                                    <p:cond delay="500"/>
                                  </p:stCondLst>
                                  <p:childTnLst>
                                    <p:set>
                                      <p:cBhvr>
                                        <p:cTn dur="1" fill="hold" id="180">
                                          <p:stCondLst>
                                            <p:cond delay="0"/>
                                          </p:stCondLst>
                                        </p:cTn>
                                        <p:tgtEl>
                                          <p:spTgt spid="32"/>
                                        </p:tgtEl>
                                        <p:attrNameLst>
                                          <p:attrName>style.visibility</p:attrName>
                                        </p:attrNameLst>
                                      </p:cBhvr>
                                      <p:to>
                                        <p:strVal val="visible"/>
                                      </p:to>
                                    </p:set>
                                    <p:anim calcmode="lin" valueType="num">
                                      <p:cBhvr>
                                        <p:cTn dur="1000" fill="hold" id="181"/>
                                        <p:tgtEl>
                                          <p:spTgt spid="32"/>
                                        </p:tgtEl>
                                        <p:attrNameLst>
                                          <p:attrName>ppt_w</p:attrName>
                                        </p:attrNameLst>
                                      </p:cBhvr>
                                      <p:tavLst>
                                        <p:tav tm="0">
                                          <p:val>
                                            <p:fltVal val="0"/>
                                          </p:val>
                                        </p:tav>
                                        <p:tav tm="100000">
                                          <p:val>
                                            <p:strVal val="#ppt_w"/>
                                          </p:val>
                                        </p:tav>
                                      </p:tavLst>
                                    </p:anim>
                                    <p:anim calcmode="lin" valueType="num">
                                      <p:cBhvr>
                                        <p:cTn dur="1000" fill="hold" id="182"/>
                                        <p:tgtEl>
                                          <p:spTgt spid="32"/>
                                        </p:tgtEl>
                                        <p:attrNameLst>
                                          <p:attrName>ppt_h</p:attrName>
                                        </p:attrNameLst>
                                      </p:cBhvr>
                                      <p:tavLst>
                                        <p:tav tm="0">
                                          <p:val>
                                            <p:fltVal val="0"/>
                                          </p:val>
                                        </p:tav>
                                        <p:tav tm="100000">
                                          <p:val>
                                            <p:strVal val="#ppt_h"/>
                                          </p:val>
                                        </p:tav>
                                      </p:tavLst>
                                    </p:anim>
                                    <p:anim calcmode="lin" valueType="num">
                                      <p:cBhvr>
                                        <p:cTn dur="1000" fill="hold" id="183"/>
                                        <p:tgtEl>
                                          <p:spTgt spid="32"/>
                                        </p:tgtEl>
                                        <p:attrNameLst>
                                          <p:attrName>style.rotation</p:attrName>
                                        </p:attrNameLst>
                                      </p:cBhvr>
                                      <p:tavLst>
                                        <p:tav tm="0">
                                          <p:val>
                                            <p:fltVal val="90"/>
                                          </p:val>
                                        </p:tav>
                                        <p:tav tm="100000">
                                          <p:val>
                                            <p:fltVal val="0"/>
                                          </p:val>
                                        </p:tav>
                                      </p:tavLst>
                                    </p:anim>
                                    <p:animEffect filter="fade" transition="in">
                                      <p:cBhvr>
                                        <p:cTn dur="1000" id="184"/>
                                        <p:tgtEl>
                                          <p:spTgt spid="32"/>
                                        </p:tgtEl>
                                      </p:cBhvr>
                                    </p:animEffect>
                                  </p:childTnLst>
                                </p:cTn>
                              </p:par>
                              <p:par>
                                <p:cTn fill="hold" grpId="0" id="185" nodeType="withEffect" presetClass="entr" presetID="31" presetSubtype="0">
                                  <p:stCondLst>
                                    <p:cond delay="500"/>
                                  </p:stCondLst>
                                  <p:childTnLst>
                                    <p:set>
                                      <p:cBhvr>
                                        <p:cTn dur="1" fill="hold" id="186">
                                          <p:stCondLst>
                                            <p:cond delay="0"/>
                                          </p:stCondLst>
                                        </p:cTn>
                                        <p:tgtEl>
                                          <p:spTgt spid="33"/>
                                        </p:tgtEl>
                                        <p:attrNameLst>
                                          <p:attrName>style.visibility</p:attrName>
                                        </p:attrNameLst>
                                      </p:cBhvr>
                                      <p:to>
                                        <p:strVal val="visible"/>
                                      </p:to>
                                    </p:set>
                                    <p:anim calcmode="lin" valueType="num">
                                      <p:cBhvr>
                                        <p:cTn dur="1000" fill="hold" id="187"/>
                                        <p:tgtEl>
                                          <p:spTgt spid="33"/>
                                        </p:tgtEl>
                                        <p:attrNameLst>
                                          <p:attrName>ppt_w</p:attrName>
                                        </p:attrNameLst>
                                      </p:cBhvr>
                                      <p:tavLst>
                                        <p:tav tm="0">
                                          <p:val>
                                            <p:fltVal val="0"/>
                                          </p:val>
                                        </p:tav>
                                        <p:tav tm="100000">
                                          <p:val>
                                            <p:strVal val="#ppt_w"/>
                                          </p:val>
                                        </p:tav>
                                      </p:tavLst>
                                    </p:anim>
                                    <p:anim calcmode="lin" valueType="num">
                                      <p:cBhvr>
                                        <p:cTn dur="1000" fill="hold" id="188"/>
                                        <p:tgtEl>
                                          <p:spTgt spid="33"/>
                                        </p:tgtEl>
                                        <p:attrNameLst>
                                          <p:attrName>ppt_h</p:attrName>
                                        </p:attrNameLst>
                                      </p:cBhvr>
                                      <p:tavLst>
                                        <p:tav tm="0">
                                          <p:val>
                                            <p:fltVal val="0"/>
                                          </p:val>
                                        </p:tav>
                                        <p:tav tm="100000">
                                          <p:val>
                                            <p:strVal val="#ppt_h"/>
                                          </p:val>
                                        </p:tav>
                                      </p:tavLst>
                                    </p:anim>
                                    <p:anim calcmode="lin" valueType="num">
                                      <p:cBhvr>
                                        <p:cTn dur="1000" fill="hold" id="189"/>
                                        <p:tgtEl>
                                          <p:spTgt spid="33"/>
                                        </p:tgtEl>
                                        <p:attrNameLst>
                                          <p:attrName>style.rotation</p:attrName>
                                        </p:attrNameLst>
                                      </p:cBhvr>
                                      <p:tavLst>
                                        <p:tav tm="0">
                                          <p:val>
                                            <p:fltVal val="90"/>
                                          </p:val>
                                        </p:tav>
                                        <p:tav tm="100000">
                                          <p:val>
                                            <p:fltVal val="0"/>
                                          </p:val>
                                        </p:tav>
                                      </p:tavLst>
                                    </p:anim>
                                    <p:animEffect filter="fade" transition="in">
                                      <p:cBhvr>
                                        <p:cTn dur="1000" id="190"/>
                                        <p:tgtEl>
                                          <p:spTgt spid="33"/>
                                        </p:tgtEl>
                                      </p:cBhvr>
                                    </p:animEffect>
                                  </p:childTnLst>
                                </p:cTn>
                              </p:par>
                              <p:par>
                                <p:cTn fill="hold" grpId="0" id="191" nodeType="withEffect" presetClass="entr" presetID="31" presetSubtype="0">
                                  <p:stCondLst>
                                    <p:cond delay="500"/>
                                  </p:stCondLst>
                                  <p:childTnLst>
                                    <p:set>
                                      <p:cBhvr>
                                        <p:cTn dur="1" fill="hold" id="192">
                                          <p:stCondLst>
                                            <p:cond delay="0"/>
                                          </p:stCondLst>
                                        </p:cTn>
                                        <p:tgtEl>
                                          <p:spTgt spid="34"/>
                                        </p:tgtEl>
                                        <p:attrNameLst>
                                          <p:attrName>style.visibility</p:attrName>
                                        </p:attrNameLst>
                                      </p:cBhvr>
                                      <p:to>
                                        <p:strVal val="visible"/>
                                      </p:to>
                                    </p:set>
                                    <p:anim calcmode="lin" valueType="num">
                                      <p:cBhvr>
                                        <p:cTn dur="1000" fill="hold" id="193"/>
                                        <p:tgtEl>
                                          <p:spTgt spid="34"/>
                                        </p:tgtEl>
                                        <p:attrNameLst>
                                          <p:attrName>ppt_w</p:attrName>
                                        </p:attrNameLst>
                                      </p:cBhvr>
                                      <p:tavLst>
                                        <p:tav tm="0">
                                          <p:val>
                                            <p:fltVal val="0"/>
                                          </p:val>
                                        </p:tav>
                                        <p:tav tm="100000">
                                          <p:val>
                                            <p:strVal val="#ppt_w"/>
                                          </p:val>
                                        </p:tav>
                                      </p:tavLst>
                                    </p:anim>
                                    <p:anim calcmode="lin" valueType="num">
                                      <p:cBhvr>
                                        <p:cTn dur="1000" fill="hold" id="194"/>
                                        <p:tgtEl>
                                          <p:spTgt spid="34"/>
                                        </p:tgtEl>
                                        <p:attrNameLst>
                                          <p:attrName>ppt_h</p:attrName>
                                        </p:attrNameLst>
                                      </p:cBhvr>
                                      <p:tavLst>
                                        <p:tav tm="0">
                                          <p:val>
                                            <p:fltVal val="0"/>
                                          </p:val>
                                        </p:tav>
                                        <p:tav tm="100000">
                                          <p:val>
                                            <p:strVal val="#ppt_h"/>
                                          </p:val>
                                        </p:tav>
                                      </p:tavLst>
                                    </p:anim>
                                    <p:anim calcmode="lin" valueType="num">
                                      <p:cBhvr>
                                        <p:cTn dur="1000" fill="hold" id="195"/>
                                        <p:tgtEl>
                                          <p:spTgt spid="34"/>
                                        </p:tgtEl>
                                        <p:attrNameLst>
                                          <p:attrName>style.rotation</p:attrName>
                                        </p:attrNameLst>
                                      </p:cBhvr>
                                      <p:tavLst>
                                        <p:tav tm="0">
                                          <p:val>
                                            <p:fltVal val="90"/>
                                          </p:val>
                                        </p:tav>
                                        <p:tav tm="100000">
                                          <p:val>
                                            <p:fltVal val="0"/>
                                          </p:val>
                                        </p:tav>
                                      </p:tavLst>
                                    </p:anim>
                                    <p:animEffect filter="fade" transition="in">
                                      <p:cBhvr>
                                        <p:cTn dur="1000" id="196"/>
                                        <p:tgtEl>
                                          <p:spTgt spid="34"/>
                                        </p:tgtEl>
                                      </p:cBhvr>
                                    </p:animEffect>
                                  </p:childTnLst>
                                </p:cTn>
                              </p:par>
                              <p:par>
                                <p:cTn fill="hold" grpId="0" id="197" nodeType="withEffect" presetClass="entr" presetID="31" presetSubtype="0">
                                  <p:stCondLst>
                                    <p:cond delay="500"/>
                                  </p:stCondLst>
                                  <p:childTnLst>
                                    <p:set>
                                      <p:cBhvr>
                                        <p:cTn dur="1" fill="hold" id="198">
                                          <p:stCondLst>
                                            <p:cond delay="0"/>
                                          </p:stCondLst>
                                        </p:cTn>
                                        <p:tgtEl>
                                          <p:spTgt spid="35"/>
                                        </p:tgtEl>
                                        <p:attrNameLst>
                                          <p:attrName>style.visibility</p:attrName>
                                        </p:attrNameLst>
                                      </p:cBhvr>
                                      <p:to>
                                        <p:strVal val="visible"/>
                                      </p:to>
                                    </p:set>
                                    <p:anim calcmode="lin" valueType="num">
                                      <p:cBhvr>
                                        <p:cTn dur="1000" fill="hold" id="199"/>
                                        <p:tgtEl>
                                          <p:spTgt spid="35"/>
                                        </p:tgtEl>
                                        <p:attrNameLst>
                                          <p:attrName>ppt_w</p:attrName>
                                        </p:attrNameLst>
                                      </p:cBhvr>
                                      <p:tavLst>
                                        <p:tav tm="0">
                                          <p:val>
                                            <p:fltVal val="0"/>
                                          </p:val>
                                        </p:tav>
                                        <p:tav tm="100000">
                                          <p:val>
                                            <p:strVal val="#ppt_w"/>
                                          </p:val>
                                        </p:tav>
                                      </p:tavLst>
                                    </p:anim>
                                    <p:anim calcmode="lin" valueType="num">
                                      <p:cBhvr>
                                        <p:cTn dur="1000" fill="hold" id="200"/>
                                        <p:tgtEl>
                                          <p:spTgt spid="35"/>
                                        </p:tgtEl>
                                        <p:attrNameLst>
                                          <p:attrName>ppt_h</p:attrName>
                                        </p:attrNameLst>
                                      </p:cBhvr>
                                      <p:tavLst>
                                        <p:tav tm="0">
                                          <p:val>
                                            <p:fltVal val="0"/>
                                          </p:val>
                                        </p:tav>
                                        <p:tav tm="100000">
                                          <p:val>
                                            <p:strVal val="#ppt_h"/>
                                          </p:val>
                                        </p:tav>
                                      </p:tavLst>
                                    </p:anim>
                                    <p:anim calcmode="lin" valueType="num">
                                      <p:cBhvr>
                                        <p:cTn dur="1000" fill="hold" id="201"/>
                                        <p:tgtEl>
                                          <p:spTgt spid="35"/>
                                        </p:tgtEl>
                                        <p:attrNameLst>
                                          <p:attrName>style.rotation</p:attrName>
                                        </p:attrNameLst>
                                      </p:cBhvr>
                                      <p:tavLst>
                                        <p:tav tm="0">
                                          <p:val>
                                            <p:fltVal val="90"/>
                                          </p:val>
                                        </p:tav>
                                        <p:tav tm="100000">
                                          <p:val>
                                            <p:fltVal val="0"/>
                                          </p:val>
                                        </p:tav>
                                      </p:tavLst>
                                    </p:anim>
                                    <p:animEffect filter="fade" transition="in">
                                      <p:cBhvr>
                                        <p:cTn dur="1000" id="202"/>
                                        <p:tgtEl>
                                          <p:spTgt spid="35"/>
                                        </p:tgtEl>
                                      </p:cBhvr>
                                    </p:animEffect>
                                  </p:childTnLst>
                                </p:cTn>
                              </p:par>
                              <p:par>
                                <p:cTn fill="hold" grpId="0" id="203" nodeType="withEffect" presetClass="entr" presetID="31" presetSubtype="0">
                                  <p:stCondLst>
                                    <p:cond delay="500"/>
                                  </p:stCondLst>
                                  <p:childTnLst>
                                    <p:set>
                                      <p:cBhvr>
                                        <p:cTn dur="1" fill="hold" id="204">
                                          <p:stCondLst>
                                            <p:cond delay="0"/>
                                          </p:stCondLst>
                                        </p:cTn>
                                        <p:tgtEl>
                                          <p:spTgt spid="36"/>
                                        </p:tgtEl>
                                        <p:attrNameLst>
                                          <p:attrName>style.visibility</p:attrName>
                                        </p:attrNameLst>
                                      </p:cBhvr>
                                      <p:to>
                                        <p:strVal val="visible"/>
                                      </p:to>
                                    </p:set>
                                    <p:anim calcmode="lin" valueType="num">
                                      <p:cBhvr>
                                        <p:cTn dur="1000" fill="hold" id="205"/>
                                        <p:tgtEl>
                                          <p:spTgt spid="36"/>
                                        </p:tgtEl>
                                        <p:attrNameLst>
                                          <p:attrName>ppt_w</p:attrName>
                                        </p:attrNameLst>
                                      </p:cBhvr>
                                      <p:tavLst>
                                        <p:tav tm="0">
                                          <p:val>
                                            <p:fltVal val="0"/>
                                          </p:val>
                                        </p:tav>
                                        <p:tav tm="100000">
                                          <p:val>
                                            <p:strVal val="#ppt_w"/>
                                          </p:val>
                                        </p:tav>
                                      </p:tavLst>
                                    </p:anim>
                                    <p:anim calcmode="lin" valueType="num">
                                      <p:cBhvr>
                                        <p:cTn dur="1000" fill="hold" id="206"/>
                                        <p:tgtEl>
                                          <p:spTgt spid="36"/>
                                        </p:tgtEl>
                                        <p:attrNameLst>
                                          <p:attrName>ppt_h</p:attrName>
                                        </p:attrNameLst>
                                      </p:cBhvr>
                                      <p:tavLst>
                                        <p:tav tm="0">
                                          <p:val>
                                            <p:fltVal val="0"/>
                                          </p:val>
                                        </p:tav>
                                        <p:tav tm="100000">
                                          <p:val>
                                            <p:strVal val="#ppt_h"/>
                                          </p:val>
                                        </p:tav>
                                      </p:tavLst>
                                    </p:anim>
                                    <p:anim calcmode="lin" valueType="num">
                                      <p:cBhvr>
                                        <p:cTn dur="1000" fill="hold" id="207"/>
                                        <p:tgtEl>
                                          <p:spTgt spid="36"/>
                                        </p:tgtEl>
                                        <p:attrNameLst>
                                          <p:attrName>style.rotation</p:attrName>
                                        </p:attrNameLst>
                                      </p:cBhvr>
                                      <p:tavLst>
                                        <p:tav tm="0">
                                          <p:val>
                                            <p:fltVal val="90"/>
                                          </p:val>
                                        </p:tav>
                                        <p:tav tm="100000">
                                          <p:val>
                                            <p:fltVal val="0"/>
                                          </p:val>
                                        </p:tav>
                                      </p:tavLst>
                                    </p:anim>
                                    <p:animEffect filter="fade" transition="in">
                                      <p:cBhvr>
                                        <p:cTn dur="1000" id="208"/>
                                        <p:tgtEl>
                                          <p:spTgt spid="36"/>
                                        </p:tgtEl>
                                      </p:cBhvr>
                                    </p:animEffect>
                                  </p:childTnLst>
                                </p:cTn>
                              </p:par>
                              <p:par>
                                <p:cTn fill="hold" grpId="0" id="209" nodeType="withEffect" presetClass="entr" presetID="31" presetSubtype="0">
                                  <p:stCondLst>
                                    <p:cond delay="500"/>
                                  </p:stCondLst>
                                  <p:childTnLst>
                                    <p:set>
                                      <p:cBhvr>
                                        <p:cTn dur="1" fill="hold" id="210">
                                          <p:stCondLst>
                                            <p:cond delay="0"/>
                                          </p:stCondLst>
                                        </p:cTn>
                                        <p:tgtEl>
                                          <p:spTgt spid="37"/>
                                        </p:tgtEl>
                                        <p:attrNameLst>
                                          <p:attrName>style.visibility</p:attrName>
                                        </p:attrNameLst>
                                      </p:cBhvr>
                                      <p:to>
                                        <p:strVal val="visible"/>
                                      </p:to>
                                    </p:set>
                                    <p:anim calcmode="lin" valueType="num">
                                      <p:cBhvr>
                                        <p:cTn dur="1000" fill="hold" id="211"/>
                                        <p:tgtEl>
                                          <p:spTgt spid="37"/>
                                        </p:tgtEl>
                                        <p:attrNameLst>
                                          <p:attrName>ppt_w</p:attrName>
                                        </p:attrNameLst>
                                      </p:cBhvr>
                                      <p:tavLst>
                                        <p:tav tm="0">
                                          <p:val>
                                            <p:fltVal val="0"/>
                                          </p:val>
                                        </p:tav>
                                        <p:tav tm="100000">
                                          <p:val>
                                            <p:strVal val="#ppt_w"/>
                                          </p:val>
                                        </p:tav>
                                      </p:tavLst>
                                    </p:anim>
                                    <p:anim calcmode="lin" valueType="num">
                                      <p:cBhvr>
                                        <p:cTn dur="1000" fill="hold" id="212"/>
                                        <p:tgtEl>
                                          <p:spTgt spid="37"/>
                                        </p:tgtEl>
                                        <p:attrNameLst>
                                          <p:attrName>ppt_h</p:attrName>
                                        </p:attrNameLst>
                                      </p:cBhvr>
                                      <p:tavLst>
                                        <p:tav tm="0">
                                          <p:val>
                                            <p:fltVal val="0"/>
                                          </p:val>
                                        </p:tav>
                                        <p:tav tm="100000">
                                          <p:val>
                                            <p:strVal val="#ppt_h"/>
                                          </p:val>
                                        </p:tav>
                                      </p:tavLst>
                                    </p:anim>
                                    <p:anim calcmode="lin" valueType="num">
                                      <p:cBhvr>
                                        <p:cTn dur="1000" fill="hold" id="213"/>
                                        <p:tgtEl>
                                          <p:spTgt spid="37"/>
                                        </p:tgtEl>
                                        <p:attrNameLst>
                                          <p:attrName>style.rotation</p:attrName>
                                        </p:attrNameLst>
                                      </p:cBhvr>
                                      <p:tavLst>
                                        <p:tav tm="0">
                                          <p:val>
                                            <p:fltVal val="90"/>
                                          </p:val>
                                        </p:tav>
                                        <p:tav tm="100000">
                                          <p:val>
                                            <p:fltVal val="0"/>
                                          </p:val>
                                        </p:tav>
                                      </p:tavLst>
                                    </p:anim>
                                    <p:animEffect filter="fade" transition="in">
                                      <p:cBhvr>
                                        <p:cTn dur="1000" id="214"/>
                                        <p:tgtEl>
                                          <p:spTgt spid="37"/>
                                        </p:tgtEl>
                                      </p:cBhvr>
                                    </p:animEffect>
                                  </p:childTnLst>
                                </p:cTn>
                              </p:par>
                              <p:par>
                                <p:cTn fill="hold" grpId="0" id="215" nodeType="withEffect" presetClass="entr" presetID="31" presetSubtype="0">
                                  <p:stCondLst>
                                    <p:cond delay="500"/>
                                  </p:stCondLst>
                                  <p:childTnLst>
                                    <p:set>
                                      <p:cBhvr>
                                        <p:cTn dur="1" fill="hold" id="216">
                                          <p:stCondLst>
                                            <p:cond delay="0"/>
                                          </p:stCondLst>
                                        </p:cTn>
                                        <p:tgtEl>
                                          <p:spTgt spid="38"/>
                                        </p:tgtEl>
                                        <p:attrNameLst>
                                          <p:attrName>style.visibility</p:attrName>
                                        </p:attrNameLst>
                                      </p:cBhvr>
                                      <p:to>
                                        <p:strVal val="visible"/>
                                      </p:to>
                                    </p:set>
                                    <p:anim calcmode="lin" valueType="num">
                                      <p:cBhvr>
                                        <p:cTn dur="1000" fill="hold" id="217"/>
                                        <p:tgtEl>
                                          <p:spTgt spid="38"/>
                                        </p:tgtEl>
                                        <p:attrNameLst>
                                          <p:attrName>ppt_w</p:attrName>
                                        </p:attrNameLst>
                                      </p:cBhvr>
                                      <p:tavLst>
                                        <p:tav tm="0">
                                          <p:val>
                                            <p:fltVal val="0"/>
                                          </p:val>
                                        </p:tav>
                                        <p:tav tm="100000">
                                          <p:val>
                                            <p:strVal val="#ppt_w"/>
                                          </p:val>
                                        </p:tav>
                                      </p:tavLst>
                                    </p:anim>
                                    <p:anim calcmode="lin" valueType="num">
                                      <p:cBhvr>
                                        <p:cTn dur="1000" fill="hold" id="218"/>
                                        <p:tgtEl>
                                          <p:spTgt spid="38"/>
                                        </p:tgtEl>
                                        <p:attrNameLst>
                                          <p:attrName>ppt_h</p:attrName>
                                        </p:attrNameLst>
                                      </p:cBhvr>
                                      <p:tavLst>
                                        <p:tav tm="0">
                                          <p:val>
                                            <p:fltVal val="0"/>
                                          </p:val>
                                        </p:tav>
                                        <p:tav tm="100000">
                                          <p:val>
                                            <p:strVal val="#ppt_h"/>
                                          </p:val>
                                        </p:tav>
                                      </p:tavLst>
                                    </p:anim>
                                    <p:anim calcmode="lin" valueType="num">
                                      <p:cBhvr>
                                        <p:cTn dur="1000" fill="hold" id="219"/>
                                        <p:tgtEl>
                                          <p:spTgt spid="38"/>
                                        </p:tgtEl>
                                        <p:attrNameLst>
                                          <p:attrName>style.rotation</p:attrName>
                                        </p:attrNameLst>
                                      </p:cBhvr>
                                      <p:tavLst>
                                        <p:tav tm="0">
                                          <p:val>
                                            <p:fltVal val="90"/>
                                          </p:val>
                                        </p:tav>
                                        <p:tav tm="100000">
                                          <p:val>
                                            <p:fltVal val="0"/>
                                          </p:val>
                                        </p:tav>
                                      </p:tavLst>
                                    </p:anim>
                                    <p:animEffect filter="fade" transition="in">
                                      <p:cBhvr>
                                        <p:cTn dur="1000" id="220"/>
                                        <p:tgtEl>
                                          <p:spTgt spid="38"/>
                                        </p:tgtEl>
                                      </p:cBhvr>
                                    </p:animEffect>
                                  </p:childTnLst>
                                </p:cTn>
                              </p:par>
                              <p:par>
                                <p:cTn fill="hold" grpId="0" id="221" nodeType="withEffect" presetClass="entr" presetID="31" presetSubtype="0">
                                  <p:stCondLst>
                                    <p:cond delay="500"/>
                                  </p:stCondLst>
                                  <p:childTnLst>
                                    <p:set>
                                      <p:cBhvr>
                                        <p:cTn dur="1" fill="hold" id="222">
                                          <p:stCondLst>
                                            <p:cond delay="0"/>
                                          </p:stCondLst>
                                        </p:cTn>
                                        <p:tgtEl>
                                          <p:spTgt spid="39"/>
                                        </p:tgtEl>
                                        <p:attrNameLst>
                                          <p:attrName>style.visibility</p:attrName>
                                        </p:attrNameLst>
                                      </p:cBhvr>
                                      <p:to>
                                        <p:strVal val="visible"/>
                                      </p:to>
                                    </p:set>
                                    <p:anim calcmode="lin" valueType="num">
                                      <p:cBhvr>
                                        <p:cTn dur="1000" fill="hold" id="223"/>
                                        <p:tgtEl>
                                          <p:spTgt spid="39"/>
                                        </p:tgtEl>
                                        <p:attrNameLst>
                                          <p:attrName>ppt_w</p:attrName>
                                        </p:attrNameLst>
                                      </p:cBhvr>
                                      <p:tavLst>
                                        <p:tav tm="0">
                                          <p:val>
                                            <p:fltVal val="0"/>
                                          </p:val>
                                        </p:tav>
                                        <p:tav tm="100000">
                                          <p:val>
                                            <p:strVal val="#ppt_w"/>
                                          </p:val>
                                        </p:tav>
                                      </p:tavLst>
                                    </p:anim>
                                    <p:anim calcmode="lin" valueType="num">
                                      <p:cBhvr>
                                        <p:cTn dur="1000" fill="hold" id="224"/>
                                        <p:tgtEl>
                                          <p:spTgt spid="39"/>
                                        </p:tgtEl>
                                        <p:attrNameLst>
                                          <p:attrName>ppt_h</p:attrName>
                                        </p:attrNameLst>
                                      </p:cBhvr>
                                      <p:tavLst>
                                        <p:tav tm="0">
                                          <p:val>
                                            <p:fltVal val="0"/>
                                          </p:val>
                                        </p:tav>
                                        <p:tav tm="100000">
                                          <p:val>
                                            <p:strVal val="#ppt_h"/>
                                          </p:val>
                                        </p:tav>
                                      </p:tavLst>
                                    </p:anim>
                                    <p:anim calcmode="lin" valueType="num">
                                      <p:cBhvr>
                                        <p:cTn dur="1000" fill="hold" id="225"/>
                                        <p:tgtEl>
                                          <p:spTgt spid="39"/>
                                        </p:tgtEl>
                                        <p:attrNameLst>
                                          <p:attrName>style.rotation</p:attrName>
                                        </p:attrNameLst>
                                      </p:cBhvr>
                                      <p:tavLst>
                                        <p:tav tm="0">
                                          <p:val>
                                            <p:fltVal val="90"/>
                                          </p:val>
                                        </p:tav>
                                        <p:tav tm="100000">
                                          <p:val>
                                            <p:fltVal val="0"/>
                                          </p:val>
                                        </p:tav>
                                      </p:tavLst>
                                    </p:anim>
                                    <p:animEffect filter="fade" transition="in">
                                      <p:cBhvr>
                                        <p:cTn dur="1000" id="226"/>
                                        <p:tgtEl>
                                          <p:spTgt spid="39"/>
                                        </p:tgtEl>
                                      </p:cBhvr>
                                    </p:animEffect>
                                  </p:childTnLst>
                                </p:cTn>
                              </p:par>
                              <p:par>
                                <p:cTn fill="hold" grpId="0" id="227" nodeType="withEffect" presetClass="entr" presetID="31" presetSubtype="0">
                                  <p:stCondLst>
                                    <p:cond delay="500"/>
                                  </p:stCondLst>
                                  <p:childTnLst>
                                    <p:set>
                                      <p:cBhvr>
                                        <p:cTn dur="1" fill="hold" id="228">
                                          <p:stCondLst>
                                            <p:cond delay="0"/>
                                          </p:stCondLst>
                                        </p:cTn>
                                        <p:tgtEl>
                                          <p:spTgt spid="40"/>
                                        </p:tgtEl>
                                        <p:attrNameLst>
                                          <p:attrName>style.visibility</p:attrName>
                                        </p:attrNameLst>
                                      </p:cBhvr>
                                      <p:to>
                                        <p:strVal val="visible"/>
                                      </p:to>
                                    </p:set>
                                    <p:anim calcmode="lin" valueType="num">
                                      <p:cBhvr>
                                        <p:cTn dur="1000" fill="hold" id="229"/>
                                        <p:tgtEl>
                                          <p:spTgt spid="40"/>
                                        </p:tgtEl>
                                        <p:attrNameLst>
                                          <p:attrName>ppt_w</p:attrName>
                                        </p:attrNameLst>
                                      </p:cBhvr>
                                      <p:tavLst>
                                        <p:tav tm="0">
                                          <p:val>
                                            <p:fltVal val="0"/>
                                          </p:val>
                                        </p:tav>
                                        <p:tav tm="100000">
                                          <p:val>
                                            <p:strVal val="#ppt_w"/>
                                          </p:val>
                                        </p:tav>
                                      </p:tavLst>
                                    </p:anim>
                                    <p:anim calcmode="lin" valueType="num">
                                      <p:cBhvr>
                                        <p:cTn dur="1000" fill="hold" id="230"/>
                                        <p:tgtEl>
                                          <p:spTgt spid="40"/>
                                        </p:tgtEl>
                                        <p:attrNameLst>
                                          <p:attrName>ppt_h</p:attrName>
                                        </p:attrNameLst>
                                      </p:cBhvr>
                                      <p:tavLst>
                                        <p:tav tm="0">
                                          <p:val>
                                            <p:fltVal val="0"/>
                                          </p:val>
                                        </p:tav>
                                        <p:tav tm="100000">
                                          <p:val>
                                            <p:strVal val="#ppt_h"/>
                                          </p:val>
                                        </p:tav>
                                      </p:tavLst>
                                    </p:anim>
                                    <p:anim calcmode="lin" valueType="num">
                                      <p:cBhvr>
                                        <p:cTn dur="1000" fill="hold" id="231"/>
                                        <p:tgtEl>
                                          <p:spTgt spid="40"/>
                                        </p:tgtEl>
                                        <p:attrNameLst>
                                          <p:attrName>style.rotation</p:attrName>
                                        </p:attrNameLst>
                                      </p:cBhvr>
                                      <p:tavLst>
                                        <p:tav tm="0">
                                          <p:val>
                                            <p:fltVal val="90"/>
                                          </p:val>
                                        </p:tav>
                                        <p:tav tm="100000">
                                          <p:val>
                                            <p:fltVal val="0"/>
                                          </p:val>
                                        </p:tav>
                                      </p:tavLst>
                                    </p:anim>
                                    <p:animEffect filter="fade" transition="in">
                                      <p:cBhvr>
                                        <p:cTn dur="1000" id="232"/>
                                        <p:tgtEl>
                                          <p:spTgt spid="40"/>
                                        </p:tgtEl>
                                      </p:cBhvr>
                                    </p:animEffect>
                                  </p:childTnLst>
                                </p:cTn>
                              </p:par>
                              <p:par>
                                <p:cTn fill="hold" grpId="0" id="233" nodeType="withEffect" presetClass="entr" presetID="31" presetSubtype="0">
                                  <p:stCondLst>
                                    <p:cond delay="500"/>
                                  </p:stCondLst>
                                  <p:childTnLst>
                                    <p:set>
                                      <p:cBhvr>
                                        <p:cTn dur="1" fill="hold" id="234">
                                          <p:stCondLst>
                                            <p:cond delay="0"/>
                                          </p:stCondLst>
                                        </p:cTn>
                                        <p:tgtEl>
                                          <p:spTgt spid="41"/>
                                        </p:tgtEl>
                                        <p:attrNameLst>
                                          <p:attrName>style.visibility</p:attrName>
                                        </p:attrNameLst>
                                      </p:cBhvr>
                                      <p:to>
                                        <p:strVal val="visible"/>
                                      </p:to>
                                    </p:set>
                                    <p:anim calcmode="lin" valueType="num">
                                      <p:cBhvr>
                                        <p:cTn dur="1000" fill="hold" id="235"/>
                                        <p:tgtEl>
                                          <p:spTgt spid="41"/>
                                        </p:tgtEl>
                                        <p:attrNameLst>
                                          <p:attrName>ppt_w</p:attrName>
                                        </p:attrNameLst>
                                      </p:cBhvr>
                                      <p:tavLst>
                                        <p:tav tm="0">
                                          <p:val>
                                            <p:fltVal val="0"/>
                                          </p:val>
                                        </p:tav>
                                        <p:tav tm="100000">
                                          <p:val>
                                            <p:strVal val="#ppt_w"/>
                                          </p:val>
                                        </p:tav>
                                      </p:tavLst>
                                    </p:anim>
                                    <p:anim calcmode="lin" valueType="num">
                                      <p:cBhvr>
                                        <p:cTn dur="1000" fill="hold" id="236"/>
                                        <p:tgtEl>
                                          <p:spTgt spid="41"/>
                                        </p:tgtEl>
                                        <p:attrNameLst>
                                          <p:attrName>ppt_h</p:attrName>
                                        </p:attrNameLst>
                                      </p:cBhvr>
                                      <p:tavLst>
                                        <p:tav tm="0">
                                          <p:val>
                                            <p:fltVal val="0"/>
                                          </p:val>
                                        </p:tav>
                                        <p:tav tm="100000">
                                          <p:val>
                                            <p:strVal val="#ppt_h"/>
                                          </p:val>
                                        </p:tav>
                                      </p:tavLst>
                                    </p:anim>
                                    <p:anim calcmode="lin" valueType="num">
                                      <p:cBhvr>
                                        <p:cTn dur="1000" fill="hold" id="237"/>
                                        <p:tgtEl>
                                          <p:spTgt spid="41"/>
                                        </p:tgtEl>
                                        <p:attrNameLst>
                                          <p:attrName>style.rotation</p:attrName>
                                        </p:attrNameLst>
                                      </p:cBhvr>
                                      <p:tavLst>
                                        <p:tav tm="0">
                                          <p:val>
                                            <p:fltVal val="90"/>
                                          </p:val>
                                        </p:tav>
                                        <p:tav tm="100000">
                                          <p:val>
                                            <p:fltVal val="0"/>
                                          </p:val>
                                        </p:tav>
                                      </p:tavLst>
                                    </p:anim>
                                    <p:animEffect filter="fade" transition="in">
                                      <p:cBhvr>
                                        <p:cTn dur="1000" id="238"/>
                                        <p:tgtEl>
                                          <p:spTgt spid="41"/>
                                        </p:tgtEl>
                                      </p:cBhvr>
                                    </p:animEffect>
                                  </p:childTnLst>
                                </p:cTn>
                              </p:par>
                              <p:par>
                                <p:cTn fill="hold" grpId="0" id="239" nodeType="withEffect" presetClass="entr" presetID="31" presetSubtype="0">
                                  <p:stCondLst>
                                    <p:cond delay="500"/>
                                  </p:stCondLst>
                                  <p:childTnLst>
                                    <p:set>
                                      <p:cBhvr>
                                        <p:cTn dur="1" fill="hold" id="240">
                                          <p:stCondLst>
                                            <p:cond delay="0"/>
                                          </p:stCondLst>
                                        </p:cTn>
                                        <p:tgtEl>
                                          <p:spTgt spid="42"/>
                                        </p:tgtEl>
                                        <p:attrNameLst>
                                          <p:attrName>style.visibility</p:attrName>
                                        </p:attrNameLst>
                                      </p:cBhvr>
                                      <p:to>
                                        <p:strVal val="visible"/>
                                      </p:to>
                                    </p:set>
                                    <p:anim calcmode="lin" valueType="num">
                                      <p:cBhvr>
                                        <p:cTn dur="1000" fill="hold" id="241"/>
                                        <p:tgtEl>
                                          <p:spTgt spid="42"/>
                                        </p:tgtEl>
                                        <p:attrNameLst>
                                          <p:attrName>ppt_w</p:attrName>
                                        </p:attrNameLst>
                                      </p:cBhvr>
                                      <p:tavLst>
                                        <p:tav tm="0">
                                          <p:val>
                                            <p:fltVal val="0"/>
                                          </p:val>
                                        </p:tav>
                                        <p:tav tm="100000">
                                          <p:val>
                                            <p:strVal val="#ppt_w"/>
                                          </p:val>
                                        </p:tav>
                                      </p:tavLst>
                                    </p:anim>
                                    <p:anim calcmode="lin" valueType="num">
                                      <p:cBhvr>
                                        <p:cTn dur="1000" fill="hold" id="242"/>
                                        <p:tgtEl>
                                          <p:spTgt spid="42"/>
                                        </p:tgtEl>
                                        <p:attrNameLst>
                                          <p:attrName>ppt_h</p:attrName>
                                        </p:attrNameLst>
                                      </p:cBhvr>
                                      <p:tavLst>
                                        <p:tav tm="0">
                                          <p:val>
                                            <p:fltVal val="0"/>
                                          </p:val>
                                        </p:tav>
                                        <p:tav tm="100000">
                                          <p:val>
                                            <p:strVal val="#ppt_h"/>
                                          </p:val>
                                        </p:tav>
                                      </p:tavLst>
                                    </p:anim>
                                    <p:anim calcmode="lin" valueType="num">
                                      <p:cBhvr>
                                        <p:cTn dur="1000" fill="hold" id="243"/>
                                        <p:tgtEl>
                                          <p:spTgt spid="42"/>
                                        </p:tgtEl>
                                        <p:attrNameLst>
                                          <p:attrName>style.rotation</p:attrName>
                                        </p:attrNameLst>
                                      </p:cBhvr>
                                      <p:tavLst>
                                        <p:tav tm="0">
                                          <p:val>
                                            <p:fltVal val="90"/>
                                          </p:val>
                                        </p:tav>
                                        <p:tav tm="100000">
                                          <p:val>
                                            <p:fltVal val="0"/>
                                          </p:val>
                                        </p:tav>
                                      </p:tavLst>
                                    </p:anim>
                                    <p:animEffect filter="fade" transition="in">
                                      <p:cBhvr>
                                        <p:cTn dur="1000" id="244"/>
                                        <p:tgtEl>
                                          <p:spTgt spid="42"/>
                                        </p:tgtEl>
                                      </p:cBhvr>
                                    </p:animEffect>
                                  </p:childTnLst>
                                </p:cTn>
                              </p:par>
                              <p:par>
                                <p:cTn fill="hold" grpId="0" id="245" nodeType="withEffect" presetClass="entr" presetID="31" presetSubtype="0">
                                  <p:stCondLst>
                                    <p:cond delay="500"/>
                                  </p:stCondLst>
                                  <p:childTnLst>
                                    <p:set>
                                      <p:cBhvr>
                                        <p:cTn dur="1" fill="hold" id="246">
                                          <p:stCondLst>
                                            <p:cond delay="0"/>
                                          </p:stCondLst>
                                        </p:cTn>
                                        <p:tgtEl>
                                          <p:spTgt spid="43"/>
                                        </p:tgtEl>
                                        <p:attrNameLst>
                                          <p:attrName>style.visibility</p:attrName>
                                        </p:attrNameLst>
                                      </p:cBhvr>
                                      <p:to>
                                        <p:strVal val="visible"/>
                                      </p:to>
                                    </p:set>
                                    <p:anim calcmode="lin" valueType="num">
                                      <p:cBhvr>
                                        <p:cTn dur="1000" fill="hold" id="247"/>
                                        <p:tgtEl>
                                          <p:spTgt spid="43"/>
                                        </p:tgtEl>
                                        <p:attrNameLst>
                                          <p:attrName>ppt_w</p:attrName>
                                        </p:attrNameLst>
                                      </p:cBhvr>
                                      <p:tavLst>
                                        <p:tav tm="0">
                                          <p:val>
                                            <p:fltVal val="0"/>
                                          </p:val>
                                        </p:tav>
                                        <p:tav tm="100000">
                                          <p:val>
                                            <p:strVal val="#ppt_w"/>
                                          </p:val>
                                        </p:tav>
                                      </p:tavLst>
                                    </p:anim>
                                    <p:anim calcmode="lin" valueType="num">
                                      <p:cBhvr>
                                        <p:cTn dur="1000" fill="hold" id="248"/>
                                        <p:tgtEl>
                                          <p:spTgt spid="43"/>
                                        </p:tgtEl>
                                        <p:attrNameLst>
                                          <p:attrName>ppt_h</p:attrName>
                                        </p:attrNameLst>
                                      </p:cBhvr>
                                      <p:tavLst>
                                        <p:tav tm="0">
                                          <p:val>
                                            <p:fltVal val="0"/>
                                          </p:val>
                                        </p:tav>
                                        <p:tav tm="100000">
                                          <p:val>
                                            <p:strVal val="#ppt_h"/>
                                          </p:val>
                                        </p:tav>
                                      </p:tavLst>
                                    </p:anim>
                                    <p:anim calcmode="lin" valueType="num">
                                      <p:cBhvr>
                                        <p:cTn dur="1000" fill="hold" id="249"/>
                                        <p:tgtEl>
                                          <p:spTgt spid="43"/>
                                        </p:tgtEl>
                                        <p:attrNameLst>
                                          <p:attrName>style.rotation</p:attrName>
                                        </p:attrNameLst>
                                      </p:cBhvr>
                                      <p:tavLst>
                                        <p:tav tm="0">
                                          <p:val>
                                            <p:fltVal val="90"/>
                                          </p:val>
                                        </p:tav>
                                        <p:tav tm="100000">
                                          <p:val>
                                            <p:fltVal val="0"/>
                                          </p:val>
                                        </p:tav>
                                      </p:tavLst>
                                    </p:anim>
                                    <p:animEffect filter="fade" transition="in">
                                      <p:cBhvr>
                                        <p:cTn dur="1000" id="250"/>
                                        <p:tgtEl>
                                          <p:spTgt spid="43"/>
                                        </p:tgtEl>
                                      </p:cBhvr>
                                    </p:animEffect>
                                  </p:childTnLst>
                                </p:cTn>
                              </p:par>
                              <p:par>
                                <p:cTn fill="hold" grpId="0" id="251" nodeType="withEffect" presetClass="entr" presetID="31" presetSubtype="0">
                                  <p:stCondLst>
                                    <p:cond delay="500"/>
                                  </p:stCondLst>
                                  <p:childTnLst>
                                    <p:set>
                                      <p:cBhvr>
                                        <p:cTn dur="1" fill="hold" id="252">
                                          <p:stCondLst>
                                            <p:cond delay="0"/>
                                          </p:stCondLst>
                                        </p:cTn>
                                        <p:tgtEl>
                                          <p:spTgt spid="44"/>
                                        </p:tgtEl>
                                        <p:attrNameLst>
                                          <p:attrName>style.visibility</p:attrName>
                                        </p:attrNameLst>
                                      </p:cBhvr>
                                      <p:to>
                                        <p:strVal val="visible"/>
                                      </p:to>
                                    </p:set>
                                    <p:anim calcmode="lin" valueType="num">
                                      <p:cBhvr>
                                        <p:cTn dur="1000" fill="hold" id="253"/>
                                        <p:tgtEl>
                                          <p:spTgt spid="44"/>
                                        </p:tgtEl>
                                        <p:attrNameLst>
                                          <p:attrName>ppt_w</p:attrName>
                                        </p:attrNameLst>
                                      </p:cBhvr>
                                      <p:tavLst>
                                        <p:tav tm="0">
                                          <p:val>
                                            <p:fltVal val="0"/>
                                          </p:val>
                                        </p:tav>
                                        <p:tav tm="100000">
                                          <p:val>
                                            <p:strVal val="#ppt_w"/>
                                          </p:val>
                                        </p:tav>
                                      </p:tavLst>
                                    </p:anim>
                                    <p:anim calcmode="lin" valueType="num">
                                      <p:cBhvr>
                                        <p:cTn dur="1000" fill="hold" id="254"/>
                                        <p:tgtEl>
                                          <p:spTgt spid="44"/>
                                        </p:tgtEl>
                                        <p:attrNameLst>
                                          <p:attrName>ppt_h</p:attrName>
                                        </p:attrNameLst>
                                      </p:cBhvr>
                                      <p:tavLst>
                                        <p:tav tm="0">
                                          <p:val>
                                            <p:fltVal val="0"/>
                                          </p:val>
                                        </p:tav>
                                        <p:tav tm="100000">
                                          <p:val>
                                            <p:strVal val="#ppt_h"/>
                                          </p:val>
                                        </p:tav>
                                      </p:tavLst>
                                    </p:anim>
                                    <p:anim calcmode="lin" valueType="num">
                                      <p:cBhvr>
                                        <p:cTn dur="1000" fill="hold" id="255"/>
                                        <p:tgtEl>
                                          <p:spTgt spid="44"/>
                                        </p:tgtEl>
                                        <p:attrNameLst>
                                          <p:attrName>style.rotation</p:attrName>
                                        </p:attrNameLst>
                                      </p:cBhvr>
                                      <p:tavLst>
                                        <p:tav tm="0">
                                          <p:val>
                                            <p:fltVal val="90"/>
                                          </p:val>
                                        </p:tav>
                                        <p:tav tm="100000">
                                          <p:val>
                                            <p:fltVal val="0"/>
                                          </p:val>
                                        </p:tav>
                                      </p:tavLst>
                                    </p:anim>
                                    <p:animEffect filter="fade" transition="in">
                                      <p:cBhvr>
                                        <p:cTn dur="1000" id="256"/>
                                        <p:tgtEl>
                                          <p:spTgt spid="44"/>
                                        </p:tgtEl>
                                      </p:cBhvr>
                                    </p:animEffect>
                                  </p:childTnLst>
                                </p:cTn>
                              </p:par>
                              <p:par>
                                <p:cTn fill="hold" grpId="0" id="257" nodeType="withEffect" presetClass="entr" presetID="31" presetSubtype="0">
                                  <p:stCondLst>
                                    <p:cond delay="500"/>
                                  </p:stCondLst>
                                  <p:childTnLst>
                                    <p:set>
                                      <p:cBhvr>
                                        <p:cTn dur="1" fill="hold" id="258">
                                          <p:stCondLst>
                                            <p:cond delay="0"/>
                                          </p:stCondLst>
                                        </p:cTn>
                                        <p:tgtEl>
                                          <p:spTgt spid="45"/>
                                        </p:tgtEl>
                                        <p:attrNameLst>
                                          <p:attrName>style.visibility</p:attrName>
                                        </p:attrNameLst>
                                      </p:cBhvr>
                                      <p:to>
                                        <p:strVal val="visible"/>
                                      </p:to>
                                    </p:set>
                                    <p:anim calcmode="lin" valueType="num">
                                      <p:cBhvr>
                                        <p:cTn dur="1000" fill="hold" id="259"/>
                                        <p:tgtEl>
                                          <p:spTgt spid="45"/>
                                        </p:tgtEl>
                                        <p:attrNameLst>
                                          <p:attrName>ppt_w</p:attrName>
                                        </p:attrNameLst>
                                      </p:cBhvr>
                                      <p:tavLst>
                                        <p:tav tm="0">
                                          <p:val>
                                            <p:fltVal val="0"/>
                                          </p:val>
                                        </p:tav>
                                        <p:tav tm="100000">
                                          <p:val>
                                            <p:strVal val="#ppt_w"/>
                                          </p:val>
                                        </p:tav>
                                      </p:tavLst>
                                    </p:anim>
                                    <p:anim calcmode="lin" valueType="num">
                                      <p:cBhvr>
                                        <p:cTn dur="1000" fill="hold" id="260"/>
                                        <p:tgtEl>
                                          <p:spTgt spid="45"/>
                                        </p:tgtEl>
                                        <p:attrNameLst>
                                          <p:attrName>ppt_h</p:attrName>
                                        </p:attrNameLst>
                                      </p:cBhvr>
                                      <p:tavLst>
                                        <p:tav tm="0">
                                          <p:val>
                                            <p:fltVal val="0"/>
                                          </p:val>
                                        </p:tav>
                                        <p:tav tm="100000">
                                          <p:val>
                                            <p:strVal val="#ppt_h"/>
                                          </p:val>
                                        </p:tav>
                                      </p:tavLst>
                                    </p:anim>
                                    <p:anim calcmode="lin" valueType="num">
                                      <p:cBhvr>
                                        <p:cTn dur="1000" fill="hold" id="261"/>
                                        <p:tgtEl>
                                          <p:spTgt spid="45"/>
                                        </p:tgtEl>
                                        <p:attrNameLst>
                                          <p:attrName>style.rotation</p:attrName>
                                        </p:attrNameLst>
                                      </p:cBhvr>
                                      <p:tavLst>
                                        <p:tav tm="0">
                                          <p:val>
                                            <p:fltVal val="90"/>
                                          </p:val>
                                        </p:tav>
                                        <p:tav tm="100000">
                                          <p:val>
                                            <p:fltVal val="0"/>
                                          </p:val>
                                        </p:tav>
                                      </p:tavLst>
                                    </p:anim>
                                    <p:animEffect filter="fade" transition="in">
                                      <p:cBhvr>
                                        <p:cTn dur="1000" id="262"/>
                                        <p:tgtEl>
                                          <p:spTgt spid="45"/>
                                        </p:tgtEl>
                                      </p:cBhvr>
                                    </p:animEffect>
                                  </p:childTnLst>
                                </p:cTn>
                              </p:par>
                              <p:par>
                                <p:cTn fill="hold" grpId="0" id="263" nodeType="withEffect" presetClass="entr" presetID="31" presetSubtype="0">
                                  <p:stCondLst>
                                    <p:cond delay="500"/>
                                  </p:stCondLst>
                                  <p:childTnLst>
                                    <p:set>
                                      <p:cBhvr>
                                        <p:cTn dur="1" fill="hold" id="264">
                                          <p:stCondLst>
                                            <p:cond delay="0"/>
                                          </p:stCondLst>
                                        </p:cTn>
                                        <p:tgtEl>
                                          <p:spTgt spid="46"/>
                                        </p:tgtEl>
                                        <p:attrNameLst>
                                          <p:attrName>style.visibility</p:attrName>
                                        </p:attrNameLst>
                                      </p:cBhvr>
                                      <p:to>
                                        <p:strVal val="visible"/>
                                      </p:to>
                                    </p:set>
                                    <p:anim calcmode="lin" valueType="num">
                                      <p:cBhvr>
                                        <p:cTn dur="1000" fill="hold" id="265"/>
                                        <p:tgtEl>
                                          <p:spTgt spid="46"/>
                                        </p:tgtEl>
                                        <p:attrNameLst>
                                          <p:attrName>ppt_w</p:attrName>
                                        </p:attrNameLst>
                                      </p:cBhvr>
                                      <p:tavLst>
                                        <p:tav tm="0">
                                          <p:val>
                                            <p:fltVal val="0"/>
                                          </p:val>
                                        </p:tav>
                                        <p:tav tm="100000">
                                          <p:val>
                                            <p:strVal val="#ppt_w"/>
                                          </p:val>
                                        </p:tav>
                                      </p:tavLst>
                                    </p:anim>
                                    <p:anim calcmode="lin" valueType="num">
                                      <p:cBhvr>
                                        <p:cTn dur="1000" fill="hold" id="266"/>
                                        <p:tgtEl>
                                          <p:spTgt spid="46"/>
                                        </p:tgtEl>
                                        <p:attrNameLst>
                                          <p:attrName>ppt_h</p:attrName>
                                        </p:attrNameLst>
                                      </p:cBhvr>
                                      <p:tavLst>
                                        <p:tav tm="0">
                                          <p:val>
                                            <p:fltVal val="0"/>
                                          </p:val>
                                        </p:tav>
                                        <p:tav tm="100000">
                                          <p:val>
                                            <p:strVal val="#ppt_h"/>
                                          </p:val>
                                        </p:tav>
                                      </p:tavLst>
                                    </p:anim>
                                    <p:anim calcmode="lin" valueType="num">
                                      <p:cBhvr>
                                        <p:cTn dur="1000" fill="hold" id="267"/>
                                        <p:tgtEl>
                                          <p:spTgt spid="46"/>
                                        </p:tgtEl>
                                        <p:attrNameLst>
                                          <p:attrName>style.rotation</p:attrName>
                                        </p:attrNameLst>
                                      </p:cBhvr>
                                      <p:tavLst>
                                        <p:tav tm="0">
                                          <p:val>
                                            <p:fltVal val="90"/>
                                          </p:val>
                                        </p:tav>
                                        <p:tav tm="100000">
                                          <p:val>
                                            <p:fltVal val="0"/>
                                          </p:val>
                                        </p:tav>
                                      </p:tavLst>
                                    </p:anim>
                                    <p:animEffect filter="fade" transition="in">
                                      <p:cBhvr>
                                        <p:cTn dur="1000" id="268"/>
                                        <p:tgtEl>
                                          <p:spTgt spid="46"/>
                                        </p:tgtEl>
                                      </p:cBhvr>
                                    </p:animEffect>
                                  </p:childTnLst>
                                </p:cTn>
                              </p:par>
                              <p:par>
                                <p:cTn fill="hold" grpId="0" id="269" nodeType="withEffect" presetClass="entr" presetID="31" presetSubtype="0">
                                  <p:stCondLst>
                                    <p:cond delay="500"/>
                                  </p:stCondLst>
                                  <p:childTnLst>
                                    <p:set>
                                      <p:cBhvr>
                                        <p:cTn dur="1" fill="hold" id="270">
                                          <p:stCondLst>
                                            <p:cond delay="0"/>
                                          </p:stCondLst>
                                        </p:cTn>
                                        <p:tgtEl>
                                          <p:spTgt spid="47"/>
                                        </p:tgtEl>
                                        <p:attrNameLst>
                                          <p:attrName>style.visibility</p:attrName>
                                        </p:attrNameLst>
                                      </p:cBhvr>
                                      <p:to>
                                        <p:strVal val="visible"/>
                                      </p:to>
                                    </p:set>
                                    <p:anim calcmode="lin" valueType="num">
                                      <p:cBhvr>
                                        <p:cTn dur="1000" fill="hold" id="271"/>
                                        <p:tgtEl>
                                          <p:spTgt spid="47"/>
                                        </p:tgtEl>
                                        <p:attrNameLst>
                                          <p:attrName>ppt_w</p:attrName>
                                        </p:attrNameLst>
                                      </p:cBhvr>
                                      <p:tavLst>
                                        <p:tav tm="0">
                                          <p:val>
                                            <p:fltVal val="0"/>
                                          </p:val>
                                        </p:tav>
                                        <p:tav tm="100000">
                                          <p:val>
                                            <p:strVal val="#ppt_w"/>
                                          </p:val>
                                        </p:tav>
                                      </p:tavLst>
                                    </p:anim>
                                    <p:anim calcmode="lin" valueType="num">
                                      <p:cBhvr>
                                        <p:cTn dur="1000" fill="hold" id="272"/>
                                        <p:tgtEl>
                                          <p:spTgt spid="47"/>
                                        </p:tgtEl>
                                        <p:attrNameLst>
                                          <p:attrName>ppt_h</p:attrName>
                                        </p:attrNameLst>
                                      </p:cBhvr>
                                      <p:tavLst>
                                        <p:tav tm="0">
                                          <p:val>
                                            <p:fltVal val="0"/>
                                          </p:val>
                                        </p:tav>
                                        <p:tav tm="100000">
                                          <p:val>
                                            <p:strVal val="#ppt_h"/>
                                          </p:val>
                                        </p:tav>
                                      </p:tavLst>
                                    </p:anim>
                                    <p:anim calcmode="lin" valueType="num">
                                      <p:cBhvr>
                                        <p:cTn dur="1000" fill="hold" id="273"/>
                                        <p:tgtEl>
                                          <p:spTgt spid="47"/>
                                        </p:tgtEl>
                                        <p:attrNameLst>
                                          <p:attrName>style.rotation</p:attrName>
                                        </p:attrNameLst>
                                      </p:cBhvr>
                                      <p:tavLst>
                                        <p:tav tm="0">
                                          <p:val>
                                            <p:fltVal val="90"/>
                                          </p:val>
                                        </p:tav>
                                        <p:tav tm="100000">
                                          <p:val>
                                            <p:fltVal val="0"/>
                                          </p:val>
                                        </p:tav>
                                      </p:tavLst>
                                    </p:anim>
                                    <p:animEffect filter="fade" transition="in">
                                      <p:cBhvr>
                                        <p:cTn dur="1000" id="274"/>
                                        <p:tgtEl>
                                          <p:spTgt spid="47"/>
                                        </p:tgtEl>
                                      </p:cBhvr>
                                    </p:animEffect>
                                  </p:childTnLst>
                                </p:cTn>
                              </p:par>
                              <p:par>
                                <p:cTn fill="hold" grpId="0" id="275" nodeType="withEffect" presetClass="entr" presetID="31" presetSubtype="0">
                                  <p:stCondLst>
                                    <p:cond delay="500"/>
                                  </p:stCondLst>
                                  <p:childTnLst>
                                    <p:set>
                                      <p:cBhvr>
                                        <p:cTn dur="1" fill="hold" id="276">
                                          <p:stCondLst>
                                            <p:cond delay="0"/>
                                          </p:stCondLst>
                                        </p:cTn>
                                        <p:tgtEl>
                                          <p:spTgt spid="48"/>
                                        </p:tgtEl>
                                        <p:attrNameLst>
                                          <p:attrName>style.visibility</p:attrName>
                                        </p:attrNameLst>
                                      </p:cBhvr>
                                      <p:to>
                                        <p:strVal val="visible"/>
                                      </p:to>
                                    </p:set>
                                    <p:anim calcmode="lin" valueType="num">
                                      <p:cBhvr>
                                        <p:cTn dur="1000" fill="hold" id="277"/>
                                        <p:tgtEl>
                                          <p:spTgt spid="48"/>
                                        </p:tgtEl>
                                        <p:attrNameLst>
                                          <p:attrName>ppt_w</p:attrName>
                                        </p:attrNameLst>
                                      </p:cBhvr>
                                      <p:tavLst>
                                        <p:tav tm="0">
                                          <p:val>
                                            <p:fltVal val="0"/>
                                          </p:val>
                                        </p:tav>
                                        <p:tav tm="100000">
                                          <p:val>
                                            <p:strVal val="#ppt_w"/>
                                          </p:val>
                                        </p:tav>
                                      </p:tavLst>
                                    </p:anim>
                                    <p:anim calcmode="lin" valueType="num">
                                      <p:cBhvr>
                                        <p:cTn dur="1000" fill="hold" id="278"/>
                                        <p:tgtEl>
                                          <p:spTgt spid="48"/>
                                        </p:tgtEl>
                                        <p:attrNameLst>
                                          <p:attrName>ppt_h</p:attrName>
                                        </p:attrNameLst>
                                      </p:cBhvr>
                                      <p:tavLst>
                                        <p:tav tm="0">
                                          <p:val>
                                            <p:fltVal val="0"/>
                                          </p:val>
                                        </p:tav>
                                        <p:tav tm="100000">
                                          <p:val>
                                            <p:strVal val="#ppt_h"/>
                                          </p:val>
                                        </p:tav>
                                      </p:tavLst>
                                    </p:anim>
                                    <p:anim calcmode="lin" valueType="num">
                                      <p:cBhvr>
                                        <p:cTn dur="1000" fill="hold" id="279"/>
                                        <p:tgtEl>
                                          <p:spTgt spid="48"/>
                                        </p:tgtEl>
                                        <p:attrNameLst>
                                          <p:attrName>style.rotation</p:attrName>
                                        </p:attrNameLst>
                                      </p:cBhvr>
                                      <p:tavLst>
                                        <p:tav tm="0">
                                          <p:val>
                                            <p:fltVal val="90"/>
                                          </p:val>
                                        </p:tav>
                                        <p:tav tm="100000">
                                          <p:val>
                                            <p:fltVal val="0"/>
                                          </p:val>
                                        </p:tav>
                                      </p:tavLst>
                                    </p:anim>
                                    <p:animEffect filter="fade" transition="in">
                                      <p:cBhvr>
                                        <p:cTn dur="1000" id="280"/>
                                        <p:tgtEl>
                                          <p:spTgt spid="48"/>
                                        </p:tgtEl>
                                      </p:cBhvr>
                                    </p:animEffect>
                                  </p:childTnLst>
                                </p:cTn>
                              </p:par>
                              <p:par>
                                <p:cTn fill="hold" grpId="0" id="281" nodeType="withEffect" presetClass="entr" presetID="31" presetSubtype="0">
                                  <p:stCondLst>
                                    <p:cond delay="500"/>
                                  </p:stCondLst>
                                  <p:childTnLst>
                                    <p:set>
                                      <p:cBhvr>
                                        <p:cTn dur="1" fill="hold" id="282">
                                          <p:stCondLst>
                                            <p:cond delay="0"/>
                                          </p:stCondLst>
                                        </p:cTn>
                                        <p:tgtEl>
                                          <p:spTgt spid="49"/>
                                        </p:tgtEl>
                                        <p:attrNameLst>
                                          <p:attrName>style.visibility</p:attrName>
                                        </p:attrNameLst>
                                      </p:cBhvr>
                                      <p:to>
                                        <p:strVal val="visible"/>
                                      </p:to>
                                    </p:set>
                                    <p:anim calcmode="lin" valueType="num">
                                      <p:cBhvr>
                                        <p:cTn dur="1000" fill="hold" id="283"/>
                                        <p:tgtEl>
                                          <p:spTgt spid="49"/>
                                        </p:tgtEl>
                                        <p:attrNameLst>
                                          <p:attrName>ppt_w</p:attrName>
                                        </p:attrNameLst>
                                      </p:cBhvr>
                                      <p:tavLst>
                                        <p:tav tm="0">
                                          <p:val>
                                            <p:fltVal val="0"/>
                                          </p:val>
                                        </p:tav>
                                        <p:tav tm="100000">
                                          <p:val>
                                            <p:strVal val="#ppt_w"/>
                                          </p:val>
                                        </p:tav>
                                      </p:tavLst>
                                    </p:anim>
                                    <p:anim calcmode="lin" valueType="num">
                                      <p:cBhvr>
                                        <p:cTn dur="1000" fill="hold" id="284"/>
                                        <p:tgtEl>
                                          <p:spTgt spid="49"/>
                                        </p:tgtEl>
                                        <p:attrNameLst>
                                          <p:attrName>ppt_h</p:attrName>
                                        </p:attrNameLst>
                                      </p:cBhvr>
                                      <p:tavLst>
                                        <p:tav tm="0">
                                          <p:val>
                                            <p:fltVal val="0"/>
                                          </p:val>
                                        </p:tav>
                                        <p:tav tm="100000">
                                          <p:val>
                                            <p:strVal val="#ppt_h"/>
                                          </p:val>
                                        </p:tav>
                                      </p:tavLst>
                                    </p:anim>
                                    <p:anim calcmode="lin" valueType="num">
                                      <p:cBhvr>
                                        <p:cTn dur="1000" fill="hold" id="285"/>
                                        <p:tgtEl>
                                          <p:spTgt spid="49"/>
                                        </p:tgtEl>
                                        <p:attrNameLst>
                                          <p:attrName>style.rotation</p:attrName>
                                        </p:attrNameLst>
                                      </p:cBhvr>
                                      <p:tavLst>
                                        <p:tav tm="0">
                                          <p:val>
                                            <p:fltVal val="90"/>
                                          </p:val>
                                        </p:tav>
                                        <p:tav tm="100000">
                                          <p:val>
                                            <p:fltVal val="0"/>
                                          </p:val>
                                        </p:tav>
                                      </p:tavLst>
                                    </p:anim>
                                    <p:animEffect filter="fade" transition="in">
                                      <p:cBhvr>
                                        <p:cTn dur="1000" id="286"/>
                                        <p:tgtEl>
                                          <p:spTgt spid="49"/>
                                        </p:tgtEl>
                                      </p:cBhvr>
                                    </p:animEffect>
                                  </p:childTnLst>
                                </p:cTn>
                              </p:par>
                              <p:par>
                                <p:cTn fill="hold" grpId="0" id="287" nodeType="withEffect" presetClass="entr" presetID="31" presetSubtype="0">
                                  <p:stCondLst>
                                    <p:cond delay="500"/>
                                  </p:stCondLst>
                                  <p:childTnLst>
                                    <p:set>
                                      <p:cBhvr>
                                        <p:cTn dur="1" fill="hold" id="288">
                                          <p:stCondLst>
                                            <p:cond delay="0"/>
                                          </p:stCondLst>
                                        </p:cTn>
                                        <p:tgtEl>
                                          <p:spTgt spid="50"/>
                                        </p:tgtEl>
                                        <p:attrNameLst>
                                          <p:attrName>style.visibility</p:attrName>
                                        </p:attrNameLst>
                                      </p:cBhvr>
                                      <p:to>
                                        <p:strVal val="visible"/>
                                      </p:to>
                                    </p:set>
                                    <p:anim calcmode="lin" valueType="num">
                                      <p:cBhvr>
                                        <p:cTn dur="1000" fill="hold" id="289"/>
                                        <p:tgtEl>
                                          <p:spTgt spid="50"/>
                                        </p:tgtEl>
                                        <p:attrNameLst>
                                          <p:attrName>ppt_w</p:attrName>
                                        </p:attrNameLst>
                                      </p:cBhvr>
                                      <p:tavLst>
                                        <p:tav tm="0">
                                          <p:val>
                                            <p:fltVal val="0"/>
                                          </p:val>
                                        </p:tav>
                                        <p:tav tm="100000">
                                          <p:val>
                                            <p:strVal val="#ppt_w"/>
                                          </p:val>
                                        </p:tav>
                                      </p:tavLst>
                                    </p:anim>
                                    <p:anim calcmode="lin" valueType="num">
                                      <p:cBhvr>
                                        <p:cTn dur="1000" fill="hold" id="290"/>
                                        <p:tgtEl>
                                          <p:spTgt spid="50"/>
                                        </p:tgtEl>
                                        <p:attrNameLst>
                                          <p:attrName>ppt_h</p:attrName>
                                        </p:attrNameLst>
                                      </p:cBhvr>
                                      <p:tavLst>
                                        <p:tav tm="0">
                                          <p:val>
                                            <p:fltVal val="0"/>
                                          </p:val>
                                        </p:tav>
                                        <p:tav tm="100000">
                                          <p:val>
                                            <p:strVal val="#ppt_h"/>
                                          </p:val>
                                        </p:tav>
                                      </p:tavLst>
                                    </p:anim>
                                    <p:anim calcmode="lin" valueType="num">
                                      <p:cBhvr>
                                        <p:cTn dur="1000" fill="hold" id="291"/>
                                        <p:tgtEl>
                                          <p:spTgt spid="50"/>
                                        </p:tgtEl>
                                        <p:attrNameLst>
                                          <p:attrName>style.rotation</p:attrName>
                                        </p:attrNameLst>
                                      </p:cBhvr>
                                      <p:tavLst>
                                        <p:tav tm="0">
                                          <p:val>
                                            <p:fltVal val="90"/>
                                          </p:val>
                                        </p:tav>
                                        <p:tav tm="100000">
                                          <p:val>
                                            <p:fltVal val="0"/>
                                          </p:val>
                                        </p:tav>
                                      </p:tavLst>
                                    </p:anim>
                                    <p:animEffect filter="fade" transition="in">
                                      <p:cBhvr>
                                        <p:cTn dur="1000" id="292"/>
                                        <p:tgtEl>
                                          <p:spTgt spid="50"/>
                                        </p:tgtEl>
                                      </p:cBhvr>
                                    </p:animEffect>
                                  </p:childTnLst>
                                </p:cTn>
                              </p:par>
                              <p:par>
                                <p:cTn fill="hold" grpId="0" id="293" nodeType="withEffect" presetClass="entr" presetID="31" presetSubtype="0">
                                  <p:stCondLst>
                                    <p:cond delay="500"/>
                                  </p:stCondLst>
                                  <p:childTnLst>
                                    <p:set>
                                      <p:cBhvr>
                                        <p:cTn dur="1" fill="hold" id="294">
                                          <p:stCondLst>
                                            <p:cond delay="0"/>
                                          </p:stCondLst>
                                        </p:cTn>
                                        <p:tgtEl>
                                          <p:spTgt spid="51"/>
                                        </p:tgtEl>
                                        <p:attrNameLst>
                                          <p:attrName>style.visibility</p:attrName>
                                        </p:attrNameLst>
                                      </p:cBhvr>
                                      <p:to>
                                        <p:strVal val="visible"/>
                                      </p:to>
                                    </p:set>
                                    <p:anim calcmode="lin" valueType="num">
                                      <p:cBhvr>
                                        <p:cTn dur="1000" fill="hold" id="295"/>
                                        <p:tgtEl>
                                          <p:spTgt spid="51"/>
                                        </p:tgtEl>
                                        <p:attrNameLst>
                                          <p:attrName>ppt_w</p:attrName>
                                        </p:attrNameLst>
                                      </p:cBhvr>
                                      <p:tavLst>
                                        <p:tav tm="0">
                                          <p:val>
                                            <p:fltVal val="0"/>
                                          </p:val>
                                        </p:tav>
                                        <p:tav tm="100000">
                                          <p:val>
                                            <p:strVal val="#ppt_w"/>
                                          </p:val>
                                        </p:tav>
                                      </p:tavLst>
                                    </p:anim>
                                    <p:anim calcmode="lin" valueType="num">
                                      <p:cBhvr>
                                        <p:cTn dur="1000" fill="hold" id="296"/>
                                        <p:tgtEl>
                                          <p:spTgt spid="51"/>
                                        </p:tgtEl>
                                        <p:attrNameLst>
                                          <p:attrName>ppt_h</p:attrName>
                                        </p:attrNameLst>
                                      </p:cBhvr>
                                      <p:tavLst>
                                        <p:tav tm="0">
                                          <p:val>
                                            <p:fltVal val="0"/>
                                          </p:val>
                                        </p:tav>
                                        <p:tav tm="100000">
                                          <p:val>
                                            <p:strVal val="#ppt_h"/>
                                          </p:val>
                                        </p:tav>
                                      </p:tavLst>
                                    </p:anim>
                                    <p:anim calcmode="lin" valueType="num">
                                      <p:cBhvr>
                                        <p:cTn dur="1000" fill="hold" id="297"/>
                                        <p:tgtEl>
                                          <p:spTgt spid="51"/>
                                        </p:tgtEl>
                                        <p:attrNameLst>
                                          <p:attrName>style.rotation</p:attrName>
                                        </p:attrNameLst>
                                      </p:cBhvr>
                                      <p:tavLst>
                                        <p:tav tm="0">
                                          <p:val>
                                            <p:fltVal val="90"/>
                                          </p:val>
                                        </p:tav>
                                        <p:tav tm="100000">
                                          <p:val>
                                            <p:fltVal val="0"/>
                                          </p:val>
                                        </p:tav>
                                      </p:tavLst>
                                    </p:anim>
                                    <p:animEffect filter="fade" transition="in">
                                      <p:cBhvr>
                                        <p:cTn dur="1000" id="298"/>
                                        <p:tgtEl>
                                          <p:spTgt spid="51"/>
                                        </p:tgtEl>
                                      </p:cBhvr>
                                    </p:animEffect>
                                  </p:childTnLst>
                                </p:cTn>
                              </p:par>
                              <p:par>
                                <p:cTn fill="hold" grpId="0" id="299" nodeType="withEffect" presetClass="entr" presetID="31" presetSubtype="0">
                                  <p:stCondLst>
                                    <p:cond delay="500"/>
                                  </p:stCondLst>
                                  <p:childTnLst>
                                    <p:set>
                                      <p:cBhvr>
                                        <p:cTn dur="1" fill="hold" id="300">
                                          <p:stCondLst>
                                            <p:cond delay="0"/>
                                          </p:stCondLst>
                                        </p:cTn>
                                        <p:tgtEl>
                                          <p:spTgt spid="52"/>
                                        </p:tgtEl>
                                        <p:attrNameLst>
                                          <p:attrName>style.visibility</p:attrName>
                                        </p:attrNameLst>
                                      </p:cBhvr>
                                      <p:to>
                                        <p:strVal val="visible"/>
                                      </p:to>
                                    </p:set>
                                    <p:anim calcmode="lin" valueType="num">
                                      <p:cBhvr>
                                        <p:cTn dur="1000" fill="hold" id="301"/>
                                        <p:tgtEl>
                                          <p:spTgt spid="52"/>
                                        </p:tgtEl>
                                        <p:attrNameLst>
                                          <p:attrName>ppt_w</p:attrName>
                                        </p:attrNameLst>
                                      </p:cBhvr>
                                      <p:tavLst>
                                        <p:tav tm="0">
                                          <p:val>
                                            <p:fltVal val="0"/>
                                          </p:val>
                                        </p:tav>
                                        <p:tav tm="100000">
                                          <p:val>
                                            <p:strVal val="#ppt_w"/>
                                          </p:val>
                                        </p:tav>
                                      </p:tavLst>
                                    </p:anim>
                                    <p:anim calcmode="lin" valueType="num">
                                      <p:cBhvr>
                                        <p:cTn dur="1000" fill="hold" id="302"/>
                                        <p:tgtEl>
                                          <p:spTgt spid="52"/>
                                        </p:tgtEl>
                                        <p:attrNameLst>
                                          <p:attrName>ppt_h</p:attrName>
                                        </p:attrNameLst>
                                      </p:cBhvr>
                                      <p:tavLst>
                                        <p:tav tm="0">
                                          <p:val>
                                            <p:fltVal val="0"/>
                                          </p:val>
                                        </p:tav>
                                        <p:tav tm="100000">
                                          <p:val>
                                            <p:strVal val="#ppt_h"/>
                                          </p:val>
                                        </p:tav>
                                      </p:tavLst>
                                    </p:anim>
                                    <p:anim calcmode="lin" valueType="num">
                                      <p:cBhvr>
                                        <p:cTn dur="1000" fill="hold" id="303"/>
                                        <p:tgtEl>
                                          <p:spTgt spid="52"/>
                                        </p:tgtEl>
                                        <p:attrNameLst>
                                          <p:attrName>style.rotation</p:attrName>
                                        </p:attrNameLst>
                                      </p:cBhvr>
                                      <p:tavLst>
                                        <p:tav tm="0">
                                          <p:val>
                                            <p:fltVal val="90"/>
                                          </p:val>
                                        </p:tav>
                                        <p:tav tm="100000">
                                          <p:val>
                                            <p:fltVal val="0"/>
                                          </p:val>
                                        </p:tav>
                                      </p:tavLst>
                                    </p:anim>
                                    <p:animEffect filter="fade" transition="in">
                                      <p:cBhvr>
                                        <p:cTn dur="1000" id="304"/>
                                        <p:tgtEl>
                                          <p:spTgt spid="52"/>
                                        </p:tgtEl>
                                      </p:cBhvr>
                                    </p:animEffect>
                                  </p:childTnLst>
                                </p:cTn>
                              </p:par>
                              <p:par>
                                <p:cTn fill="hold" id="305" nodeType="withEffect" presetClass="entr" presetID="31" presetSubtype="0">
                                  <p:stCondLst>
                                    <p:cond delay="500"/>
                                  </p:stCondLst>
                                  <p:childTnLst>
                                    <p:set>
                                      <p:cBhvr>
                                        <p:cTn dur="1" fill="hold" id="306">
                                          <p:stCondLst>
                                            <p:cond delay="0"/>
                                          </p:stCondLst>
                                        </p:cTn>
                                        <p:tgtEl>
                                          <p:spTgt spid="53"/>
                                        </p:tgtEl>
                                        <p:attrNameLst>
                                          <p:attrName>style.visibility</p:attrName>
                                        </p:attrNameLst>
                                      </p:cBhvr>
                                      <p:to>
                                        <p:strVal val="visible"/>
                                      </p:to>
                                    </p:set>
                                    <p:anim calcmode="lin" valueType="num">
                                      <p:cBhvr>
                                        <p:cTn dur="1000" fill="hold" id="307"/>
                                        <p:tgtEl>
                                          <p:spTgt spid="53"/>
                                        </p:tgtEl>
                                        <p:attrNameLst>
                                          <p:attrName>ppt_w</p:attrName>
                                        </p:attrNameLst>
                                      </p:cBhvr>
                                      <p:tavLst>
                                        <p:tav tm="0">
                                          <p:val>
                                            <p:fltVal val="0"/>
                                          </p:val>
                                        </p:tav>
                                        <p:tav tm="100000">
                                          <p:val>
                                            <p:strVal val="#ppt_w"/>
                                          </p:val>
                                        </p:tav>
                                      </p:tavLst>
                                    </p:anim>
                                    <p:anim calcmode="lin" valueType="num">
                                      <p:cBhvr>
                                        <p:cTn dur="1000" fill="hold" id="308"/>
                                        <p:tgtEl>
                                          <p:spTgt spid="53"/>
                                        </p:tgtEl>
                                        <p:attrNameLst>
                                          <p:attrName>ppt_h</p:attrName>
                                        </p:attrNameLst>
                                      </p:cBhvr>
                                      <p:tavLst>
                                        <p:tav tm="0">
                                          <p:val>
                                            <p:fltVal val="0"/>
                                          </p:val>
                                        </p:tav>
                                        <p:tav tm="100000">
                                          <p:val>
                                            <p:strVal val="#ppt_h"/>
                                          </p:val>
                                        </p:tav>
                                      </p:tavLst>
                                    </p:anim>
                                    <p:anim calcmode="lin" valueType="num">
                                      <p:cBhvr>
                                        <p:cTn dur="1000" fill="hold" id="309"/>
                                        <p:tgtEl>
                                          <p:spTgt spid="53"/>
                                        </p:tgtEl>
                                        <p:attrNameLst>
                                          <p:attrName>style.rotation</p:attrName>
                                        </p:attrNameLst>
                                      </p:cBhvr>
                                      <p:tavLst>
                                        <p:tav tm="0">
                                          <p:val>
                                            <p:fltVal val="90"/>
                                          </p:val>
                                        </p:tav>
                                        <p:tav tm="100000">
                                          <p:val>
                                            <p:fltVal val="0"/>
                                          </p:val>
                                        </p:tav>
                                      </p:tavLst>
                                    </p:anim>
                                    <p:animEffect filter="fade" transition="in">
                                      <p:cBhvr>
                                        <p:cTn dur="1000" id="310"/>
                                        <p:tgtEl>
                                          <p:spTgt spid="53"/>
                                        </p:tgtEl>
                                      </p:cBhvr>
                                    </p:animEffect>
                                  </p:childTnLst>
                                </p:cTn>
                              </p:par>
                              <p:par>
                                <p:cTn fill="hold" id="311" nodeType="withEffect" presetClass="entr" presetID="31" presetSubtype="0">
                                  <p:stCondLst>
                                    <p:cond delay="500"/>
                                  </p:stCondLst>
                                  <p:childTnLst>
                                    <p:set>
                                      <p:cBhvr>
                                        <p:cTn dur="1" fill="hold" id="312">
                                          <p:stCondLst>
                                            <p:cond delay="0"/>
                                          </p:stCondLst>
                                        </p:cTn>
                                        <p:tgtEl>
                                          <p:spTgt spid="59"/>
                                        </p:tgtEl>
                                        <p:attrNameLst>
                                          <p:attrName>style.visibility</p:attrName>
                                        </p:attrNameLst>
                                      </p:cBhvr>
                                      <p:to>
                                        <p:strVal val="visible"/>
                                      </p:to>
                                    </p:set>
                                    <p:anim calcmode="lin" valueType="num">
                                      <p:cBhvr>
                                        <p:cTn dur="1000" fill="hold" id="313"/>
                                        <p:tgtEl>
                                          <p:spTgt spid="59"/>
                                        </p:tgtEl>
                                        <p:attrNameLst>
                                          <p:attrName>ppt_w</p:attrName>
                                        </p:attrNameLst>
                                      </p:cBhvr>
                                      <p:tavLst>
                                        <p:tav tm="0">
                                          <p:val>
                                            <p:fltVal val="0"/>
                                          </p:val>
                                        </p:tav>
                                        <p:tav tm="100000">
                                          <p:val>
                                            <p:strVal val="#ppt_w"/>
                                          </p:val>
                                        </p:tav>
                                      </p:tavLst>
                                    </p:anim>
                                    <p:anim calcmode="lin" valueType="num">
                                      <p:cBhvr>
                                        <p:cTn dur="1000" fill="hold" id="314"/>
                                        <p:tgtEl>
                                          <p:spTgt spid="59"/>
                                        </p:tgtEl>
                                        <p:attrNameLst>
                                          <p:attrName>ppt_h</p:attrName>
                                        </p:attrNameLst>
                                      </p:cBhvr>
                                      <p:tavLst>
                                        <p:tav tm="0">
                                          <p:val>
                                            <p:fltVal val="0"/>
                                          </p:val>
                                        </p:tav>
                                        <p:tav tm="100000">
                                          <p:val>
                                            <p:strVal val="#ppt_h"/>
                                          </p:val>
                                        </p:tav>
                                      </p:tavLst>
                                    </p:anim>
                                    <p:anim calcmode="lin" valueType="num">
                                      <p:cBhvr>
                                        <p:cTn dur="1000" fill="hold" id="315"/>
                                        <p:tgtEl>
                                          <p:spTgt spid="59"/>
                                        </p:tgtEl>
                                        <p:attrNameLst>
                                          <p:attrName>style.rotation</p:attrName>
                                        </p:attrNameLst>
                                      </p:cBhvr>
                                      <p:tavLst>
                                        <p:tav tm="0">
                                          <p:val>
                                            <p:fltVal val="90"/>
                                          </p:val>
                                        </p:tav>
                                        <p:tav tm="100000">
                                          <p:val>
                                            <p:fltVal val="0"/>
                                          </p:val>
                                        </p:tav>
                                      </p:tavLst>
                                    </p:anim>
                                    <p:animEffect filter="fade" transition="in">
                                      <p:cBhvr>
                                        <p:cTn dur="1000" id="316"/>
                                        <p:tgtEl>
                                          <p:spTgt spid="59"/>
                                        </p:tgtEl>
                                      </p:cBhvr>
                                    </p:animEffect>
                                  </p:childTnLst>
                                </p:cTn>
                              </p:par>
                              <p:par>
                                <p:cTn fill="hold" id="317" nodeType="withEffect" presetClass="entr" presetID="31" presetSubtype="0">
                                  <p:stCondLst>
                                    <p:cond delay="500"/>
                                  </p:stCondLst>
                                  <p:childTnLst>
                                    <p:set>
                                      <p:cBhvr>
                                        <p:cTn dur="1" fill="hold" id="318">
                                          <p:stCondLst>
                                            <p:cond delay="0"/>
                                          </p:stCondLst>
                                        </p:cTn>
                                        <p:tgtEl>
                                          <p:spTgt spid="60"/>
                                        </p:tgtEl>
                                        <p:attrNameLst>
                                          <p:attrName>style.visibility</p:attrName>
                                        </p:attrNameLst>
                                      </p:cBhvr>
                                      <p:to>
                                        <p:strVal val="visible"/>
                                      </p:to>
                                    </p:set>
                                    <p:anim calcmode="lin" valueType="num">
                                      <p:cBhvr>
                                        <p:cTn dur="1000" fill="hold" id="319"/>
                                        <p:tgtEl>
                                          <p:spTgt spid="60"/>
                                        </p:tgtEl>
                                        <p:attrNameLst>
                                          <p:attrName>ppt_w</p:attrName>
                                        </p:attrNameLst>
                                      </p:cBhvr>
                                      <p:tavLst>
                                        <p:tav tm="0">
                                          <p:val>
                                            <p:fltVal val="0"/>
                                          </p:val>
                                        </p:tav>
                                        <p:tav tm="100000">
                                          <p:val>
                                            <p:strVal val="#ppt_w"/>
                                          </p:val>
                                        </p:tav>
                                      </p:tavLst>
                                    </p:anim>
                                    <p:anim calcmode="lin" valueType="num">
                                      <p:cBhvr>
                                        <p:cTn dur="1000" fill="hold" id="320"/>
                                        <p:tgtEl>
                                          <p:spTgt spid="60"/>
                                        </p:tgtEl>
                                        <p:attrNameLst>
                                          <p:attrName>ppt_h</p:attrName>
                                        </p:attrNameLst>
                                      </p:cBhvr>
                                      <p:tavLst>
                                        <p:tav tm="0">
                                          <p:val>
                                            <p:fltVal val="0"/>
                                          </p:val>
                                        </p:tav>
                                        <p:tav tm="100000">
                                          <p:val>
                                            <p:strVal val="#ppt_h"/>
                                          </p:val>
                                        </p:tav>
                                      </p:tavLst>
                                    </p:anim>
                                    <p:anim calcmode="lin" valueType="num">
                                      <p:cBhvr>
                                        <p:cTn dur="1000" fill="hold" id="321"/>
                                        <p:tgtEl>
                                          <p:spTgt spid="60"/>
                                        </p:tgtEl>
                                        <p:attrNameLst>
                                          <p:attrName>style.rotation</p:attrName>
                                        </p:attrNameLst>
                                      </p:cBhvr>
                                      <p:tavLst>
                                        <p:tav tm="0">
                                          <p:val>
                                            <p:fltVal val="90"/>
                                          </p:val>
                                        </p:tav>
                                        <p:tav tm="100000">
                                          <p:val>
                                            <p:fltVal val="0"/>
                                          </p:val>
                                        </p:tav>
                                      </p:tavLst>
                                    </p:anim>
                                    <p:animEffect filter="fade" transition="in">
                                      <p:cBhvr>
                                        <p:cTn dur="1000" id="322"/>
                                        <p:tgtEl>
                                          <p:spTgt spid="60"/>
                                        </p:tgtEl>
                                      </p:cBhvr>
                                    </p:animEffect>
                                  </p:childTnLst>
                                </p:cTn>
                              </p:par>
                              <p:par>
                                <p:cTn fill="hold" grpId="0" id="323" nodeType="withEffect" presetClass="entr" presetID="31" presetSubtype="0">
                                  <p:stCondLst>
                                    <p:cond delay="500"/>
                                  </p:stCondLst>
                                  <p:childTnLst>
                                    <p:set>
                                      <p:cBhvr>
                                        <p:cTn dur="1" fill="hold" id="324">
                                          <p:stCondLst>
                                            <p:cond delay="0"/>
                                          </p:stCondLst>
                                        </p:cTn>
                                        <p:tgtEl>
                                          <p:spTgt spid="61"/>
                                        </p:tgtEl>
                                        <p:attrNameLst>
                                          <p:attrName>style.visibility</p:attrName>
                                        </p:attrNameLst>
                                      </p:cBhvr>
                                      <p:to>
                                        <p:strVal val="visible"/>
                                      </p:to>
                                    </p:set>
                                    <p:anim calcmode="lin" valueType="num">
                                      <p:cBhvr>
                                        <p:cTn dur="1000" fill="hold" id="325"/>
                                        <p:tgtEl>
                                          <p:spTgt spid="61"/>
                                        </p:tgtEl>
                                        <p:attrNameLst>
                                          <p:attrName>ppt_w</p:attrName>
                                        </p:attrNameLst>
                                      </p:cBhvr>
                                      <p:tavLst>
                                        <p:tav tm="0">
                                          <p:val>
                                            <p:fltVal val="0"/>
                                          </p:val>
                                        </p:tav>
                                        <p:tav tm="100000">
                                          <p:val>
                                            <p:strVal val="#ppt_w"/>
                                          </p:val>
                                        </p:tav>
                                      </p:tavLst>
                                    </p:anim>
                                    <p:anim calcmode="lin" valueType="num">
                                      <p:cBhvr>
                                        <p:cTn dur="1000" fill="hold" id="326"/>
                                        <p:tgtEl>
                                          <p:spTgt spid="61"/>
                                        </p:tgtEl>
                                        <p:attrNameLst>
                                          <p:attrName>ppt_h</p:attrName>
                                        </p:attrNameLst>
                                      </p:cBhvr>
                                      <p:tavLst>
                                        <p:tav tm="0">
                                          <p:val>
                                            <p:fltVal val="0"/>
                                          </p:val>
                                        </p:tav>
                                        <p:tav tm="100000">
                                          <p:val>
                                            <p:strVal val="#ppt_h"/>
                                          </p:val>
                                        </p:tav>
                                      </p:tavLst>
                                    </p:anim>
                                    <p:anim calcmode="lin" valueType="num">
                                      <p:cBhvr>
                                        <p:cTn dur="1000" fill="hold" id="327"/>
                                        <p:tgtEl>
                                          <p:spTgt spid="61"/>
                                        </p:tgtEl>
                                        <p:attrNameLst>
                                          <p:attrName>style.rotation</p:attrName>
                                        </p:attrNameLst>
                                      </p:cBhvr>
                                      <p:tavLst>
                                        <p:tav tm="0">
                                          <p:val>
                                            <p:fltVal val="90"/>
                                          </p:val>
                                        </p:tav>
                                        <p:tav tm="100000">
                                          <p:val>
                                            <p:fltVal val="0"/>
                                          </p:val>
                                        </p:tav>
                                      </p:tavLst>
                                    </p:anim>
                                    <p:animEffect filter="fade" transition="in">
                                      <p:cBhvr>
                                        <p:cTn dur="1000" id="328"/>
                                        <p:tgtEl>
                                          <p:spTgt spid="61"/>
                                        </p:tgtEl>
                                      </p:cBhvr>
                                    </p:animEffect>
                                  </p:childTnLst>
                                </p:cTn>
                              </p:par>
                              <p:par>
                                <p:cTn fill="hold" grpId="0" id="329" nodeType="withEffect" presetClass="entr" presetID="31" presetSubtype="0">
                                  <p:stCondLst>
                                    <p:cond delay="500"/>
                                  </p:stCondLst>
                                  <p:childTnLst>
                                    <p:set>
                                      <p:cBhvr>
                                        <p:cTn dur="1" fill="hold" id="330">
                                          <p:stCondLst>
                                            <p:cond delay="0"/>
                                          </p:stCondLst>
                                        </p:cTn>
                                        <p:tgtEl>
                                          <p:spTgt spid="62"/>
                                        </p:tgtEl>
                                        <p:attrNameLst>
                                          <p:attrName>style.visibility</p:attrName>
                                        </p:attrNameLst>
                                      </p:cBhvr>
                                      <p:to>
                                        <p:strVal val="visible"/>
                                      </p:to>
                                    </p:set>
                                    <p:anim calcmode="lin" valueType="num">
                                      <p:cBhvr>
                                        <p:cTn dur="1000" fill="hold" id="331"/>
                                        <p:tgtEl>
                                          <p:spTgt spid="62"/>
                                        </p:tgtEl>
                                        <p:attrNameLst>
                                          <p:attrName>ppt_w</p:attrName>
                                        </p:attrNameLst>
                                      </p:cBhvr>
                                      <p:tavLst>
                                        <p:tav tm="0">
                                          <p:val>
                                            <p:fltVal val="0"/>
                                          </p:val>
                                        </p:tav>
                                        <p:tav tm="100000">
                                          <p:val>
                                            <p:strVal val="#ppt_w"/>
                                          </p:val>
                                        </p:tav>
                                      </p:tavLst>
                                    </p:anim>
                                    <p:anim calcmode="lin" valueType="num">
                                      <p:cBhvr>
                                        <p:cTn dur="1000" fill="hold" id="332"/>
                                        <p:tgtEl>
                                          <p:spTgt spid="62"/>
                                        </p:tgtEl>
                                        <p:attrNameLst>
                                          <p:attrName>ppt_h</p:attrName>
                                        </p:attrNameLst>
                                      </p:cBhvr>
                                      <p:tavLst>
                                        <p:tav tm="0">
                                          <p:val>
                                            <p:fltVal val="0"/>
                                          </p:val>
                                        </p:tav>
                                        <p:tav tm="100000">
                                          <p:val>
                                            <p:strVal val="#ppt_h"/>
                                          </p:val>
                                        </p:tav>
                                      </p:tavLst>
                                    </p:anim>
                                    <p:anim calcmode="lin" valueType="num">
                                      <p:cBhvr>
                                        <p:cTn dur="1000" fill="hold" id="333"/>
                                        <p:tgtEl>
                                          <p:spTgt spid="62"/>
                                        </p:tgtEl>
                                        <p:attrNameLst>
                                          <p:attrName>style.rotation</p:attrName>
                                        </p:attrNameLst>
                                      </p:cBhvr>
                                      <p:tavLst>
                                        <p:tav tm="0">
                                          <p:val>
                                            <p:fltVal val="90"/>
                                          </p:val>
                                        </p:tav>
                                        <p:tav tm="100000">
                                          <p:val>
                                            <p:fltVal val="0"/>
                                          </p:val>
                                        </p:tav>
                                      </p:tavLst>
                                    </p:anim>
                                    <p:animEffect filter="fade" transition="in">
                                      <p:cBhvr>
                                        <p:cTn dur="1000" id="334"/>
                                        <p:tgtEl>
                                          <p:spTgt spid="62"/>
                                        </p:tgtEl>
                                      </p:cBhvr>
                                    </p:animEffect>
                                  </p:childTnLst>
                                </p:cTn>
                              </p:par>
                              <p:par>
                                <p:cTn fill="hold" grpId="0" id="335" nodeType="withEffect" presetClass="entr" presetID="31" presetSubtype="0">
                                  <p:stCondLst>
                                    <p:cond delay="500"/>
                                  </p:stCondLst>
                                  <p:childTnLst>
                                    <p:set>
                                      <p:cBhvr>
                                        <p:cTn dur="1" fill="hold" id="336">
                                          <p:stCondLst>
                                            <p:cond delay="0"/>
                                          </p:stCondLst>
                                        </p:cTn>
                                        <p:tgtEl>
                                          <p:spTgt spid="63"/>
                                        </p:tgtEl>
                                        <p:attrNameLst>
                                          <p:attrName>style.visibility</p:attrName>
                                        </p:attrNameLst>
                                      </p:cBhvr>
                                      <p:to>
                                        <p:strVal val="visible"/>
                                      </p:to>
                                    </p:set>
                                    <p:anim calcmode="lin" valueType="num">
                                      <p:cBhvr>
                                        <p:cTn dur="1000" fill="hold" id="337"/>
                                        <p:tgtEl>
                                          <p:spTgt spid="63"/>
                                        </p:tgtEl>
                                        <p:attrNameLst>
                                          <p:attrName>ppt_w</p:attrName>
                                        </p:attrNameLst>
                                      </p:cBhvr>
                                      <p:tavLst>
                                        <p:tav tm="0">
                                          <p:val>
                                            <p:fltVal val="0"/>
                                          </p:val>
                                        </p:tav>
                                        <p:tav tm="100000">
                                          <p:val>
                                            <p:strVal val="#ppt_w"/>
                                          </p:val>
                                        </p:tav>
                                      </p:tavLst>
                                    </p:anim>
                                    <p:anim calcmode="lin" valueType="num">
                                      <p:cBhvr>
                                        <p:cTn dur="1000" fill="hold" id="338"/>
                                        <p:tgtEl>
                                          <p:spTgt spid="63"/>
                                        </p:tgtEl>
                                        <p:attrNameLst>
                                          <p:attrName>ppt_h</p:attrName>
                                        </p:attrNameLst>
                                      </p:cBhvr>
                                      <p:tavLst>
                                        <p:tav tm="0">
                                          <p:val>
                                            <p:fltVal val="0"/>
                                          </p:val>
                                        </p:tav>
                                        <p:tav tm="100000">
                                          <p:val>
                                            <p:strVal val="#ppt_h"/>
                                          </p:val>
                                        </p:tav>
                                      </p:tavLst>
                                    </p:anim>
                                    <p:anim calcmode="lin" valueType="num">
                                      <p:cBhvr>
                                        <p:cTn dur="1000" fill="hold" id="339"/>
                                        <p:tgtEl>
                                          <p:spTgt spid="63"/>
                                        </p:tgtEl>
                                        <p:attrNameLst>
                                          <p:attrName>style.rotation</p:attrName>
                                        </p:attrNameLst>
                                      </p:cBhvr>
                                      <p:tavLst>
                                        <p:tav tm="0">
                                          <p:val>
                                            <p:fltVal val="90"/>
                                          </p:val>
                                        </p:tav>
                                        <p:tav tm="100000">
                                          <p:val>
                                            <p:fltVal val="0"/>
                                          </p:val>
                                        </p:tav>
                                      </p:tavLst>
                                    </p:anim>
                                    <p:animEffect filter="fade" transition="in">
                                      <p:cBhvr>
                                        <p:cTn dur="1000" id="340"/>
                                        <p:tgtEl>
                                          <p:spTgt spid="63"/>
                                        </p:tgtEl>
                                      </p:cBhvr>
                                    </p:animEffect>
                                  </p:childTnLst>
                                </p:cTn>
                              </p:par>
                              <p:par>
                                <p:cTn fill="hold" id="341" nodeType="withEffect" presetClass="entr" presetID="31" presetSubtype="0">
                                  <p:stCondLst>
                                    <p:cond delay="500"/>
                                  </p:stCondLst>
                                  <p:childTnLst>
                                    <p:set>
                                      <p:cBhvr>
                                        <p:cTn dur="1" fill="hold" id="342">
                                          <p:stCondLst>
                                            <p:cond delay="0"/>
                                          </p:stCondLst>
                                        </p:cTn>
                                        <p:tgtEl>
                                          <p:spTgt spid="64"/>
                                        </p:tgtEl>
                                        <p:attrNameLst>
                                          <p:attrName>style.visibility</p:attrName>
                                        </p:attrNameLst>
                                      </p:cBhvr>
                                      <p:to>
                                        <p:strVal val="visible"/>
                                      </p:to>
                                    </p:set>
                                    <p:anim calcmode="lin" valueType="num">
                                      <p:cBhvr>
                                        <p:cTn dur="1000" fill="hold" id="343"/>
                                        <p:tgtEl>
                                          <p:spTgt spid="64"/>
                                        </p:tgtEl>
                                        <p:attrNameLst>
                                          <p:attrName>ppt_w</p:attrName>
                                        </p:attrNameLst>
                                      </p:cBhvr>
                                      <p:tavLst>
                                        <p:tav tm="0">
                                          <p:val>
                                            <p:fltVal val="0"/>
                                          </p:val>
                                        </p:tav>
                                        <p:tav tm="100000">
                                          <p:val>
                                            <p:strVal val="#ppt_w"/>
                                          </p:val>
                                        </p:tav>
                                      </p:tavLst>
                                    </p:anim>
                                    <p:anim calcmode="lin" valueType="num">
                                      <p:cBhvr>
                                        <p:cTn dur="1000" fill="hold" id="344"/>
                                        <p:tgtEl>
                                          <p:spTgt spid="64"/>
                                        </p:tgtEl>
                                        <p:attrNameLst>
                                          <p:attrName>ppt_h</p:attrName>
                                        </p:attrNameLst>
                                      </p:cBhvr>
                                      <p:tavLst>
                                        <p:tav tm="0">
                                          <p:val>
                                            <p:fltVal val="0"/>
                                          </p:val>
                                        </p:tav>
                                        <p:tav tm="100000">
                                          <p:val>
                                            <p:strVal val="#ppt_h"/>
                                          </p:val>
                                        </p:tav>
                                      </p:tavLst>
                                    </p:anim>
                                    <p:anim calcmode="lin" valueType="num">
                                      <p:cBhvr>
                                        <p:cTn dur="1000" fill="hold" id="345"/>
                                        <p:tgtEl>
                                          <p:spTgt spid="64"/>
                                        </p:tgtEl>
                                        <p:attrNameLst>
                                          <p:attrName>style.rotation</p:attrName>
                                        </p:attrNameLst>
                                      </p:cBhvr>
                                      <p:tavLst>
                                        <p:tav tm="0">
                                          <p:val>
                                            <p:fltVal val="90"/>
                                          </p:val>
                                        </p:tav>
                                        <p:tav tm="100000">
                                          <p:val>
                                            <p:fltVal val="0"/>
                                          </p:val>
                                        </p:tav>
                                      </p:tavLst>
                                    </p:anim>
                                    <p:animEffect filter="fade" transition="in">
                                      <p:cBhvr>
                                        <p:cTn dur="1000" id="346"/>
                                        <p:tgtEl>
                                          <p:spTgt spid="64"/>
                                        </p:tgtEl>
                                      </p:cBhvr>
                                    </p:animEffect>
                                  </p:childTnLst>
                                </p:cTn>
                              </p:par>
                              <p:par>
                                <p:cTn fill="hold" id="347" nodeType="withEffect" presetClass="entr" presetID="31" presetSubtype="0">
                                  <p:stCondLst>
                                    <p:cond delay="500"/>
                                  </p:stCondLst>
                                  <p:childTnLst>
                                    <p:set>
                                      <p:cBhvr>
                                        <p:cTn dur="1" fill="hold" id="348">
                                          <p:stCondLst>
                                            <p:cond delay="0"/>
                                          </p:stCondLst>
                                        </p:cTn>
                                        <p:tgtEl>
                                          <p:spTgt spid="65"/>
                                        </p:tgtEl>
                                        <p:attrNameLst>
                                          <p:attrName>style.visibility</p:attrName>
                                        </p:attrNameLst>
                                      </p:cBhvr>
                                      <p:to>
                                        <p:strVal val="visible"/>
                                      </p:to>
                                    </p:set>
                                    <p:anim calcmode="lin" valueType="num">
                                      <p:cBhvr>
                                        <p:cTn dur="1000" fill="hold" id="349"/>
                                        <p:tgtEl>
                                          <p:spTgt spid="65"/>
                                        </p:tgtEl>
                                        <p:attrNameLst>
                                          <p:attrName>ppt_w</p:attrName>
                                        </p:attrNameLst>
                                      </p:cBhvr>
                                      <p:tavLst>
                                        <p:tav tm="0">
                                          <p:val>
                                            <p:fltVal val="0"/>
                                          </p:val>
                                        </p:tav>
                                        <p:tav tm="100000">
                                          <p:val>
                                            <p:strVal val="#ppt_w"/>
                                          </p:val>
                                        </p:tav>
                                      </p:tavLst>
                                    </p:anim>
                                    <p:anim calcmode="lin" valueType="num">
                                      <p:cBhvr>
                                        <p:cTn dur="1000" fill="hold" id="350"/>
                                        <p:tgtEl>
                                          <p:spTgt spid="65"/>
                                        </p:tgtEl>
                                        <p:attrNameLst>
                                          <p:attrName>ppt_h</p:attrName>
                                        </p:attrNameLst>
                                      </p:cBhvr>
                                      <p:tavLst>
                                        <p:tav tm="0">
                                          <p:val>
                                            <p:fltVal val="0"/>
                                          </p:val>
                                        </p:tav>
                                        <p:tav tm="100000">
                                          <p:val>
                                            <p:strVal val="#ppt_h"/>
                                          </p:val>
                                        </p:tav>
                                      </p:tavLst>
                                    </p:anim>
                                    <p:anim calcmode="lin" valueType="num">
                                      <p:cBhvr>
                                        <p:cTn dur="1000" fill="hold" id="351"/>
                                        <p:tgtEl>
                                          <p:spTgt spid="65"/>
                                        </p:tgtEl>
                                        <p:attrNameLst>
                                          <p:attrName>style.rotation</p:attrName>
                                        </p:attrNameLst>
                                      </p:cBhvr>
                                      <p:tavLst>
                                        <p:tav tm="0">
                                          <p:val>
                                            <p:fltVal val="90"/>
                                          </p:val>
                                        </p:tav>
                                        <p:tav tm="100000">
                                          <p:val>
                                            <p:fltVal val="0"/>
                                          </p:val>
                                        </p:tav>
                                      </p:tavLst>
                                    </p:anim>
                                    <p:animEffect filter="fade" transition="in">
                                      <p:cBhvr>
                                        <p:cTn dur="1000" id="352"/>
                                        <p:tgtEl>
                                          <p:spTgt spid="65"/>
                                        </p:tgtEl>
                                      </p:cBhvr>
                                    </p:animEffect>
                                  </p:childTnLst>
                                </p:cTn>
                              </p:par>
                              <p:par>
                                <p:cTn fill="hold" id="353" nodeType="withEffect" presetClass="entr" presetID="31" presetSubtype="0">
                                  <p:stCondLst>
                                    <p:cond delay="500"/>
                                  </p:stCondLst>
                                  <p:childTnLst>
                                    <p:set>
                                      <p:cBhvr>
                                        <p:cTn dur="1" fill="hold" id="354">
                                          <p:stCondLst>
                                            <p:cond delay="0"/>
                                          </p:stCondLst>
                                        </p:cTn>
                                        <p:tgtEl>
                                          <p:spTgt spid="66"/>
                                        </p:tgtEl>
                                        <p:attrNameLst>
                                          <p:attrName>style.visibility</p:attrName>
                                        </p:attrNameLst>
                                      </p:cBhvr>
                                      <p:to>
                                        <p:strVal val="visible"/>
                                      </p:to>
                                    </p:set>
                                    <p:anim calcmode="lin" valueType="num">
                                      <p:cBhvr>
                                        <p:cTn dur="1000" fill="hold" id="355"/>
                                        <p:tgtEl>
                                          <p:spTgt spid="66"/>
                                        </p:tgtEl>
                                        <p:attrNameLst>
                                          <p:attrName>ppt_w</p:attrName>
                                        </p:attrNameLst>
                                      </p:cBhvr>
                                      <p:tavLst>
                                        <p:tav tm="0">
                                          <p:val>
                                            <p:fltVal val="0"/>
                                          </p:val>
                                        </p:tav>
                                        <p:tav tm="100000">
                                          <p:val>
                                            <p:strVal val="#ppt_w"/>
                                          </p:val>
                                        </p:tav>
                                      </p:tavLst>
                                    </p:anim>
                                    <p:anim calcmode="lin" valueType="num">
                                      <p:cBhvr>
                                        <p:cTn dur="1000" fill="hold" id="356"/>
                                        <p:tgtEl>
                                          <p:spTgt spid="66"/>
                                        </p:tgtEl>
                                        <p:attrNameLst>
                                          <p:attrName>ppt_h</p:attrName>
                                        </p:attrNameLst>
                                      </p:cBhvr>
                                      <p:tavLst>
                                        <p:tav tm="0">
                                          <p:val>
                                            <p:fltVal val="0"/>
                                          </p:val>
                                        </p:tav>
                                        <p:tav tm="100000">
                                          <p:val>
                                            <p:strVal val="#ppt_h"/>
                                          </p:val>
                                        </p:tav>
                                      </p:tavLst>
                                    </p:anim>
                                    <p:anim calcmode="lin" valueType="num">
                                      <p:cBhvr>
                                        <p:cTn dur="1000" fill="hold" id="357"/>
                                        <p:tgtEl>
                                          <p:spTgt spid="66"/>
                                        </p:tgtEl>
                                        <p:attrNameLst>
                                          <p:attrName>style.rotation</p:attrName>
                                        </p:attrNameLst>
                                      </p:cBhvr>
                                      <p:tavLst>
                                        <p:tav tm="0">
                                          <p:val>
                                            <p:fltVal val="90"/>
                                          </p:val>
                                        </p:tav>
                                        <p:tav tm="100000">
                                          <p:val>
                                            <p:fltVal val="0"/>
                                          </p:val>
                                        </p:tav>
                                      </p:tavLst>
                                    </p:anim>
                                    <p:animEffect filter="fade" transition="in">
                                      <p:cBhvr>
                                        <p:cTn dur="1000" id="358"/>
                                        <p:tgtEl>
                                          <p:spTgt spid="66"/>
                                        </p:tgtEl>
                                      </p:cBhvr>
                                    </p:animEffect>
                                  </p:childTnLst>
                                </p:cTn>
                              </p:par>
                              <p:par>
                                <p:cTn fill="hold" id="359" nodeType="withEffect" presetClass="entr" presetID="31" presetSubtype="0">
                                  <p:stCondLst>
                                    <p:cond delay="500"/>
                                  </p:stCondLst>
                                  <p:childTnLst>
                                    <p:set>
                                      <p:cBhvr>
                                        <p:cTn dur="1" fill="hold" id="360">
                                          <p:stCondLst>
                                            <p:cond delay="0"/>
                                          </p:stCondLst>
                                        </p:cTn>
                                        <p:tgtEl>
                                          <p:spTgt spid="67"/>
                                        </p:tgtEl>
                                        <p:attrNameLst>
                                          <p:attrName>style.visibility</p:attrName>
                                        </p:attrNameLst>
                                      </p:cBhvr>
                                      <p:to>
                                        <p:strVal val="visible"/>
                                      </p:to>
                                    </p:set>
                                    <p:anim calcmode="lin" valueType="num">
                                      <p:cBhvr>
                                        <p:cTn dur="1000" fill="hold" id="361"/>
                                        <p:tgtEl>
                                          <p:spTgt spid="67"/>
                                        </p:tgtEl>
                                        <p:attrNameLst>
                                          <p:attrName>ppt_w</p:attrName>
                                        </p:attrNameLst>
                                      </p:cBhvr>
                                      <p:tavLst>
                                        <p:tav tm="0">
                                          <p:val>
                                            <p:fltVal val="0"/>
                                          </p:val>
                                        </p:tav>
                                        <p:tav tm="100000">
                                          <p:val>
                                            <p:strVal val="#ppt_w"/>
                                          </p:val>
                                        </p:tav>
                                      </p:tavLst>
                                    </p:anim>
                                    <p:anim calcmode="lin" valueType="num">
                                      <p:cBhvr>
                                        <p:cTn dur="1000" fill="hold" id="362"/>
                                        <p:tgtEl>
                                          <p:spTgt spid="67"/>
                                        </p:tgtEl>
                                        <p:attrNameLst>
                                          <p:attrName>ppt_h</p:attrName>
                                        </p:attrNameLst>
                                      </p:cBhvr>
                                      <p:tavLst>
                                        <p:tav tm="0">
                                          <p:val>
                                            <p:fltVal val="0"/>
                                          </p:val>
                                        </p:tav>
                                        <p:tav tm="100000">
                                          <p:val>
                                            <p:strVal val="#ppt_h"/>
                                          </p:val>
                                        </p:tav>
                                      </p:tavLst>
                                    </p:anim>
                                    <p:anim calcmode="lin" valueType="num">
                                      <p:cBhvr>
                                        <p:cTn dur="1000" fill="hold" id="363"/>
                                        <p:tgtEl>
                                          <p:spTgt spid="67"/>
                                        </p:tgtEl>
                                        <p:attrNameLst>
                                          <p:attrName>style.rotation</p:attrName>
                                        </p:attrNameLst>
                                      </p:cBhvr>
                                      <p:tavLst>
                                        <p:tav tm="0">
                                          <p:val>
                                            <p:fltVal val="90"/>
                                          </p:val>
                                        </p:tav>
                                        <p:tav tm="100000">
                                          <p:val>
                                            <p:fltVal val="0"/>
                                          </p:val>
                                        </p:tav>
                                      </p:tavLst>
                                    </p:anim>
                                    <p:animEffect filter="fade" transition="in">
                                      <p:cBhvr>
                                        <p:cTn dur="1000" id="364"/>
                                        <p:tgtEl>
                                          <p:spTgt spid="67"/>
                                        </p:tgtEl>
                                      </p:cBhvr>
                                    </p:animEffect>
                                  </p:childTnLst>
                                </p:cTn>
                              </p:par>
                              <p:par>
                                <p:cTn fill="hold" id="365" nodeType="withEffect" presetClass="entr" presetID="31" presetSubtype="0">
                                  <p:stCondLst>
                                    <p:cond delay="500"/>
                                  </p:stCondLst>
                                  <p:childTnLst>
                                    <p:set>
                                      <p:cBhvr>
                                        <p:cTn dur="1" fill="hold" id="366">
                                          <p:stCondLst>
                                            <p:cond delay="0"/>
                                          </p:stCondLst>
                                        </p:cTn>
                                        <p:tgtEl>
                                          <p:spTgt spid="68"/>
                                        </p:tgtEl>
                                        <p:attrNameLst>
                                          <p:attrName>style.visibility</p:attrName>
                                        </p:attrNameLst>
                                      </p:cBhvr>
                                      <p:to>
                                        <p:strVal val="visible"/>
                                      </p:to>
                                    </p:set>
                                    <p:anim calcmode="lin" valueType="num">
                                      <p:cBhvr>
                                        <p:cTn dur="1000" fill="hold" id="367"/>
                                        <p:tgtEl>
                                          <p:spTgt spid="68"/>
                                        </p:tgtEl>
                                        <p:attrNameLst>
                                          <p:attrName>ppt_w</p:attrName>
                                        </p:attrNameLst>
                                      </p:cBhvr>
                                      <p:tavLst>
                                        <p:tav tm="0">
                                          <p:val>
                                            <p:fltVal val="0"/>
                                          </p:val>
                                        </p:tav>
                                        <p:tav tm="100000">
                                          <p:val>
                                            <p:strVal val="#ppt_w"/>
                                          </p:val>
                                        </p:tav>
                                      </p:tavLst>
                                    </p:anim>
                                    <p:anim calcmode="lin" valueType="num">
                                      <p:cBhvr>
                                        <p:cTn dur="1000" fill="hold" id="368"/>
                                        <p:tgtEl>
                                          <p:spTgt spid="68"/>
                                        </p:tgtEl>
                                        <p:attrNameLst>
                                          <p:attrName>ppt_h</p:attrName>
                                        </p:attrNameLst>
                                      </p:cBhvr>
                                      <p:tavLst>
                                        <p:tav tm="0">
                                          <p:val>
                                            <p:fltVal val="0"/>
                                          </p:val>
                                        </p:tav>
                                        <p:tav tm="100000">
                                          <p:val>
                                            <p:strVal val="#ppt_h"/>
                                          </p:val>
                                        </p:tav>
                                      </p:tavLst>
                                    </p:anim>
                                    <p:anim calcmode="lin" valueType="num">
                                      <p:cBhvr>
                                        <p:cTn dur="1000" fill="hold" id="369"/>
                                        <p:tgtEl>
                                          <p:spTgt spid="68"/>
                                        </p:tgtEl>
                                        <p:attrNameLst>
                                          <p:attrName>style.rotation</p:attrName>
                                        </p:attrNameLst>
                                      </p:cBhvr>
                                      <p:tavLst>
                                        <p:tav tm="0">
                                          <p:val>
                                            <p:fltVal val="90"/>
                                          </p:val>
                                        </p:tav>
                                        <p:tav tm="100000">
                                          <p:val>
                                            <p:fltVal val="0"/>
                                          </p:val>
                                        </p:tav>
                                      </p:tavLst>
                                    </p:anim>
                                    <p:animEffect filter="fade" transition="in">
                                      <p:cBhvr>
                                        <p:cTn dur="1000" id="370"/>
                                        <p:tgtEl>
                                          <p:spTgt spid="68"/>
                                        </p:tgtEl>
                                      </p:cBhvr>
                                    </p:animEffect>
                                  </p:childTnLst>
                                </p:cTn>
                              </p:par>
                              <p:par>
                                <p:cTn fill="hold" id="371" nodeType="withEffect" presetClass="entr" presetID="31" presetSubtype="0">
                                  <p:stCondLst>
                                    <p:cond delay="500"/>
                                  </p:stCondLst>
                                  <p:childTnLst>
                                    <p:set>
                                      <p:cBhvr>
                                        <p:cTn dur="1" fill="hold" id="372">
                                          <p:stCondLst>
                                            <p:cond delay="0"/>
                                          </p:stCondLst>
                                        </p:cTn>
                                        <p:tgtEl>
                                          <p:spTgt spid="69"/>
                                        </p:tgtEl>
                                        <p:attrNameLst>
                                          <p:attrName>style.visibility</p:attrName>
                                        </p:attrNameLst>
                                      </p:cBhvr>
                                      <p:to>
                                        <p:strVal val="visible"/>
                                      </p:to>
                                    </p:set>
                                    <p:anim calcmode="lin" valueType="num">
                                      <p:cBhvr>
                                        <p:cTn dur="1000" fill="hold" id="373"/>
                                        <p:tgtEl>
                                          <p:spTgt spid="69"/>
                                        </p:tgtEl>
                                        <p:attrNameLst>
                                          <p:attrName>ppt_w</p:attrName>
                                        </p:attrNameLst>
                                      </p:cBhvr>
                                      <p:tavLst>
                                        <p:tav tm="0">
                                          <p:val>
                                            <p:fltVal val="0"/>
                                          </p:val>
                                        </p:tav>
                                        <p:tav tm="100000">
                                          <p:val>
                                            <p:strVal val="#ppt_w"/>
                                          </p:val>
                                        </p:tav>
                                      </p:tavLst>
                                    </p:anim>
                                    <p:anim calcmode="lin" valueType="num">
                                      <p:cBhvr>
                                        <p:cTn dur="1000" fill="hold" id="374"/>
                                        <p:tgtEl>
                                          <p:spTgt spid="69"/>
                                        </p:tgtEl>
                                        <p:attrNameLst>
                                          <p:attrName>ppt_h</p:attrName>
                                        </p:attrNameLst>
                                      </p:cBhvr>
                                      <p:tavLst>
                                        <p:tav tm="0">
                                          <p:val>
                                            <p:fltVal val="0"/>
                                          </p:val>
                                        </p:tav>
                                        <p:tav tm="100000">
                                          <p:val>
                                            <p:strVal val="#ppt_h"/>
                                          </p:val>
                                        </p:tav>
                                      </p:tavLst>
                                    </p:anim>
                                    <p:anim calcmode="lin" valueType="num">
                                      <p:cBhvr>
                                        <p:cTn dur="1000" fill="hold" id="375"/>
                                        <p:tgtEl>
                                          <p:spTgt spid="69"/>
                                        </p:tgtEl>
                                        <p:attrNameLst>
                                          <p:attrName>style.rotation</p:attrName>
                                        </p:attrNameLst>
                                      </p:cBhvr>
                                      <p:tavLst>
                                        <p:tav tm="0">
                                          <p:val>
                                            <p:fltVal val="90"/>
                                          </p:val>
                                        </p:tav>
                                        <p:tav tm="100000">
                                          <p:val>
                                            <p:fltVal val="0"/>
                                          </p:val>
                                        </p:tav>
                                      </p:tavLst>
                                    </p:anim>
                                    <p:animEffect filter="fade" transition="in">
                                      <p:cBhvr>
                                        <p:cTn dur="1000" id="376"/>
                                        <p:tgtEl>
                                          <p:spTgt spid="69"/>
                                        </p:tgtEl>
                                      </p:cBhvr>
                                    </p:animEffect>
                                  </p:childTnLst>
                                </p:cTn>
                              </p:par>
                              <p:par>
                                <p:cTn fill="hold" id="377" nodeType="withEffect" presetClass="entr" presetID="31" presetSubtype="0">
                                  <p:stCondLst>
                                    <p:cond delay="500"/>
                                  </p:stCondLst>
                                  <p:childTnLst>
                                    <p:set>
                                      <p:cBhvr>
                                        <p:cTn dur="1" fill="hold" id="378">
                                          <p:stCondLst>
                                            <p:cond delay="0"/>
                                          </p:stCondLst>
                                        </p:cTn>
                                        <p:tgtEl>
                                          <p:spTgt spid="70"/>
                                        </p:tgtEl>
                                        <p:attrNameLst>
                                          <p:attrName>style.visibility</p:attrName>
                                        </p:attrNameLst>
                                      </p:cBhvr>
                                      <p:to>
                                        <p:strVal val="visible"/>
                                      </p:to>
                                    </p:set>
                                    <p:anim calcmode="lin" valueType="num">
                                      <p:cBhvr>
                                        <p:cTn dur="1000" fill="hold" id="379"/>
                                        <p:tgtEl>
                                          <p:spTgt spid="70"/>
                                        </p:tgtEl>
                                        <p:attrNameLst>
                                          <p:attrName>ppt_w</p:attrName>
                                        </p:attrNameLst>
                                      </p:cBhvr>
                                      <p:tavLst>
                                        <p:tav tm="0">
                                          <p:val>
                                            <p:fltVal val="0"/>
                                          </p:val>
                                        </p:tav>
                                        <p:tav tm="100000">
                                          <p:val>
                                            <p:strVal val="#ppt_w"/>
                                          </p:val>
                                        </p:tav>
                                      </p:tavLst>
                                    </p:anim>
                                    <p:anim calcmode="lin" valueType="num">
                                      <p:cBhvr>
                                        <p:cTn dur="1000" fill="hold" id="380"/>
                                        <p:tgtEl>
                                          <p:spTgt spid="70"/>
                                        </p:tgtEl>
                                        <p:attrNameLst>
                                          <p:attrName>ppt_h</p:attrName>
                                        </p:attrNameLst>
                                      </p:cBhvr>
                                      <p:tavLst>
                                        <p:tav tm="0">
                                          <p:val>
                                            <p:fltVal val="0"/>
                                          </p:val>
                                        </p:tav>
                                        <p:tav tm="100000">
                                          <p:val>
                                            <p:strVal val="#ppt_h"/>
                                          </p:val>
                                        </p:tav>
                                      </p:tavLst>
                                    </p:anim>
                                    <p:anim calcmode="lin" valueType="num">
                                      <p:cBhvr>
                                        <p:cTn dur="1000" fill="hold" id="381"/>
                                        <p:tgtEl>
                                          <p:spTgt spid="70"/>
                                        </p:tgtEl>
                                        <p:attrNameLst>
                                          <p:attrName>style.rotation</p:attrName>
                                        </p:attrNameLst>
                                      </p:cBhvr>
                                      <p:tavLst>
                                        <p:tav tm="0">
                                          <p:val>
                                            <p:fltVal val="90"/>
                                          </p:val>
                                        </p:tav>
                                        <p:tav tm="100000">
                                          <p:val>
                                            <p:fltVal val="0"/>
                                          </p:val>
                                        </p:tav>
                                      </p:tavLst>
                                    </p:anim>
                                    <p:animEffect filter="fade" transition="in">
                                      <p:cBhvr>
                                        <p:cTn dur="1000" id="382"/>
                                        <p:tgtEl>
                                          <p:spTgt spid="70"/>
                                        </p:tgtEl>
                                      </p:cBhvr>
                                    </p:animEffect>
                                  </p:childTnLst>
                                </p:cTn>
                              </p:par>
                              <p:par>
                                <p:cTn fill="hold" id="383" nodeType="withEffect" presetClass="entr" presetID="31" presetSubtype="0">
                                  <p:stCondLst>
                                    <p:cond delay="500"/>
                                  </p:stCondLst>
                                  <p:childTnLst>
                                    <p:set>
                                      <p:cBhvr>
                                        <p:cTn dur="1" fill="hold" id="384">
                                          <p:stCondLst>
                                            <p:cond delay="0"/>
                                          </p:stCondLst>
                                        </p:cTn>
                                        <p:tgtEl>
                                          <p:spTgt spid="71"/>
                                        </p:tgtEl>
                                        <p:attrNameLst>
                                          <p:attrName>style.visibility</p:attrName>
                                        </p:attrNameLst>
                                      </p:cBhvr>
                                      <p:to>
                                        <p:strVal val="visible"/>
                                      </p:to>
                                    </p:set>
                                    <p:anim calcmode="lin" valueType="num">
                                      <p:cBhvr>
                                        <p:cTn dur="1000" fill="hold" id="385"/>
                                        <p:tgtEl>
                                          <p:spTgt spid="71"/>
                                        </p:tgtEl>
                                        <p:attrNameLst>
                                          <p:attrName>ppt_w</p:attrName>
                                        </p:attrNameLst>
                                      </p:cBhvr>
                                      <p:tavLst>
                                        <p:tav tm="0">
                                          <p:val>
                                            <p:fltVal val="0"/>
                                          </p:val>
                                        </p:tav>
                                        <p:tav tm="100000">
                                          <p:val>
                                            <p:strVal val="#ppt_w"/>
                                          </p:val>
                                        </p:tav>
                                      </p:tavLst>
                                    </p:anim>
                                    <p:anim calcmode="lin" valueType="num">
                                      <p:cBhvr>
                                        <p:cTn dur="1000" fill="hold" id="386"/>
                                        <p:tgtEl>
                                          <p:spTgt spid="71"/>
                                        </p:tgtEl>
                                        <p:attrNameLst>
                                          <p:attrName>ppt_h</p:attrName>
                                        </p:attrNameLst>
                                      </p:cBhvr>
                                      <p:tavLst>
                                        <p:tav tm="0">
                                          <p:val>
                                            <p:fltVal val="0"/>
                                          </p:val>
                                        </p:tav>
                                        <p:tav tm="100000">
                                          <p:val>
                                            <p:strVal val="#ppt_h"/>
                                          </p:val>
                                        </p:tav>
                                      </p:tavLst>
                                    </p:anim>
                                    <p:anim calcmode="lin" valueType="num">
                                      <p:cBhvr>
                                        <p:cTn dur="1000" fill="hold" id="387"/>
                                        <p:tgtEl>
                                          <p:spTgt spid="71"/>
                                        </p:tgtEl>
                                        <p:attrNameLst>
                                          <p:attrName>style.rotation</p:attrName>
                                        </p:attrNameLst>
                                      </p:cBhvr>
                                      <p:tavLst>
                                        <p:tav tm="0">
                                          <p:val>
                                            <p:fltVal val="90"/>
                                          </p:val>
                                        </p:tav>
                                        <p:tav tm="100000">
                                          <p:val>
                                            <p:fltVal val="0"/>
                                          </p:val>
                                        </p:tav>
                                      </p:tavLst>
                                    </p:anim>
                                    <p:animEffect filter="fade" transition="in">
                                      <p:cBhvr>
                                        <p:cTn dur="1000" id="388"/>
                                        <p:tgtEl>
                                          <p:spTgt spid="71"/>
                                        </p:tgtEl>
                                      </p:cBhvr>
                                    </p:animEffect>
                                  </p:childTnLst>
                                </p:cTn>
                              </p:par>
                              <p:par>
                                <p:cTn fill="hold" id="389" nodeType="withEffect" presetClass="entr" presetID="31" presetSubtype="0">
                                  <p:stCondLst>
                                    <p:cond delay="500"/>
                                  </p:stCondLst>
                                  <p:childTnLst>
                                    <p:set>
                                      <p:cBhvr>
                                        <p:cTn dur="1" fill="hold" id="390">
                                          <p:stCondLst>
                                            <p:cond delay="0"/>
                                          </p:stCondLst>
                                        </p:cTn>
                                        <p:tgtEl>
                                          <p:spTgt spid="72"/>
                                        </p:tgtEl>
                                        <p:attrNameLst>
                                          <p:attrName>style.visibility</p:attrName>
                                        </p:attrNameLst>
                                      </p:cBhvr>
                                      <p:to>
                                        <p:strVal val="visible"/>
                                      </p:to>
                                    </p:set>
                                    <p:anim calcmode="lin" valueType="num">
                                      <p:cBhvr>
                                        <p:cTn dur="1000" fill="hold" id="391"/>
                                        <p:tgtEl>
                                          <p:spTgt spid="72"/>
                                        </p:tgtEl>
                                        <p:attrNameLst>
                                          <p:attrName>ppt_w</p:attrName>
                                        </p:attrNameLst>
                                      </p:cBhvr>
                                      <p:tavLst>
                                        <p:tav tm="0">
                                          <p:val>
                                            <p:fltVal val="0"/>
                                          </p:val>
                                        </p:tav>
                                        <p:tav tm="100000">
                                          <p:val>
                                            <p:strVal val="#ppt_w"/>
                                          </p:val>
                                        </p:tav>
                                      </p:tavLst>
                                    </p:anim>
                                    <p:anim calcmode="lin" valueType="num">
                                      <p:cBhvr>
                                        <p:cTn dur="1000" fill="hold" id="392"/>
                                        <p:tgtEl>
                                          <p:spTgt spid="72"/>
                                        </p:tgtEl>
                                        <p:attrNameLst>
                                          <p:attrName>ppt_h</p:attrName>
                                        </p:attrNameLst>
                                      </p:cBhvr>
                                      <p:tavLst>
                                        <p:tav tm="0">
                                          <p:val>
                                            <p:fltVal val="0"/>
                                          </p:val>
                                        </p:tav>
                                        <p:tav tm="100000">
                                          <p:val>
                                            <p:strVal val="#ppt_h"/>
                                          </p:val>
                                        </p:tav>
                                      </p:tavLst>
                                    </p:anim>
                                    <p:anim calcmode="lin" valueType="num">
                                      <p:cBhvr>
                                        <p:cTn dur="1000" fill="hold" id="393"/>
                                        <p:tgtEl>
                                          <p:spTgt spid="72"/>
                                        </p:tgtEl>
                                        <p:attrNameLst>
                                          <p:attrName>style.rotation</p:attrName>
                                        </p:attrNameLst>
                                      </p:cBhvr>
                                      <p:tavLst>
                                        <p:tav tm="0">
                                          <p:val>
                                            <p:fltVal val="90"/>
                                          </p:val>
                                        </p:tav>
                                        <p:tav tm="100000">
                                          <p:val>
                                            <p:fltVal val="0"/>
                                          </p:val>
                                        </p:tav>
                                      </p:tavLst>
                                    </p:anim>
                                    <p:animEffect filter="fade" transition="in">
                                      <p:cBhvr>
                                        <p:cTn dur="1000" id="394"/>
                                        <p:tgtEl>
                                          <p:spTgt spid="72"/>
                                        </p:tgtEl>
                                      </p:cBhvr>
                                    </p:animEffect>
                                  </p:childTnLst>
                                </p:cTn>
                              </p:par>
                              <p:par>
                                <p:cTn fill="hold" id="395" nodeType="withEffect" presetClass="entr" presetID="31" presetSubtype="0">
                                  <p:stCondLst>
                                    <p:cond delay="500"/>
                                  </p:stCondLst>
                                  <p:childTnLst>
                                    <p:set>
                                      <p:cBhvr>
                                        <p:cTn dur="1" fill="hold" id="396">
                                          <p:stCondLst>
                                            <p:cond delay="0"/>
                                          </p:stCondLst>
                                        </p:cTn>
                                        <p:tgtEl>
                                          <p:spTgt spid="73"/>
                                        </p:tgtEl>
                                        <p:attrNameLst>
                                          <p:attrName>style.visibility</p:attrName>
                                        </p:attrNameLst>
                                      </p:cBhvr>
                                      <p:to>
                                        <p:strVal val="visible"/>
                                      </p:to>
                                    </p:set>
                                    <p:anim calcmode="lin" valueType="num">
                                      <p:cBhvr>
                                        <p:cTn dur="1000" fill="hold" id="397"/>
                                        <p:tgtEl>
                                          <p:spTgt spid="73"/>
                                        </p:tgtEl>
                                        <p:attrNameLst>
                                          <p:attrName>ppt_w</p:attrName>
                                        </p:attrNameLst>
                                      </p:cBhvr>
                                      <p:tavLst>
                                        <p:tav tm="0">
                                          <p:val>
                                            <p:fltVal val="0"/>
                                          </p:val>
                                        </p:tav>
                                        <p:tav tm="100000">
                                          <p:val>
                                            <p:strVal val="#ppt_w"/>
                                          </p:val>
                                        </p:tav>
                                      </p:tavLst>
                                    </p:anim>
                                    <p:anim calcmode="lin" valueType="num">
                                      <p:cBhvr>
                                        <p:cTn dur="1000" fill="hold" id="398"/>
                                        <p:tgtEl>
                                          <p:spTgt spid="73"/>
                                        </p:tgtEl>
                                        <p:attrNameLst>
                                          <p:attrName>ppt_h</p:attrName>
                                        </p:attrNameLst>
                                      </p:cBhvr>
                                      <p:tavLst>
                                        <p:tav tm="0">
                                          <p:val>
                                            <p:fltVal val="0"/>
                                          </p:val>
                                        </p:tav>
                                        <p:tav tm="100000">
                                          <p:val>
                                            <p:strVal val="#ppt_h"/>
                                          </p:val>
                                        </p:tav>
                                      </p:tavLst>
                                    </p:anim>
                                    <p:anim calcmode="lin" valueType="num">
                                      <p:cBhvr>
                                        <p:cTn dur="1000" fill="hold" id="399"/>
                                        <p:tgtEl>
                                          <p:spTgt spid="73"/>
                                        </p:tgtEl>
                                        <p:attrNameLst>
                                          <p:attrName>style.rotation</p:attrName>
                                        </p:attrNameLst>
                                      </p:cBhvr>
                                      <p:tavLst>
                                        <p:tav tm="0">
                                          <p:val>
                                            <p:fltVal val="90"/>
                                          </p:val>
                                        </p:tav>
                                        <p:tav tm="100000">
                                          <p:val>
                                            <p:fltVal val="0"/>
                                          </p:val>
                                        </p:tav>
                                      </p:tavLst>
                                    </p:anim>
                                    <p:animEffect filter="fade" transition="in">
                                      <p:cBhvr>
                                        <p:cTn dur="1000" id="400"/>
                                        <p:tgtEl>
                                          <p:spTgt spid="73"/>
                                        </p:tgtEl>
                                      </p:cBhvr>
                                    </p:animEffect>
                                  </p:childTnLst>
                                </p:cTn>
                              </p:par>
                              <p:par>
                                <p:cTn fill="hold" id="401" nodeType="withEffect" presetClass="entr" presetID="31" presetSubtype="0">
                                  <p:stCondLst>
                                    <p:cond delay="500"/>
                                  </p:stCondLst>
                                  <p:childTnLst>
                                    <p:set>
                                      <p:cBhvr>
                                        <p:cTn dur="1" fill="hold" id="402">
                                          <p:stCondLst>
                                            <p:cond delay="0"/>
                                          </p:stCondLst>
                                        </p:cTn>
                                        <p:tgtEl>
                                          <p:spTgt spid="74"/>
                                        </p:tgtEl>
                                        <p:attrNameLst>
                                          <p:attrName>style.visibility</p:attrName>
                                        </p:attrNameLst>
                                      </p:cBhvr>
                                      <p:to>
                                        <p:strVal val="visible"/>
                                      </p:to>
                                    </p:set>
                                    <p:anim calcmode="lin" valueType="num">
                                      <p:cBhvr>
                                        <p:cTn dur="1000" fill="hold" id="403"/>
                                        <p:tgtEl>
                                          <p:spTgt spid="74"/>
                                        </p:tgtEl>
                                        <p:attrNameLst>
                                          <p:attrName>ppt_w</p:attrName>
                                        </p:attrNameLst>
                                      </p:cBhvr>
                                      <p:tavLst>
                                        <p:tav tm="0">
                                          <p:val>
                                            <p:fltVal val="0"/>
                                          </p:val>
                                        </p:tav>
                                        <p:tav tm="100000">
                                          <p:val>
                                            <p:strVal val="#ppt_w"/>
                                          </p:val>
                                        </p:tav>
                                      </p:tavLst>
                                    </p:anim>
                                    <p:anim calcmode="lin" valueType="num">
                                      <p:cBhvr>
                                        <p:cTn dur="1000" fill="hold" id="404"/>
                                        <p:tgtEl>
                                          <p:spTgt spid="74"/>
                                        </p:tgtEl>
                                        <p:attrNameLst>
                                          <p:attrName>ppt_h</p:attrName>
                                        </p:attrNameLst>
                                      </p:cBhvr>
                                      <p:tavLst>
                                        <p:tav tm="0">
                                          <p:val>
                                            <p:fltVal val="0"/>
                                          </p:val>
                                        </p:tav>
                                        <p:tav tm="100000">
                                          <p:val>
                                            <p:strVal val="#ppt_h"/>
                                          </p:val>
                                        </p:tav>
                                      </p:tavLst>
                                    </p:anim>
                                    <p:anim calcmode="lin" valueType="num">
                                      <p:cBhvr>
                                        <p:cTn dur="1000" fill="hold" id="405"/>
                                        <p:tgtEl>
                                          <p:spTgt spid="74"/>
                                        </p:tgtEl>
                                        <p:attrNameLst>
                                          <p:attrName>style.rotation</p:attrName>
                                        </p:attrNameLst>
                                      </p:cBhvr>
                                      <p:tavLst>
                                        <p:tav tm="0">
                                          <p:val>
                                            <p:fltVal val="90"/>
                                          </p:val>
                                        </p:tav>
                                        <p:tav tm="100000">
                                          <p:val>
                                            <p:fltVal val="0"/>
                                          </p:val>
                                        </p:tav>
                                      </p:tavLst>
                                    </p:anim>
                                    <p:animEffect filter="fade" transition="in">
                                      <p:cBhvr>
                                        <p:cTn dur="1000" id="406"/>
                                        <p:tgtEl>
                                          <p:spTgt spid="74"/>
                                        </p:tgtEl>
                                      </p:cBhvr>
                                    </p:animEffect>
                                  </p:childTnLst>
                                </p:cTn>
                              </p:par>
                              <p:par>
                                <p:cTn fill="hold" id="407" nodeType="withEffect" presetClass="entr" presetID="31" presetSubtype="0">
                                  <p:stCondLst>
                                    <p:cond delay="500"/>
                                  </p:stCondLst>
                                  <p:childTnLst>
                                    <p:set>
                                      <p:cBhvr>
                                        <p:cTn dur="1" fill="hold" id="408">
                                          <p:stCondLst>
                                            <p:cond delay="0"/>
                                          </p:stCondLst>
                                        </p:cTn>
                                        <p:tgtEl>
                                          <p:spTgt spid="75"/>
                                        </p:tgtEl>
                                        <p:attrNameLst>
                                          <p:attrName>style.visibility</p:attrName>
                                        </p:attrNameLst>
                                      </p:cBhvr>
                                      <p:to>
                                        <p:strVal val="visible"/>
                                      </p:to>
                                    </p:set>
                                    <p:anim calcmode="lin" valueType="num">
                                      <p:cBhvr>
                                        <p:cTn dur="1000" fill="hold" id="409"/>
                                        <p:tgtEl>
                                          <p:spTgt spid="75"/>
                                        </p:tgtEl>
                                        <p:attrNameLst>
                                          <p:attrName>ppt_w</p:attrName>
                                        </p:attrNameLst>
                                      </p:cBhvr>
                                      <p:tavLst>
                                        <p:tav tm="0">
                                          <p:val>
                                            <p:fltVal val="0"/>
                                          </p:val>
                                        </p:tav>
                                        <p:tav tm="100000">
                                          <p:val>
                                            <p:strVal val="#ppt_w"/>
                                          </p:val>
                                        </p:tav>
                                      </p:tavLst>
                                    </p:anim>
                                    <p:anim calcmode="lin" valueType="num">
                                      <p:cBhvr>
                                        <p:cTn dur="1000" fill="hold" id="410"/>
                                        <p:tgtEl>
                                          <p:spTgt spid="75"/>
                                        </p:tgtEl>
                                        <p:attrNameLst>
                                          <p:attrName>ppt_h</p:attrName>
                                        </p:attrNameLst>
                                      </p:cBhvr>
                                      <p:tavLst>
                                        <p:tav tm="0">
                                          <p:val>
                                            <p:fltVal val="0"/>
                                          </p:val>
                                        </p:tav>
                                        <p:tav tm="100000">
                                          <p:val>
                                            <p:strVal val="#ppt_h"/>
                                          </p:val>
                                        </p:tav>
                                      </p:tavLst>
                                    </p:anim>
                                    <p:anim calcmode="lin" valueType="num">
                                      <p:cBhvr>
                                        <p:cTn dur="1000" fill="hold" id="411"/>
                                        <p:tgtEl>
                                          <p:spTgt spid="75"/>
                                        </p:tgtEl>
                                        <p:attrNameLst>
                                          <p:attrName>style.rotation</p:attrName>
                                        </p:attrNameLst>
                                      </p:cBhvr>
                                      <p:tavLst>
                                        <p:tav tm="0">
                                          <p:val>
                                            <p:fltVal val="90"/>
                                          </p:val>
                                        </p:tav>
                                        <p:tav tm="100000">
                                          <p:val>
                                            <p:fltVal val="0"/>
                                          </p:val>
                                        </p:tav>
                                      </p:tavLst>
                                    </p:anim>
                                    <p:animEffect filter="fade" transition="in">
                                      <p:cBhvr>
                                        <p:cTn dur="1000" id="412"/>
                                        <p:tgtEl>
                                          <p:spTgt spid="75"/>
                                        </p:tgtEl>
                                      </p:cBhvr>
                                    </p:animEffect>
                                  </p:childTnLst>
                                </p:cTn>
                              </p:par>
                              <p:par>
                                <p:cTn fill="hold" id="413" nodeType="withEffect" presetClass="entr" presetID="31" presetSubtype="0">
                                  <p:stCondLst>
                                    <p:cond delay="500"/>
                                  </p:stCondLst>
                                  <p:childTnLst>
                                    <p:set>
                                      <p:cBhvr>
                                        <p:cTn dur="1" fill="hold" id="414">
                                          <p:stCondLst>
                                            <p:cond delay="0"/>
                                          </p:stCondLst>
                                        </p:cTn>
                                        <p:tgtEl>
                                          <p:spTgt spid="76"/>
                                        </p:tgtEl>
                                        <p:attrNameLst>
                                          <p:attrName>style.visibility</p:attrName>
                                        </p:attrNameLst>
                                      </p:cBhvr>
                                      <p:to>
                                        <p:strVal val="visible"/>
                                      </p:to>
                                    </p:set>
                                    <p:anim calcmode="lin" valueType="num">
                                      <p:cBhvr>
                                        <p:cTn dur="1000" fill="hold" id="415"/>
                                        <p:tgtEl>
                                          <p:spTgt spid="76"/>
                                        </p:tgtEl>
                                        <p:attrNameLst>
                                          <p:attrName>ppt_w</p:attrName>
                                        </p:attrNameLst>
                                      </p:cBhvr>
                                      <p:tavLst>
                                        <p:tav tm="0">
                                          <p:val>
                                            <p:fltVal val="0"/>
                                          </p:val>
                                        </p:tav>
                                        <p:tav tm="100000">
                                          <p:val>
                                            <p:strVal val="#ppt_w"/>
                                          </p:val>
                                        </p:tav>
                                      </p:tavLst>
                                    </p:anim>
                                    <p:anim calcmode="lin" valueType="num">
                                      <p:cBhvr>
                                        <p:cTn dur="1000" fill="hold" id="416"/>
                                        <p:tgtEl>
                                          <p:spTgt spid="76"/>
                                        </p:tgtEl>
                                        <p:attrNameLst>
                                          <p:attrName>ppt_h</p:attrName>
                                        </p:attrNameLst>
                                      </p:cBhvr>
                                      <p:tavLst>
                                        <p:tav tm="0">
                                          <p:val>
                                            <p:fltVal val="0"/>
                                          </p:val>
                                        </p:tav>
                                        <p:tav tm="100000">
                                          <p:val>
                                            <p:strVal val="#ppt_h"/>
                                          </p:val>
                                        </p:tav>
                                      </p:tavLst>
                                    </p:anim>
                                    <p:anim calcmode="lin" valueType="num">
                                      <p:cBhvr>
                                        <p:cTn dur="1000" fill="hold" id="417"/>
                                        <p:tgtEl>
                                          <p:spTgt spid="76"/>
                                        </p:tgtEl>
                                        <p:attrNameLst>
                                          <p:attrName>style.rotation</p:attrName>
                                        </p:attrNameLst>
                                      </p:cBhvr>
                                      <p:tavLst>
                                        <p:tav tm="0">
                                          <p:val>
                                            <p:fltVal val="90"/>
                                          </p:val>
                                        </p:tav>
                                        <p:tav tm="100000">
                                          <p:val>
                                            <p:fltVal val="0"/>
                                          </p:val>
                                        </p:tav>
                                      </p:tavLst>
                                    </p:anim>
                                    <p:animEffect filter="fade" transition="in">
                                      <p:cBhvr>
                                        <p:cTn dur="1000" id="418"/>
                                        <p:tgtEl>
                                          <p:spTgt spid="76"/>
                                        </p:tgtEl>
                                      </p:cBhvr>
                                    </p:animEffect>
                                  </p:childTnLst>
                                </p:cTn>
                              </p:par>
                              <p:par>
                                <p:cTn fill="hold" id="419" nodeType="withEffect" presetClass="entr" presetID="31" presetSubtype="0">
                                  <p:stCondLst>
                                    <p:cond delay="500"/>
                                  </p:stCondLst>
                                  <p:childTnLst>
                                    <p:set>
                                      <p:cBhvr>
                                        <p:cTn dur="1" fill="hold" id="420">
                                          <p:stCondLst>
                                            <p:cond delay="0"/>
                                          </p:stCondLst>
                                        </p:cTn>
                                        <p:tgtEl>
                                          <p:spTgt spid="77"/>
                                        </p:tgtEl>
                                        <p:attrNameLst>
                                          <p:attrName>style.visibility</p:attrName>
                                        </p:attrNameLst>
                                      </p:cBhvr>
                                      <p:to>
                                        <p:strVal val="visible"/>
                                      </p:to>
                                    </p:set>
                                    <p:anim calcmode="lin" valueType="num">
                                      <p:cBhvr>
                                        <p:cTn dur="1000" fill="hold" id="421"/>
                                        <p:tgtEl>
                                          <p:spTgt spid="77"/>
                                        </p:tgtEl>
                                        <p:attrNameLst>
                                          <p:attrName>ppt_w</p:attrName>
                                        </p:attrNameLst>
                                      </p:cBhvr>
                                      <p:tavLst>
                                        <p:tav tm="0">
                                          <p:val>
                                            <p:fltVal val="0"/>
                                          </p:val>
                                        </p:tav>
                                        <p:tav tm="100000">
                                          <p:val>
                                            <p:strVal val="#ppt_w"/>
                                          </p:val>
                                        </p:tav>
                                      </p:tavLst>
                                    </p:anim>
                                    <p:anim calcmode="lin" valueType="num">
                                      <p:cBhvr>
                                        <p:cTn dur="1000" fill="hold" id="422"/>
                                        <p:tgtEl>
                                          <p:spTgt spid="77"/>
                                        </p:tgtEl>
                                        <p:attrNameLst>
                                          <p:attrName>ppt_h</p:attrName>
                                        </p:attrNameLst>
                                      </p:cBhvr>
                                      <p:tavLst>
                                        <p:tav tm="0">
                                          <p:val>
                                            <p:fltVal val="0"/>
                                          </p:val>
                                        </p:tav>
                                        <p:tav tm="100000">
                                          <p:val>
                                            <p:strVal val="#ppt_h"/>
                                          </p:val>
                                        </p:tav>
                                      </p:tavLst>
                                    </p:anim>
                                    <p:anim calcmode="lin" valueType="num">
                                      <p:cBhvr>
                                        <p:cTn dur="1000" fill="hold" id="423"/>
                                        <p:tgtEl>
                                          <p:spTgt spid="77"/>
                                        </p:tgtEl>
                                        <p:attrNameLst>
                                          <p:attrName>style.rotation</p:attrName>
                                        </p:attrNameLst>
                                      </p:cBhvr>
                                      <p:tavLst>
                                        <p:tav tm="0">
                                          <p:val>
                                            <p:fltVal val="90"/>
                                          </p:val>
                                        </p:tav>
                                        <p:tav tm="100000">
                                          <p:val>
                                            <p:fltVal val="0"/>
                                          </p:val>
                                        </p:tav>
                                      </p:tavLst>
                                    </p:anim>
                                    <p:animEffect filter="fade" transition="in">
                                      <p:cBhvr>
                                        <p:cTn dur="1000" id="424"/>
                                        <p:tgtEl>
                                          <p:spTgt spid="77"/>
                                        </p:tgtEl>
                                      </p:cBhvr>
                                    </p:animEffect>
                                  </p:childTnLst>
                                </p:cTn>
                              </p:par>
                              <p:par>
                                <p:cTn fill="hold" id="425" nodeType="withEffect" presetClass="entr" presetID="31" presetSubtype="0">
                                  <p:stCondLst>
                                    <p:cond delay="500"/>
                                  </p:stCondLst>
                                  <p:childTnLst>
                                    <p:set>
                                      <p:cBhvr>
                                        <p:cTn dur="1" fill="hold" id="426">
                                          <p:stCondLst>
                                            <p:cond delay="0"/>
                                          </p:stCondLst>
                                        </p:cTn>
                                        <p:tgtEl>
                                          <p:spTgt spid="78"/>
                                        </p:tgtEl>
                                        <p:attrNameLst>
                                          <p:attrName>style.visibility</p:attrName>
                                        </p:attrNameLst>
                                      </p:cBhvr>
                                      <p:to>
                                        <p:strVal val="visible"/>
                                      </p:to>
                                    </p:set>
                                    <p:anim calcmode="lin" valueType="num">
                                      <p:cBhvr>
                                        <p:cTn dur="1000" fill="hold" id="427"/>
                                        <p:tgtEl>
                                          <p:spTgt spid="78"/>
                                        </p:tgtEl>
                                        <p:attrNameLst>
                                          <p:attrName>ppt_w</p:attrName>
                                        </p:attrNameLst>
                                      </p:cBhvr>
                                      <p:tavLst>
                                        <p:tav tm="0">
                                          <p:val>
                                            <p:fltVal val="0"/>
                                          </p:val>
                                        </p:tav>
                                        <p:tav tm="100000">
                                          <p:val>
                                            <p:strVal val="#ppt_w"/>
                                          </p:val>
                                        </p:tav>
                                      </p:tavLst>
                                    </p:anim>
                                    <p:anim calcmode="lin" valueType="num">
                                      <p:cBhvr>
                                        <p:cTn dur="1000" fill="hold" id="428"/>
                                        <p:tgtEl>
                                          <p:spTgt spid="78"/>
                                        </p:tgtEl>
                                        <p:attrNameLst>
                                          <p:attrName>ppt_h</p:attrName>
                                        </p:attrNameLst>
                                      </p:cBhvr>
                                      <p:tavLst>
                                        <p:tav tm="0">
                                          <p:val>
                                            <p:fltVal val="0"/>
                                          </p:val>
                                        </p:tav>
                                        <p:tav tm="100000">
                                          <p:val>
                                            <p:strVal val="#ppt_h"/>
                                          </p:val>
                                        </p:tav>
                                      </p:tavLst>
                                    </p:anim>
                                    <p:anim calcmode="lin" valueType="num">
                                      <p:cBhvr>
                                        <p:cTn dur="1000" fill="hold" id="429"/>
                                        <p:tgtEl>
                                          <p:spTgt spid="78"/>
                                        </p:tgtEl>
                                        <p:attrNameLst>
                                          <p:attrName>style.rotation</p:attrName>
                                        </p:attrNameLst>
                                      </p:cBhvr>
                                      <p:tavLst>
                                        <p:tav tm="0">
                                          <p:val>
                                            <p:fltVal val="90"/>
                                          </p:val>
                                        </p:tav>
                                        <p:tav tm="100000">
                                          <p:val>
                                            <p:fltVal val="0"/>
                                          </p:val>
                                        </p:tav>
                                      </p:tavLst>
                                    </p:anim>
                                    <p:animEffect filter="fade" transition="in">
                                      <p:cBhvr>
                                        <p:cTn dur="1000" id="430"/>
                                        <p:tgtEl>
                                          <p:spTgt spid="78"/>
                                        </p:tgtEl>
                                      </p:cBhvr>
                                    </p:animEffect>
                                  </p:childTnLst>
                                </p:cTn>
                              </p:par>
                              <p:par>
                                <p:cTn fill="hold" id="431" nodeType="withEffect" presetClass="entr" presetID="31" presetSubtype="0">
                                  <p:stCondLst>
                                    <p:cond delay="500"/>
                                  </p:stCondLst>
                                  <p:childTnLst>
                                    <p:set>
                                      <p:cBhvr>
                                        <p:cTn dur="1" fill="hold" id="432">
                                          <p:stCondLst>
                                            <p:cond delay="0"/>
                                          </p:stCondLst>
                                        </p:cTn>
                                        <p:tgtEl>
                                          <p:spTgt spid="79"/>
                                        </p:tgtEl>
                                        <p:attrNameLst>
                                          <p:attrName>style.visibility</p:attrName>
                                        </p:attrNameLst>
                                      </p:cBhvr>
                                      <p:to>
                                        <p:strVal val="visible"/>
                                      </p:to>
                                    </p:set>
                                    <p:anim calcmode="lin" valueType="num">
                                      <p:cBhvr>
                                        <p:cTn dur="1000" fill="hold" id="433"/>
                                        <p:tgtEl>
                                          <p:spTgt spid="79"/>
                                        </p:tgtEl>
                                        <p:attrNameLst>
                                          <p:attrName>ppt_w</p:attrName>
                                        </p:attrNameLst>
                                      </p:cBhvr>
                                      <p:tavLst>
                                        <p:tav tm="0">
                                          <p:val>
                                            <p:fltVal val="0"/>
                                          </p:val>
                                        </p:tav>
                                        <p:tav tm="100000">
                                          <p:val>
                                            <p:strVal val="#ppt_w"/>
                                          </p:val>
                                        </p:tav>
                                      </p:tavLst>
                                    </p:anim>
                                    <p:anim calcmode="lin" valueType="num">
                                      <p:cBhvr>
                                        <p:cTn dur="1000" fill="hold" id="434"/>
                                        <p:tgtEl>
                                          <p:spTgt spid="79"/>
                                        </p:tgtEl>
                                        <p:attrNameLst>
                                          <p:attrName>ppt_h</p:attrName>
                                        </p:attrNameLst>
                                      </p:cBhvr>
                                      <p:tavLst>
                                        <p:tav tm="0">
                                          <p:val>
                                            <p:fltVal val="0"/>
                                          </p:val>
                                        </p:tav>
                                        <p:tav tm="100000">
                                          <p:val>
                                            <p:strVal val="#ppt_h"/>
                                          </p:val>
                                        </p:tav>
                                      </p:tavLst>
                                    </p:anim>
                                    <p:anim calcmode="lin" valueType="num">
                                      <p:cBhvr>
                                        <p:cTn dur="1000" fill="hold" id="435"/>
                                        <p:tgtEl>
                                          <p:spTgt spid="79"/>
                                        </p:tgtEl>
                                        <p:attrNameLst>
                                          <p:attrName>style.rotation</p:attrName>
                                        </p:attrNameLst>
                                      </p:cBhvr>
                                      <p:tavLst>
                                        <p:tav tm="0">
                                          <p:val>
                                            <p:fltVal val="90"/>
                                          </p:val>
                                        </p:tav>
                                        <p:tav tm="100000">
                                          <p:val>
                                            <p:fltVal val="0"/>
                                          </p:val>
                                        </p:tav>
                                      </p:tavLst>
                                    </p:anim>
                                    <p:animEffect filter="fade" transition="in">
                                      <p:cBhvr>
                                        <p:cTn dur="1000" id="436"/>
                                        <p:tgtEl>
                                          <p:spTgt spid="79"/>
                                        </p:tgtEl>
                                      </p:cBhvr>
                                    </p:animEffect>
                                  </p:childTnLst>
                                </p:cTn>
                              </p:par>
                              <p:par>
                                <p:cTn fill="hold" id="437" nodeType="withEffect" presetClass="entr" presetID="31" presetSubtype="0">
                                  <p:stCondLst>
                                    <p:cond delay="500"/>
                                  </p:stCondLst>
                                  <p:childTnLst>
                                    <p:set>
                                      <p:cBhvr>
                                        <p:cTn dur="1" fill="hold" id="438">
                                          <p:stCondLst>
                                            <p:cond delay="0"/>
                                          </p:stCondLst>
                                        </p:cTn>
                                        <p:tgtEl>
                                          <p:spTgt spid="80"/>
                                        </p:tgtEl>
                                        <p:attrNameLst>
                                          <p:attrName>style.visibility</p:attrName>
                                        </p:attrNameLst>
                                      </p:cBhvr>
                                      <p:to>
                                        <p:strVal val="visible"/>
                                      </p:to>
                                    </p:set>
                                    <p:anim calcmode="lin" valueType="num">
                                      <p:cBhvr>
                                        <p:cTn dur="1000" fill="hold" id="439"/>
                                        <p:tgtEl>
                                          <p:spTgt spid="80"/>
                                        </p:tgtEl>
                                        <p:attrNameLst>
                                          <p:attrName>ppt_w</p:attrName>
                                        </p:attrNameLst>
                                      </p:cBhvr>
                                      <p:tavLst>
                                        <p:tav tm="0">
                                          <p:val>
                                            <p:fltVal val="0"/>
                                          </p:val>
                                        </p:tav>
                                        <p:tav tm="100000">
                                          <p:val>
                                            <p:strVal val="#ppt_w"/>
                                          </p:val>
                                        </p:tav>
                                      </p:tavLst>
                                    </p:anim>
                                    <p:anim calcmode="lin" valueType="num">
                                      <p:cBhvr>
                                        <p:cTn dur="1000" fill="hold" id="440"/>
                                        <p:tgtEl>
                                          <p:spTgt spid="80"/>
                                        </p:tgtEl>
                                        <p:attrNameLst>
                                          <p:attrName>ppt_h</p:attrName>
                                        </p:attrNameLst>
                                      </p:cBhvr>
                                      <p:tavLst>
                                        <p:tav tm="0">
                                          <p:val>
                                            <p:fltVal val="0"/>
                                          </p:val>
                                        </p:tav>
                                        <p:tav tm="100000">
                                          <p:val>
                                            <p:strVal val="#ppt_h"/>
                                          </p:val>
                                        </p:tav>
                                      </p:tavLst>
                                    </p:anim>
                                    <p:anim calcmode="lin" valueType="num">
                                      <p:cBhvr>
                                        <p:cTn dur="1000" fill="hold" id="441"/>
                                        <p:tgtEl>
                                          <p:spTgt spid="80"/>
                                        </p:tgtEl>
                                        <p:attrNameLst>
                                          <p:attrName>style.rotation</p:attrName>
                                        </p:attrNameLst>
                                      </p:cBhvr>
                                      <p:tavLst>
                                        <p:tav tm="0">
                                          <p:val>
                                            <p:fltVal val="90"/>
                                          </p:val>
                                        </p:tav>
                                        <p:tav tm="100000">
                                          <p:val>
                                            <p:fltVal val="0"/>
                                          </p:val>
                                        </p:tav>
                                      </p:tavLst>
                                    </p:anim>
                                    <p:animEffect filter="fade" transition="in">
                                      <p:cBhvr>
                                        <p:cTn dur="1000" id="442"/>
                                        <p:tgtEl>
                                          <p:spTgt spid="80"/>
                                        </p:tgtEl>
                                      </p:cBhvr>
                                    </p:animEffect>
                                  </p:childTnLst>
                                </p:cTn>
                              </p:par>
                              <p:par>
                                <p:cTn fill="hold" grpId="0" id="443" nodeType="withEffect" presetClass="entr" presetID="31" presetSubtype="0">
                                  <p:stCondLst>
                                    <p:cond delay="500"/>
                                  </p:stCondLst>
                                  <p:childTnLst>
                                    <p:set>
                                      <p:cBhvr>
                                        <p:cTn dur="1" fill="hold" id="444">
                                          <p:stCondLst>
                                            <p:cond delay="0"/>
                                          </p:stCondLst>
                                        </p:cTn>
                                        <p:tgtEl>
                                          <p:spTgt spid="81"/>
                                        </p:tgtEl>
                                        <p:attrNameLst>
                                          <p:attrName>style.visibility</p:attrName>
                                        </p:attrNameLst>
                                      </p:cBhvr>
                                      <p:to>
                                        <p:strVal val="visible"/>
                                      </p:to>
                                    </p:set>
                                    <p:anim calcmode="lin" valueType="num">
                                      <p:cBhvr>
                                        <p:cTn dur="1000" fill="hold" id="445"/>
                                        <p:tgtEl>
                                          <p:spTgt spid="81"/>
                                        </p:tgtEl>
                                        <p:attrNameLst>
                                          <p:attrName>ppt_w</p:attrName>
                                        </p:attrNameLst>
                                      </p:cBhvr>
                                      <p:tavLst>
                                        <p:tav tm="0">
                                          <p:val>
                                            <p:fltVal val="0"/>
                                          </p:val>
                                        </p:tav>
                                        <p:tav tm="100000">
                                          <p:val>
                                            <p:strVal val="#ppt_w"/>
                                          </p:val>
                                        </p:tav>
                                      </p:tavLst>
                                    </p:anim>
                                    <p:anim calcmode="lin" valueType="num">
                                      <p:cBhvr>
                                        <p:cTn dur="1000" fill="hold" id="446"/>
                                        <p:tgtEl>
                                          <p:spTgt spid="81"/>
                                        </p:tgtEl>
                                        <p:attrNameLst>
                                          <p:attrName>ppt_h</p:attrName>
                                        </p:attrNameLst>
                                      </p:cBhvr>
                                      <p:tavLst>
                                        <p:tav tm="0">
                                          <p:val>
                                            <p:fltVal val="0"/>
                                          </p:val>
                                        </p:tav>
                                        <p:tav tm="100000">
                                          <p:val>
                                            <p:strVal val="#ppt_h"/>
                                          </p:val>
                                        </p:tav>
                                      </p:tavLst>
                                    </p:anim>
                                    <p:anim calcmode="lin" valueType="num">
                                      <p:cBhvr>
                                        <p:cTn dur="1000" fill="hold" id="447"/>
                                        <p:tgtEl>
                                          <p:spTgt spid="81"/>
                                        </p:tgtEl>
                                        <p:attrNameLst>
                                          <p:attrName>style.rotation</p:attrName>
                                        </p:attrNameLst>
                                      </p:cBhvr>
                                      <p:tavLst>
                                        <p:tav tm="0">
                                          <p:val>
                                            <p:fltVal val="90"/>
                                          </p:val>
                                        </p:tav>
                                        <p:tav tm="100000">
                                          <p:val>
                                            <p:fltVal val="0"/>
                                          </p:val>
                                        </p:tav>
                                      </p:tavLst>
                                    </p:anim>
                                    <p:animEffect filter="fade" transition="in">
                                      <p:cBhvr>
                                        <p:cTn dur="1000" id="448"/>
                                        <p:tgtEl>
                                          <p:spTgt spid="81"/>
                                        </p:tgtEl>
                                      </p:cBhvr>
                                    </p:animEffect>
                                  </p:childTnLst>
                                </p:cTn>
                              </p:par>
                              <p:par>
                                <p:cTn fill="hold" grpId="0" id="449" nodeType="withEffect" presetClass="entr" presetID="31" presetSubtype="0">
                                  <p:stCondLst>
                                    <p:cond delay="500"/>
                                  </p:stCondLst>
                                  <p:childTnLst>
                                    <p:set>
                                      <p:cBhvr>
                                        <p:cTn dur="1" fill="hold" id="450">
                                          <p:stCondLst>
                                            <p:cond delay="0"/>
                                          </p:stCondLst>
                                        </p:cTn>
                                        <p:tgtEl>
                                          <p:spTgt spid="82"/>
                                        </p:tgtEl>
                                        <p:attrNameLst>
                                          <p:attrName>style.visibility</p:attrName>
                                        </p:attrNameLst>
                                      </p:cBhvr>
                                      <p:to>
                                        <p:strVal val="visible"/>
                                      </p:to>
                                    </p:set>
                                    <p:anim calcmode="lin" valueType="num">
                                      <p:cBhvr>
                                        <p:cTn dur="1000" fill="hold" id="451"/>
                                        <p:tgtEl>
                                          <p:spTgt spid="82"/>
                                        </p:tgtEl>
                                        <p:attrNameLst>
                                          <p:attrName>ppt_w</p:attrName>
                                        </p:attrNameLst>
                                      </p:cBhvr>
                                      <p:tavLst>
                                        <p:tav tm="0">
                                          <p:val>
                                            <p:fltVal val="0"/>
                                          </p:val>
                                        </p:tav>
                                        <p:tav tm="100000">
                                          <p:val>
                                            <p:strVal val="#ppt_w"/>
                                          </p:val>
                                        </p:tav>
                                      </p:tavLst>
                                    </p:anim>
                                    <p:anim calcmode="lin" valueType="num">
                                      <p:cBhvr>
                                        <p:cTn dur="1000" fill="hold" id="452"/>
                                        <p:tgtEl>
                                          <p:spTgt spid="82"/>
                                        </p:tgtEl>
                                        <p:attrNameLst>
                                          <p:attrName>ppt_h</p:attrName>
                                        </p:attrNameLst>
                                      </p:cBhvr>
                                      <p:tavLst>
                                        <p:tav tm="0">
                                          <p:val>
                                            <p:fltVal val="0"/>
                                          </p:val>
                                        </p:tav>
                                        <p:tav tm="100000">
                                          <p:val>
                                            <p:strVal val="#ppt_h"/>
                                          </p:val>
                                        </p:tav>
                                      </p:tavLst>
                                    </p:anim>
                                    <p:anim calcmode="lin" valueType="num">
                                      <p:cBhvr>
                                        <p:cTn dur="1000" fill="hold" id="453"/>
                                        <p:tgtEl>
                                          <p:spTgt spid="82"/>
                                        </p:tgtEl>
                                        <p:attrNameLst>
                                          <p:attrName>style.rotation</p:attrName>
                                        </p:attrNameLst>
                                      </p:cBhvr>
                                      <p:tavLst>
                                        <p:tav tm="0">
                                          <p:val>
                                            <p:fltVal val="90"/>
                                          </p:val>
                                        </p:tav>
                                        <p:tav tm="100000">
                                          <p:val>
                                            <p:fltVal val="0"/>
                                          </p:val>
                                        </p:tav>
                                      </p:tavLst>
                                    </p:anim>
                                    <p:animEffect filter="fade" transition="in">
                                      <p:cBhvr>
                                        <p:cTn dur="1000" id="454"/>
                                        <p:tgtEl>
                                          <p:spTgt spid="82"/>
                                        </p:tgtEl>
                                      </p:cBhvr>
                                    </p:animEffect>
                                  </p:childTnLst>
                                </p:cTn>
                              </p:par>
                              <p:par>
                                <p:cTn fill="hold" grpId="0" id="455" nodeType="withEffect" presetClass="entr" presetID="31" presetSubtype="0">
                                  <p:stCondLst>
                                    <p:cond delay="500"/>
                                  </p:stCondLst>
                                  <p:childTnLst>
                                    <p:set>
                                      <p:cBhvr>
                                        <p:cTn dur="1" fill="hold" id="456">
                                          <p:stCondLst>
                                            <p:cond delay="0"/>
                                          </p:stCondLst>
                                        </p:cTn>
                                        <p:tgtEl>
                                          <p:spTgt spid="83"/>
                                        </p:tgtEl>
                                        <p:attrNameLst>
                                          <p:attrName>style.visibility</p:attrName>
                                        </p:attrNameLst>
                                      </p:cBhvr>
                                      <p:to>
                                        <p:strVal val="visible"/>
                                      </p:to>
                                    </p:set>
                                    <p:anim calcmode="lin" valueType="num">
                                      <p:cBhvr>
                                        <p:cTn dur="1000" fill="hold" id="457"/>
                                        <p:tgtEl>
                                          <p:spTgt spid="83"/>
                                        </p:tgtEl>
                                        <p:attrNameLst>
                                          <p:attrName>ppt_w</p:attrName>
                                        </p:attrNameLst>
                                      </p:cBhvr>
                                      <p:tavLst>
                                        <p:tav tm="0">
                                          <p:val>
                                            <p:fltVal val="0"/>
                                          </p:val>
                                        </p:tav>
                                        <p:tav tm="100000">
                                          <p:val>
                                            <p:strVal val="#ppt_w"/>
                                          </p:val>
                                        </p:tav>
                                      </p:tavLst>
                                    </p:anim>
                                    <p:anim calcmode="lin" valueType="num">
                                      <p:cBhvr>
                                        <p:cTn dur="1000" fill="hold" id="458"/>
                                        <p:tgtEl>
                                          <p:spTgt spid="83"/>
                                        </p:tgtEl>
                                        <p:attrNameLst>
                                          <p:attrName>ppt_h</p:attrName>
                                        </p:attrNameLst>
                                      </p:cBhvr>
                                      <p:tavLst>
                                        <p:tav tm="0">
                                          <p:val>
                                            <p:fltVal val="0"/>
                                          </p:val>
                                        </p:tav>
                                        <p:tav tm="100000">
                                          <p:val>
                                            <p:strVal val="#ppt_h"/>
                                          </p:val>
                                        </p:tav>
                                      </p:tavLst>
                                    </p:anim>
                                    <p:anim calcmode="lin" valueType="num">
                                      <p:cBhvr>
                                        <p:cTn dur="1000" fill="hold" id="459"/>
                                        <p:tgtEl>
                                          <p:spTgt spid="83"/>
                                        </p:tgtEl>
                                        <p:attrNameLst>
                                          <p:attrName>style.rotation</p:attrName>
                                        </p:attrNameLst>
                                      </p:cBhvr>
                                      <p:tavLst>
                                        <p:tav tm="0">
                                          <p:val>
                                            <p:fltVal val="90"/>
                                          </p:val>
                                        </p:tav>
                                        <p:tav tm="100000">
                                          <p:val>
                                            <p:fltVal val="0"/>
                                          </p:val>
                                        </p:tav>
                                      </p:tavLst>
                                    </p:anim>
                                    <p:animEffect filter="fade" transition="in">
                                      <p:cBhvr>
                                        <p:cTn dur="1000" id="460"/>
                                        <p:tgtEl>
                                          <p:spTgt spid="83"/>
                                        </p:tgtEl>
                                      </p:cBhvr>
                                    </p:animEffect>
                                  </p:childTnLst>
                                </p:cTn>
                              </p:par>
                              <p:par>
                                <p:cTn fill="hold" grpId="0" id="461" nodeType="withEffect" presetClass="entr" presetID="31" presetSubtype="0">
                                  <p:stCondLst>
                                    <p:cond delay="500"/>
                                  </p:stCondLst>
                                  <p:childTnLst>
                                    <p:set>
                                      <p:cBhvr>
                                        <p:cTn dur="1" fill="hold" id="462">
                                          <p:stCondLst>
                                            <p:cond delay="0"/>
                                          </p:stCondLst>
                                        </p:cTn>
                                        <p:tgtEl>
                                          <p:spTgt spid="84"/>
                                        </p:tgtEl>
                                        <p:attrNameLst>
                                          <p:attrName>style.visibility</p:attrName>
                                        </p:attrNameLst>
                                      </p:cBhvr>
                                      <p:to>
                                        <p:strVal val="visible"/>
                                      </p:to>
                                    </p:set>
                                    <p:anim calcmode="lin" valueType="num">
                                      <p:cBhvr>
                                        <p:cTn dur="1000" fill="hold" id="463"/>
                                        <p:tgtEl>
                                          <p:spTgt spid="84"/>
                                        </p:tgtEl>
                                        <p:attrNameLst>
                                          <p:attrName>ppt_w</p:attrName>
                                        </p:attrNameLst>
                                      </p:cBhvr>
                                      <p:tavLst>
                                        <p:tav tm="0">
                                          <p:val>
                                            <p:fltVal val="0"/>
                                          </p:val>
                                        </p:tav>
                                        <p:tav tm="100000">
                                          <p:val>
                                            <p:strVal val="#ppt_w"/>
                                          </p:val>
                                        </p:tav>
                                      </p:tavLst>
                                    </p:anim>
                                    <p:anim calcmode="lin" valueType="num">
                                      <p:cBhvr>
                                        <p:cTn dur="1000" fill="hold" id="464"/>
                                        <p:tgtEl>
                                          <p:spTgt spid="84"/>
                                        </p:tgtEl>
                                        <p:attrNameLst>
                                          <p:attrName>ppt_h</p:attrName>
                                        </p:attrNameLst>
                                      </p:cBhvr>
                                      <p:tavLst>
                                        <p:tav tm="0">
                                          <p:val>
                                            <p:fltVal val="0"/>
                                          </p:val>
                                        </p:tav>
                                        <p:tav tm="100000">
                                          <p:val>
                                            <p:strVal val="#ppt_h"/>
                                          </p:val>
                                        </p:tav>
                                      </p:tavLst>
                                    </p:anim>
                                    <p:anim calcmode="lin" valueType="num">
                                      <p:cBhvr>
                                        <p:cTn dur="1000" fill="hold" id="465"/>
                                        <p:tgtEl>
                                          <p:spTgt spid="84"/>
                                        </p:tgtEl>
                                        <p:attrNameLst>
                                          <p:attrName>style.rotation</p:attrName>
                                        </p:attrNameLst>
                                      </p:cBhvr>
                                      <p:tavLst>
                                        <p:tav tm="0">
                                          <p:val>
                                            <p:fltVal val="90"/>
                                          </p:val>
                                        </p:tav>
                                        <p:tav tm="100000">
                                          <p:val>
                                            <p:fltVal val="0"/>
                                          </p:val>
                                        </p:tav>
                                      </p:tavLst>
                                    </p:anim>
                                    <p:animEffect filter="fade" transition="in">
                                      <p:cBhvr>
                                        <p:cTn dur="1000" id="466"/>
                                        <p:tgtEl>
                                          <p:spTgt spid="84"/>
                                        </p:tgtEl>
                                      </p:cBhvr>
                                    </p:animEffect>
                                  </p:childTnLst>
                                </p:cTn>
                              </p:par>
                              <p:par>
                                <p:cTn fill="hold" grpId="0" id="467" nodeType="withEffect" presetClass="entr" presetID="31" presetSubtype="0">
                                  <p:stCondLst>
                                    <p:cond delay="500"/>
                                  </p:stCondLst>
                                  <p:childTnLst>
                                    <p:set>
                                      <p:cBhvr>
                                        <p:cTn dur="1" fill="hold" id="468">
                                          <p:stCondLst>
                                            <p:cond delay="0"/>
                                          </p:stCondLst>
                                        </p:cTn>
                                        <p:tgtEl>
                                          <p:spTgt spid="85"/>
                                        </p:tgtEl>
                                        <p:attrNameLst>
                                          <p:attrName>style.visibility</p:attrName>
                                        </p:attrNameLst>
                                      </p:cBhvr>
                                      <p:to>
                                        <p:strVal val="visible"/>
                                      </p:to>
                                    </p:set>
                                    <p:anim calcmode="lin" valueType="num">
                                      <p:cBhvr>
                                        <p:cTn dur="1000" fill="hold" id="469"/>
                                        <p:tgtEl>
                                          <p:spTgt spid="85"/>
                                        </p:tgtEl>
                                        <p:attrNameLst>
                                          <p:attrName>ppt_w</p:attrName>
                                        </p:attrNameLst>
                                      </p:cBhvr>
                                      <p:tavLst>
                                        <p:tav tm="0">
                                          <p:val>
                                            <p:fltVal val="0"/>
                                          </p:val>
                                        </p:tav>
                                        <p:tav tm="100000">
                                          <p:val>
                                            <p:strVal val="#ppt_w"/>
                                          </p:val>
                                        </p:tav>
                                      </p:tavLst>
                                    </p:anim>
                                    <p:anim calcmode="lin" valueType="num">
                                      <p:cBhvr>
                                        <p:cTn dur="1000" fill="hold" id="470"/>
                                        <p:tgtEl>
                                          <p:spTgt spid="85"/>
                                        </p:tgtEl>
                                        <p:attrNameLst>
                                          <p:attrName>ppt_h</p:attrName>
                                        </p:attrNameLst>
                                      </p:cBhvr>
                                      <p:tavLst>
                                        <p:tav tm="0">
                                          <p:val>
                                            <p:fltVal val="0"/>
                                          </p:val>
                                        </p:tav>
                                        <p:tav tm="100000">
                                          <p:val>
                                            <p:strVal val="#ppt_h"/>
                                          </p:val>
                                        </p:tav>
                                      </p:tavLst>
                                    </p:anim>
                                    <p:anim calcmode="lin" valueType="num">
                                      <p:cBhvr>
                                        <p:cTn dur="1000" fill="hold" id="471"/>
                                        <p:tgtEl>
                                          <p:spTgt spid="85"/>
                                        </p:tgtEl>
                                        <p:attrNameLst>
                                          <p:attrName>style.rotation</p:attrName>
                                        </p:attrNameLst>
                                      </p:cBhvr>
                                      <p:tavLst>
                                        <p:tav tm="0">
                                          <p:val>
                                            <p:fltVal val="90"/>
                                          </p:val>
                                        </p:tav>
                                        <p:tav tm="100000">
                                          <p:val>
                                            <p:fltVal val="0"/>
                                          </p:val>
                                        </p:tav>
                                      </p:tavLst>
                                    </p:anim>
                                    <p:animEffect filter="fade" transition="in">
                                      <p:cBhvr>
                                        <p:cTn dur="1000" id="472"/>
                                        <p:tgtEl>
                                          <p:spTgt spid="85"/>
                                        </p:tgtEl>
                                      </p:cBhvr>
                                    </p:animEffect>
                                  </p:childTnLst>
                                </p:cTn>
                              </p:par>
                              <p:par>
                                <p:cTn fill="hold" grpId="0" id="473" nodeType="withEffect" presetClass="entr" presetID="31" presetSubtype="0">
                                  <p:stCondLst>
                                    <p:cond delay="500"/>
                                  </p:stCondLst>
                                  <p:childTnLst>
                                    <p:set>
                                      <p:cBhvr>
                                        <p:cTn dur="1" fill="hold" id="474">
                                          <p:stCondLst>
                                            <p:cond delay="0"/>
                                          </p:stCondLst>
                                        </p:cTn>
                                        <p:tgtEl>
                                          <p:spTgt spid="86"/>
                                        </p:tgtEl>
                                        <p:attrNameLst>
                                          <p:attrName>style.visibility</p:attrName>
                                        </p:attrNameLst>
                                      </p:cBhvr>
                                      <p:to>
                                        <p:strVal val="visible"/>
                                      </p:to>
                                    </p:set>
                                    <p:anim calcmode="lin" valueType="num">
                                      <p:cBhvr>
                                        <p:cTn dur="1000" fill="hold" id="475"/>
                                        <p:tgtEl>
                                          <p:spTgt spid="86"/>
                                        </p:tgtEl>
                                        <p:attrNameLst>
                                          <p:attrName>ppt_w</p:attrName>
                                        </p:attrNameLst>
                                      </p:cBhvr>
                                      <p:tavLst>
                                        <p:tav tm="0">
                                          <p:val>
                                            <p:fltVal val="0"/>
                                          </p:val>
                                        </p:tav>
                                        <p:tav tm="100000">
                                          <p:val>
                                            <p:strVal val="#ppt_w"/>
                                          </p:val>
                                        </p:tav>
                                      </p:tavLst>
                                    </p:anim>
                                    <p:anim calcmode="lin" valueType="num">
                                      <p:cBhvr>
                                        <p:cTn dur="1000" fill="hold" id="476"/>
                                        <p:tgtEl>
                                          <p:spTgt spid="86"/>
                                        </p:tgtEl>
                                        <p:attrNameLst>
                                          <p:attrName>ppt_h</p:attrName>
                                        </p:attrNameLst>
                                      </p:cBhvr>
                                      <p:tavLst>
                                        <p:tav tm="0">
                                          <p:val>
                                            <p:fltVal val="0"/>
                                          </p:val>
                                        </p:tav>
                                        <p:tav tm="100000">
                                          <p:val>
                                            <p:strVal val="#ppt_h"/>
                                          </p:val>
                                        </p:tav>
                                      </p:tavLst>
                                    </p:anim>
                                    <p:anim calcmode="lin" valueType="num">
                                      <p:cBhvr>
                                        <p:cTn dur="1000" fill="hold" id="477"/>
                                        <p:tgtEl>
                                          <p:spTgt spid="86"/>
                                        </p:tgtEl>
                                        <p:attrNameLst>
                                          <p:attrName>style.rotation</p:attrName>
                                        </p:attrNameLst>
                                      </p:cBhvr>
                                      <p:tavLst>
                                        <p:tav tm="0">
                                          <p:val>
                                            <p:fltVal val="90"/>
                                          </p:val>
                                        </p:tav>
                                        <p:tav tm="100000">
                                          <p:val>
                                            <p:fltVal val="0"/>
                                          </p:val>
                                        </p:tav>
                                      </p:tavLst>
                                    </p:anim>
                                    <p:animEffect filter="fade" transition="in">
                                      <p:cBhvr>
                                        <p:cTn dur="1000" id="478"/>
                                        <p:tgtEl>
                                          <p:spTgt spid="86"/>
                                        </p:tgtEl>
                                      </p:cBhvr>
                                    </p:animEffect>
                                  </p:childTnLst>
                                </p:cTn>
                              </p:par>
                              <p:par>
                                <p:cTn fill="hold" grpId="0" id="479" nodeType="withEffect" presetClass="entr" presetID="31" presetSubtype="0">
                                  <p:stCondLst>
                                    <p:cond delay="500"/>
                                  </p:stCondLst>
                                  <p:childTnLst>
                                    <p:set>
                                      <p:cBhvr>
                                        <p:cTn dur="1" fill="hold" id="480">
                                          <p:stCondLst>
                                            <p:cond delay="0"/>
                                          </p:stCondLst>
                                        </p:cTn>
                                        <p:tgtEl>
                                          <p:spTgt spid="87"/>
                                        </p:tgtEl>
                                        <p:attrNameLst>
                                          <p:attrName>style.visibility</p:attrName>
                                        </p:attrNameLst>
                                      </p:cBhvr>
                                      <p:to>
                                        <p:strVal val="visible"/>
                                      </p:to>
                                    </p:set>
                                    <p:anim calcmode="lin" valueType="num">
                                      <p:cBhvr>
                                        <p:cTn dur="1000" fill="hold" id="481"/>
                                        <p:tgtEl>
                                          <p:spTgt spid="87"/>
                                        </p:tgtEl>
                                        <p:attrNameLst>
                                          <p:attrName>ppt_w</p:attrName>
                                        </p:attrNameLst>
                                      </p:cBhvr>
                                      <p:tavLst>
                                        <p:tav tm="0">
                                          <p:val>
                                            <p:fltVal val="0"/>
                                          </p:val>
                                        </p:tav>
                                        <p:tav tm="100000">
                                          <p:val>
                                            <p:strVal val="#ppt_w"/>
                                          </p:val>
                                        </p:tav>
                                      </p:tavLst>
                                    </p:anim>
                                    <p:anim calcmode="lin" valueType="num">
                                      <p:cBhvr>
                                        <p:cTn dur="1000" fill="hold" id="482"/>
                                        <p:tgtEl>
                                          <p:spTgt spid="87"/>
                                        </p:tgtEl>
                                        <p:attrNameLst>
                                          <p:attrName>ppt_h</p:attrName>
                                        </p:attrNameLst>
                                      </p:cBhvr>
                                      <p:tavLst>
                                        <p:tav tm="0">
                                          <p:val>
                                            <p:fltVal val="0"/>
                                          </p:val>
                                        </p:tav>
                                        <p:tav tm="100000">
                                          <p:val>
                                            <p:strVal val="#ppt_h"/>
                                          </p:val>
                                        </p:tav>
                                      </p:tavLst>
                                    </p:anim>
                                    <p:anim calcmode="lin" valueType="num">
                                      <p:cBhvr>
                                        <p:cTn dur="1000" fill="hold" id="483"/>
                                        <p:tgtEl>
                                          <p:spTgt spid="87"/>
                                        </p:tgtEl>
                                        <p:attrNameLst>
                                          <p:attrName>style.rotation</p:attrName>
                                        </p:attrNameLst>
                                      </p:cBhvr>
                                      <p:tavLst>
                                        <p:tav tm="0">
                                          <p:val>
                                            <p:fltVal val="90"/>
                                          </p:val>
                                        </p:tav>
                                        <p:tav tm="100000">
                                          <p:val>
                                            <p:fltVal val="0"/>
                                          </p:val>
                                        </p:tav>
                                      </p:tavLst>
                                    </p:anim>
                                    <p:animEffect filter="fade" transition="in">
                                      <p:cBhvr>
                                        <p:cTn dur="1000" id="484"/>
                                        <p:tgtEl>
                                          <p:spTgt spid="87"/>
                                        </p:tgtEl>
                                      </p:cBhvr>
                                    </p:animEffect>
                                  </p:childTnLst>
                                </p:cTn>
                              </p:par>
                              <p:par>
                                <p:cTn fill="hold" grpId="0" id="485" nodeType="withEffect" presetClass="entr" presetID="31" presetSubtype="0">
                                  <p:stCondLst>
                                    <p:cond delay="500"/>
                                  </p:stCondLst>
                                  <p:childTnLst>
                                    <p:set>
                                      <p:cBhvr>
                                        <p:cTn dur="1" fill="hold" id="486">
                                          <p:stCondLst>
                                            <p:cond delay="0"/>
                                          </p:stCondLst>
                                        </p:cTn>
                                        <p:tgtEl>
                                          <p:spTgt spid="88"/>
                                        </p:tgtEl>
                                        <p:attrNameLst>
                                          <p:attrName>style.visibility</p:attrName>
                                        </p:attrNameLst>
                                      </p:cBhvr>
                                      <p:to>
                                        <p:strVal val="visible"/>
                                      </p:to>
                                    </p:set>
                                    <p:anim calcmode="lin" valueType="num">
                                      <p:cBhvr>
                                        <p:cTn dur="1000" fill="hold" id="487"/>
                                        <p:tgtEl>
                                          <p:spTgt spid="88"/>
                                        </p:tgtEl>
                                        <p:attrNameLst>
                                          <p:attrName>ppt_w</p:attrName>
                                        </p:attrNameLst>
                                      </p:cBhvr>
                                      <p:tavLst>
                                        <p:tav tm="0">
                                          <p:val>
                                            <p:fltVal val="0"/>
                                          </p:val>
                                        </p:tav>
                                        <p:tav tm="100000">
                                          <p:val>
                                            <p:strVal val="#ppt_w"/>
                                          </p:val>
                                        </p:tav>
                                      </p:tavLst>
                                    </p:anim>
                                    <p:anim calcmode="lin" valueType="num">
                                      <p:cBhvr>
                                        <p:cTn dur="1000" fill="hold" id="488"/>
                                        <p:tgtEl>
                                          <p:spTgt spid="88"/>
                                        </p:tgtEl>
                                        <p:attrNameLst>
                                          <p:attrName>ppt_h</p:attrName>
                                        </p:attrNameLst>
                                      </p:cBhvr>
                                      <p:tavLst>
                                        <p:tav tm="0">
                                          <p:val>
                                            <p:fltVal val="0"/>
                                          </p:val>
                                        </p:tav>
                                        <p:tav tm="100000">
                                          <p:val>
                                            <p:strVal val="#ppt_h"/>
                                          </p:val>
                                        </p:tav>
                                      </p:tavLst>
                                    </p:anim>
                                    <p:anim calcmode="lin" valueType="num">
                                      <p:cBhvr>
                                        <p:cTn dur="1000" fill="hold" id="489"/>
                                        <p:tgtEl>
                                          <p:spTgt spid="88"/>
                                        </p:tgtEl>
                                        <p:attrNameLst>
                                          <p:attrName>style.rotation</p:attrName>
                                        </p:attrNameLst>
                                      </p:cBhvr>
                                      <p:tavLst>
                                        <p:tav tm="0">
                                          <p:val>
                                            <p:fltVal val="90"/>
                                          </p:val>
                                        </p:tav>
                                        <p:tav tm="100000">
                                          <p:val>
                                            <p:fltVal val="0"/>
                                          </p:val>
                                        </p:tav>
                                      </p:tavLst>
                                    </p:anim>
                                    <p:animEffect filter="fade" transition="in">
                                      <p:cBhvr>
                                        <p:cTn dur="1000" id="490"/>
                                        <p:tgtEl>
                                          <p:spTgt spid="88"/>
                                        </p:tgtEl>
                                      </p:cBhvr>
                                    </p:animEffect>
                                  </p:childTnLst>
                                </p:cTn>
                              </p:par>
                              <p:par>
                                <p:cTn fill="hold" grpId="0" id="491" nodeType="withEffect" presetClass="entr" presetID="31" presetSubtype="0">
                                  <p:stCondLst>
                                    <p:cond delay="500"/>
                                  </p:stCondLst>
                                  <p:childTnLst>
                                    <p:set>
                                      <p:cBhvr>
                                        <p:cTn dur="1" fill="hold" id="492">
                                          <p:stCondLst>
                                            <p:cond delay="0"/>
                                          </p:stCondLst>
                                        </p:cTn>
                                        <p:tgtEl>
                                          <p:spTgt spid="89"/>
                                        </p:tgtEl>
                                        <p:attrNameLst>
                                          <p:attrName>style.visibility</p:attrName>
                                        </p:attrNameLst>
                                      </p:cBhvr>
                                      <p:to>
                                        <p:strVal val="visible"/>
                                      </p:to>
                                    </p:set>
                                    <p:anim calcmode="lin" valueType="num">
                                      <p:cBhvr>
                                        <p:cTn dur="1000" fill="hold" id="493"/>
                                        <p:tgtEl>
                                          <p:spTgt spid="89"/>
                                        </p:tgtEl>
                                        <p:attrNameLst>
                                          <p:attrName>ppt_w</p:attrName>
                                        </p:attrNameLst>
                                      </p:cBhvr>
                                      <p:tavLst>
                                        <p:tav tm="0">
                                          <p:val>
                                            <p:fltVal val="0"/>
                                          </p:val>
                                        </p:tav>
                                        <p:tav tm="100000">
                                          <p:val>
                                            <p:strVal val="#ppt_w"/>
                                          </p:val>
                                        </p:tav>
                                      </p:tavLst>
                                    </p:anim>
                                    <p:anim calcmode="lin" valueType="num">
                                      <p:cBhvr>
                                        <p:cTn dur="1000" fill="hold" id="494"/>
                                        <p:tgtEl>
                                          <p:spTgt spid="89"/>
                                        </p:tgtEl>
                                        <p:attrNameLst>
                                          <p:attrName>ppt_h</p:attrName>
                                        </p:attrNameLst>
                                      </p:cBhvr>
                                      <p:tavLst>
                                        <p:tav tm="0">
                                          <p:val>
                                            <p:fltVal val="0"/>
                                          </p:val>
                                        </p:tav>
                                        <p:tav tm="100000">
                                          <p:val>
                                            <p:strVal val="#ppt_h"/>
                                          </p:val>
                                        </p:tav>
                                      </p:tavLst>
                                    </p:anim>
                                    <p:anim calcmode="lin" valueType="num">
                                      <p:cBhvr>
                                        <p:cTn dur="1000" fill="hold" id="495"/>
                                        <p:tgtEl>
                                          <p:spTgt spid="89"/>
                                        </p:tgtEl>
                                        <p:attrNameLst>
                                          <p:attrName>style.rotation</p:attrName>
                                        </p:attrNameLst>
                                      </p:cBhvr>
                                      <p:tavLst>
                                        <p:tav tm="0">
                                          <p:val>
                                            <p:fltVal val="90"/>
                                          </p:val>
                                        </p:tav>
                                        <p:tav tm="100000">
                                          <p:val>
                                            <p:fltVal val="0"/>
                                          </p:val>
                                        </p:tav>
                                      </p:tavLst>
                                    </p:anim>
                                    <p:animEffect filter="fade" transition="in">
                                      <p:cBhvr>
                                        <p:cTn dur="1000" id="496"/>
                                        <p:tgtEl>
                                          <p:spTgt spid="89"/>
                                        </p:tgtEl>
                                      </p:cBhvr>
                                    </p:animEffect>
                                  </p:childTnLst>
                                </p:cTn>
                              </p:par>
                              <p:par>
                                <p:cTn fill="hold" grpId="0" id="497" nodeType="withEffect" presetClass="entr" presetID="31" presetSubtype="0">
                                  <p:stCondLst>
                                    <p:cond delay="500"/>
                                  </p:stCondLst>
                                  <p:childTnLst>
                                    <p:set>
                                      <p:cBhvr>
                                        <p:cTn dur="1" fill="hold" id="498">
                                          <p:stCondLst>
                                            <p:cond delay="0"/>
                                          </p:stCondLst>
                                        </p:cTn>
                                        <p:tgtEl>
                                          <p:spTgt spid="90"/>
                                        </p:tgtEl>
                                        <p:attrNameLst>
                                          <p:attrName>style.visibility</p:attrName>
                                        </p:attrNameLst>
                                      </p:cBhvr>
                                      <p:to>
                                        <p:strVal val="visible"/>
                                      </p:to>
                                    </p:set>
                                    <p:anim calcmode="lin" valueType="num">
                                      <p:cBhvr>
                                        <p:cTn dur="1000" fill="hold" id="499"/>
                                        <p:tgtEl>
                                          <p:spTgt spid="90"/>
                                        </p:tgtEl>
                                        <p:attrNameLst>
                                          <p:attrName>ppt_w</p:attrName>
                                        </p:attrNameLst>
                                      </p:cBhvr>
                                      <p:tavLst>
                                        <p:tav tm="0">
                                          <p:val>
                                            <p:fltVal val="0"/>
                                          </p:val>
                                        </p:tav>
                                        <p:tav tm="100000">
                                          <p:val>
                                            <p:strVal val="#ppt_w"/>
                                          </p:val>
                                        </p:tav>
                                      </p:tavLst>
                                    </p:anim>
                                    <p:anim calcmode="lin" valueType="num">
                                      <p:cBhvr>
                                        <p:cTn dur="1000" fill="hold" id="500"/>
                                        <p:tgtEl>
                                          <p:spTgt spid="90"/>
                                        </p:tgtEl>
                                        <p:attrNameLst>
                                          <p:attrName>ppt_h</p:attrName>
                                        </p:attrNameLst>
                                      </p:cBhvr>
                                      <p:tavLst>
                                        <p:tav tm="0">
                                          <p:val>
                                            <p:fltVal val="0"/>
                                          </p:val>
                                        </p:tav>
                                        <p:tav tm="100000">
                                          <p:val>
                                            <p:strVal val="#ppt_h"/>
                                          </p:val>
                                        </p:tav>
                                      </p:tavLst>
                                    </p:anim>
                                    <p:anim calcmode="lin" valueType="num">
                                      <p:cBhvr>
                                        <p:cTn dur="1000" fill="hold" id="501"/>
                                        <p:tgtEl>
                                          <p:spTgt spid="90"/>
                                        </p:tgtEl>
                                        <p:attrNameLst>
                                          <p:attrName>style.rotation</p:attrName>
                                        </p:attrNameLst>
                                      </p:cBhvr>
                                      <p:tavLst>
                                        <p:tav tm="0">
                                          <p:val>
                                            <p:fltVal val="90"/>
                                          </p:val>
                                        </p:tav>
                                        <p:tav tm="100000">
                                          <p:val>
                                            <p:fltVal val="0"/>
                                          </p:val>
                                        </p:tav>
                                      </p:tavLst>
                                    </p:anim>
                                    <p:animEffect filter="fade" transition="in">
                                      <p:cBhvr>
                                        <p:cTn dur="1000" id="502"/>
                                        <p:tgtEl>
                                          <p:spTgt spid="90"/>
                                        </p:tgtEl>
                                      </p:cBhvr>
                                    </p:animEffect>
                                  </p:childTnLst>
                                </p:cTn>
                              </p:par>
                              <p:par>
                                <p:cTn fill="hold" grpId="0" id="503" nodeType="withEffect" presetClass="entr" presetID="31" presetSubtype="0">
                                  <p:stCondLst>
                                    <p:cond delay="500"/>
                                  </p:stCondLst>
                                  <p:childTnLst>
                                    <p:set>
                                      <p:cBhvr>
                                        <p:cTn dur="1" fill="hold" id="504">
                                          <p:stCondLst>
                                            <p:cond delay="0"/>
                                          </p:stCondLst>
                                        </p:cTn>
                                        <p:tgtEl>
                                          <p:spTgt spid="91"/>
                                        </p:tgtEl>
                                        <p:attrNameLst>
                                          <p:attrName>style.visibility</p:attrName>
                                        </p:attrNameLst>
                                      </p:cBhvr>
                                      <p:to>
                                        <p:strVal val="visible"/>
                                      </p:to>
                                    </p:set>
                                    <p:anim calcmode="lin" valueType="num">
                                      <p:cBhvr>
                                        <p:cTn dur="1000" fill="hold" id="505"/>
                                        <p:tgtEl>
                                          <p:spTgt spid="91"/>
                                        </p:tgtEl>
                                        <p:attrNameLst>
                                          <p:attrName>ppt_w</p:attrName>
                                        </p:attrNameLst>
                                      </p:cBhvr>
                                      <p:tavLst>
                                        <p:tav tm="0">
                                          <p:val>
                                            <p:fltVal val="0"/>
                                          </p:val>
                                        </p:tav>
                                        <p:tav tm="100000">
                                          <p:val>
                                            <p:strVal val="#ppt_w"/>
                                          </p:val>
                                        </p:tav>
                                      </p:tavLst>
                                    </p:anim>
                                    <p:anim calcmode="lin" valueType="num">
                                      <p:cBhvr>
                                        <p:cTn dur="1000" fill="hold" id="506"/>
                                        <p:tgtEl>
                                          <p:spTgt spid="91"/>
                                        </p:tgtEl>
                                        <p:attrNameLst>
                                          <p:attrName>ppt_h</p:attrName>
                                        </p:attrNameLst>
                                      </p:cBhvr>
                                      <p:tavLst>
                                        <p:tav tm="0">
                                          <p:val>
                                            <p:fltVal val="0"/>
                                          </p:val>
                                        </p:tav>
                                        <p:tav tm="100000">
                                          <p:val>
                                            <p:strVal val="#ppt_h"/>
                                          </p:val>
                                        </p:tav>
                                      </p:tavLst>
                                    </p:anim>
                                    <p:anim calcmode="lin" valueType="num">
                                      <p:cBhvr>
                                        <p:cTn dur="1000" fill="hold" id="507"/>
                                        <p:tgtEl>
                                          <p:spTgt spid="91"/>
                                        </p:tgtEl>
                                        <p:attrNameLst>
                                          <p:attrName>style.rotation</p:attrName>
                                        </p:attrNameLst>
                                      </p:cBhvr>
                                      <p:tavLst>
                                        <p:tav tm="0">
                                          <p:val>
                                            <p:fltVal val="90"/>
                                          </p:val>
                                        </p:tav>
                                        <p:tav tm="100000">
                                          <p:val>
                                            <p:fltVal val="0"/>
                                          </p:val>
                                        </p:tav>
                                      </p:tavLst>
                                    </p:anim>
                                    <p:animEffect filter="fade" transition="in">
                                      <p:cBhvr>
                                        <p:cTn dur="1000" id="508"/>
                                        <p:tgtEl>
                                          <p:spTgt spid="91"/>
                                        </p:tgtEl>
                                      </p:cBhvr>
                                    </p:animEffect>
                                  </p:childTnLst>
                                </p:cTn>
                              </p:par>
                              <p:par>
                                <p:cTn fill="hold" grpId="0" id="509" nodeType="withEffect" presetClass="entr" presetID="31" presetSubtype="0">
                                  <p:stCondLst>
                                    <p:cond delay="500"/>
                                  </p:stCondLst>
                                  <p:childTnLst>
                                    <p:set>
                                      <p:cBhvr>
                                        <p:cTn dur="1" fill="hold" id="510">
                                          <p:stCondLst>
                                            <p:cond delay="0"/>
                                          </p:stCondLst>
                                        </p:cTn>
                                        <p:tgtEl>
                                          <p:spTgt spid="92"/>
                                        </p:tgtEl>
                                        <p:attrNameLst>
                                          <p:attrName>style.visibility</p:attrName>
                                        </p:attrNameLst>
                                      </p:cBhvr>
                                      <p:to>
                                        <p:strVal val="visible"/>
                                      </p:to>
                                    </p:set>
                                    <p:anim calcmode="lin" valueType="num">
                                      <p:cBhvr>
                                        <p:cTn dur="1000" fill="hold" id="511"/>
                                        <p:tgtEl>
                                          <p:spTgt spid="92"/>
                                        </p:tgtEl>
                                        <p:attrNameLst>
                                          <p:attrName>ppt_w</p:attrName>
                                        </p:attrNameLst>
                                      </p:cBhvr>
                                      <p:tavLst>
                                        <p:tav tm="0">
                                          <p:val>
                                            <p:fltVal val="0"/>
                                          </p:val>
                                        </p:tav>
                                        <p:tav tm="100000">
                                          <p:val>
                                            <p:strVal val="#ppt_w"/>
                                          </p:val>
                                        </p:tav>
                                      </p:tavLst>
                                    </p:anim>
                                    <p:anim calcmode="lin" valueType="num">
                                      <p:cBhvr>
                                        <p:cTn dur="1000" fill="hold" id="512"/>
                                        <p:tgtEl>
                                          <p:spTgt spid="92"/>
                                        </p:tgtEl>
                                        <p:attrNameLst>
                                          <p:attrName>ppt_h</p:attrName>
                                        </p:attrNameLst>
                                      </p:cBhvr>
                                      <p:tavLst>
                                        <p:tav tm="0">
                                          <p:val>
                                            <p:fltVal val="0"/>
                                          </p:val>
                                        </p:tav>
                                        <p:tav tm="100000">
                                          <p:val>
                                            <p:strVal val="#ppt_h"/>
                                          </p:val>
                                        </p:tav>
                                      </p:tavLst>
                                    </p:anim>
                                    <p:anim calcmode="lin" valueType="num">
                                      <p:cBhvr>
                                        <p:cTn dur="1000" fill="hold" id="513"/>
                                        <p:tgtEl>
                                          <p:spTgt spid="92"/>
                                        </p:tgtEl>
                                        <p:attrNameLst>
                                          <p:attrName>style.rotation</p:attrName>
                                        </p:attrNameLst>
                                      </p:cBhvr>
                                      <p:tavLst>
                                        <p:tav tm="0">
                                          <p:val>
                                            <p:fltVal val="90"/>
                                          </p:val>
                                        </p:tav>
                                        <p:tav tm="100000">
                                          <p:val>
                                            <p:fltVal val="0"/>
                                          </p:val>
                                        </p:tav>
                                      </p:tavLst>
                                    </p:anim>
                                    <p:animEffect filter="fade" transition="in">
                                      <p:cBhvr>
                                        <p:cTn dur="1000" id="514"/>
                                        <p:tgtEl>
                                          <p:spTgt spid="92"/>
                                        </p:tgtEl>
                                      </p:cBhvr>
                                    </p:animEffect>
                                  </p:childTnLst>
                                </p:cTn>
                              </p:par>
                              <p:par>
                                <p:cTn fill="hold" grpId="0" id="515" nodeType="withEffect" presetClass="entr" presetID="31" presetSubtype="0">
                                  <p:stCondLst>
                                    <p:cond delay="500"/>
                                  </p:stCondLst>
                                  <p:childTnLst>
                                    <p:set>
                                      <p:cBhvr>
                                        <p:cTn dur="1" fill="hold" id="516">
                                          <p:stCondLst>
                                            <p:cond delay="0"/>
                                          </p:stCondLst>
                                        </p:cTn>
                                        <p:tgtEl>
                                          <p:spTgt spid="93"/>
                                        </p:tgtEl>
                                        <p:attrNameLst>
                                          <p:attrName>style.visibility</p:attrName>
                                        </p:attrNameLst>
                                      </p:cBhvr>
                                      <p:to>
                                        <p:strVal val="visible"/>
                                      </p:to>
                                    </p:set>
                                    <p:anim calcmode="lin" valueType="num">
                                      <p:cBhvr>
                                        <p:cTn dur="1000" fill="hold" id="517"/>
                                        <p:tgtEl>
                                          <p:spTgt spid="93"/>
                                        </p:tgtEl>
                                        <p:attrNameLst>
                                          <p:attrName>ppt_w</p:attrName>
                                        </p:attrNameLst>
                                      </p:cBhvr>
                                      <p:tavLst>
                                        <p:tav tm="0">
                                          <p:val>
                                            <p:fltVal val="0"/>
                                          </p:val>
                                        </p:tav>
                                        <p:tav tm="100000">
                                          <p:val>
                                            <p:strVal val="#ppt_w"/>
                                          </p:val>
                                        </p:tav>
                                      </p:tavLst>
                                    </p:anim>
                                    <p:anim calcmode="lin" valueType="num">
                                      <p:cBhvr>
                                        <p:cTn dur="1000" fill="hold" id="518"/>
                                        <p:tgtEl>
                                          <p:spTgt spid="93"/>
                                        </p:tgtEl>
                                        <p:attrNameLst>
                                          <p:attrName>ppt_h</p:attrName>
                                        </p:attrNameLst>
                                      </p:cBhvr>
                                      <p:tavLst>
                                        <p:tav tm="0">
                                          <p:val>
                                            <p:fltVal val="0"/>
                                          </p:val>
                                        </p:tav>
                                        <p:tav tm="100000">
                                          <p:val>
                                            <p:strVal val="#ppt_h"/>
                                          </p:val>
                                        </p:tav>
                                      </p:tavLst>
                                    </p:anim>
                                    <p:anim calcmode="lin" valueType="num">
                                      <p:cBhvr>
                                        <p:cTn dur="1000" fill="hold" id="519"/>
                                        <p:tgtEl>
                                          <p:spTgt spid="93"/>
                                        </p:tgtEl>
                                        <p:attrNameLst>
                                          <p:attrName>style.rotation</p:attrName>
                                        </p:attrNameLst>
                                      </p:cBhvr>
                                      <p:tavLst>
                                        <p:tav tm="0">
                                          <p:val>
                                            <p:fltVal val="90"/>
                                          </p:val>
                                        </p:tav>
                                        <p:tav tm="100000">
                                          <p:val>
                                            <p:fltVal val="0"/>
                                          </p:val>
                                        </p:tav>
                                      </p:tavLst>
                                    </p:anim>
                                    <p:animEffect filter="fade" transition="in">
                                      <p:cBhvr>
                                        <p:cTn dur="1000" id="520"/>
                                        <p:tgtEl>
                                          <p:spTgt spid="93"/>
                                        </p:tgtEl>
                                      </p:cBhvr>
                                    </p:animEffect>
                                  </p:childTnLst>
                                </p:cTn>
                              </p:par>
                              <p:par>
                                <p:cTn fill="hold" grpId="0" id="521" nodeType="withEffect" presetClass="entr" presetID="31" presetSubtype="0">
                                  <p:stCondLst>
                                    <p:cond delay="500"/>
                                  </p:stCondLst>
                                  <p:childTnLst>
                                    <p:set>
                                      <p:cBhvr>
                                        <p:cTn dur="1" fill="hold" id="522">
                                          <p:stCondLst>
                                            <p:cond delay="0"/>
                                          </p:stCondLst>
                                        </p:cTn>
                                        <p:tgtEl>
                                          <p:spTgt spid="94"/>
                                        </p:tgtEl>
                                        <p:attrNameLst>
                                          <p:attrName>style.visibility</p:attrName>
                                        </p:attrNameLst>
                                      </p:cBhvr>
                                      <p:to>
                                        <p:strVal val="visible"/>
                                      </p:to>
                                    </p:set>
                                    <p:anim calcmode="lin" valueType="num">
                                      <p:cBhvr>
                                        <p:cTn dur="1000" fill="hold" id="523"/>
                                        <p:tgtEl>
                                          <p:spTgt spid="94"/>
                                        </p:tgtEl>
                                        <p:attrNameLst>
                                          <p:attrName>ppt_w</p:attrName>
                                        </p:attrNameLst>
                                      </p:cBhvr>
                                      <p:tavLst>
                                        <p:tav tm="0">
                                          <p:val>
                                            <p:fltVal val="0"/>
                                          </p:val>
                                        </p:tav>
                                        <p:tav tm="100000">
                                          <p:val>
                                            <p:strVal val="#ppt_w"/>
                                          </p:val>
                                        </p:tav>
                                      </p:tavLst>
                                    </p:anim>
                                    <p:anim calcmode="lin" valueType="num">
                                      <p:cBhvr>
                                        <p:cTn dur="1000" fill="hold" id="524"/>
                                        <p:tgtEl>
                                          <p:spTgt spid="94"/>
                                        </p:tgtEl>
                                        <p:attrNameLst>
                                          <p:attrName>ppt_h</p:attrName>
                                        </p:attrNameLst>
                                      </p:cBhvr>
                                      <p:tavLst>
                                        <p:tav tm="0">
                                          <p:val>
                                            <p:fltVal val="0"/>
                                          </p:val>
                                        </p:tav>
                                        <p:tav tm="100000">
                                          <p:val>
                                            <p:strVal val="#ppt_h"/>
                                          </p:val>
                                        </p:tav>
                                      </p:tavLst>
                                    </p:anim>
                                    <p:anim calcmode="lin" valueType="num">
                                      <p:cBhvr>
                                        <p:cTn dur="1000" fill="hold" id="525"/>
                                        <p:tgtEl>
                                          <p:spTgt spid="94"/>
                                        </p:tgtEl>
                                        <p:attrNameLst>
                                          <p:attrName>style.rotation</p:attrName>
                                        </p:attrNameLst>
                                      </p:cBhvr>
                                      <p:tavLst>
                                        <p:tav tm="0">
                                          <p:val>
                                            <p:fltVal val="90"/>
                                          </p:val>
                                        </p:tav>
                                        <p:tav tm="100000">
                                          <p:val>
                                            <p:fltVal val="0"/>
                                          </p:val>
                                        </p:tav>
                                      </p:tavLst>
                                    </p:anim>
                                    <p:animEffect filter="fade" transition="in">
                                      <p:cBhvr>
                                        <p:cTn dur="1000" id="526"/>
                                        <p:tgtEl>
                                          <p:spTgt spid="94"/>
                                        </p:tgtEl>
                                      </p:cBhvr>
                                    </p:animEffect>
                                  </p:childTnLst>
                                </p:cTn>
                              </p:par>
                              <p:par>
                                <p:cTn fill="hold" grpId="0" id="527" nodeType="withEffect" presetClass="entr" presetID="31" presetSubtype="0">
                                  <p:stCondLst>
                                    <p:cond delay="500"/>
                                  </p:stCondLst>
                                  <p:childTnLst>
                                    <p:set>
                                      <p:cBhvr>
                                        <p:cTn dur="1" fill="hold" id="528">
                                          <p:stCondLst>
                                            <p:cond delay="0"/>
                                          </p:stCondLst>
                                        </p:cTn>
                                        <p:tgtEl>
                                          <p:spTgt spid="95"/>
                                        </p:tgtEl>
                                        <p:attrNameLst>
                                          <p:attrName>style.visibility</p:attrName>
                                        </p:attrNameLst>
                                      </p:cBhvr>
                                      <p:to>
                                        <p:strVal val="visible"/>
                                      </p:to>
                                    </p:set>
                                    <p:anim calcmode="lin" valueType="num">
                                      <p:cBhvr>
                                        <p:cTn dur="1000" fill="hold" id="529"/>
                                        <p:tgtEl>
                                          <p:spTgt spid="95"/>
                                        </p:tgtEl>
                                        <p:attrNameLst>
                                          <p:attrName>ppt_w</p:attrName>
                                        </p:attrNameLst>
                                      </p:cBhvr>
                                      <p:tavLst>
                                        <p:tav tm="0">
                                          <p:val>
                                            <p:fltVal val="0"/>
                                          </p:val>
                                        </p:tav>
                                        <p:tav tm="100000">
                                          <p:val>
                                            <p:strVal val="#ppt_w"/>
                                          </p:val>
                                        </p:tav>
                                      </p:tavLst>
                                    </p:anim>
                                    <p:anim calcmode="lin" valueType="num">
                                      <p:cBhvr>
                                        <p:cTn dur="1000" fill="hold" id="530"/>
                                        <p:tgtEl>
                                          <p:spTgt spid="95"/>
                                        </p:tgtEl>
                                        <p:attrNameLst>
                                          <p:attrName>ppt_h</p:attrName>
                                        </p:attrNameLst>
                                      </p:cBhvr>
                                      <p:tavLst>
                                        <p:tav tm="0">
                                          <p:val>
                                            <p:fltVal val="0"/>
                                          </p:val>
                                        </p:tav>
                                        <p:tav tm="100000">
                                          <p:val>
                                            <p:strVal val="#ppt_h"/>
                                          </p:val>
                                        </p:tav>
                                      </p:tavLst>
                                    </p:anim>
                                    <p:anim calcmode="lin" valueType="num">
                                      <p:cBhvr>
                                        <p:cTn dur="1000" fill="hold" id="531"/>
                                        <p:tgtEl>
                                          <p:spTgt spid="95"/>
                                        </p:tgtEl>
                                        <p:attrNameLst>
                                          <p:attrName>style.rotation</p:attrName>
                                        </p:attrNameLst>
                                      </p:cBhvr>
                                      <p:tavLst>
                                        <p:tav tm="0">
                                          <p:val>
                                            <p:fltVal val="90"/>
                                          </p:val>
                                        </p:tav>
                                        <p:tav tm="100000">
                                          <p:val>
                                            <p:fltVal val="0"/>
                                          </p:val>
                                        </p:tav>
                                      </p:tavLst>
                                    </p:anim>
                                    <p:animEffect filter="fade" transition="in">
                                      <p:cBhvr>
                                        <p:cTn dur="1000" id="532"/>
                                        <p:tgtEl>
                                          <p:spTgt spid="95"/>
                                        </p:tgtEl>
                                      </p:cBhvr>
                                    </p:animEffect>
                                  </p:childTnLst>
                                </p:cTn>
                              </p:par>
                              <p:par>
                                <p:cTn fill="hold" grpId="0" id="533" nodeType="withEffect" presetClass="entr" presetID="31" presetSubtype="0">
                                  <p:stCondLst>
                                    <p:cond delay="500"/>
                                  </p:stCondLst>
                                  <p:childTnLst>
                                    <p:set>
                                      <p:cBhvr>
                                        <p:cTn dur="1" fill="hold" id="534">
                                          <p:stCondLst>
                                            <p:cond delay="0"/>
                                          </p:stCondLst>
                                        </p:cTn>
                                        <p:tgtEl>
                                          <p:spTgt spid="96"/>
                                        </p:tgtEl>
                                        <p:attrNameLst>
                                          <p:attrName>style.visibility</p:attrName>
                                        </p:attrNameLst>
                                      </p:cBhvr>
                                      <p:to>
                                        <p:strVal val="visible"/>
                                      </p:to>
                                    </p:set>
                                    <p:anim calcmode="lin" valueType="num">
                                      <p:cBhvr>
                                        <p:cTn dur="1000" fill="hold" id="535"/>
                                        <p:tgtEl>
                                          <p:spTgt spid="96"/>
                                        </p:tgtEl>
                                        <p:attrNameLst>
                                          <p:attrName>ppt_w</p:attrName>
                                        </p:attrNameLst>
                                      </p:cBhvr>
                                      <p:tavLst>
                                        <p:tav tm="0">
                                          <p:val>
                                            <p:fltVal val="0"/>
                                          </p:val>
                                        </p:tav>
                                        <p:tav tm="100000">
                                          <p:val>
                                            <p:strVal val="#ppt_w"/>
                                          </p:val>
                                        </p:tav>
                                      </p:tavLst>
                                    </p:anim>
                                    <p:anim calcmode="lin" valueType="num">
                                      <p:cBhvr>
                                        <p:cTn dur="1000" fill="hold" id="536"/>
                                        <p:tgtEl>
                                          <p:spTgt spid="96"/>
                                        </p:tgtEl>
                                        <p:attrNameLst>
                                          <p:attrName>ppt_h</p:attrName>
                                        </p:attrNameLst>
                                      </p:cBhvr>
                                      <p:tavLst>
                                        <p:tav tm="0">
                                          <p:val>
                                            <p:fltVal val="0"/>
                                          </p:val>
                                        </p:tav>
                                        <p:tav tm="100000">
                                          <p:val>
                                            <p:strVal val="#ppt_h"/>
                                          </p:val>
                                        </p:tav>
                                      </p:tavLst>
                                    </p:anim>
                                    <p:anim calcmode="lin" valueType="num">
                                      <p:cBhvr>
                                        <p:cTn dur="1000" fill="hold" id="537"/>
                                        <p:tgtEl>
                                          <p:spTgt spid="96"/>
                                        </p:tgtEl>
                                        <p:attrNameLst>
                                          <p:attrName>style.rotation</p:attrName>
                                        </p:attrNameLst>
                                      </p:cBhvr>
                                      <p:tavLst>
                                        <p:tav tm="0">
                                          <p:val>
                                            <p:fltVal val="90"/>
                                          </p:val>
                                        </p:tav>
                                        <p:tav tm="100000">
                                          <p:val>
                                            <p:fltVal val="0"/>
                                          </p:val>
                                        </p:tav>
                                      </p:tavLst>
                                    </p:anim>
                                    <p:animEffect filter="fade" transition="in">
                                      <p:cBhvr>
                                        <p:cTn dur="1000" id="538"/>
                                        <p:tgtEl>
                                          <p:spTgt spid="96"/>
                                        </p:tgtEl>
                                      </p:cBhvr>
                                    </p:animEffect>
                                  </p:childTnLst>
                                </p:cTn>
                              </p:par>
                              <p:par>
                                <p:cTn fill="hold" grpId="0" id="539" nodeType="withEffect" presetClass="entr" presetID="31" presetSubtype="0">
                                  <p:stCondLst>
                                    <p:cond delay="500"/>
                                  </p:stCondLst>
                                  <p:childTnLst>
                                    <p:set>
                                      <p:cBhvr>
                                        <p:cTn dur="1" fill="hold" id="540">
                                          <p:stCondLst>
                                            <p:cond delay="0"/>
                                          </p:stCondLst>
                                        </p:cTn>
                                        <p:tgtEl>
                                          <p:spTgt spid="97"/>
                                        </p:tgtEl>
                                        <p:attrNameLst>
                                          <p:attrName>style.visibility</p:attrName>
                                        </p:attrNameLst>
                                      </p:cBhvr>
                                      <p:to>
                                        <p:strVal val="visible"/>
                                      </p:to>
                                    </p:set>
                                    <p:anim calcmode="lin" valueType="num">
                                      <p:cBhvr>
                                        <p:cTn dur="1000" fill="hold" id="541"/>
                                        <p:tgtEl>
                                          <p:spTgt spid="97"/>
                                        </p:tgtEl>
                                        <p:attrNameLst>
                                          <p:attrName>ppt_w</p:attrName>
                                        </p:attrNameLst>
                                      </p:cBhvr>
                                      <p:tavLst>
                                        <p:tav tm="0">
                                          <p:val>
                                            <p:fltVal val="0"/>
                                          </p:val>
                                        </p:tav>
                                        <p:tav tm="100000">
                                          <p:val>
                                            <p:strVal val="#ppt_w"/>
                                          </p:val>
                                        </p:tav>
                                      </p:tavLst>
                                    </p:anim>
                                    <p:anim calcmode="lin" valueType="num">
                                      <p:cBhvr>
                                        <p:cTn dur="1000" fill="hold" id="542"/>
                                        <p:tgtEl>
                                          <p:spTgt spid="97"/>
                                        </p:tgtEl>
                                        <p:attrNameLst>
                                          <p:attrName>ppt_h</p:attrName>
                                        </p:attrNameLst>
                                      </p:cBhvr>
                                      <p:tavLst>
                                        <p:tav tm="0">
                                          <p:val>
                                            <p:fltVal val="0"/>
                                          </p:val>
                                        </p:tav>
                                        <p:tav tm="100000">
                                          <p:val>
                                            <p:strVal val="#ppt_h"/>
                                          </p:val>
                                        </p:tav>
                                      </p:tavLst>
                                    </p:anim>
                                    <p:anim calcmode="lin" valueType="num">
                                      <p:cBhvr>
                                        <p:cTn dur="1000" fill="hold" id="543"/>
                                        <p:tgtEl>
                                          <p:spTgt spid="97"/>
                                        </p:tgtEl>
                                        <p:attrNameLst>
                                          <p:attrName>style.rotation</p:attrName>
                                        </p:attrNameLst>
                                      </p:cBhvr>
                                      <p:tavLst>
                                        <p:tav tm="0">
                                          <p:val>
                                            <p:fltVal val="90"/>
                                          </p:val>
                                        </p:tav>
                                        <p:tav tm="100000">
                                          <p:val>
                                            <p:fltVal val="0"/>
                                          </p:val>
                                        </p:tav>
                                      </p:tavLst>
                                    </p:anim>
                                    <p:animEffect filter="fade" transition="in">
                                      <p:cBhvr>
                                        <p:cTn dur="1000" id="544"/>
                                        <p:tgtEl>
                                          <p:spTgt spid="97"/>
                                        </p:tgtEl>
                                      </p:cBhvr>
                                    </p:animEffect>
                                  </p:childTnLst>
                                </p:cTn>
                              </p:par>
                              <p:par>
                                <p:cTn fill="hold" grpId="0" id="545" nodeType="withEffect" presetClass="entr" presetID="31" presetSubtype="0">
                                  <p:stCondLst>
                                    <p:cond delay="500"/>
                                  </p:stCondLst>
                                  <p:childTnLst>
                                    <p:set>
                                      <p:cBhvr>
                                        <p:cTn dur="1" fill="hold" id="546">
                                          <p:stCondLst>
                                            <p:cond delay="0"/>
                                          </p:stCondLst>
                                        </p:cTn>
                                        <p:tgtEl>
                                          <p:spTgt spid="98"/>
                                        </p:tgtEl>
                                        <p:attrNameLst>
                                          <p:attrName>style.visibility</p:attrName>
                                        </p:attrNameLst>
                                      </p:cBhvr>
                                      <p:to>
                                        <p:strVal val="visible"/>
                                      </p:to>
                                    </p:set>
                                    <p:anim calcmode="lin" valueType="num">
                                      <p:cBhvr>
                                        <p:cTn dur="1000" fill="hold" id="547"/>
                                        <p:tgtEl>
                                          <p:spTgt spid="98"/>
                                        </p:tgtEl>
                                        <p:attrNameLst>
                                          <p:attrName>ppt_w</p:attrName>
                                        </p:attrNameLst>
                                      </p:cBhvr>
                                      <p:tavLst>
                                        <p:tav tm="0">
                                          <p:val>
                                            <p:fltVal val="0"/>
                                          </p:val>
                                        </p:tav>
                                        <p:tav tm="100000">
                                          <p:val>
                                            <p:strVal val="#ppt_w"/>
                                          </p:val>
                                        </p:tav>
                                      </p:tavLst>
                                    </p:anim>
                                    <p:anim calcmode="lin" valueType="num">
                                      <p:cBhvr>
                                        <p:cTn dur="1000" fill="hold" id="548"/>
                                        <p:tgtEl>
                                          <p:spTgt spid="98"/>
                                        </p:tgtEl>
                                        <p:attrNameLst>
                                          <p:attrName>ppt_h</p:attrName>
                                        </p:attrNameLst>
                                      </p:cBhvr>
                                      <p:tavLst>
                                        <p:tav tm="0">
                                          <p:val>
                                            <p:fltVal val="0"/>
                                          </p:val>
                                        </p:tav>
                                        <p:tav tm="100000">
                                          <p:val>
                                            <p:strVal val="#ppt_h"/>
                                          </p:val>
                                        </p:tav>
                                      </p:tavLst>
                                    </p:anim>
                                    <p:anim calcmode="lin" valueType="num">
                                      <p:cBhvr>
                                        <p:cTn dur="1000" fill="hold" id="549"/>
                                        <p:tgtEl>
                                          <p:spTgt spid="98"/>
                                        </p:tgtEl>
                                        <p:attrNameLst>
                                          <p:attrName>style.rotation</p:attrName>
                                        </p:attrNameLst>
                                      </p:cBhvr>
                                      <p:tavLst>
                                        <p:tav tm="0">
                                          <p:val>
                                            <p:fltVal val="90"/>
                                          </p:val>
                                        </p:tav>
                                        <p:tav tm="100000">
                                          <p:val>
                                            <p:fltVal val="0"/>
                                          </p:val>
                                        </p:tav>
                                      </p:tavLst>
                                    </p:anim>
                                    <p:animEffect filter="fade" transition="in">
                                      <p:cBhvr>
                                        <p:cTn dur="1000" id="550"/>
                                        <p:tgtEl>
                                          <p:spTgt spid="98"/>
                                        </p:tgtEl>
                                      </p:cBhvr>
                                    </p:animEffect>
                                  </p:childTnLst>
                                </p:cTn>
                              </p:par>
                              <p:par>
                                <p:cTn fill="hold" grpId="0" id="551" nodeType="withEffect" presetClass="entr" presetID="31" presetSubtype="0">
                                  <p:stCondLst>
                                    <p:cond delay="500"/>
                                  </p:stCondLst>
                                  <p:childTnLst>
                                    <p:set>
                                      <p:cBhvr>
                                        <p:cTn dur="1" fill="hold" id="552">
                                          <p:stCondLst>
                                            <p:cond delay="0"/>
                                          </p:stCondLst>
                                        </p:cTn>
                                        <p:tgtEl>
                                          <p:spTgt spid="99"/>
                                        </p:tgtEl>
                                        <p:attrNameLst>
                                          <p:attrName>style.visibility</p:attrName>
                                        </p:attrNameLst>
                                      </p:cBhvr>
                                      <p:to>
                                        <p:strVal val="visible"/>
                                      </p:to>
                                    </p:set>
                                    <p:anim calcmode="lin" valueType="num">
                                      <p:cBhvr>
                                        <p:cTn dur="1000" fill="hold" id="553"/>
                                        <p:tgtEl>
                                          <p:spTgt spid="99"/>
                                        </p:tgtEl>
                                        <p:attrNameLst>
                                          <p:attrName>ppt_w</p:attrName>
                                        </p:attrNameLst>
                                      </p:cBhvr>
                                      <p:tavLst>
                                        <p:tav tm="0">
                                          <p:val>
                                            <p:fltVal val="0"/>
                                          </p:val>
                                        </p:tav>
                                        <p:tav tm="100000">
                                          <p:val>
                                            <p:strVal val="#ppt_w"/>
                                          </p:val>
                                        </p:tav>
                                      </p:tavLst>
                                    </p:anim>
                                    <p:anim calcmode="lin" valueType="num">
                                      <p:cBhvr>
                                        <p:cTn dur="1000" fill="hold" id="554"/>
                                        <p:tgtEl>
                                          <p:spTgt spid="99"/>
                                        </p:tgtEl>
                                        <p:attrNameLst>
                                          <p:attrName>ppt_h</p:attrName>
                                        </p:attrNameLst>
                                      </p:cBhvr>
                                      <p:tavLst>
                                        <p:tav tm="0">
                                          <p:val>
                                            <p:fltVal val="0"/>
                                          </p:val>
                                        </p:tav>
                                        <p:tav tm="100000">
                                          <p:val>
                                            <p:strVal val="#ppt_h"/>
                                          </p:val>
                                        </p:tav>
                                      </p:tavLst>
                                    </p:anim>
                                    <p:anim calcmode="lin" valueType="num">
                                      <p:cBhvr>
                                        <p:cTn dur="1000" fill="hold" id="555"/>
                                        <p:tgtEl>
                                          <p:spTgt spid="99"/>
                                        </p:tgtEl>
                                        <p:attrNameLst>
                                          <p:attrName>style.rotation</p:attrName>
                                        </p:attrNameLst>
                                      </p:cBhvr>
                                      <p:tavLst>
                                        <p:tav tm="0">
                                          <p:val>
                                            <p:fltVal val="90"/>
                                          </p:val>
                                        </p:tav>
                                        <p:tav tm="100000">
                                          <p:val>
                                            <p:fltVal val="0"/>
                                          </p:val>
                                        </p:tav>
                                      </p:tavLst>
                                    </p:anim>
                                    <p:animEffect filter="fade" transition="in">
                                      <p:cBhvr>
                                        <p:cTn dur="1000" id="556"/>
                                        <p:tgtEl>
                                          <p:spTgt spid="99"/>
                                        </p:tgtEl>
                                      </p:cBhvr>
                                    </p:animEffect>
                                  </p:childTnLst>
                                </p:cTn>
                              </p:par>
                              <p:par>
                                <p:cTn fill="hold" grpId="0" id="557" nodeType="withEffect" presetClass="entr" presetID="31" presetSubtype="0">
                                  <p:stCondLst>
                                    <p:cond delay="500"/>
                                  </p:stCondLst>
                                  <p:childTnLst>
                                    <p:set>
                                      <p:cBhvr>
                                        <p:cTn dur="1" fill="hold" id="558">
                                          <p:stCondLst>
                                            <p:cond delay="0"/>
                                          </p:stCondLst>
                                        </p:cTn>
                                        <p:tgtEl>
                                          <p:spTgt spid="100"/>
                                        </p:tgtEl>
                                        <p:attrNameLst>
                                          <p:attrName>style.visibility</p:attrName>
                                        </p:attrNameLst>
                                      </p:cBhvr>
                                      <p:to>
                                        <p:strVal val="visible"/>
                                      </p:to>
                                    </p:set>
                                    <p:anim calcmode="lin" valueType="num">
                                      <p:cBhvr>
                                        <p:cTn dur="1000" fill="hold" id="559"/>
                                        <p:tgtEl>
                                          <p:spTgt spid="100"/>
                                        </p:tgtEl>
                                        <p:attrNameLst>
                                          <p:attrName>ppt_w</p:attrName>
                                        </p:attrNameLst>
                                      </p:cBhvr>
                                      <p:tavLst>
                                        <p:tav tm="0">
                                          <p:val>
                                            <p:fltVal val="0"/>
                                          </p:val>
                                        </p:tav>
                                        <p:tav tm="100000">
                                          <p:val>
                                            <p:strVal val="#ppt_w"/>
                                          </p:val>
                                        </p:tav>
                                      </p:tavLst>
                                    </p:anim>
                                    <p:anim calcmode="lin" valueType="num">
                                      <p:cBhvr>
                                        <p:cTn dur="1000" fill="hold" id="560"/>
                                        <p:tgtEl>
                                          <p:spTgt spid="100"/>
                                        </p:tgtEl>
                                        <p:attrNameLst>
                                          <p:attrName>ppt_h</p:attrName>
                                        </p:attrNameLst>
                                      </p:cBhvr>
                                      <p:tavLst>
                                        <p:tav tm="0">
                                          <p:val>
                                            <p:fltVal val="0"/>
                                          </p:val>
                                        </p:tav>
                                        <p:tav tm="100000">
                                          <p:val>
                                            <p:strVal val="#ppt_h"/>
                                          </p:val>
                                        </p:tav>
                                      </p:tavLst>
                                    </p:anim>
                                    <p:anim calcmode="lin" valueType="num">
                                      <p:cBhvr>
                                        <p:cTn dur="1000" fill="hold" id="561"/>
                                        <p:tgtEl>
                                          <p:spTgt spid="100"/>
                                        </p:tgtEl>
                                        <p:attrNameLst>
                                          <p:attrName>style.rotation</p:attrName>
                                        </p:attrNameLst>
                                      </p:cBhvr>
                                      <p:tavLst>
                                        <p:tav tm="0">
                                          <p:val>
                                            <p:fltVal val="90"/>
                                          </p:val>
                                        </p:tav>
                                        <p:tav tm="100000">
                                          <p:val>
                                            <p:fltVal val="0"/>
                                          </p:val>
                                        </p:tav>
                                      </p:tavLst>
                                    </p:anim>
                                    <p:animEffect filter="fade" transition="in">
                                      <p:cBhvr>
                                        <p:cTn dur="1000" id="562"/>
                                        <p:tgtEl>
                                          <p:spTgt spid="100"/>
                                        </p:tgtEl>
                                      </p:cBhvr>
                                    </p:animEffect>
                                  </p:childTnLst>
                                </p:cTn>
                              </p:par>
                              <p:par>
                                <p:cTn fill="hold" grpId="0" id="563" nodeType="withEffect" presetClass="entr" presetID="31" presetSubtype="0">
                                  <p:stCondLst>
                                    <p:cond delay="500"/>
                                  </p:stCondLst>
                                  <p:childTnLst>
                                    <p:set>
                                      <p:cBhvr>
                                        <p:cTn dur="1" fill="hold" id="564">
                                          <p:stCondLst>
                                            <p:cond delay="0"/>
                                          </p:stCondLst>
                                        </p:cTn>
                                        <p:tgtEl>
                                          <p:spTgt spid="101"/>
                                        </p:tgtEl>
                                        <p:attrNameLst>
                                          <p:attrName>style.visibility</p:attrName>
                                        </p:attrNameLst>
                                      </p:cBhvr>
                                      <p:to>
                                        <p:strVal val="visible"/>
                                      </p:to>
                                    </p:set>
                                    <p:anim calcmode="lin" valueType="num">
                                      <p:cBhvr>
                                        <p:cTn dur="1000" fill="hold" id="565"/>
                                        <p:tgtEl>
                                          <p:spTgt spid="101"/>
                                        </p:tgtEl>
                                        <p:attrNameLst>
                                          <p:attrName>ppt_w</p:attrName>
                                        </p:attrNameLst>
                                      </p:cBhvr>
                                      <p:tavLst>
                                        <p:tav tm="0">
                                          <p:val>
                                            <p:fltVal val="0"/>
                                          </p:val>
                                        </p:tav>
                                        <p:tav tm="100000">
                                          <p:val>
                                            <p:strVal val="#ppt_w"/>
                                          </p:val>
                                        </p:tav>
                                      </p:tavLst>
                                    </p:anim>
                                    <p:anim calcmode="lin" valueType="num">
                                      <p:cBhvr>
                                        <p:cTn dur="1000" fill="hold" id="566"/>
                                        <p:tgtEl>
                                          <p:spTgt spid="101"/>
                                        </p:tgtEl>
                                        <p:attrNameLst>
                                          <p:attrName>ppt_h</p:attrName>
                                        </p:attrNameLst>
                                      </p:cBhvr>
                                      <p:tavLst>
                                        <p:tav tm="0">
                                          <p:val>
                                            <p:fltVal val="0"/>
                                          </p:val>
                                        </p:tav>
                                        <p:tav tm="100000">
                                          <p:val>
                                            <p:strVal val="#ppt_h"/>
                                          </p:val>
                                        </p:tav>
                                      </p:tavLst>
                                    </p:anim>
                                    <p:anim calcmode="lin" valueType="num">
                                      <p:cBhvr>
                                        <p:cTn dur="1000" fill="hold" id="567"/>
                                        <p:tgtEl>
                                          <p:spTgt spid="101"/>
                                        </p:tgtEl>
                                        <p:attrNameLst>
                                          <p:attrName>style.rotation</p:attrName>
                                        </p:attrNameLst>
                                      </p:cBhvr>
                                      <p:tavLst>
                                        <p:tav tm="0">
                                          <p:val>
                                            <p:fltVal val="90"/>
                                          </p:val>
                                        </p:tav>
                                        <p:tav tm="100000">
                                          <p:val>
                                            <p:fltVal val="0"/>
                                          </p:val>
                                        </p:tav>
                                      </p:tavLst>
                                    </p:anim>
                                    <p:animEffect filter="fade" transition="in">
                                      <p:cBhvr>
                                        <p:cTn dur="1000" id="568"/>
                                        <p:tgtEl>
                                          <p:spTgt spid="101"/>
                                        </p:tgtEl>
                                      </p:cBhvr>
                                    </p:animEffect>
                                  </p:childTnLst>
                                </p:cTn>
                              </p:par>
                              <p:par>
                                <p:cTn fill="hold" grpId="0" id="569" nodeType="withEffect" presetClass="entr" presetID="31" presetSubtype="0">
                                  <p:stCondLst>
                                    <p:cond delay="500"/>
                                  </p:stCondLst>
                                  <p:childTnLst>
                                    <p:set>
                                      <p:cBhvr>
                                        <p:cTn dur="1" fill="hold" id="570">
                                          <p:stCondLst>
                                            <p:cond delay="0"/>
                                          </p:stCondLst>
                                        </p:cTn>
                                        <p:tgtEl>
                                          <p:spTgt spid="102"/>
                                        </p:tgtEl>
                                        <p:attrNameLst>
                                          <p:attrName>style.visibility</p:attrName>
                                        </p:attrNameLst>
                                      </p:cBhvr>
                                      <p:to>
                                        <p:strVal val="visible"/>
                                      </p:to>
                                    </p:set>
                                    <p:anim calcmode="lin" valueType="num">
                                      <p:cBhvr>
                                        <p:cTn dur="1000" fill="hold" id="571"/>
                                        <p:tgtEl>
                                          <p:spTgt spid="102"/>
                                        </p:tgtEl>
                                        <p:attrNameLst>
                                          <p:attrName>ppt_w</p:attrName>
                                        </p:attrNameLst>
                                      </p:cBhvr>
                                      <p:tavLst>
                                        <p:tav tm="0">
                                          <p:val>
                                            <p:fltVal val="0"/>
                                          </p:val>
                                        </p:tav>
                                        <p:tav tm="100000">
                                          <p:val>
                                            <p:strVal val="#ppt_w"/>
                                          </p:val>
                                        </p:tav>
                                      </p:tavLst>
                                    </p:anim>
                                    <p:anim calcmode="lin" valueType="num">
                                      <p:cBhvr>
                                        <p:cTn dur="1000" fill="hold" id="572"/>
                                        <p:tgtEl>
                                          <p:spTgt spid="102"/>
                                        </p:tgtEl>
                                        <p:attrNameLst>
                                          <p:attrName>ppt_h</p:attrName>
                                        </p:attrNameLst>
                                      </p:cBhvr>
                                      <p:tavLst>
                                        <p:tav tm="0">
                                          <p:val>
                                            <p:fltVal val="0"/>
                                          </p:val>
                                        </p:tav>
                                        <p:tav tm="100000">
                                          <p:val>
                                            <p:strVal val="#ppt_h"/>
                                          </p:val>
                                        </p:tav>
                                      </p:tavLst>
                                    </p:anim>
                                    <p:anim calcmode="lin" valueType="num">
                                      <p:cBhvr>
                                        <p:cTn dur="1000" fill="hold" id="573"/>
                                        <p:tgtEl>
                                          <p:spTgt spid="102"/>
                                        </p:tgtEl>
                                        <p:attrNameLst>
                                          <p:attrName>style.rotation</p:attrName>
                                        </p:attrNameLst>
                                      </p:cBhvr>
                                      <p:tavLst>
                                        <p:tav tm="0">
                                          <p:val>
                                            <p:fltVal val="90"/>
                                          </p:val>
                                        </p:tav>
                                        <p:tav tm="100000">
                                          <p:val>
                                            <p:fltVal val="0"/>
                                          </p:val>
                                        </p:tav>
                                      </p:tavLst>
                                    </p:anim>
                                    <p:animEffect filter="fade" transition="in">
                                      <p:cBhvr>
                                        <p:cTn dur="1000" id="574"/>
                                        <p:tgtEl>
                                          <p:spTgt spid="102"/>
                                        </p:tgtEl>
                                      </p:cBhvr>
                                    </p:animEffect>
                                  </p:childTnLst>
                                </p:cTn>
                              </p:par>
                              <p:par>
                                <p:cTn fill="hold" grpId="0" id="575" nodeType="withEffect" presetClass="entr" presetID="31" presetSubtype="0">
                                  <p:stCondLst>
                                    <p:cond delay="500"/>
                                  </p:stCondLst>
                                  <p:childTnLst>
                                    <p:set>
                                      <p:cBhvr>
                                        <p:cTn dur="1" fill="hold" id="576">
                                          <p:stCondLst>
                                            <p:cond delay="0"/>
                                          </p:stCondLst>
                                        </p:cTn>
                                        <p:tgtEl>
                                          <p:spTgt spid="103"/>
                                        </p:tgtEl>
                                        <p:attrNameLst>
                                          <p:attrName>style.visibility</p:attrName>
                                        </p:attrNameLst>
                                      </p:cBhvr>
                                      <p:to>
                                        <p:strVal val="visible"/>
                                      </p:to>
                                    </p:set>
                                    <p:anim calcmode="lin" valueType="num">
                                      <p:cBhvr>
                                        <p:cTn dur="1000" fill="hold" id="577"/>
                                        <p:tgtEl>
                                          <p:spTgt spid="103"/>
                                        </p:tgtEl>
                                        <p:attrNameLst>
                                          <p:attrName>ppt_w</p:attrName>
                                        </p:attrNameLst>
                                      </p:cBhvr>
                                      <p:tavLst>
                                        <p:tav tm="0">
                                          <p:val>
                                            <p:fltVal val="0"/>
                                          </p:val>
                                        </p:tav>
                                        <p:tav tm="100000">
                                          <p:val>
                                            <p:strVal val="#ppt_w"/>
                                          </p:val>
                                        </p:tav>
                                      </p:tavLst>
                                    </p:anim>
                                    <p:anim calcmode="lin" valueType="num">
                                      <p:cBhvr>
                                        <p:cTn dur="1000" fill="hold" id="578"/>
                                        <p:tgtEl>
                                          <p:spTgt spid="103"/>
                                        </p:tgtEl>
                                        <p:attrNameLst>
                                          <p:attrName>ppt_h</p:attrName>
                                        </p:attrNameLst>
                                      </p:cBhvr>
                                      <p:tavLst>
                                        <p:tav tm="0">
                                          <p:val>
                                            <p:fltVal val="0"/>
                                          </p:val>
                                        </p:tav>
                                        <p:tav tm="100000">
                                          <p:val>
                                            <p:strVal val="#ppt_h"/>
                                          </p:val>
                                        </p:tav>
                                      </p:tavLst>
                                    </p:anim>
                                    <p:anim calcmode="lin" valueType="num">
                                      <p:cBhvr>
                                        <p:cTn dur="1000" fill="hold" id="579"/>
                                        <p:tgtEl>
                                          <p:spTgt spid="103"/>
                                        </p:tgtEl>
                                        <p:attrNameLst>
                                          <p:attrName>style.rotation</p:attrName>
                                        </p:attrNameLst>
                                      </p:cBhvr>
                                      <p:tavLst>
                                        <p:tav tm="0">
                                          <p:val>
                                            <p:fltVal val="90"/>
                                          </p:val>
                                        </p:tav>
                                        <p:tav tm="100000">
                                          <p:val>
                                            <p:fltVal val="0"/>
                                          </p:val>
                                        </p:tav>
                                      </p:tavLst>
                                    </p:anim>
                                    <p:animEffect filter="fade" transition="in">
                                      <p:cBhvr>
                                        <p:cTn dur="1000" id="580"/>
                                        <p:tgtEl>
                                          <p:spTgt spid="103"/>
                                        </p:tgtEl>
                                      </p:cBhvr>
                                    </p:animEffect>
                                  </p:childTnLst>
                                </p:cTn>
                              </p:par>
                              <p:par>
                                <p:cTn fill="hold" grpId="0" id="581" nodeType="withEffect" presetClass="entr" presetID="31" presetSubtype="0">
                                  <p:stCondLst>
                                    <p:cond delay="500"/>
                                  </p:stCondLst>
                                  <p:childTnLst>
                                    <p:set>
                                      <p:cBhvr>
                                        <p:cTn dur="1" fill="hold" id="582">
                                          <p:stCondLst>
                                            <p:cond delay="0"/>
                                          </p:stCondLst>
                                        </p:cTn>
                                        <p:tgtEl>
                                          <p:spTgt spid="104"/>
                                        </p:tgtEl>
                                        <p:attrNameLst>
                                          <p:attrName>style.visibility</p:attrName>
                                        </p:attrNameLst>
                                      </p:cBhvr>
                                      <p:to>
                                        <p:strVal val="visible"/>
                                      </p:to>
                                    </p:set>
                                    <p:anim calcmode="lin" valueType="num">
                                      <p:cBhvr>
                                        <p:cTn dur="1000" fill="hold" id="583"/>
                                        <p:tgtEl>
                                          <p:spTgt spid="104"/>
                                        </p:tgtEl>
                                        <p:attrNameLst>
                                          <p:attrName>ppt_w</p:attrName>
                                        </p:attrNameLst>
                                      </p:cBhvr>
                                      <p:tavLst>
                                        <p:tav tm="0">
                                          <p:val>
                                            <p:fltVal val="0"/>
                                          </p:val>
                                        </p:tav>
                                        <p:tav tm="100000">
                                          <p:val>
                                            <p:strVal val="#ppt_w"/>
                                          </p:val>
                                        </p:tav>
                                      </p:tavLst>
                                    </p:anim>
                                    <p:anim calcmode="lin" valueType="num">
                                      <p:cBhvr>
                                        <p:cTn dur="1000" fill="hold" id="584"/>
                                        <p:tgtEl>
                                          <p:spTgt spid="104"/>
                                        </p:tgtEl>
                                        <p:attrNameLst>
                                          <p:attrName>ppt_h</p:attrName>
                                        </p:attrNameLst>
                                      </p:cBhvr>
                                      <p:tavLst>
                                        <p:tav tm="0">
                                          <p:val>
                                            <p:fltVal val="0"/>
                                          </p:val>
                                        </p:tav>
                                        <p:tav tm="100000">
                                          <p:val>
                                            <p:strVal val="#ppt_h"/>
                                          </p:val>
                                        </p:tav>
                                      </p:tavLst>
                                    </p:anim>
                                    <p:anim calcmode="lin" valueType="num">
                                      <p:cBhvr>
                                        <p:cTn dur="1000" fill="hold" id="585"/>
                                        <p:tgtEl>
                                          <p:spTgt spid="104"/>
                                        </p:tgtEl>
                                        <p:attrNameLst>
                                          <p:attrName>style.rotation</p:attrName>
                                        </p:attrNameLst>
                                      </p:cBhvr>
                                      <p:tavLst>
                                        <p:tav tm="0">
                                          <p:val>
                                            <p:fltVal val="90"/>
                                          </p:val>
                                        </p:tav>
                                        <p:tav tm="100000">
                                          <p:val>
                                            <p:fltVal val="0"/>
                                          </p:val>
                                        </p:tav>
                                      </p:tavLst>
                                    </p:anim>
                                    <p:animEffect filter="fade" transition="in">
                                      <p:cBhvr>
                                        <p:cTn dur="1000" id="586"/>
                                        <p:tgtEl>
                                          <p:spTgt spid="104"/>
                                        </p:tgtEl>
                                      </p:cBhvr>
                                    </p:animEffect>
                                  </p:childTnLst>
                                </p:cTn>
                              </p:par>
                              <p:par>
                                <p:cTn fill="hold" grpId="0" id="587" nodeType="withEffect" presetClass="entr" presetID="31" presetSubtype="0">
                                  <p:stCondLst>
                                    <p:cond delay="500"/>
                                  </p:stCondLst>
                                  <p:childTnLst>
                                    <p:set>
                                      <p:cBhvr>
                                        <p:cTn dur="1" fill="hold" id="588">
                                          <p:stCondLst>
                                            <p:cond delay="0"/>
                                          </p:stCondLst>
                                        </p:cTn>
                                        <p:tgtEl>
                                          <p:spTgt spid="105"/>
                                        </p:tgtEl>
                                        <p:attrNameLst>
                                          <p:attrName>style.visibility</p:attrName>
                                        </p:attrNameLst>
                                      </p:cBhvr>
                                      <p:to>
                                        <p:strVal val="visible"/>
                                      </p:to>
                                    </p:set>
                                    <p:anim calcmode="lin" valueType="num">
                                      <p:cBhvr>
                                        <p:cTn dur="1000" fill="hold" id="589"/>
                                        <p:tgtEl>
                                          <p:spTgt spid="105"/>
                                        </p:tgtEl>
                                        <p:attrNameLst>
                                          <p:attrName>ppt_w</p:attrName>
                                        </p:attrNameLst>
                                      </p:cBhvr>
                                      <p:tavLst>
                                        <p:tav tm="0">
                                          <p:val>
                                            <p:fltVal val="0"/>
                                          </p:val>
                                        </p:tav>
                                        <p:tav tm="100000">
                                          <p:val>
                                            <p:strVal val="#ppt_w"/>
                                          </p:val>
                                        </p:tav>
                                      </p:tavLst>
                                    </p:anim>
                                    <p:anim calcmode="lin" valueType="num">
                                      <p:cBhvr>
                                        <p:cTn dur="1000" fill="hold" id="590"/>
                                        <p:tgtEl>
                                          <p:spTgt spid="105"/>
                                        </p:tgtEl>
                                        <p:attrNameLst>
                                          <p:attrName>ppt_h</p:attrName>
                                        </p:attrNameLst>
                                      </p:cBhvr>
                                      <p:tavLst>
                                        <p:tav tm="0">
                                          <p:val>
                                            <p:fltVal val="0"/>
                                          </p:val>
                                        </p:tav>
                                        <p:tav tm="100000">
                                          <p:val>
                                            <p:strVal val="#ppt_h"/>
                                          </p:val>
                                        </p:tav>
                                      </p:tavLst>
                                    </p:anim>
                                    <p:anim calcmode="lin" valueType="num">
                                      <p:cBhvr>
                                        <p:cTn dur="1000" fill="hold" id="591"/>
                                        <p:tgtEl>
                                          <p:spTgt spid="105"/>
                                        </p:tgtEl>
                                        <p:attrNameLst>
                                          <p:attrName>style.rotation</p:attrName>
                                        </p:attrNameLst>
                                      </p:cBhvr>
                                      <p:tavLst>
                                        <p:tav tm="0">
                                          <p:val>
                                            <p:fltVal val="90"/>
                                          </p:val>
                                        </p:tav>
                                        <p:tav tm="100000">
                                          <p:val>
                                            <p:fltVal val="0"/>
                                          </p:val>
                                        </p:tav>
                                      </p:tavLst>
                                    </p:anim>
                                    <p:animEffect filter="fade" transition="in">
                                      <p:cBhvr>
                                        <p:cTn dur="1000" id="592"/>
                                        <p:tgtEl>
                                          <p:spTgt spid="105"/>
                                        </p:tgtEl>
                                      </p:cBhvr>
                                    </p:animEffect>
                                  </p:childTnLst>
                                </p:cTn>
                              </p:par>
                              <p:par>
                                <p:cTn fill="hold" grpId="0" id="593" nodeType="withEffect" presetClass="entr" presetID="31" presetSubtype="0">
                                  <p:stCondLst>
                                    <p:cond delay="500"/>
                                  </p:stCondLst>
                                  <p:childTnLst>
                                    <p:set>
                                      <p:cBhvr>
                                        <p:cTn dur="1" fill="hold" id="594">
                                          <p:stCondLst>
                                            <p:cond delay="0"/>
                                          </p:stCondLst>
                                        </p:cTn>
                                        <p:tgtEl>
                                          <p:spTgt spid="106"/>
                                        </p:tgtEl>
                                        <p:attrNameLst>
                                          <p:attrName>style.visibility</p:attrName>
                                        </p:attrNameLst>
                                      </p:cBhvr>
                                      <p:to>
                                        <p:strVal val="visible"/>
                                      </p:to>
                                    </p:set>
                                    <p:anim calcmode="lin" valueType="num">
                                      <p:cBhvr>
                                        <p:cTn dur="1000" fill="hold" id="595"/>
                                        <p:tgtEl>
                                          <p:spTgt spid="106"/>
                                        </p:tgtEl>
                                        <p:attrNameLst>
                                          <p:attrName>ppt_w</p:attrName>
                                        </p:attrNameLst>
                                      </p:cBhvr>
                                      <p:tavLst>
                                        <p:tav tm="0">
                                          <p:val>
                                            <p:fltVal val="0"/>
                                          </p:val>
                                        </p:tav>
                                        <p:tav tm="100000">
                                          <p:val>
                                            <p:strVal val="#ppt_w"/>
                                          </p:val>
                                        </p:tav>
                                      </p:tavLst>
                                    </p:anim>
                                    <p:anim calcmode="lin" valueType="num">
                                      <p:cBhvr>
                                        <p:cTn dur="1000" fill="hold" id="596"/>
                                        <p:tgtEl>
                                          <p:spTgt spid="106"/>
                                        </p:tgtEl>
                                        <p:attrNameLst>
                                          <p:attrName>ppt_h</p:attrName>
                                        </p:attrNameLst>
                                      </p:cBhvr>
                                      <p:tavLst>
                                        <p:tav tm="0">
                                          <p:val>
                                            <p:fltVal val="0"/>
                                          </p:val>
                                        </p:tav>
                                        <p:tav tm="100000">
                                          <p:val>
                                            <p:strVal val="#ppt_h"/>
                                          </p:val>
                                        </p:tav>
                                      </p:tavLst>
                                    </p:anim>
                                    <p:anim calcmode="lin" valueType="num">
                                      <p:cBhvr>
                                        <p:cTn dur="1000" fill="hold" id="597"/>
                                        <p:tgtEl>
                                          <p:spTgt spid="106"/>
                                        </p:tgtEl>
                                        <p:attrNameLst>
                                          <p:attrName>style.rotation</p:attrName>
                                        </p:attrNameLst>
                                      </p:cBhvr>
                                      <p:tavLst>
                                        <p:tav tm="0">
                                          <p:val>
                                            <p:fltVal val="90"/>
                                          </p:val>
                                        </p:tav>
                                        <p:tav tm="100000">
                                          <p:val>
                                            <p:fltVal val="0"/>
                                          </p:val>
                                        </p:tav>
                                      </p:tavLst>
                                    </p:anim>
                                    <p:animEffect filter="fade" transition="in">
                                      <p:cBhvr>
                                        <p:cTn dur="1000" id="598"/>
                                        <p:tgtEl>
                                          <p:spTgt spid="106"/>
                                        </p:tgtEl>
                                      </p:cBhvr>
                                    </p:animEffect>
                                  </p:childTnLst>
                                </p:cTn>
                              </p:par>
                              <p:par>
                                <p:cTn fill="hold" grpId="0" id="599" nodeType="withEffect" presetClass="entr" presetID="31" presetSubtype="0">
                                  <p:stCondLst>
                                    <p:cond delay="500"/>
                                  </p:stCondLst>
                                  <p:childTnLst>
                                    <p:set>
                                      <p:cBhvr>
                                        <p:cTn dur="1" fill="hold" id="600">
                                          <p:stCondLst>
                                            <p:cond delay="0"/>
                                          </p:stCondLst>
                                        </p:cTn>
                                        <p:tgtEl>
                                          <p:spTgt spid="107"/>
                                        </p:tgtEl>
                                        <p:attrNameLst>
                                          <p:attrName>style.visibility</p:attrName>
                                        </p:attrNameLst>
                                      </p:cBhvr>
                                      <p:to>
                                        <p:strVal val="visible"/>
                                      </p:to>
                                    </p:set>
                                    <p:anim calcmode="lin" valueType="num">
                                      <p:cBhvr>
                                        <p:cTn dur="1000" fill="hold" id="601"/>
                                        <p:tgtEl>
                                          <p:spTgt spid="107"/>
                                        </p:tgtEl>
                                        <p:attrNameLst>
                                          <p:attrName>ppt_w</p:attrName>
                                        </p:attrNameLst>
                                      </p:cBhvr>
                                      <p:tavLst>
                                        <p:tav tm="0">
                                          <p:val>
                                            <p:fltVal val="0"/>
                                          </p:val>
                                        </p:tav>
                                        <p:tav tm="100000">
                                          <p:val>
                                            <p:strVal val="#ppt_w"/>
                                          </p:val>
                                        </p:tav>
                                      </p:tavLst>
                                    </p:anim>
                                    <p:anim calcmode="lin" valueType="num">
                                      <p:cBhvr>
                                        <p:cTn dur="1000" fill="hold" id="602"/>
                                        <p:tgtEl>
                                          <p:spTgt spid="107"/>
                                        </p:tgtEl>
                                        <p:attrNameLst>
                                          <p:attrName>ppt_h</p:attrName>
                                        </p:attrNameLst>
                                      </p:cBhvr>
                                      <p:tavLst>
                                        <p:tav tm="0">
                                          <p:val>
                                            <p:fltVal val="0"/>
                                          </p:val>
                                        </p:tav>
                                        <p:tav tm="100000">
                                          <p:val>
                                            <p:strVal val="#ppt_h"/>
                                          </p:val>
                                        </p:tav>
                                      </p:tavLst>
                                    </p:anim>
                                    <p:anim calcmode="lin" valueType="num">
                                      <p:cBhvr>
                                        <p:cTn dur="1000" fill="hold" id="603"/>
                                        <p:tgtEl>
                                          <p:spTgt spid="107"/>
                                        </p:tgtEl>
                                        <p:attrNameLst>
                                          <p:attrName>style.rotation</p:attrName>
                                        </p:attrNameLst>
                                      </p:cBhvr>
                                      <p:tavLst>
                                        <p:tav tm="0">
                                          <p:val>
                                            <p:fltVal val="90"/>
                                          </p:val>
                                        </p:tav>
                                        <p:tav tm="100000">
                                          <p:val>
                                            <p:fltVal val="0"/>
                                          </p:val>
                                        </p:tav>
                                      </p:tavLst>
                                    </p:anim>
                                    <p:animEffect filter="fade" transition="in">
                                      <p:cBhvr>
                                        <p:cTn dur="1000" id="604"/>
                                        <p:tgtEl>
                                          <p:spTgt spid="107"/>
                                        </p:tgtEl>
                                      </p:cBhvr>
                                    </p:animEffect>
                                  </p:childTnLst>
                                </p:cTn>
                              </p:par>
                              <p:par>
                                <p:cTn fill="hold" grpId="0" id="605" nodeType="withEffect" presetClass="entr" presetID="31" presetSubtype="0">
                                  <p:stCondLst>
                                    <p:cond delay="500"/>
                                  </p:stCondLst>
                                  <p:childTnLst>
                                    <p:set>
                                      <p:cBhvr>
                                        <p:cTn dur="1" fill="hold" id="606">
                                          <p:stCondLst>
                                            <p:cond delay="0"/>
                                          </p:stCondLst>
                                        </p:cTn>
                                        <p:tgtEl>
                                          <p:spTgt spid="108"/>
                                        </p:tgtEl>
                                        <p:attrNameLst>
                                          <p:attrName>style.visibility</p:attrName>
                                        </p:attrNameLst>
                                      </p:cBhvr>
                                      <p:to>
                                        <p:strVal val="visible"/>
                                      </p:to>
                                    </p:set>
                                    <p:anim calcmode="lin" valueType="num">
                                      <p:cBhvr>
                                        <p:cTn dur="1000" fill="hold" id="607"/>
                                        <p:tgtEl>
                                          <p:spTgt spid="108"/>
                                        </p:tgtEl>
                                        <p:attrNameLst>
                                          <p:attrName>ppt_w</p:attrName>
                                        </p:attrNameLst>
                                      </p:cBhvr>
                                      <p:tavLst>
                                        <p:tav tm="0">
                                          <p:val>
                                            <p:fltVal val="0"/>
                                          </p:val>
                                        </p:tav>
                                        <p:tav tm="100000">
                                          <p:val>
                                            <p:strVal val="#ppt_w"/>
                                          </p:val>
                                        </p:tav>
                                      </p:tavLst>
                                    </p:anim>
                                    <p:anim calcmode="lin" valueType="num">
                                      <p:cBhvr>
                                        <p:cTn dur="1000" fill="hold" id="608"/>
                                        <p:tgtEl>
                                          <p:spTgt spid="108"/>
                                        </p:tgtEl>
                                        <p:attrNameLst>
                                          <p:attrName>ppt_h</p:attrName>
                                        </p:attrNameLst>
                                      </p:cBhvr>
                                      <p:tavLst>
                                        <p:tav tm="0">
                                          <p:val>
                                            <p:fltVal val="0"/>
                                          </p:val>
                                        </p:tav>
                                        <p:tav tm="100000">
                                          <p:val>
                                            <p:strVal val="#ppt_h"/>
                                          </p:val>
                                        </p:tav>
                                      </p:tavLst>
                                    </p:anim>
                                    <p:anim calcmode="lin" valueType="num">
                                      <p:cBhvr>
                                        <p:cTn dur="1000" fill="hold" id="609"/>
                                        <p:tgtEl>
                                          <p:spTgt spid="108"/>
                                        </p:tgtEl>
                                        <p:attrNameLst>
                                          <p:attrName>style.rotation</p:attrName>
                                        </p:attrNameLst>
                                      </p:cBhvr>
                                      <p:tavLst>
                                        <p:tav tm="0">
                                          <p:val>
                                            <p:fltVal val="90"/>
                                          </p:val>
                                        </p:tav>
                                        <p:tav tm="100000">
                                          <p:val>
                                            <p:fltVal val="0"/>
                                          </p:val>
                                        </p:tav>
                                      </p:tavLst>
                                    </p:anim>
                                    <p:animEffect filter="fade" transition="in">
                                      <p:cBhvr>
                                        <p:cTn dur="1000" id="610"/>
                                        <p:tgtEl>
                                          <p:spTgt spid="108"/>
                                        </p:tgtEl>
                                      </p:cBhvr>
                                    </p:animEffect>
                                  </p:childTnLst>
                                </p:cTn>
                              </p:par>
                              <p:par>
                                <p:cTn fill="hold" grpId="0" id="611" nodeType="withEffect" presetClass="entr" presetID="31" presetSubtype="0">
                                  <p:stCondLst>
                                    <p:cond delay="500"/>
                                  </p:stCondLst>
                                  <p:childTnLst>
                                    <p:set>
                                      <p:cBhvr>
                                        <p:cTn dur="1" fill="hold" id="612">
                                          <p:stCondLst>
                                            <p:cond delay="0"/>
                                          </p:stCondLst>
                                        </p:cTn>
                                        <p:tgtEl>
                                          <p:spTgt spid="109"/>
                                        </p:tgtEl>
                                        <p:attrNameLst>
                                          <p:attrName>style.visibility</p:attrName>
                                        </p:attrNameLst>
                                      </p:cBhvr>
                                      <p:to>
                                        <p:strVal val="visible"/>
                                      </p:to>
                                    </p:set>
                                    <p:anim calcmode="lin" valueType="num">
                                      <p:cBhvr>
                                        <p:cTn dur="1000" fill="hold" id="613"/>
                                        <p:tgtEl>
                                          <p:spTgt spid="109"/>
                                        </p:tgtEl>
                                        <p:attrNameLst>
                                          <p:attrName>ppt_w</p:attrName>
                                        </p:attrNameLst>
                                      </p:cBhvr>
                                      <p:tavLst>
                                        <p:tav tm="0">
                                          <p:val>
                                            <p:fltVal val="0"/>
                                          </p:val>
                                        </p:tav>
                                        <p:tav tm="100000">
                                          <p:val>
                                            <p:strVal val="#ppt_w"/>
                                          </p:val>
                                        </p:tav>
                                      </p:tavLst>
                                    </p:anim>
                                    <p:anim calcmode="lin" valueType="num">
                                      <p:cBhvr>
                                        <p:cTn dur="1000" fill="hold" id="614"/>
                                        <p:tgtEl>
                                          <p:spTgt spid="109"/>
                                        </p:tgtEl>
                                        <p:attrNameLst>
                                          <p:attrName>ppt_h</p:attrName>
                                        </p:attrNameLst>
                                      </p:cBhvr>
                                      <p:tavLst>
                                        <p:tav tm="0">
                                          <p:val>
                                            <p:fltVal val="0"/>
                                          </p:val>
                                        </p:tav>
                                        <p:tav tm="100000">
                                          <p:val>
                                            <p:strVal val="#ppt_h"/>
                                          </p:val>
                                        </p:tav>
                                      </p:tavLst>
                                    </p:anim>
                                    <p:anim calcmode="lin" valueType="num">
                                      <p:cBhvr>
                                        <p:cTn dur="1000" fill="hold" id="615"/>
                                        <p:tgtEl>
                                          <p:spTgt spid="109"/>
                                        </p:tgtEl>
                                        <p:attrNameLst>
                                          <p:attrName>style.rotation</p:attrName>
                                        </p:attrNameLst>
                                      </p:cBhvr>
                                      <p:tavLst>
                                        <p:tav tm="0">
                                          <p:val>
                                            <p:fltVal val="90"/>
                                          </p:val>
                                        </p:tav>
                                        <p:tav tm="100000">
                                          <p:val>
                                            <p:fltVal val="0"/>
                                          </p:val>
                                        </p:tav>
                                      </p:tavLst>
                                    </p:anim>
                                    <p:animEffect filter="fade" transition="in">
                                      <p:cBhvr>
                                        <p:cTn dur="1000" id="616"/>
                                        <p:tgtEl>
                                          <p:spTgt spid="109"/>
                                        </p:tgtEl>
                                      </p:cBhvr>
                                    </p:animEffect>
                                  </p:childTnLst>
                                </p:cTn>
                              </p:par>
                              <p:par>
                                <p:cTn fill="hold" grpId="0" id="617" nodeType="withEffect" presetClass="entr" presetID="31" presetSubtype="0">
                                  <p:stCondLst>
                                    <p:cond delay="500"/>
                                  </p:stCondLst>
                                  <p:childTnLst>
                                    <p:set>
                                      <p:cBhvr>
                                        <p:cTn dur="1" fill="hold" id="618">
                                          <p:stCondLst>
                                            <p:cond delay="0"/>
                                          </p:stCondLst>
                                        </p:cTn>
                                        <p:tgtEl>
                                          <p:spTgt spid="110"/>
                                        </p:tgtEl>
                                        <p:attrNameLst>
                                          <p:attrName>style.visibility</p:attrName>
                                        </p:attrNameLst>
                                      </p:cBhvr>
                                      <p:to>
                                        <p:strVal val="visible"/>
                                      </p:to>
                                    </p:set>
                                    <p:anim calcmode="lin" valueType="num">
                                      <p:cBhvr>
                                        <p:cTn dur="1000" fill="hold" id="619"/>
                                        <p:tgtEl>
                                          <p:spTgt spid="110"/>
                                        </p:tgtEl>
                                        <p:attrNameLst>
                                          <p:attrName>ppt_w</p:attrName>
                                        </p:attrNameLst>
                                      </p:cBhvr>
                                      <p:tavLst>
                                        <p:tav tm="0">
                                          <p:val>
                                            <p:fltVal val="0"/>
                                          </p:val>
                                        </p:tav>
                                        <p:tav tm="100000">
                                          <p:val>
                                            <p:strVal val="#ppt_w"/>
                                          </p:val>
                                        </p:tav>
                                      </p:tavLst>
                                    </p:anim>
                                    <p:anim calcmode="lin" valueType="num">
                                      <p:cBhvr>
                                        <p:cTn dur="1000" fill="hold" id="620"/>
                                        <p:tgtEl>
                                          <p:spTgt spid="110"/>
                                        </p:tgtEl>
                                        <p:attrNameLst>
                                          <p:attrName>ppt_h</p:attrName>
                                        </p:attrNameLst>
                                      </p:cBhvr>
                                      <p:tavLst>
                                        <p:tav tm="0">
                                          <p:val>
                                            <p:fltVal val="0"/>
                                          </p:val>
                                        </p:tav>
                                        <p:tav tm="100000">
                                          <p:val>
                                            <p:strVal val="#ppt_h"/>
                                          </p:val>
                                        </p:tav>
                                      </p:tavLst>
                                    </p:anim>
                                    <p:anim calcmode="lin" valueType="num">
                                      <p:cBhvr>
                                        <p:cTn dur="1000" fill="hold" id="621"/>
                                        <p:tgtEl>
                                          <p:spTgt spid="110"/>
                                        </p:tgtEl>
                                        <p:attrNameLst>
                                          <p:attrName>style.rotation</p:attrName>
                                        </p:attrNameLst>
                                      </p:cBhvr>
                                      <p:tavLst>
                                        <p:tav tm="0">
                                          <p:val>
                                            <p:fltVal val="90"/>
                                          </p:val>
                                        </p:tav>
                                        <p:tav tm="100000">
                                          <p:val>
                                            <p:fltVal val="0"/>
                                          </p:val>
                                        </p:tav>
                                      </p:tavLst>
                                    </p:anim>
                                    <p:animEffect filter="fade" transition="in">
                                      <p:cBhvr>
                                        <p:cTn dur="1000" id="622"/>
                                        <p:tgtEl>
                                          <p:spTgt spid="110"/>
                                        </p:tgtEl>
                                      </p:cBhvr>
                                    </p:animEffect>
                                  </p:childTnLst>
                                </p:cTn>
                              </p:par>
                              <p:par>
                                <p:cTn fill="hold" grpId="0" id="623" nodeType="withEffect" presetClass="entr" presetID="31" presetSubtype="0">
                                  <p:stCondLst>
                                    <p:cond delay="500"/>
                                  </p:stCondLst>
                                  <p:childTnLst>
                                    <p:set>
                                      <p:cBhvr>
                                        <p:cTn dur="1" fill="hold" id="624">
                                          <p:stCondLst>
                                            <p:cond delay="0"/>
                                          </p:stCondLst>
                                        </p:cTn>
                                        <p:tgtEl>
                                          <p:spTgt spid="111"/>
                                        </p:tgtEl>
                                        <p:attrNameLst>
                                          <p:attrName>style.visibility</p:attrName>
                                        </p:attrNameLst>
                                      </p:cBhvr>
                                      <p:to>
                                        <p:strVal val="visible"/>
                                      </p:to>
                                    </p:set>
                                    <p:anim calcmode="lin" valueType="num">
                                      <p:cBhvr>
                                        <p:cTn dur="1000" fill="hold" id="625"/>
                                        <p:tgtEl>
                                          <p:spTgt spid="111"/>
                                        </p:tgtEl>
                                        <p:attrNameLst>
                                          <p:attrName>ppt_w</p:attrName>
                                        </p:attrNameLst>
                                      </p:cBhvr>
                                      <p:tavLst>
                                        <p:tav tm="0">
                                          <p:val>
                                            <p:fltVal val="0"/>
                                          </p:val>
                                        </p:tav>
                                        <p:tav tm="100000">
                                          <p:val>
                                            <p:strVal val="#ppt_w"/>
                                          </p:val>
                                        </p:tav>
                                      </p:tavLst>
                                    </p:anim>
                                    <p:anim calcmode="lin" valueType="num">
                                      <p:cBhvr>
                                        <p:cTn dur="1000" fill="hold" id="626"/>
                                        <p:tgtEl>
                                          <p:spTgt spid="111"/>
                                        </p:tgtEl>
                                        <p:attrNameLst>
                                          <p:attrName>ppt_h</p:attrName>
                                        </p:attrNameLst>
                                      </p:cBhvr>
                                      <p:tavLst>
                                        <p:tav tm="0">
                                          <p:val>
                                            <p:fltVal val="0"/>
                                          </p:val>
                                        </p:tav>
                                        <p:tav tm="100000">
                                          <p:val>
                                            <p:strVal val="#ppt_h"/>
                                          </p:val>
                                        </p:tav>
                                      </p:tavLst>
                                    </p:anim>
                                    <p:anim calcmode="lin" valueType="num">
                                      <p:cBhvr>
                                        <p:cTn dur="1000" fill="hold" id="627"/>
                                        <p:tgtEl>
                                          <p:spTgt spid="111"/>
                                        </p:tgtEl>
                                        <p:attrNameLst>
                                          <p:attrName>style.rotation</p:attrName>
                                        </p:attrNameLst>
                                      </p:cBhvr>
                                      <p:tavLst>
                                        <p:tav tm="0">
                                          <p:val>
                                            <p:fltVal val="90"/>
                                          </p:val>
                                        </p:tav>
                                        <p:tav tm="100000">
                                          <p:val>
                                            <p:fltVal val="0"/>
                                          </p:val>
                                        </p:tav>
                                      </p:tavLst>
                                    </p:anim>
                                    <p:animEffect filter="fade" transition="in">
                                      <p:cBhvr>
                                        <p:cTn dur="1000" id="628"/>
                                        <p:tgtEl>
                                          <p:spTgt spid="111"/>
                                        </p:tgtEl>
                                      </p:cBhvr>
                                    </p:animEffect>
                                  </p:childTnLst>
                                </p:cTn>
                              </p:par>
                              <p:par>
                                <p:cTn fill="hold" grpId="0" id="629" nodeType="withEffect" presetClass="entr" presetID="31" presetSubtype="0">
                                  <p:stCondLst>
                                    <p:cond delay="500"/>
                                  </p:stCondLst>
                                  <p:childTnLst>
                                    <p:set>
                                      <p:cBhvr>
                                        <p:cTn dur="1" fill="hold" id="630">
                                          <p:stCondLst>
                                            <p:cond delay="0"/>
                                          </p:stCondLst>
                                        </p:cTn>
                                        <p:tgtEl>
                                          <p:spTgt spid="112"/>
                                        </p:tgtEl>
                                        <p:attrNameLst>
                                          <p:attrName>style.visibility</p:attrName>
                                        </p:attrNameLst>
                                      </p:cBhvr>
                                      <p:to>
                                        <p:strVal val="visible"/>
                                      </p:to>
                                    </p:set>
                                    <p:anim calcmode="lin" valueType="num">
                                      <p:cBhvr>
                                        <p:cTn dur="1000" fill="hold" id="631"/>
                                        <p:tgtEl>
                                          <p:spTgt spid="112"/>
                                        </p:tgtEl>
                                        <p:attrNameLst>
                                          <p:attrName>ppt_w</p:attrName>
                                        </p:attrNameLst>
                                      </p:cBhvr>
                                      <p:tavLst>
                                        <p:tav tm="0">
                                          <p:val>
                                            <p:fltVal val="0"/>
                                          </p:val>
                                        </p:tav>
                                        <p:tav tm="100000">
                                          <p:val>
                                            <p:strVal val="#ppt_w"/>
                                          </p:val>
                                        </p:tav>
                                      </p:tavLst>
                                    </p:anim>
                                    <p:anim calcmode="lin" valueType="num">
                                      <p:cBhvr>
                                        <p:cTn dur="1000" fill="hold" id="632"/>
                                        <p:tgtEl>
                                          <p:spTgt spid="112"/>
                                        </p:tgtEl>
                                        <p:attrNameLst>
                                          <p:attrName>ppt_h</p:attrName>
                                        </p:attrNameLst>
                                      </p:cBhvr>
                                      <p:tavLst>
                                        <p:tav tm="0">
                                          <p:val>
                                            <p:fltVal val="0"/>
                                          </p:val>
                                        </p:tav>
                                        <p:tav tm="100000">
                                          <p:val>
                                            <p:strVal val="#ppt_h"/>
                                          </p:val>
                                        </p:tav>
                                      </p:tavLst>
                                    </p:anim>
                                    <p:anim calcmode="lin" valueType="num">
                                      <p:cBhvr>
                                        <p:cTn dur="1000" fill="hold" id="633"/>
                                        <p:tgtEl>
                                          <p:spTgt spid="112"/>
                                        </p:tgtEl>
                                        <p:attrNameLst>
                                          <p:attrName>style.rotation</p:attrName>
                                        </p:attrNameLst>
                                      </p:cBhvr>
                                      <p:tavLst>
                                        <p:tav tm="0">
                                          <p:val>
                                            <p:fltVal val="90"/>
                                          </p:val>
                                        </p:tav>
                                        <p:tav tm="100000">
                                          <p:val>
                                            <p:fltVal val="0"/>
                                          </p:val>
                                        </p:tav>
                                      </p:tavLst>
                                    </p:anim>
                                    <p:animEffect filter="fade" transition="in">
                                      <p:cBhvr>
                                        <p:cTn dur="1000" id="634"/>
                                        <p:tgtEl>
                                          <p:spTgt spid="112"/>
                                        </p:tgtEl>
                                      </p:cBhvr>
                                    </p:animEffect>
                                  </p:childTnLst>
                                </p:cTn>
                              </p:par>
                              <p:par>
                                <p:cTn fill="hold" grpId="0" id="635" nodeType="withEffect" presetClass="entr" presetID="31" presetSubtype="0">
                                  <p:stCondLst>
                                    <p:cond delay="500"/>
                                  </p:stCondLst>
                                  <p:childTnLst>
                                    <p:set>
                                      <p:cBhvr>
                                        <p:cTn dur="1" fill="hold" id="636">
                                          <p:stCondLst>
                                            <p:cond delay="0"/>
                                          </p:stCondLst>
                                        </p:cTn>
                                        <p:tgtEl>
                                          <p:spTgt spid="113"/>
                                        </p:tgtEl>
                                        <p:attrNameLst>
                                          <p:attrName>style.visibility</p:attrName>
                                        </p:attrNameLst>
                                      </p:cBhvr>
                                      <p:to>
                                        <p:strVal val="visible"/>
                                      </p:to>
                                    </p:set>
                                    <p:anim calcmode="lin" valueType="num">
                                      <p:cBhvr>
                                        <p:cTn dur="1000" fill="hold" id="637"/>
                                        <p:tgtEl>
                                          <p:spTgt spid="113"/>
                                        </p:tgtEl>
                                        <p:attrNameLst>
                                          <p:attrName>ppt_w</p:attrName>
                                        </p:attrNameLst>
                                      </p:cBhvr>
                                      <p:tavLst>
                                        <p:tav tm="0">
                                          <p:val>
                                            <p:fltVal val="0"/>
                                          </p:val>
                                        </p:tav>
                                        <p:tav tm="100000">
                                          <p:val>
                                            <p:strVal val="#ppt_w"/>
                                          </p:val>
                                        </p:tav>
                                      </p:tavLst>
                                    </p:anim>
                                    <p:anim calcmode="lin" valueType="num">
                                      <p:cBhvr>
                                        <p:cTn dur="1000" fill="hold" id="638"/>
                                        <p:tgtEl>
                                          <p:spTgt spid="113"/>
                                        </p:tgtEl>
                                        <p:attrNameLst>
                                          <p:attrName>ppt_h</p:attrName>
                                        </p:attrNameLst>
                                      </p:cBhvr>
                                      <p:tavLst>
                                        <p:tav tm="0">
                                          <p:val>
                                            <p:fltVal val="0"/>
                                          </p:val>
                                        </p:tav>
                                        <p:tav tm="100000">
                                          <p:val>
                                            <p:strVal val="#ppt_h"/>
                                          </p:val>
                                        </p:tav>
                                      </p:tavLst>
                                    </p:anim>
                                    <p:anim calcmode="lin" valueType="num">
                                      <p:cBhvr>
                                        <p:cTn dur="1000" fill="hold" id="639"/>
                                        <p:tgtEl>
                                          <p:spTgt spid="113"/>
                                        </p:tgtEl>
                                        <p:attrNameLst>
                                          <p:attrName>style.rotation</p:attrName>
                                        </p:attrNameLst>
                                      </p:cBhvr>
                                      <p:tavLst>
                                        <p:tav tm="0">
                                          <p:val>
                                            <p:fltVal val="90"/>
                                          </p:val>
                                        </p:tav>
                                        <p:tav tm="100000">
                                          <p:val>
                                            <p:fltVal val="0"/>
                                          </p:val>
                                        </p:tav>
                                      </p:tavLst>
                                    </p:anim>
                                    <p:animEffect filter="fade" transition="in">
                                      <p:cBhvr>
                                        <p:cTn dur="1000" id="640"/>
                                        <p:tgtEl>
                                          <p:spTgt spid="113"/>
                                        </p:tgtEl>
                                      </p:cBhvr>
                                    </p:animEffect>
                                  </p:childTnLst>
                                </p:cTn>
                              </p:par>
                              <p:par>
                                <p:cTn fill="hold" id="641" nodeType="withEffect" presetClass="entr" presetID="31" presetSubtype="0">
                                  <p:stCondLst>
                                    <p:cond delay="500"/>
                                  </p:stCondLst>
                                  <p:childTnLst>
                                    <p:set>
                                      <p:cBhvr>
                                        <p:cTn dur="1" fill="hold" id="642">
                                          <p:stCondLst>
                                            <p:cond delay="0"/>
                                          </p:stCondLst>
                                        </p:cTn>
                                        <p:tgtEl>
                                          <p:spTgt spid="114"/>
                                        </p:tgtEl>
                                        <p:attrNameLst>
                                          <p:attrName>style.visibility</p:attrName>
                                        </p:attrNameLst>
                                      </p:cBhvr>
                                      <p:to>
                                        <p:strVal val="visible"/>
                                      </p:to>
                                    </p:set>
                                    <p:anim calcmode="lin" valueType="num">
                                      <p:cBhvr>
                                        <p:cTn dur="1000" fill="hold" id="643"/>
                                        <p:tgtEl>
                                          <p:spTgt spid="114"/>
                                        </p:tgtEl>
                                        <p:attrNameLst>
                                          <p:attrName>ppt_w</p:attrName>
                                        </p:attrNameLst>
                                      </p:cBhvr>
                                      <p:tavLst>
                                        <p:tav tm="0">
                                          <p:val>
                                            <p:fltVal val="0"/>
                                          </p:val>
                                        </p:tav>
                                        <p:tav tm="100000">
                                          <p:val>
                                            <p:strVal val="#ppt_w"/>
                                          </p:val>
                                        </p:tav>
                                      </p:tavLst>
                                    </p:anim>
                                    <p:anim calcmode="lin" valueType="num">
                                      <p:cBhvr>
                                        <p:cTn dur="1000" fill="hold" id="644"/>
                                        <p:tgtEl>
                                          <p:spTgt spid="114"/>
                                        </p:tgtEl>
                                        <p:attrNameLst>
                                          <p:attrName>ppt_h</p:attrName>
                                        </p:attrNameLst>
                                      </p:cBhvr>
                                      <p:tavLst>
                                        <p:tav tm="0">
                                          <p:val>
                                            <p:fltVal val="0"/>
                                          </p:val>
                                        </p:tav>
                                        <p:tav tm="100000">
                                          <p:val>
                                            <p:strVal val="#ppt_h"/>
                                          </p:val>
                                        </p:tav>
                                      </p:tavLst>
                                    </p:anim>
                                    <p:anim calcmode="lin" valueType="num">
                                      <p:cBhvr>
                                        <p:cTn dur="1000" fill="hold" id="645"/>
                                        <p:tgtEl>
                                          <p:spTgt spid="114"/>
                                        </p:tgtEl>
                                        <p:attrNameLst>
                                          <p:attrName>style.rotation</p:attrName>
                                        </p:attrNameLst>
                                      </p:cBhvr>
                                      <p:tavLst>
                                        <p:tav tm="0">
                                          <p:val>
                                            <p:fltVal val="90"/>
                                          </p:val>
                                        </p:tav>
                                        <p:tav tm="100000">
                                          <p:val>
                                            <p:fltVal val="0"/>
                                          </p:val>
                                        </p:tav>
                                      </p:tavLst>
                                    </p:anim>
                                    <p:animEffect filter="fade" transition="in">
                                      <p:cBhvr>
                                        <p:cTn dur="1000" id="646"/>
                                        <p:tgtEl>
                                          <p:spTgt spid="114"/>
                                        </p:tgtEl>
                                      </p:cBhvr>
                                    </p:animEffect>
                                  </p:childTnLst>
                                </p:cTn>
                              </p:par>
                              <p:par>
                                <p:cTn fill="hold" id="647" nodeType="withEffect" presetClass="entr" presetID="31" presetSubtype="0">
                                  <p:stCondLst>
                                    <p:cond delay="500"/>
                                  </p:stCondLst>
                                  <p:childTnLst>
                                    <p:set>
                                      <p:cBhvr>
                                        <p:cTn dur="1" fill="hold" id="648">
                                          <p:stCondLst>
                                            <p:cond delay="0"/>
                                          </p:stCondLst>
                                        </p:cTn>
                                        <p:tgtEl>
                                          <p:spTgt spid="120"/>
                                        </p:tgtEl>
                                        <p:attrNameLst>
                                          <p:attrName>style.visibility</p:attrName>
                                        </p:attrNameLst>
                                      </p:cBhvr>
                                      <p:to>
                                        <p:strVal val="visible"/>
                                      </p:to>
                                    </p:set>
                                    <p:anim calcmode="lin" valueType="num">
                                      <p:cBhvr>
                                        <p:cTn dur="1000" fill="hold" id="649"/>
                                        <p:tgtEl>
                                          <p:spTgt spid="120"/>
                                        </p:tgtEl>
                                        <p:attrNameLst>
                                          <p:attrName>ppt_w</p:attrName>
                                        </p:attrNameLst>
                                      </p:cBhvr>
                                      <p:tavLst>
                                        <p:tav tm="0">
                                          <p:val>
                                            <p:fltVal val="0"/>
                                          </p:val>
                                        </p:tav>
                                        <p:tav tm="100000">
                                          <p:val>
                                            <p:strVal val="#ppt_w"/>
                                          </p:val>
                                        </p:tav>
                                      </p:tavLst>
                                    </p:anim>
                                    <p:anim calcmode="lin" valueType="num">
                                      <p:cBhvr>
                                        <p:cTn dur="1000" fill="hold" id="650"/>
                                        <p:tgtEl>
                                          <p:spTgt spid="120"/>
                                        </p:tgtEl>
                                        <p:attrNameLst>
                                          <p:attrName>ppt_h</p:attrName>
                                        </p:attrNameLst>
                                      </p:cBhvr>
                                      <p:tavLst>
                                        <p:tav tm="0">
                                          <p:val>
                                            <p:fltVal val="0"/>
                                          </p:val>
                                        </p:tav>
                                        <p:tav tm="100000">
                                          <p:val>
                                            <p:strVal val="#ppt_h"/>
                                          </p:val>
                                        </p:tav>
                                      </p:tavLst>
                                    </p:anim>
                                    <p:anim calcmode="lin" valueType="num">
                                      <p:cBhvr>
                                        <p:cTn dur="1000" fill="hold" id="651"/>
                                        <p:tgtEl>
                                          <p:spTgt spid="120"/>
                                        </p:tgtEl>
                                        <p:attrNameLst>
                                          <p:attrName>style.rotation</p:attrName>
                                        </p:attrNameLst>
                                      </p:cBhvr>
                                      <p:tavLst>
                                        <p:tav tm="0">
                                          <p:val>
                                            <p:fltVal val="90"/>
                                          </p:val>
                                        </p:tav>
                                        <p:tav tm="100000">
                                          <p:val>
                                            <p:fltVal val="0"/>
                                          </p:val>
                                        </p:tav>
                                      </p:tavLst>
                                    </p:anim>
                                    <p:animEffect filter="fade" transition="in">
                                      <p:cBhvr>
                                        <p:cTn dur="1000" id="652"/>
                                        <p:tgtEl>
                                          <p:spTgt spid="120"/>
                                        </p:tgtEl>
                                      </p:cBhvr>
                                    </p:animEffect>
                                  </p:childTnLst>
                                </p:cTn>
                              </p:par>
                              <p:par>
                                <p:cTn fill="hold" id="653" nodeType="withEffect" presetClass="entr" presetID="31" presetSubtype="0">
                                  <p:stCondLst>
                                    <p:cond delay="500"/>
                                  </p:stCondLst>
                                  <p:childTnLst>
                                    <p:set>
                                      <p:cBhvr>
                                        <p:cTn dur="1" fill="hold" id="654">
                                          <p:stCondLst>
                                            <p:cond delay="0"/>
                                          </p:stCondLst>
                                        </p:cTn>
                                        <p:tgtEl>
                                          <p:spTgt spid="121"/>
                                        </p:tgtEl>
                                        <p:attrNameLst>
                                          <p:attrName>style.visibility</p:attrName>
                                        </p:attrNameLst>
                                      </p:cBhvr>
                                      <p:to>
                                        <p:strVal val="visible"/>
                                      </p:to>
                                    </p:set>
                                    <p:anim calcmode="lin" valueType="num">
                                      <p:cBhvr>
                                        <p:cTn dur="1000" fill="hold" id="655"/>
                                        <p:tgtEl>
                                          <p:spTgt spid="121"/>
                                        </p:tgtEl>
                                        <p:attrNameLst>
                                          <p:attrName>ppt_w</p:attrName>
                                        </p:attrNameLst>
                                      </p:cBhvr>
                                      <p:tavLst>
                                        <p:tav tm="0">
                                          <p:val>
                                            <p:fltVal val="0"/>
                                          </p:val>
                                        </p:tav>
                                        <p:tav tm="100000">
                                          <p:val>
                                            <p:strVal val="#ppt_w"/>
                                          </p:val>
                                        </p:tav>
                                      </p:tavLst>
                                    </p:anim>
                                    <p:anim calcmode="lin" valueType="num">
                                      <p:cBhvr>
                                        <p:cTn dur="1000" fill="hold" id="656"/>
                                        <p:tgtEl>
                                          <p:spTgt spid="121"/>
                                        </p:tgtEl>
                                        <p:attrNameLst>
                                          <p:attrName>ppt_h</p:attrName>
                                        </p:attrNameLst>
                                      </p:cBhvr>
                                      <p:tavLst>
                                        <p:tav tm="0">
                                          <p:val>
                                            <p:fltVal val="0"/>
                                          </p:val>
                                        </p:tav>
                                        <p:tav tm="100000">
                                          <p:val>
                                            <p:strVal val="#ppt_h"/>
                                          </p:val>
                                        </p:tav>
                                      </p:tavLst>
                                    </p:anim>
                                    <p:anim calcmode="lin" valueType="num">
                                      <p:cBhvr>
                                        <p:cTn dur="1000" fill="hold" id="657"/>
                                        <p:tgtEl>
                                          <p:spTgt spid="121"/>
                                        </p:tgtEl>
                                        <p:attrNameLst>
                                          <p:attrName>style.rotation</p:attrName>
                                        </p:attrNameLst>
                                      </p:cBhvr>
                                      <p:tavLst>
                                        <p:tav tm="0">
                                          <p:val>
                                            <p:fltVal val="90"/>
                                          </p:val>
                                        </p:tav>
                                        <p:tav tm="100000">
                                          <p:val>
                                            <p:fltVal val="0"/>
                                          </p:val>
                                        </p:tav>
                                      </p:tavLst>
                                    </p:anim>
                                    <p:animEffect filter="fade" transition="in">
                                      <p:cBhvr>
                                        <p:cTn dur="1000" id="658"/>
                                        <p:tgtEl>
                                          <p:spTgt spid="121"/>
                                        </p:tgtEl>
                                      </p:cBhvr>
                                    </p:animEffect>
                                  </p:childTnLst>
                                </p:cTn>
                              </p:par>
                              <p:par>
                                <p:cTn fill="hold" grpId="0" id="659" nodeType="withEffect" presetClass="entr" presetID="31" presetSubtype="0">
                                  <p:stCondLst>
                                    <p:cond delay="500"/>
                                  </p:stCondLst>
                                  <p:childTnLst>
                                    <p:set>
                                      <p:cBhvr>
                                        <p:cTn dur="1" fill="hold" id="660">
                                          <p:stCondLst>
                                            <p:cond delay="0"/>
                                          </p:stCondLst>
                                        </p:cTn>
                                        <p:tgtEl>
                                          <p:spTgt spid="122"/>
                                        </p:tgtEl>
                                        <p:attrNameLst>
                                          <p:attrName>style.visibility</p:attrName>
                                        </p:attrNameLst>
                                      </p:cBhvr>
                                      <p:to>
                                        <p:strVal val="visible"/>
                                      </p:to>
                                    </p:set>
                                    <p:anim calcmode="lin" valueType="num">
                                      <p:cBhvr>
                                        <p:cTn dur="1000" fill="hold" id="661"/>
                                        <p:tgtEl>
                                          <p:spTgt spid="122"/>
                                        </p:tgtEl>
                                        <p:attrNameLst>
                                          <p:attrName>ppt_w</p:attrName>
                                        </p:attrNameLst>
                                      </p:cBhvr>
                                      <p:tavLst>
                                        <p:tav tm="0">
                                          <p:val>
                                            <p:fltVal val="0"/>
                                          </p:val>
                                        </p:tav>
                                        <p:tav tm="100000">
                                          <p:val>
                                            <p:strVal val="#ppt_w"/>
                                          </p:val>
                                        </p:tav>
                                      </p:tavLst>
                                    </p:anim>
                                    <p:anim calcmode="lin" valueType="num">
                                      <p:cBhvr>
                                        <p:cTn dur="1000" fill="hold" id="662"/>
                                        <p:tgtEl>
                                          <p:spTgt spid="122"/>
                                        </p:tgtEl>
                                        <p:attrNameLst>
                                          <p:attrName>ppt_h</p:attrName>
                                        </p:attrNameLst>
                                      </p:cBhvr>
                                      <p:tavLst>
                                        <p:tav tm="0">
                                          <p:val>
                                            <p:fltVal val="0"/>
                                          </p:val>
                                        </p:tav>
                                        <p:tav tm="100000">
                                          <p:val>
                                            <p:strVal val="#ppt_h"/>
                                          </p:val>
                                        </p:tav>
                                      </p:tavLst>
                                    </p:anim>
                                    <p:anim calcmode="lin" valueType="num">
                                      <p:cBhvr>
                                        <p:cTn dur="1000" fill="hold" id="663"/>
                                        <p:tgtEl>
                                          <p:spTgt spid="122"/>
                                        </p:tgtEl>
                                        <p:attrNameLst>
                                          <p:attrName>style.rotation</p:attrName>
                                        </p:attrNameLst>
                                      </p:cBhvr>
                                      <p:tavLst>
                                        <p:tav tm="0">
                                          <p:val>
                                            <p:fltVal val="90"/>
                                          </p:val>
                                        </p:tav>
                                        <p:tav tm="100000">
                                          <p:val>
                                            <p:fltVal val="0"/>
                                          </p:val>
                                        </p:tav>
                                      </p:tavLst>
                                    </p:anim>
                                    <p:animEffect filter="fade" transition="in">
                                      <p:cBhvr>
                                        <p:cTn dur="1000" id="664"/>
                                        <p:tgtEl>
                                          <p:spTgt spid="122"/>
                                        </p:tgtEl>
                                      </p:cBhvr>
                                    </p:animEffect>
                                  </p:childTnLst>
                                </p:cTn>
                              </p:par>
                              <p:par>
                                <p:cTn fill="hold" grpId="0" id="665" nodeType="withEffect" presetClass="entr" presetID="31" presetSubtype="0">
                                  <p:stCondLst>
                                    <p:cond delay="500"/>
                                  </p:stCondLst>
                                  <p:childTnLst>
                                    <p:set>
                                      <p:cBhvr>
                                        <p:cTn dur="1" fill="hold" id="666">
                                          <p:stCondLst>
                                            <p:cond delay="0"/>
                                          </p:stCondLst>
                                        </p:cTn>
                                        <p:tgtEl>
                                          <p:spTgt spid="123"/>
                                        </p:tgtEl>
                                        <p:attrNameLst>
                                          <p:attrName>style.visibility</p:attrName>
                                        </p:attrNameLst>
                                      </p:cBhvr>
                                      <p:to>
                                        <p:strVal val="visible"/>
                                      </p:to>
                                    </p:set>
                                    <p:anim calcmode="lin" valueType="num">
                                      <p:cBhvr>
                                        <p:cTn dur="1000" fill="hold" id="667"/>
                                        <p:tgtEl>
                                          <p:spTgt spid="123"/>
                                        </p:tgtEl>
                                        <p:attrNameLst>
                                          <p:attrName>ppt_w</p:attrName>
                                        </p:attrNameLst>
                                      </p:cBhvr>
                                      <p:tavLst>
                                        <p:tav tm="0">
                                          <p:val>
                                            <p:fltVal val="0"/>
                                          </p:val>
                                        </p:tav>
                                        <p:tav tm="100000">
                                          <p:val>
                                            <p:strVal val="#ppt_w"/>
                                          </p:val>
                                        </p:tav>
                                      </p:tavLst>
                                    </p:anim>
                                    <p:anim calcmode="lin" valueType="num">
                                      <p:cBhvr>
                                        <p:cTn dur="1000" fill="hold" id="668"/>
                                        <p:tgtEl>
                                          <p:spTgt spid="123"/>
                                        </p:tgtEl>
                                        <p:attrNameLst>
                                          <p:attrName>ppt_h</p:attrName>
                                        </p:attrNameLst>
                                      </p:cBhvr>
                                      <p:tavLst>
                                        <p:tav tm="0">
                                          <p:val>
                                            <p:fltVal val="0"/>
                                          </p:val>
                                        </p:tav>
                                        <p:tav tm="100000">
                                          <p:val>
                                            <p:strVal val="#ppt_h"/>
                                          </p:val>
                                        </p:tav>
                                      </p:tavLst>
                                    </p:anim>
                                    <p:anim calcmode="lin" valueType="num">
                                      <p:cBhvr>
                                        <p:cTn dur="1000" fill="hold" id="669"/>
                                        <p:tgtEl>
                                          <p:spTgt spid="123"/>
                                        </p:tgtEl>
                                        <p:attrNameLst>
                                          <p:attrName>style.rotation</p:attrName>
                                        </p:attrNameLst>
                                      </p:cBhvr>
                                      <p:tavLst>
                                        <p:tav tm="0">
                                          <p:val>
                                            <p:fltVal val="90"/>
                                          </p:val>
                                        </p:tav>
                                        <p:tav tm="100000">
                                          <p:val>
                                            <p:fltVal val="0"/>
                                          </p:val>
                                        </p:tav>
                                      </p:tavLst>
                                    </p:anim>
                                    <p:animEffect filter="fade" transition="in">
                                      <p:cBhvr>
                                        <p:cTn dur="1000" id="670"/>
                                        <p:tgtEl>
                                          <p:spTgt spid="123"/>
                                        </p:tgtEl>
                                      </p:cBhvr>
                                    </p:animEffect>
                                  </p:childTnLst>
                                </p:cTn>
                              </p:par>
                              <p:par>
                                <p:cTn fill="hold" grpId="0" id="671" nodeType="withEffect" presetClass="entr" presetID="31" presetSubtype="0">
                                  <p:stCondLst>
                                    <p:cond delay="500"/>
                                  </p:stCondLst>
                                  <p:childTnLst>
                                    <p:set>
                                      <p:cBhvr>
                                        <p:cTn dur="1" fill="hold" id="672">
                                          <p:stCondLst>
                                            <p:cond delay="0"/>
                                          </p:stCondLst>
                                        </p:cTn>
                                        <p:tgtEl>
                                          <p:spTgt spid="124"/>
                                        </p:tgtEl>
                                        <p:attrNameLst>
                                          <p:attrName>style.visibility</p:attrName>
                                        </p:attrNameLst>
                                      </p:cBhvr>
                                      <p:to>
                                        <p:strVal val="visible"/>
                                      </p:to>
                                    </p:set>
                                    <p:anim calcmode="lin" valueType="num">
                                      <p:cBhvr>
                                        <p:cTn dur="1000" fill="hold" id="673"/>
                                        <p:tgtEl>
                                          <p:spTgt spid="124"/>
                                        </p:tgtEl>
                                        <p:attrNameLst>
                                          <p:attrName>ppt_w</p:attrName>
                                        </p:attrNameLst>
                                      </p:cBhvr>
                                      <p:tavLst>
                                        <p:tav tm="0">
                                          <p:val>
                                            <p:fltVal val="0"/>
                                          </p:val>
                                        </p:tav>
                                        <p:tav tm="100000">
                                          <p:val>
                                            <p:strVal val="#ppt_w"/>
                                          </p:val>
                                        </p:tav>
                                      </p:tavLst>
                                    </p:anim>
                                    <p:anim calcmode="lin" valueType="num">
                                      <p:cBhvr>
                                        <p:cTn dur="1000" fill="hold" id="674"/>
                                        <p:tgtEl>
                                          <p:spTgt spid="124"/>
                                        </p:tgtEl>
                                        <p:attrNameLst>
                                          <p:attrName>ppt_h</p:attrName>
                                        </p:attrNameLst>
                                      </p:cBhvr>
                                      <p:tavLst>
                                        <p:tav tm="0">
                                          <p:val>
                                            <p:fltVal val="0"/>
                                          </p:val>
                                        </p:tav>
                                        <p:tav tm="100000">
                                          <p:val>
                                            <p:strVal val="#ppt_h"/>
                                          </p:val>
                                        </p:tav>
                                      </p:tavLst>
                                    </p:anim>
                                    <p:anim calcmode="lin" valueType="num">
                                      <p:cBhvr>
                                        <p:cTn dur="1000" fill="hold" id="675"/>
                                        <p:tgtEl>
                                          <p:spTgt spid="124"/>
                                        </p:tgtEl>
                                        <p:attrNameLst>
                                          <p:attrName>style.rotation</p:attrName>
                                        </p:attrNameLst>
                                      </p:cBhvr>
                                      <p:tavLst>
                                        <p:tav tm="0">
                                          <p:val>
                                            <p:fltVal val="90"/>
                                          </p:val>
                                        </p:tav>
                                        <p:tav tm="100000">
                                          <p:val>
                                            <p:fltVal val="0"/>
                                          </p:val>
                                        </p:tav>
                                      </p:tavLst>
                                    </p:anim>
                                    <p:animEffect filter="fade" transition="in">
                                      <p:cBhvr>
                                        <p:cTn dur="1000" id="676"/>
                                        <p:tgtEl>
                                          <p:spTgt spid="124"/>
                                        </p:tgtEl>
                                      </p:cBhvr>
                                    </p:animEffect>
                                  </p:childTnLst>
                                </p:cTn>
                              </p:par>
                              <p:par>
                                <p:cTn fill="hold" id="677" nodeType="withEffect" presetClass="entr" presetID="31" presetSubtype="0">
                                  <p:stCondLst>
                                    <p:cond delay="0"/>
                                  </p:stCondLst>
                                  <p:childTnLst>
                                    <p:set>
                                      <p:cBhvr>
                                        <p:cTn dur="1" fill="hold" id="678">
                                          <p:stCondLst>
                                            <p:cond delay="0"/>
                                          </p:stCondLst>
                                        </p:cTn>
                                        <p:tgtEl>
                                          <p:spTgt spid="126"/>
                                        </p:tgtEl>
                                        <p:attrNameLst>
                                          <p:attrName>style.visibility</p:attrName>
                                        </p:attrNameLst>
                                      </p:cBhvr>
                                      <p:to>
                                        <p:strVal val="visible"/>
                                      </p:to>
                                    </p:set>
                                    <p:anim calcmode="lin" valueType="num">
                                      <p:cBhvr>
                                        <p:cTn dur="1000" fill="hold" id="679"/>
                                        <p:tgtEl>
                                          <p:spTgt spid="126"/>
                                        </p:tgtEl>
                                        <p:attrNameLst>
                                          <p:attrName>ppt_w</p:attrName>
                                        </p:attrNameLst>
                                      </p:cBhvr>
                                      <p:tavLst>
                                        <p:tav tm="0">
                                          <p:val>
                                            <p:fltVal val="0"/>
                                          </p:val>
                                        </p:tav>
                                        <p:tav tm="100000">
                                          <p:val>
                                            <p:strVal val="#ppt_w"/>
                                          </p:val>
                                        </p:tav>
                                      </p:tavLst>
                                    </p:anim>
                                    <p:anim calcmode="lin" valueType="num">
                                      <p:cBhvr>
                                        <p:cTn dur="1000" fill="hold" id="680"/>
                                        <p:tgtEl>
                                          <p:spTgt spid="126"/>
                                        </p:tgtEl>
                                        <p:attrNameLst>
                                          <p:attrName>ppt_h</p:attrName>
                                        </p:attrNameLst>
                                      </p:cBhvr>
                                      <p:tavLst>
                                        <p:tav tm="0">
                                          <p:val>
                                            <p:fltVal val="0"/>
                                          </p:val>
                                        </p:tav>
                                        <p:tav tm="100000">
                                          <p:val>
                                            <p:strVal val="#ppt_h"/>
                                          </p:val>
                                        </p:tav>
                                      </p:tavLst>
                                    </p:anim>
                                    <p:anim calcmode="lin" valueType="num">
                                      <p:cBhvr>
                                        <p:cTn dur="1000" fill="hold" id="681"/>
                                        <p:tgtEl>
                                          <p:spTgt spid="126"/>
                                        </p:tgtEl>
                                        <p:attrNameLst>
                                          <p:attrName>style.rotation</p:attrName>
                                        </p:attrNameLst>
                                      </p:cBhvr>
                                      <p:tavLst>
                                        <p:tav tm="0">
                                          <p:val>
                                            <p:fltVal val="90"/>
                                          </p:val>
                                        </p:tav>
                                        <p:tav tm="100000">
                                          <p:val>
                                            <p:fltVal val="0"/>
                                          </p:val>
                                        </p:tav>
                                      </p:tavLst>
                                    </p:anim>
                                    <p:animEffect filter="fade" transition="in">
                                      <p:cBhvr>
                                        <p:cTn dur="1000" id="682"/>
                                        <p:tgtEl>
                                          <p:spTgt spid="126"/>
                                        </p:tgtEl>
                                      </p:cBhvr>
                                    </p:animEffect>
                                  </p:childTnLst>
                                </p:cTn>
                              </p:par>
                              <p:par>
                                <p:cTn fill="hold" grpId="0" id="683" nodeType="withEffect" presetClass="entr" presetID="10" presetSubtype="0">
                                  <p:stCondLst>
                                    <p:cond delay="250"/>
                                  </p:stCondLst>
                                  <p:childTnLst>
                                    <p:set>
                                      <p:cBhvr>
                                        <p:cTn dur="1" fill="hold" id="684">
                                          <p:stCondLst>
                                            <p:cond delay="0"/>
                                          </p:stCondLst>
                                        </p:cTn>
                                        <p:tgtEl>
                                          <p:spTgt spid="125"/>
                                        </p:tgtEl>
                                        <p:attrNameLst>
                                          <p:attrName>style.visibility</p:attrName>
                                        </p:attrNameLst>
                                      </p:cBhvr>
                                      <p:to>
                                        <p:strVal val="visible"/>
                                      </p:to>
                                    </p:set>
                                    <p:animEffect filter="fade" transition="in">
                                      <p:cBhvr>
                                        <p:cTn dur="500" id="685"/>
                                        <p:tgtEl>
                                          <p:spTgt spid="125"/>
                                        </p:tgtEl>
                                      </p:cBhvr>
                                    </p:animEffect>
                                  </p:childTnLst>
                                </p:cTn>
                              </p:par>
                              <p:par>
                                <p:cTn decel="30000" fill="hold" grpId="1" id="686" nodeType="withEffect" presetClass="path" presetID="42" presetSubtype="0">
                                  <p:stCondLst>
                                    <p:cond delay="250"/>
                                  </p:stCondLst>
                                  <p:childTnLst>
                                    <p:animMotion origin="layout" path="M 4.375E-06 -1.11111E-06 L 0.03372 0.04398" pathEditMode="relative" ptsTypes="AA" rAng="0">
                                      <p:cBhvr>
                                        <p:cTn dur="750" fill="hold" id="687" spd="-100000"/>
                                        <p:tgtEl>
                                          <p:spTgt spid="125"/>
                                        </p:tgtEl>
                                        <p:attrNameLst>
                                          <p:attrName>ppt_x</p:attrName>
                                          <p:attrName>ppt_y</p:attrName>
                                        </p:attrNameLst>
                                      </p:cBhvr>
                                      <p:rCtr x="1680" y="2199"/>
                                    </p:animMotion>
                                  </p:childTnLst>
                                </p:cTn>
                              </p:par>
                              <p:par>
                                <p:cTn fill="hold" id="688" nodeType="withEffect" presetClass="entr" presetID="42" presetSubtype="0">
                                  <p:stCondLst>
                                    <p:cond delay="0"/>
                                  </p:stCondLst>
                                  <p:childTnLst>
                                    <p:set>
                                      <p:cBhvr>
                                        <p:cTn dur="1" fill="hold" id="689">
                                          <p:stCondLst>
                                            <p:cond delay="0"/>
                                          </p:stCondLst>
                                        </p:cTn>
                                        <p:tgtEl>
                                          <p:spTgt spid="127"/>
                                        </p:tgtEl>
                                        <p:attrNameLst>
                                          <p:attrName>style.visibility</p:attrName>
                                        </p:attrNameLst>
                                      </p:cBhvr>
                                      <p:to>
                                        <p:strVal val="visible"/>
                                      </p:to>
                                    </p:set>
                                    <p:animEffect filter="fade" transition="in">
                                      <p:cBhvr>
                                        <p:cTn dur="1000" id="690"/>
                                        <p:tgtEl>
                                          <p:spTgt spid="127"/>
                                        </p:tgtEl>
                                      </p:cBhvr>
                                    </p:animEffect>
                                    <p:anim calcmode="lin" valueType="num">
                                      <p:cBhvr>
                                        <p:cTn dur="1000" fill="hold" id="691"/>
                                        <p:tgtEl>
                                          <p:spTgt spid="127"/>
                                        </p:tgtEl>
                                        <p:attrNameLst>
                                          <p:attrName>ppt_x</p:attrName>
                                        </p:attrNameLst>
                                      </p:cBhvr>
                                      <p:tavLst>
                                        <p:tav tm="0">
                                          <p:val>
                                            <p:strVal val="#ppt_x"/>
                                          </p:val>
                                        </p:tav>
                                        <p:tav tm="100000">
                                          <p:val>
                                            <p:strVal val="#ppt_x"/>
                                          </p:val>
                                        </p:tav>
                                      </p:tavLst>
                                    </p:anim>
                                    <p:anim calcmode="lin" valueType="num">
                                      <p:cBhvr>
                                        <p:cTn dur="1000" fill="hold" id="692"/>
                                        <p:tgtEl>
                                          <p:spTgt spid="12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P grpId="0" spid="21"/>
      <p:bldP grpId="0" spid="22"/>
      <p:bldP grpId="0" spid="23"/>
      <p:bldP grpId="0" spid="24"/>
      <p:bldP grpId="0" spid="25"/>
      <p:bldP grpId="0" spid="26"/>
      <p:bldP grpId="0" spid="27"/>
      <p:bldP grpId="0" spid="28"/>
      <p:bldP grpId="0" spid="29"/>
      <p:bldP grpId="0" spid="30"/>
      <p:bldP grpId="0" spid="31"/>
      <p:bldP grpId="0" spid="32"/>
      <p:bldP grpId="0" spid="33"/>
      <p:bldP grpId="0" spid="34"/>
      <p:bldP grpId="0" spid="35"/>
      <p:bldP grpId="0" spid="36"/>
      <p:bldP grpId="0" spid="37"/>
      <p:bldP grpId="0" spid="38"/>
      <p:bldP grpId="0" spid="39"/>
      <p:bldP grpId="0" spid="40"/>
      <p:bldP grpId="0" spid="41"/>
      <p:bldP grpId="0" spid="42"/>
      <p:bldP grpId="0" spid="43"/>
      <p:bldP grpId="0" spid="44"/>
      <p:bldP grpId="0" spid="45"/>
      <p:bldP grpId="0" spid="46"/>
      <p:bldP grpId="0" spid="47"/>
      <p:bldP grpId="0" spid="48"/>
      <p:bldP grpId="0" spid="49"/>
      <p:bldP grpId="0" spid="50"/>
      <p:bldP grpId="0" spid="51"/>
      <p:bldP grpId="0" spid="52"/>
      <p:bldP grpId="0" spid="61"/>
      <p:bldP grpId="0" spid="62"/>
      <p:bldP grpId="0" spid="63"/>
      <p:bldP grpId="0" spid="81"/>
      <p:bldP grpId="0" spid="82"/>
      <p:bldP grpId="0" spid="83"/>
      <p:bldP grpId="0" spid="84"/>
      <p:bldP grpId="0" spid="85"/>
      <p:bldP grpId="0" spid="86"/>
      <p:bldP grpId="0" spid="87"/>
      <p:bldP grpId="0" spid="88"/>
      <p:bldP grpId="0" spid="89"/>
      <p:bldP grpId="0" spid="90"/>
      <p:bldP grpId="0" spid="91"/>
      <p:bldP grpId="0" spid="92"/>
      <p:bldP grpId="0" spid="93"/>
      <p:bldP grpId="0" spid="94"/>
      <p:bldP grpId="0" spid="95"/>
      <p:bldP grpId="0" spid="96"/>
      <p:bldP grpId="0" spid="97"/>
      <p:bldP grpId="0" spid="98"/>
      <p:bldP grpId="0" spid="99"/>
      <p:bldP grpId="0" spid="100"/>
      <p:bldP grpId="0" spid="101"/>
      <p:bldP grpId="0" spid="102"/>
      <p:bldP grpId="0" spid="103"/>
      <p:bldP grpId="0" spid="104"/>
      <p:bldP grpId="0" spid="105"/>
      <p:bldP grpId="0" spid="106"/>
      <p:bldP grpId="0" spid="107"/>
      <p:bldP grpId="0" spid="108"/>
      <p:bldP grpId="0" spid="109"/>
      <p:bldP grpId="0" spid="110"/>
      <p:bldP grpId="0" spid="111"/>
      <p:bldP grpId="0" spid="112"/>
      <p:bldP grpId="0" spid="113"/>
      <p:bldP grpId="0" spid="122"/>
      <p:bldP grpId="0" spid="123"/>
      <p:bldP grpId="0" spid="124"/>
      <p:bldP grpId="0" spid="125"/>
      <p:bldP grpId="1" spid="125"/>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7" name="PA_库_图片 6"/>
          <p:cNvPicPr>
            <a:picLocks noChangeAspect="1"/>
          </p:cNvPicPr>
          <p:nvPr>
            <p:custDataLst>
              <p:tags r:id="rId4"/>
            </p:custDataLst>
          </p:nvPr>
        </p:nvPicPr>
        <p:blipFill>
          <a:blip r:embed="rId3"/>
          <a:stretch>
            <a:fillRect/>
          </a:stretch>
        </p:blipFill>
        <p:spPr>
          <a:xfrm>
            <a:off x="3388236" y="839705"/>
            <a:ext cx="5415527" cy="5408722"/>
          </a:xfrm>
          <a:prstGeom prst="rect">
            <a:avLst/>
          </a:prstGeom>
        </p:spPr>
      </p:pic>
      <p:sp>
        <p:nvSpPr>
          <p:cNvPr id="8" name="PA_库_文本框 7"/>
          <p:cNvSpPr txBox="1"/>
          <p:nvPr>
            <p:custDataLst>
              <p:tags r:id="rId5"/>
            </p:custDataLst>
          </p:nvPr>
        </p:nvSpPr>
        <p:spPr>
          <a:xfrm>
            <a:off x="4756463" y="2875002"/>
            <a:ext cx="2679073" cy="2103120"/>
          </a:xfrm>
          <a:prstGeom prst="rect">
            <a:avLst/>
          </a:prstGeom>
          <a:noFill/>
        </p:spPr>
        <p:txBody>
          <a:bodyPr rtlCol="0" wrap="square">
            <a:spAutoFit/>
          </a:bodyPr>
          <a:lstStyle/>
          <a:p>
            <a:pPr algn="ctr"/>
            <a:r>
              <a:rPr altLang="en-US" lang="zh-CN" smtClean="0" sz="6600">
                <a:latin charset="-122" pitchFamily="2" typeface="造字工房尚雅（非商用）常规体"/>
                <a:ea charset="-122" pitchFamily="2" typeface="造字工房尚雅（非商用）常规体"/>
              </a:rPr>
              <a:t>目   录</a:t>
            </a:r>
          </a:p>
        </p:txBody>
      </p:sp>
      <p:sp>
        <p:nvSpPr>
          <p:cNvPr id="9" name="PA_库_文本框 8"/>
          <p:cNvSpPr txBox="1"/>
          <p:nvPr>
            <p:custDataLst>
              <p:tags r:id="rId6"/>
            </p:custDataLst>
          </p:nvPr>
        </p:nvSpPr>
        <p:spPr>
          <a:xfrm rot="5400000">
            <a:off x="3050232" y="3315466"/>
            <a:ext cx="6096000" cy="457200"/>
          </a:xfrm>
          <a:prstGeom prst="rect">
            <a:avLst/>
          </a:prstGeom>
          <a:noFill/>
        </p:spPr>
        <p:txBody>
          <a:bodyPr rtlCol="0" wrap="square">
            <a:spAutoFit/>
          </a:bodyPr>
          <a:lstStyle/>
          <a:p>
            <a:pPr algn="dist"/>
            <a:r>
              <a:rPr altLang="zh-CN" lang="en-US" smtClean="0" sz="2400">
                <a:latin charset="0" panose="04030905020b02020c02" pitchFamily="82" typeface="Bauhaus 93"/>
              </a:rPr>
              <a:t>CONTENTS</a:t>
            </a:r>
          </a:p>
        </p:txBody>
      </p:sp>
      <p:grpSp>
        <p:nvGrpSpPr>
          <p:cNvPr id="20" name="组合 19"/>
          <p:cNvGrpSpPr/>
          <p:nvPr/>
        </p:nvGrpSpPr>
        <p:grpSpPr>
          <a:xfrm>
            <a:off x="703893" y="1557806"/>
            <a:ext cx="3196233" cy="209078"/>
            <a:chOff x="693420" y="3421857"/>
            <a:chExt cx="3196233" cy="209078"/>
          </a:xfrm>
        </p:grpSpPr>
        <p:cxnSp>
          <p:nvCxnSpPr>
            <p:cNvPr id="21" name="直接连接符 20"/>
            <p:cNvCxnSpPr/>
            <p:nvPr/>
          </p:nvCxnSpPr>
          <p:spPr>
            <a:xfrm flipH="1" flipV="1">
              <a:off x="3826668" y="3421857"/>
              <a:ext cx="62985" cy="2090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693420" y="3429000"/>
              <a:ext cx="313562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3" name="文本框 22"/>
          <p:cNvSpPr txBox="1"/>
          <p:nvPr/>
        </p:nvSpPr>
        <p:spPr>
          <a:xfrm>
            <a:off x="730793" y="1155877"/>
            <a:ext cx="1503680" cy="396240"/>
          </a:xfrm>
          <a:prstGeom prst="rect">
            <a:avLst/>
          </a:prstGeom>
          <a:noFill/>
        </p:spPr>
        <p:txBody>
          <a:bodyPr rtlCol="0" wrap="none">
            <a:spAutoFit/>
          </a:bodyPr>
          <a:lstStyle/>
          <a:p>
            <a:r>
              <a:rPr altLang="zh-CN" lang="en-US" spc="300" sz="2000">
                <a:solidFill>
                  <a:schemeClr val="tx1">
                    <a:lumMod val="85000"/>
                    <a:lumOff val="15000"/>
                  </a:schemeClr>
                </a:solidFill>
                <a:latin charset="-122" pitchFamily="2" typeface="造字工房朗宋（非商用）常规体"/>
                <a:ea charset="-122" pitchFamily="2" typeface="造字工房朗宋（非商用）常规体"/>
              </a:rPr>
              <a:t>PART. 01</a:t>
            </a:r>
          </a:p>
        </p:txBody>
      </p:sp>
      <p:sp>
        <p:nvSpPr>
          <p:cNvPr id="24" name="文本框 23"/>
          <p:cNvSpPr txBox="1"/>
          <p:nvPr/>
        </p:nvSpPr>
        <p:spPr>
          <a:xfrm>
            <a:off x="627856" y="1616202"/>
            <a:ext cx="3209285" cy="579120"/>
          </a:xfrm>
          <a:prstGeom prst="rect">
            <a:avLst/>
          </a:prstGeom>
          <a:noFill/>
        </p:spPr>
        <p:txBody>
          <a:bodyPr rtlCol="0" wrap="square">
            <a:spAutoFit/>
          </a:bodyPr>
          <a:lstStyle/>
          <a:p>
            <a:pPr algn="dist"/>
            <a:r>
              <a:rPr altLang="en-US" lang="zh-CN" sz="3200">
                <a:solidFill>
                  <a:schemeClr val="bg2">
                    <a:lumMod val="25000"/>
                  </a:schemeClr>
                </a:solidFill>
                <a:latin charset="-122" pitchFamily="2" typeface="造字工房朗宋（非商用）常规体"/>
                <a:ea charset="-122" pitchFamily="2" typeface="造字工房朗宋（非商用）常规体"/>
              </a:rPr>
              <a:t>点击编辑文字</a:t>
            </a:r>
          </a:p>
        </p:txBody>
      </p:sp>
      <p:grpSp>
        <p:nvGrpSpPr>
          <p:cNvPr id="30" name="组合 29"/>
          <p:cNvGrpSpPr/>
          <p:nvPr/>
        </p:nvGrpSpPr>
        <p:grpSpPr>
          <a:xfrm flipV="1">
            <a:off x="648090" y="5136055"/>
            <a:ext cx="3196233" cy="132743"/>
            <a:chOff x="693420" y="3421857"/>
            <a:chExt cx="3196233" cy="209078"/>
          </a:xfrm>
        </p:grpSpPr>
        <p:cxnSp>
          <p:nvCxnSpPr>
            <p:cNvPr id="31" name="直接连接符 30"/>
            <p:cNvCxnSpPr/>
            <p:nvPr/>
          </p:nvCxnSpPr>
          <p:spPr>
            <a:xfrm flipH="1" flipV="1">
              <a:off x="3826668" y="3421857"/>
              <a:ext cx="62985" cy="2090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H="1">
              <a:off x="693420" y="3429000"/>
              <a:ext cx="313562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3" name="文本框 32"/>
          <p:cNvSpPr txBox="1"/>
          <p:nvPr/>
        </p:nvSpPr>
        <p:spPr>
          <a:xfrm>
            <a:off x="674990" y="4852596"/>
            <a:ext cx="1503680" cy="396240"/>
          </a:xfrm>
          <a:prstGeom prst="rect">
            <a:avLst/>
          </a:prstGeom>
          <a:noFill/>
        </p:spPr>
        <p:txBody>
          <a:bodyPr rtlCol="0" wrap="none">
            <a:spAutoFit/>
          </a:bodyPr>
          <a:lstStyle/>
          <a:p>
            <a:r>
              <a:rPr altLang="zh-CN" lang="en-US" spc="300" sz="2000">
                <a:solidFill>
                  <a:schemeClr val="tx1">
                    <a:lumMod val="85000"/>
                    <a:lumOff val="15000"/>
                  </a:schemeClr>
                </a:solidFill>
                <a:latin charset="-122" pitchFamily="2" typeface="造字工房朗宋（非商用）常规体"/>
                <a:ea charset="-122" pitchFamily="2" typeface="造字工房朗宋（非商用）常规体"/>
              </a:rPr>
              <a:t>PART. 02</a:t>
            </a:r>
          </a:p>
        </p:txBody>
      </p:sp>
      <p:sp>
        <p:nvSpPr>
          <p:cNvPr id="34" name="文本框 33"/>
          <p:cNvSpPr txBox="1"/>
          <p:nvPr/>
        </p:nvSpPr>
        <p:spPr>
          <a:xfrm>
            <a:off x="572053" y="5312922"/>
            <a:ext cx="3209285" cy="579120"/>
          </a:xfrm>
          <a:prstGeom prst="rect">
            <a:avLst/>
          </a:prstGeom>
          <a:noFill/>
        </p:spPr>
        <p:txBody>
          <a:bodyPr rtlCol="0" wrap="square">
            <a:spAutoFit/>
          </a:bodyPr>
          <a:lstStyle/>
          <a:p>
            <a:pPr algn="dist"/>
            <a:r>
              <a:rPr altLang="en-US" lang="zh-CN" sz="3200">
                <a:solidFill>
                  <a:schemeClr val="bg2">
                    <a:lumMod val="25000"/>
                  </a:schemeClr>
                </a:solidFill>
                <a:latin charset="-122" pitchFamily="2" typeface="造字工房朗宋（非商用）常规体"/>
                <a:ea charset="-122" pitchFamily="2" typeface="造字工房朗宋（非商用）常规体"/>
              </a:rPr>
              <a:t>点击编辑文字</a:t>
            </a:r>
          </a:p>
        </p:txBody>
      </p:sp>
      <p:grpSp>
        <p:nvGrpSpPr>
          <p:cNvPr id="35" name="组合 34"/>
          <p:cNvGrpSpPr/>
          <p:nvPr/>
        </p:nvGrpSpPr>
        <p:grpSpPr>
          <a:xfrm flipH="1">
            <a:off x="8382367" y="1638702"/>
            <a:ext cx="3321416" cy="150032"/>
            <a:chOff x="693420" y="3421857"/>
            <a:chExt cx="3196233" cy="209078"/>
          </a:xfrm>
        </p:grpSpPr>
        <p:cxnSp>
          <p:nvCxnSpPr>
            <p:cNvPr id="36" name="直接连接符 35"/>
            <p:cNvCxnSpPr/>
            <p:nvPr/>
          </p:nvCxnSpPr>
          <p:spPr>
            <a:xfrm flipH="1" flipV="1">
              <a:off x="3826668" y="3421857"/>
              <a:ext cx="62985" cy="2090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H="1">
              <a:off x="693420" y="3429000"/>
              <a:ext cx="313562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8" name="文本框 37"/>
          <p:cNvSpPr txBox="1"/>
          <p:nvPr/>
        </p:nvSpPr>
        <p:spPr>
          <a:xfrm>
            <a:off x="10200103" y="1260416"/>
            <a:ext cx="1503680" cy="396240"/>
          </a:xfrm>
          <a:prstGeom prst="rect">
            <a:avLst/>
          </a:prstGeom>
          <a:noFill/>
        </p:spPr>
        <p:txBody>
          <a:bodyPr rtlCol="0" wrap="none">
            <a:spAutoFit/>
          </a:bodyPr>
          <a:lstStyle/>
          <a:p>
            <a:pPr algn="r"/>
            <a:r>
              <a:rPr altLang="zh-CN" lang="en-US" spc="300" sz="2000">
                <a:solidFill>
                  <a:schemeClr val="tx1">
                    <a:lumMod val="85000"/>
                    <a:lumOff val="15000"/>
                  </a:schemeClr>
                </a:solidFill>
                <a:latin charset="-122" pitchFamily="2" typeface="造字工房朗宋（非商用）常规体"/>
                <a:ea charset="-122" pitchFamily="2" typeface="造字工房朗宋（非商用）常规体"/>
              </a:rPr>
              <a:t>PART. 03</a:t>
            </a:r>
          </a:p>
        </p:txBody>
      </p:sp>
      <p:sp>
        <p:nvSpPr>
          <p:cNvPr id="39" name="文本框 38"/>
          <p:cNvSpPr txBox="1"/>
          <p:nvPr/>
        </p:nvSpPr>
        <p:spPr>
          <a:xfrm>
            <a:off x="8550301" y="1720741"/>
            <a:ext cx="3209285" cy="579120"/>
          </a:xfrm>
          <a:prstGeom prst="rect">
            <a:avLst/>
          </a:prstGeom>
          <a:noFill/>
        </p:spPr>
        <p:txBody>
          <a:bodyPr rtlCol="0" wrap="square">
            <a:spAutoFit/>
          </a:bodyPr>
          <a:lstStyle/>
          <a:p>
            <a:pPr algn="dist"/>
            <a:r>
              <a:rPr altLang="en-US" lang="zh-CN" sz="3200">
                <a:solidFill>
                  <a:schemeClr val="bg2">
                    <a:lumMod val="25000"/>
                  </a:schemeClr>
                </a:solidFill>
                <a:latin charset="-122" pitchFamily="2" typeface="造字工房朗宋（非商用）常规体"/>
                <a:ea charset="-122" pitchFamily="2" typeface="造字工房朗宋（非商用）常规体"/>
              </a:rPr>
              <a:t>点击编辑文字</a:t>
            </a:r>
          </a:p>
        </p:txBody>
      </p:sp>
      <p:grpSp>
        <p:nvGrpSpPr>
          <p:cNvPr id="50" name="组合 49"/>
          <p:cNvGrpSpPr/>
          <p:nvPr/>
        </p:nvGrpSpPr>
        <p:grpSpPr>
          <a:xfrm flipH="1" flipV="1">
            <a:off x="8436959" y="5097001"/>
            <a:ext cx="3321416" cy="117734"/>
            <a:chOff x="693420" y="3421857"/>
            <a:chExt cx="3196233" cy="209078"/>
          </a:xfrm>
        </p:grpSpPr>
        <p:cxnSp>
          <p:nvCxnSpPr>
            <p:cNvPr id="51" name="直接连接符 50"/>
            <p:cNvCxnSpPr/>
            <p:nvPr/>
          </p:nvCxnSpPr>
          <p:spPr>
            <a:xfrm flipH="1" flipV="1">
              <a:off x="3826668" y="3421857"/>
              <a:ext cx="62985" cy="2090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H="1">
              <a:off x="693420" y="3429000"/>
              <a:ext cx="313562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3" name="文本框 52"/>
          <p:cNvSpPr txBox="1"/>
          <p:nvPr/>
        </p:nvSpPr>
        <p:spPr>
          <a:xfrm>
            <a:off x="10254695" y="4840350"/>
            <a:ext cx="1503680" cy="396240"/>
          </a:xfrm>
          <a:prstGeom prst="rect">
            <a:avLst/>
          </a:prstGeom>
          <a:noFill/>
        </p:spPr>
        <p:txBody>
          <a:bodyPr rtlCol="0" wrap="none">
            <a:spAutoFit/>
          </a:bodyPr>
          <a:lstStyle/>
          <a:p>
            <a:pPr algn="r"/>
            <a:r>
              <a:rPr altLang="zh-CN" lang="en-US" spc="300" sz="2000">
                <a:solidFill>
                  <a:schemeClr val="tx1">
                    <a:lumMod val="85000"/>
                    <a:lumOff val="15000"/>
                  </a:schemeClr>
                </a:solidFill>
                <a:latin charset="-122" pitchFamily="2" typeface="造字工房朗宋（非商用）常规体"/>
                <a:ea charset="-122" pitchFamily="2" typeface="造字工房朗宋（非商用）常规体"/>
              </a:rPr>
              <a:t>PART. 04</a:t>
            </a:r>
          </a:p>
        </p:txBody>
      </p:sp>
      <p:sp>
        <p:nvSpPr>
          <p:cNvPr id="54" name="文本框 53"/>
          <p:cNvSpPr txBox="1"/>
          <p:nvPr/>
        </p:nvSpPr>
        <p:spPr>
          <a:xfrm>
            <a:off x="8604893" y="5300674"/>
            <a:ext cx="3209285" cy="579120"/>
          </a:xfrm>
          <a:prstGeom prst="rect">
            <a:avLst/>
          </a:prstGeom>
          <a:noFill/>
        </p:spPr>
        <p:txBody>
          <a:bodyPr rtlCol="0" wrap="square">
            <a:spAutoFit/>
          </a:bodyPr>
          <a:lstStyle/>
          <a:p>
            <a:pPr algn="dist"/>
            <a:r>
              <a:rPr altLang="en-US" lang="zh-CN" sz="3200">
                <a:solidFill>
                  <a:schemeClr val="bg2">
                    <a:lumMod val="25000"/>
                  </a:schemeClr>
                </a:solidFill>
                <a:latin charset="-122" pitchFamily="2" typeface="造字工房朗宋（非商用）常规体"/>
                <a:ea charset="-122" pitchFamily="2" typeface="造字工房朗宋（非商用）常规体"/>
              </a:rPr>
              <a:t>点击编辑文字</a:t>
            </a:r>
          </a:p>
        </p:txBody>
      </p:sp>
    </p:spTree>
    <p:extLst>
      <p:ext uri="{BB962C8B-B14F-4D97-AF65-F5344CB8AC3E}">
        <p14:creationId val="2618808635"/>
      </p:ext>
    </p:extLst>
  </p:cSld>
  <p:clrMapOvr>
    <a:masterClrMapping/>
  </p:clrMapOvr>
  <mc:AlternateContent>
    <mc:Choice Requires="p14">
      <p:transition advClick="0" p14:dur="1400" spd="slow">
        <p14:ripple/>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1">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additive="base">
                                        <p:cTn dur="1500" fill="hold" id="7"/>
                                        <p:tgtEl>
                                          <p:spTgt spid="9"/>
                                        </p:tgtEl>
                                        <p:attrNameLst>
                                          <p:attrName>ppt_x</p:attrName>
                                        </p:attrNameLst>
                                      </p:cBhvr>
                                      <p:tavLst>
                                        <p:tav tm="0">
                                          <p:val>
                                            <p:strVal val="#ppt_x"/>
                                          </p:val>
                                        </p:tav>
                                        <p:tav tm="100000">
                                          <p:val>
                                            <p:strVal val="#ppt_x"/>
                                          </p:val>
                                        </p:tav>
                                      </p:tavLst>
                                    </p:anim>
                                    <p:anim calcmode="lin" valueType="num">
                                      <p:cBhvr additive="base">
                                        <p:cTn dur="1500" fill="hold" id="8"/>
                                        <p:tgtEl>
                                          <p:spTgt spid="9"/>
                                        </p:tgtEl>
                                        <p:attrNameLst>
                                          <p:attrName>ppt_y</p:attrName>
                                        </p:attrNameLst>
                                      </p:cBhvr>
                                      <p:tavLst>
                                        <p:tav tm="0">
                                          <p:val>
                                            <p:strVal val="0-#ppt_h/2"/>
                                          </p:val>
                                        </p:tav>
                                        <p:tav tm="100000">
                                          <p:val>
                                            <p:strVal val="#ppt_y"/>
                                          </p:val>
                                        </p:tav>
                                      </p:tavLst>
                                    </p:anim>
                                  </p:childTnLst>
                                </p:cTn>
                              </p:par>
                              <p:par>
                                <p:cTn decel="100000" fill="hold" grpId="0" id="9" nodeType="withEffect" presetClass="entr" presetID="2" presetSubtype="8">
                                  <p:stCondLst>
                                    <p:cond delay="0"/>
                                  </p:stCondLst>
                                  <p:childTnLst>
                                    <p:set>
                                      <p:cBhvr>
                                        <p:cTn dur="1" fill="hold" id="10">
                                          <p:stCondLst>
                                            <p:cond delay="0"/>
                                          </p:stCondLst>
                                        </p:cTn>
                                        <p:tgtEl>
                                          <p:spTgt spid="8"/>
                                        </p:tgtEl>
                                        <p:attrNameLst>
                                          <p:attrName>style.visibility</p:attrName>
                                        </p:attrNameLst>
                                      </p:cBhvr>
                                      <p:to>
                                        <p:strVal val="visible"/>
                                      </p:to>
                                    </p:set>
                                    <p:anim calcmode="lin" valueType="num">
                                      <p:cBhvr additive="base">
                                        <p:cTn dur="1500" fill="hold" id="11"/>
                                        <p:tgtEl>
                                          <p:spTgt spid="8"/>
                                        </p:tgtEl>
                                        <p:attrNameLst>
                                          <p:attrName>ppt_x</p:attrName>
                                        </p:attrNameLst>
                                      </p:cBhvr>
                                      <p:tavLst>
                                        <p:tav tm="0">
                                          <p:val>
                                            <p:strVal val="0-#ppt_w/2"/>
                                          </p:val>
                                        </p:tav>
                                        <p:tav tm="100000">
                                          <p:val>
                                            <p:strVal val="#ppt_x"/>
                                          </p:val>
                                        </p:tav>
                                      </p:tavLst>
                                    </p:anim>
                                    <p:anim calcmode="lin" valueType="num">
                                      <p:cBhvr additive="base">
                                        <p:cTn dur="1500" fill="hold" id="12"/>
                                        <p:tgtEl>
                                          <p:spTgt spid="8"/>
                                        </p:tgtEl>
                                        <p:attrNameLst>
                                          <p:attrName>ppt_y</p:attrName>
                                        </p:attrNameLst>
                                      </p:cBhvr>
                                      <p:tavLst>
                                        <p:tav tm="0">
                                          <p:val>
                                            <p:strVal val="#ppt_y"/>
                                          </p:val>
                                        </p:tav>
                                        <p:tav tm="100000">
                                          <p:val>
                                            <p:strVal val="#ppt_y"/>
                                          </p:val>
                                        </p:tav>
                                      </p:tavLst>
                                    </p:anim>
                                    <p:set>
                                      <p:cBhvr>
                                        <p:cTn dur="1" fill="hold" id="13">
                                          <p:stCondLst>
                                            <p:cond delay="0"/>
                                          </p:stCondLst>
                                        </p:cTn>
                                        <p:tgtEl>
                                          <p:spTgt spid="8"/>
                                        </p:tgtEl>
                                        <p:attrNameLst>
                                          <p:attrName>style.visibility</p:attrName>
                                        </p:attrNameLst>
                                      </p:cBhvr>
                                      <p:to>
                                        <p:strVal val="visible"/>
                                      </p:to>
                                    </p:set>
                                    <p:anim calcmode="lin" to="" valueType="num">
                                      <p:cBhvr>
                                        <p:cTn dur="1500" fill="hold" id="14">
                                          <p:stCondLst>
                                            <p:cond delay="0"/>
                                          </p:stCondLst>
                                        </p:cTn>
                                        <p:tgtEl>
                                          <p:spTgt spid="8"/>
                                        </p:tgtEl>
                                        <p:attrNameLst>
                                          <p:attrName>ppt_w</p:attrName>
                                        </p:attrNameLst>
                                      </p:cBhvr>
                                      <p:tavLst>
                                        <p:tav tm="0">
                                          <p:val>
                                            <p:strVal val="0"/>
                                          </p:val>
                                        </p:tav>
                                        <p:tav tm="100000">
                                          <p:val>
                                            <p:strVal val="#ppt_w"/>
                                          </p:val>
                                        </p:tav>
                                      </p:tavLst>
                                    </p:anim>
                                    <p:anim calcmode="lin" to="" valueType="num">
                                      <p:cBhvr>
                                        <p:cTn dur="1500" fill="hold" id="15">
                                          <p:stCondLst>
                                            <p:cond delay="0"/>
                                          </p:stCondLst>
                                        </p:cTn>
                                        <p:tgtEl>
                                          <p:spTgt spid="8"/>
                                        </p:tgtEl>
                                        <p:attrNameLst>
                                          <p:attrName>ppt_h</p:attrName>
                                        </p:attrNameLst>
                                      </p:cBhvr>
                                      <p:tavLst>
                                        <p:tav tm="0">
                                          <p:val>
                                            <p:strVal val="0"/>
                                          </p:val>
                                        </p:tav>
                                        <p:tav tm="100000">
                                          <p:val>
                                            <p:strVal val="#ppt_h"/>
                                          </p:val>
                                        </p:tav>
                                      </p:tavLst>
                                    </p:anim>
                                    <p:animEffect filter="fade">
                                      <p:cBhvr>
                                        <p:cTn dur="1500" id="16">
                                          <p:stCondLst>
                                            <p:cond delay="0"/>
                                          </p:stCondLst>
                                        </p:cTn>
                                        <p:tgtEl>
                                          <p:spTgt spid="8"/>
                                        </p:tgtEl>
                                      </p:cBhvr>
                                    </p:animEffect>
                                  </p:childTnLst>
                                </p:cTn>
                              </p:par>
                              <p:par>
                                <p:cTn fill="hold" id="17" nodeType="withEffect" presetClass="entr" presetID="10" presetSubtype="0">
                                  <p:stCondLst>
                                    <p:cond delay="1250"/>
                                  </p:stCondLst>
                                  <p:childTnLst>
                                    <p:set>
                                      <p:cBhvr>
                                        <p:cTn dur="1" fill="hold" id="18">
                                          <p:stCondLst>
                                            <p:cond delay="0"/>
                                          </p:stCondLst>
                                        </p:cTn>
                                        <p:tgtEl>
                                          <p:spTgt spid="7"/>
                                        </p:tgtEl>
                                        <p:attrNameLst>
                                          <p:attrName>style.visibility</p:attrName>
                                        </p:attrNameLst>
                                      </p:cBhvr>
                                      <p:to>
                                        <p:strVal val="visible"/>
                                      </p:to>
                                    </p:set>
                                    <p:animEffect filter="fade" transition="in">
                                      <p:cBhvr>
                                        <p:cTn dur="500" id="19"/>
                                        <p:tgtEl>
                                          <p:spTgt spid="7"/>
                                        </p:tgtEl>
                                      </p:cBhvr>
                                    </p:animEffect>
                                  </p:childTnLst>
                                </p:cTn>
                              </p:par>
                              <p:par>
                                <p:cTn fill="hold" id="20" nodeType="withEffect" presetClass="entr" presetID="53" presetSubtype="0">
                                  <p:stCondLst>
                                    <p:cond delay="1250"/>
                                  </p:stCondLst>
                                  <p:childTnLst>
                                    <p:set>
                                      <p:cBhvr>
                                        <p:cTn dur="1" fill="hold" id="21">
                                          <p:stCondLst>
                                            <p:cond delay="0"/>
                                          </p:stCondLst>
                                        </p:cTn>
                                        <p:tgtEl>
                                          <p:spTgt spid="7"/>
                                        </p:tgtEl>
                                        <p:attrNameLst>
                                          <p:attrName>style.visibility</p:attrName>
                                        </p:attrNameLst>
                                      </p:cBhvr>
                                      <p:to>
                                        <p:strVal val="visible"/>
                                      </p:to>
                                    </p:set>
                                    <p:anim calcmode="lin" valueType="num">
                                      <p:cBhvr>
                                        <p:cTn dur="500" fill="hold" id="22"/>
                                        <p:tgtEl>
                                          <p:spTgt spid="7"/>
                                        </p:tgtEl>
                                        <p:attrNameLst>
                                          <p:attrName>ppt_w</p:attrName>
                                        </p:attrNameLst>
                                      </p:cBhvr>
                                      <p:tavLst>
                                        <p:tav tm="0">
                                          <p:val>
                                            <p:fltVal val="0"/>
                                          </p:val>
                                        </p:tav>
                                        <p:tav tm="100000">
                                          <p:val>
                                            <p:strVal val="#ppt_w"/>
                                          </p:val>
                                        </p:tav>
                                      </p:tavLst>
                                    </p:anim>
                                    <p:anim calcmode="lin" valueType="num">
                                      <p:cBhvr>
                                        <p:cTn dur="500" fill="hold" id="23"/>
                                        <p:tgtEl>
                                          <p:spTgt spid="7"/>
                                        </p:tgtEl>
                                        <p:attrNameLst>
                                          <p:attrName>ppt_h</p:attrName>
                                        </p:attrNameLst>
                                      </p:cBhvr>
                                      <p:tavLst>
                                        <p:tav tm="0">
                                          <p:val>
                                            <p:fltVal val="0"/>
                                          </p:val>
                                        </p:tav>
                                        <p:tav tm="100000">
                                          <p:val>
                                            <p:strVal val="#ppt_h"/>
                                          </p:val>
                                        </p:tav>
                                      </p:tavLst>
                                    </p:anim>
                                    <p:animEffect filter="fade" transition="in">
                                      <p:cBhvr>
                                        <p:cTn dur="500" id="24"/>
                                        <p:tgtEl>
                                          <p:spTgt spid="7"/>
                                        </p:tgtEl>
                                      </p:cBhvr>
                                    </p:animEffect>
                                  </p:childTnLst>
                                </p:cTn>
                              </p:par>
                              <p:par>
                                <p:cTn accel="30000" autoRev="1" decel="26000" fill="hold" id="25" nodeType="withEffect" presetClass="emph" presetID="6" presetSubtype="0">
                                  <p:stCondLst>
                                    <p:cond delay="1650"/>
                                  </p:stCondLst>
                                  <p:childTnLst>
                                    <p:animScale>
                                      <p:cBhvr>
                                        <p:cTn dur="500" fill="hold" id="26"/>
                                        <p:tgtEl>
                                          <p:spTgt spid="7"/>
                                        </p:tgtEl>
                                      </p:cBhvr>
                                      <p:by x="110000" y="110000"/>
                                    </p:animScale>
                                  </p:childTnLst>
                                </p:cTn>
                              </p:par>
                            </p:childTnLst>
                          </p:cTn>
                        </p:par>
                        <p:par>
                          <p:cTn fill="hold" id="27" nodeType="afterGroup">
                            <p:stCondLst>
                              <p:cond delay="2150"/>
                            </p:stCondLst>
                            <p:childTnLst>
                              <p:par>
                                <p:cTn fill="hold" id="28" nodeType="afterEffect" presetClass="entr" presetID="22" presetSubtype="2">
                                  <p:stCondLst>
                                    <p:cond delay="0"/>
                                  </p:stCondLst>
                                  <p:childTnLst>
                                    <p:set>
                                      <p:cBhvr>
                                        <p:cTn dur="1" fill="hold" id="29">
                                          <p:stCondLst>
                                            <p:cond delay="0"/>
                                          </p:stCondLst>
                                        </p:cTn>
                                        <p:tgtEl>
                                          <p:spTgt spid="20"/>
                                        </p:tgtEl>
                                        <p:attrNameLst>
                                          <p:attrName>style.visibility</p:attrName>
                                        </p:attrNameLst>
                                      </p:cBhvr>
                                      <p:to>
                                        <p:strVal val="visible"/>
                                      </p:to>
                                    </p:set>
                                    <p:animEffect filter="wipe(right)" transition="in">
                                      <p:cBhvr>
                                        <p:cTn dur="500" id="30"/>
                                        <p:tgtEl>
                                          <p:spTgt spid="20"/>
                                        </p:tgtEl>
                                      </p:cBhvr>
                                    </p:animEffect>
                                  </p:childTnLst>
                                </p:cTn>
                              </p:par>
                            </p:childTnLst>
                          </p:cTn>
                        </p:par>
                        <p:par>
                          <p:cTn fill="hold" id="31" nodeType="afterGroup">
                            <p:stCondLst>
                              <p:cond delay="2650"/>
                            </p:stCondLst>
                            <p:childTnLst>
                              <p:par>
                                <p:cTn fill="hold" grpId="0" id="32" nodeType="afterEffect" presetClass="entr" presetID="10" presetSubtype="0">
                                  <p:stCondLst>
                                    <p:cond delay="0"/>
                                  </p:stCondLst>
                                  <p:childTnLst>
                                    <p:set>
                                      <p:cBhvr>
                                        <p:cTn dur="1" fill="hold" id="33">
                                          <p:stCondLst>
                                            <p:cond delay="0"/>
                                          </p:stCondLst>
                                        </p:cTn>
                                        <p:tgtEl>
                                          <p:spTgt spid="23"/>
                                        </p:tgtEl>
                                        <p:attrNameLst>
                                          <p:attrName>style.visibility</p:attrName>
                                        </p:attrNameLst>
                                      </p:cBhvr>
                                      <p:to>
                                        <p:strVal val="visible"/>
                                      </p:to>
                                    </p:set>
                                    <p:animEffect filter="fade" transition="in">
                                      <p:cBhvr>
                                        <p:cTn dur="800" id="34"/>
                                        <p:tgtEl>
                                          <p:spTgt spid="23"/>
                                        </p:tgtEl>
                                      </p:cBhvr>
                                    </p:animEffect>
                                  </p:childTnLst>
                                </p:cTn>
                              </p:par>
                              <p:par>
                                <p:cTn decel="100000" fill="hold" grpId="1" id="35" nodeType="withEffect" presetClass="path" presetID="63" presetSubtype="0">
                                  <p:stCondLst>
                                    <p:cond delay="0"/>
                                  </p:stCondLst>
                                  <p:childTnLst>
                                    <p:animMotion origin="layout" path="M -4.375E-06 4.81481E-06 L 0.025 4.81481E-06" pathEditMode="relative" ptsTypes="AA" rAng="0">
                                      <p:cBhvr>
                                        <p:cTn dur="1250" fill="hold" id="36" spd="-100000"/>
                                        <p:tgtEl>
                                          <p:spTgt spid="23"/>
                                        </p:tgtEl>
                                        <p:attrNameLst>
                                          <p:attrName>ppt_x</p:attrName>
                                          <p:attrName>ppt_y</p:attrName>
                                        </p:attrNameLst>
                                      </p:cBhvr>
                                      <p:rCtr x="1250" y="0"/>
                                    </p:animMotion>
                                  </p:childTnLst>
                                </p:cTn>
                              </p:par>
                              <p:par>
                                <p:cTn fill="hold" grpId="0" id="37" nodeType="withEffect" presetClass="entr" presetID="10" presetSubtype="0">
                                  <p:stCondLst>
                                    <p:cond delay="250"/>
                                  </p:stCondLst>
                                  <p:childTnLst>
                                    <p:set>
                                      <p:cBhvr>
                                        <p:cTn dur="1" fill="hold" id="38">
                                          <p:stCondLst>
                                            <p:cond delay="0"/>
                                          </p:stCondLst>
                                        </p:cTn>
                                        <p:tgtEl>
                                          <p:spTgt spid="24"/>
                                        </p:tgtEl>
                                        <p:attrNameLst>
                                          <p:attrName>style.visibility</p:attrName>
                                        </p:attrNameLst>
                                      </p:cBhvr>
                                      <p:to>
                                        <p:strVal val="visible"/>
                                      </p:to>
                                    </p:set>
                                    <p:animEffect filter="fade" transition="in">
                                      <p:cBhvr>
                                        <p:cTn dur="800" id="39"/>
                                        <p:tgtEl>
                                          <p:spTgt spid="24"/>
                                        </p:tgtEl>
                                      </p:cBhvr>
                                    </p:animEffect>
                                  </p:childTnLst>
                                </p:cTn>
                              </p:par>
                              <p:par>
                                <p:cTn decel="100000" fill="hold" grpId="1" id="40" nodeType="withEffect" presetClass="path" presetID="63" presetSubtype="0">
                                  <p:stCondLst>
                                    <p:cond delay="250"/>
                                  </p:stCondLst>
                                  <p:childTnLst>
                                    <p:animMotion origin="layout" path="M 1.66667E-06 -4.44444E-06 L 0.025 -4.44444E-06" pathEditMode="relative" ptsTypes="AA" rAng="0">
                                      <p:cBhvr>
                                        <p:cTn dur="1250" fill="hold" id="41" spd="-100000"/>
                                        <p:tgtEl>
                                          <p:spTgt spid="24"/>
                                        </p:tgtEl>
                                        <p:attrNameLst>
                                          <p:attrName>ppt_x</p:attrName>
                                          <p:attrName>ppt_y</p:attrName>
                                        </p:attrNameLst>
                                      </p:cBhvr>
                                      <p:rCtr x="1250" y="0"/>
                                    </p:animMotion>
                                  </p:childTnLst>
                                </p:cTn>
                              </p:par>
                            </p:childTnLst>
                          </p:cTn>
                        </p:par>
                        <p:par>
                          <p:cTn fill="hold" id="42" nodeType="afterGroup">
                            <p:stCondLst>
                              <p:cond delay="4150"/>
                            </p:stCondLst>
                            <p:childTnLst>
                              <p:par>
                                <p:cTn fill="hold" id="43" nodeType="afterEffect" presetClass="entr" presetID="22" presetSubtype="2">
                                  <p:stCondLst>
                                    <p:cond delay="0"/>
                                  </p:stCondLst>
                                  <p:childTnLst>
                                    <p:set>
                                      <p:cBhvr>
                                        <p:cTn dur="1" fill="hold" id="44">
                                          <p:stCondLst>
                                            <p:cond delay="0"/>
                                          </p:stCondLst>
                                        </p:cTn>
                                        <p:tgtEl>
                                          <p:spTgt spid="30"/>
                                        </p:tgtEl>
                                        <p:attrNameLst>
                                          <p:attrName>style.visibility</p:attrName>
                                        </p:attrNameLst>
                                      </p:cBhvr>
                                      <p:to>
                                        <p:strVal val="visible"/>
                                      </p:to>
                                    </p:set>
                                    <p:animEffect filter="wipe(right)" transition="in">
                                      <p:cBhvr>
                                        <p:cTn dur="500" id="45"/>
                                        <p:tgtEl>
                                          <p:spTgt spid="30"/>
                                        </p:tgtEl>
                                      </p:cBhvr>
                                    </p:animEffect>
                                  </p:childTnLst>
                                </p:cTn>
                              </p:par>
                            </p:childTnLst>
                          </p:cTn>
                        </p:par>
                        <p:par>
                          <p:cTn fill="hold" id="46" nodeType="afterGroup">
                            <p:stCondLst>
                              <p:cond delay="4650"/>
                            </p:stCondLst>
                            <p:childTnLst>
                              <p:par>
                                <p:cTn fill="hold" grpId="0" id="47" nodeType="afterEffect" presetClass="entr" presetID="10" presetSubtype="0">
                                  <p:stCondLst>
                                    <p:cond delay="0"/>
                                  </p:stCondLst>
                                  <p:childTnLst>
                                    <p:set>
                                      <p:cBhvr>
                                        <p:cTn dur="1" fill="hold" id="48">
                                          <p:stCondLst>
                                            <p:cond delay="0"/>
                                          </p:stCondLst>
                                        </p:cTn>
                                        <p:tgtEl>
                                          <p:spTgt spid="33"/>
                                        </p:tgtEl>
                                        <p:attrNameLst>
                                          <p:attrName>style.visibility</p:attrName>
                                        </p:attrNameLst>
                                      </p:cBhvr>
                                      <p:to>
                                        <p:strVal val="visible"/>
                                      </p:to>
                                    </p:set>
                                    <p:animEffect filter="fade" transition="in">
                                      <p:cBhvr>
                                        <p:cTn dur="800" id="49"/>
                                        <p:tgtEl>
                                          <p:spTgt spid="33"/>
                                        </p:tgtEl>
                                      </p:cBhvr>
                                    </p:animEffect>
                                  </p:childTnLst>
                                </p:cTn>
                              </p:par>
                              <p:par>
                                <p:cTn decel="100000" fill="hold" grpId="1" id="50" nodeType="withEffect" presetClass="path" presetID="63" presetSubtype="0">
                                  <p:stCondLst>
                                    <p:cond delay="0"/>
                                  </p:stCondLst>
                                  <p:childTnLst>
                                    <p:animMotion origin="layout" path="M -1.66667E-06 4.44444E-06 L 0.025 4.44444E-06" pathEditMode="relative" ptsTypes="AA" rAng="0">
                                      <p:cBhvr>
                                        <p:cTn dur="1250" fill="hold" id="51" spd="-100000"/>
                                        <p:tgtEl>
                                          <p:spTgt spid="33"/>
                                        </p:tgtEl>
                                        <p:attrNameLst>
                                          <p:attrName>ppt_x</p:attrName>
                                          <p:attrName>ppt_y</p:attrName>
                                        </p:attrNameLst>
                                      </p:cBhvr>
                                      <p:rCtr x="1250" y="0"/>
                                    </p:animMotion>
                                  </p:childTnLst>
                                </p:cTn>
                              </p:par>
                              <p:par>
                                <p:cTn fill="hold" grpId="0" id="52" nodeType="withEffect" presetClass="entr" presetID="10" presetSubtype="0">
                                  <p:stCondLst>
                                    <p:cond delay="250"/>
                                  </p:stCondLst>
                                  <p:childTnLst>
                                    <p:set>
                                      <p:cBhvr>
                                        <p:cTn dur="1" fill="hold" id="53">
                                          <p:stCondLst>
                                            <p:cond delay="0"/>
                                          </p:stCondLst>
                                        </p:cTn>
                                        <p:tgtEl>
                                          <p:spTgt spid="34"/>
                                        </p:tgtEl>
                                        <p:attrNameLst>
                                          <p:attrName>style.visibility</p:attrName>
                                        </p:attrNameLst>
                                      </p:cBhvr>
                                      <p:to>
                                        <p:strVal val="visible"/>
                                      </p:to>
                                    </p:set>
                                    <p:animEffect filter="fade" transition="in">
                                      <p:cBhvr>
                                        <p:cTn dur="800" id="54"/>
                                        <p:tgtEl>
                                          <p:spTgt spid="34"/>
                                        </p:tgtEl>
                                      </p:cBhvr>
                                    </p:animEffect>
                                  </p:childTnLst>
                                </p:cTn>
                              </p:par>
                              <p:par>
                                <p:cTn decel="100000" fill="hold" grpId="1" id="55" nodeType="withEffect" presetClass="path" presetID="63" presetSubtype="0">
                                  <p:stCondLst>
                                    <p:cond delay="250"/>
                                  </p:stCondLst>
                                  <p:childTnLst>
                                    <p:animMotion origin="layout" path="M 1.66667E-06 -4.44444E-06 L 0.025 -4.44444E-06" pathEditMode="relative" ptsTypes="AA" rAng="0">
                                      <p:cBhvr>
                                        <p:cTn dur="1250" fill="hold" id="56" spd="-100000"/>
                                        <p:tgtEl>
                                          <p:spTgt spid="34"/>
                                        </p:tgtEl>
                                        <p:attrNameLst>
                                          <p:attrName>ppt_x</p:attrName>
                                          <p:attrName>ppt_y</p:attrName>
                                        </p:attrNameLst>
                                      </p:cBhvr>
                                      <p:rCtr x="1250" y="0"/>
                                    </p:animMotion>
                                  </p:childTnLst>
                                </p:cTn>
                              </p:par>
                            </p:childTnLst>
                          </p:cTn>
                        </p:par>
                        <p:par>
                          <p:cTn fill="hold" id="57" nodeType="afterGroup">
                            <p:stCondLst>
                              <p:cond delay="6150"/>
                            </p:stCondLst>
                            <p:childTnLst>
                              <p:par>
                                <p:cTn fill="hold" id="58" nodeType="afterEffect" presetClass="entr" presetID="22" presetSubtype="2">
                                  <p:stCondLst>
                                    <p:cond delay="0"/>
                                  </p:stCondLst>
                                  <p:childTnLst>
                                    <p:set>
                                      <p:cBhvr>
                                        <p:cTn dur="1" fill="hold" id="59">
                                          <p:stCondLst>
                                            <p:cond delay="0"/>
                                          </p:stCondLst>
                                        </p:cTn>
                                        <p:tgtEl>
                                          <p:spTgt spid="35"/>
                                        </p:tgtEl>
                                        <p:attrNameLst>
                                          <p:attrName>style.visibility</p:attrName>
                                        </p:attrNameLst>
                                      </p:cBhvr>
                                      <p:to>
                                        <p:strVal val="visible"/>
                                      </p:to>
                                    </p:set>
                                    <p:animEffect filter="wipe(right)" transition="in">
                                      <p:cBhvr>
                                        <p:cTn dur="500" id="60"/>
                                        <p:tgtEl>
                                          <p:spTgt spid="35"/>
                                        </p:tgtEl>
                                      </p:cBhvr>
                                    </p:animEffect>
                                  </p:childTnLst>
                                </p:cTn>
                              </p:par>
                            </p:childTnLst>
                          </p:cTn>
                        </p:par>
                        <p:par>
                          <p:cTn fill="hold" id="61" nodeType="afterGroup">
                            <p:stCondLst>
                              <p:cond delay="6650"/>
                            </p:stCondLst>
                            <p:childTnLst>
                              <p:par>
                                <p:cTn fill="hold" grpId="0" id="62" nodeType="afterEffect" presetClass="entr" presetID="10" presetSubtype="0">
                                  <p:stCondLst>
                                    <p:cond delay="0"/>
                                  </p:stCondLst>
                                  <p:childTnLst>
                                    <p:set>
                                      <p:cBhvr>
                                        <p:cTn dur="1" fill="hold" id="63">
                                          <p:stCondLst>
                                            <p:cond delay="0"/>
                                          </p:stCondLst>
                                        </p:cTn>
                                        <p:tgtEl>
                                          <p:spTgt spid="38"/>
                                        </p:tgtEl>
                                        <p:attrNameLst>
                                          <p:attrName>style.visibility</p:attrName>
                                        </p:attrNameLst>
                                      </p:cBhvr>
                                      <p:to>
                                        <p:strVal val="visible"/>
                                      </p:to>
                                    </p:set>
                                    <p:animEffect filter="fade" transition="in">
                                      <p:cBhvr>
                                        <p:cTn dur="800" id="64"/>
                                        <p:tgtEl>
                                          <p:spTgt spid="38"/>
                                        </p:tgtEl>
                                      </p:cBhvr>
                                    </p:animEffect>
                                  </p:childTnLst>
                                </p:cTn>
                              </p:par>
                              <p:par>
                                <p:cTn decel="100000" fill="hold" grpId="1" id="65" nodeType="withEffect" presetClass="path" presetID="63" presetSubtype="0">
                                  <p:stCondLst>
                                    <p:cond delay="0"/>
                                  </p:stCondLst>
                                  <p:childTnLst>
                                    <p:animMotion origin="layout" path="M -2.70833E-06 -2.96296E-06 L 0.025 -2.96296E-06" pathEditMode="relative" ptsTypes="AA" rAng="0">
                                      <p:cBhvr>
                                        <p:cTn dur="1250" fill="hold" id="66" spd="-100000"/>
                                        <p:tgtEl>
                                          <p:spTgt spid="38"/>
                                        </p:tgtEl>
                                        <p:attrNameLst>
                                          <p:attrName>ppt_x</p:attrName>
                                          <p:attrName>ppt_y</p:attrName>
                                        </p:attrNameLst>
                                      </p:cBhvr>
                                      <p:rCtr x="1250" y="0"/>
                                    </p:animMotion>
                                  </p:childTnLst>
                                </p:cTn>
                              </p:par>
                              <p:par>
                                <p:cTn fill="hold" grpId="0" id="67" nodeType="withEffect" presetClass="entr" presetID="10" presetSubtype="0">
                                  <p:stCondLst>
                                    <p:cond delay="250"/>
                                  </p:stCondLst>
                                  <p:childTnLst>
                                    <p:set>
                                      <p:cBhvr>
                                        <p:cTn dur="1" fill="hold" id="68">
                                          <p:stCondLst>
                                            <p:cond delay="0"/>
                                          </p:stCondLst>
                                        </p:cTn>
                                        <p:tgtEl>
                                          <p:spTgt spid="39"/>
                                        </p:tgtEl>
                                        <p:attrNameLst>
                                          <p:attrName>style.visibility</p:attrName>
                                        </p:attrNameLst>
                                      </p:cBhvr>
                                      <p:to>
                                        <p:strVal val="visible"/>
                                      </p:to>
                                    </p:set>
                                    <p:animEffect filter="fade" transition="in">
                                      <p:cBhvr>
                                        <p:cTn dur="800" id="69"/>
                                        <p:tgtEl>
                                          <p:spTgt spid="39"/>
                                        </p:tgtEl>
                                      </p:cBhvr>
                                    </p:animEffect>
                                  </p:childTnLst>
                                </p:cTn>
                              </p:par>
                              <p:par>
                                <p:cTn decel="100000" fill="hold" grpId="1" id="70" nodeType="withEffect" presetClass="path" presetID="63" presetSubtype="0">
                                  <p:stCondLst>
                                    <p:cond delay="250"/>
                                  </p:stCondLst>
                                  <p:childTnLst>
                                    <p:animMotion origin="layout" path="M -2.70833E-06 1.48148E-06 L 0.025 1.48148E-06" pathEditMode="relative" ptsTypes="AA" rAng="0">
                                      <p:cBhvr>
                                        <p:cTn dur="1250" fill="hold" id="71" spd="-100000"/>
                                        <p:tgtEl>
                                          <p:spTgt spid="39"/>
                                        </p:tgtEl>
                                        <p:attrNameLst>
                                          <p:attrName>ppt_x</p:attrName>
                                          <p:attrName>ppt_y</p:attrName>
                                        </p:attrNameLst>
                                      </p:cBhvr>
                                      <p:rCtr x="1250" y="0"/>
                                    </p:animMotion>
                                  </p:childTnLst>
                                </p:cTn>
                              </p:par>
                            </p:childTnLst>
                          </p:cTn>
                        </p:par>
                        <p:par>
                          <p:cTn fill="hold" id="72" nodeType="afterGroup">
                            <p:stCondLst>
                              <p:cond delay="8150"/>
                            </p:stCondLst>
                            <p:childTnLst>
                              <p:par>
                                <p:cTn fill="hold" id="73" nodeType="afterEffect" presetClass="entr" presetID="22" presetSubtype="2">
                                  <p:stCondLst>
                                    <p:cond delay="0"/>
                                  </p:stCondLst>
                                  <p:childTnLst>
                                    <p:set>
                                      <p:cBhvr>
                                        <p:cTn dur="1" fill="hold" id="74">
                                          <p:stCondLst>
                                            <p:cond delay="0"/>
                                          </p:stCondLst>
                                        </p:cTn>
                                        <p:tgtEl>
                                          <p:spTgt spid="50"/>
                                        </p:tgtEl>
                                        <p:attrNameLst>
                                          <p:attrName>style.visibility</p:attrName>
                                        </p:attrNameLst>
                                      </p:cBhvr>
                                      <p:to>
                                        <p:strVal val="visible"/>
                                      </p:to>
                                    </p:set>
                                    <p:animEffect filter="wipe(right)" transition="in">
                                      <p:cBhvr>
                                        <p:cTn dur="500" id="75"/>
                                        <p:tgtEl>
                                          <p:spTgt spid="50"/>
                                        </p:tgtEl>
                                      </p:cBhvr>
                                    </p:animEffect>
                                  </p:childTnLst>
                                </p:cTn>
                              </p:par>
                            </p:childTnLst>
                          </p:cTn>
                        </p:par>
                        <p:par>
                          <p:cTn fill="hold" id="76" nodeType="afterGroup">
                            <p:stCondLst>
                              <p:cond delay="8650"/>
                            </p:stCondLst>
                            <p:childTnLst>
                              <p:par>
                                <p:cTn fill="hold" grpId="0" id="77" nodeType="afterEffect" presetClass="entr" presetID="10" presetSubtype="0">
                                  <p:stCondLst>
                                    <p:cond delay="0"/>
                                  </p:stCondLst>
                                  <p:childTnLst>
                                    <p:set>
                                      <p:cBhvr>
                                        <p:cTn dur="1" fill="hold" id="78">
                                          <p:stCondLst>
                                            <p:cond delay="0"/>
                                          </p:stCondLst>
                                        </p:cTn>
                                        <p:tgtEl>
                                          <p:spTgt spid="53"/>
                                        </p:tgtEl>
                                        <p:attrNameLst>
                                          <p:attrName>style.visibility</p:attrName>
                                        </p:attrNameLst>
                                      </p:cBhvr>
                                      <p:to>
                                        <p:strVal val="visible"/>
                                      </p:to>
                                    </p:set>
                                    <p:animEffect filter="fade" transition="in">
                                      <p:cBhvr>
                                        <p:cTn dur="800" id="79"/>
                                        <p:tgtEl>
                                          <p:spTgt spid="53"/>
                                        </p:tgtEl>
                                      </p:cBhvr>
                                    </p:animEffect>
                                  </p:childTnLst>
                                </p:cTn>
                              </p:par>
                              <p:par>
                                <p:cTn decel="100000" fill="hold" grpId="1" id="80" nodeType="withEffect" presetClass="path" presetID="63" presetSubtype="0">
                                  <p:stCondLst>
                                    <p:cond delay="0"/>
                                  </p:stCondLst>
                                  <p:childTnLst>
                                    <p:animMotion origin="layout" path="M 0 -3.7037E-06 L 0.025 -3.7037E-06" pathEditMode="relative" ptsTypes="AA" rAng="0">
                                      <p:cBhvr>
                                        <p:cTn dur="1250" fill="hold" id="81" spd="-100000"/>
                                        <p:tgtEl>
                                          <p:spTgt spid="53"/>
                                        </p:tgtEl>
                                        <p:attrNameLst>
                                          <p:attrName>ppt_x</p:attrName>
                                          <p:attrName>ppt_y</p:attrName>
                                        </p:attrNameLst>
                                      </p:cBhvr>
                                      <p:rCtr x="1250" y="0"/>
                                    </p:animMotion>
                                  </p:childTnLst>
                                </p:cTn>
                              </p:par>
                              <p:par>
                                <p:cTn fill="hold" grpId="0" id="82" nodeType="withEffect" presetClass="entr" presetID="10" presetSubtype="0">
                                  <p:stCondLst>
                                    <p:cond delay="250"/>
                                  </p:stCondLst>
                                  <p:childTnLst>
                                    <p:set>
                                      <p:cBhvr>
                                        <p:cTn dur="1" fill="hold" id="83">
                                          <p:stCondLst>
                                            <p:cond delay="0"/>
                                          </p:stCondLst>
                                        </p:cTn>
                                        <p:tgtEl>
                                          <p:spTgt spid="54"/>
                                        </p:tgtEl>
                                        <p:attrNameLst>
                                          <p:attrName>style.visibility</p:attrName>
                                        </p:attrNameLst>
                                      </p:cBhvr>
                                      <p:to>
                                        <p:strVal val="visible"/>
                                      </p:to>
                                    </p:set>
                                    <p:animEffect filter="fade" transition="in">
                                      <p:cBhvr>
                                        <p:cTn dur="800" id="84"/>
                                        <p:tgtEl>
                                          <p:spTgt spid="54"/>
                                        </p:tgtEl>
                                      </p:cBhvr>
                                    </p:animEffect>
                                  </p:childTnLst>
                                </p:cTn>
                              </p:par>
                              <p:par>
                                <p:cTn decel="100000" fill="hold" grpId="1" id="85" nodeType="withEffect" presetClass="path" presetID="63" presetSubtype="0">
                                  <p:stCondLst>
                                    <p:cond delay="250"/>
                                  </p:stCondLst>
                                  <p:childTnLst>
                                    <p:animMotion origin="layout" path="M 2.08333E-07 7.40741E-07 L 0.025 7.40741E-07" pathEditMode="relative" ptsTypes="AA" rAng="0">
                                      <p:cBhvr>
                                        <p:cTn dur="1250" fill="hold" id="86" spd="-100000"/>
                                        <p:tgtEl>
                                          <p:spTgt spid="54"/>
                                        </p:tgtEl>
                                        <p:attrNameLst>
                                          <p:attrName>ppt_x</p:attrName>
                                          <p:attrName>ppt_y</p:attrName>
                                        </p:attrNameLst>
                                      </p:cBhvr>
                                      <p:rCtr x="1250" y="0"/>
                                    </p:animMotion>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23"/>
      <p:bldP grpId="1" spid="23"/>
      <p:bldP grpId="0" spid="24"/>
      <p:bldP grpId="1" spid="24"/>
      <p:bldP grpId="0" spid="33"/>
      <p:bldP grpId="1" spid="33"/>
      <p:bldP grpId="0" spid="34"/>
      <p:bldP grpId="1" spid="34"/>
      <p:bldP grpId="0" spid="38"/>
      <p:bldP grpId="1" spid="38"/>
      <p:bldP grpId="0" spid="39"/>
      <p:bldP grpId="1" spid="39"/>
      <p:bldP grpId="0" spid="53"/>
      <p:bldP grpId="1" spid="53"/>
      <p:bldP grpId="0" spid="54"/>
      <p:bldP grpId="1" spid="54"/>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32" name="组合 131"/>
          <p:cNvGrpSpPr/>
          <p:nvPr/>
        </p:nvGrpSpPr>
        <p:grpSpPr>
          <a:xfrm>
            <a:off x="670325" y="1770787"/>
            <a:ext cx="4059314" cy="1538037"/>
            <a:chOff x="8613448" y="2224074"/>
            <a:chExt cx="4059314" cy="1538037"/>
          </a:xfrm>
        </p:grpSpPr>
        <p:sp>
          <p:nvSpPr>
            <p:cNvPr id="133" name="文本框 132"/>
            <p:cNvSpPr txBox="1"/>
            <p:nvPr/>
          </p:nvSpPr>
          <p:spPr>
            <a:xfrm>
              <a:off x="8633200" y="2224074"/>
              <a:ext cx="1971698" cy="395179"/>
            </a:xfrm>
            <a:prstGeom prst="rect">
              <a:avLst/>
            </a:prstGeom>
            <a:solidFill>
              <a:schemeClr val="tx1"/>
            </a:solidFill>
            <a:effectLst>
              <a:outerShdw algn="tl" blurRad="88900" dir="2700000" dist="88900" rotWithShape="0">
                <a:prstClr val="black">
                  <a:alpha val="20000"/>
                </a:prstClr>
              </a:outerShdw>
            </a:effectLst>
          </p:spPr>
          <p:txBody>
            <a:bodyPr rtlCol="0" wrap="square">
              <a:noAutofit/>
            </a:bodyPr>
            <a:lstStyle/>
            <a:p>
              <a:r>
                <a:rPr altLang="en-US" lang="zh-CN">
                  <a:solidFill>
                    <a:schemeClr val="bg1"/>
                  </a:solidFill>
                  <a:latin charset="-122" pitchFamily="2" typeface="造字工房尚雅（非商用）常规体"/>
                  <a:ea charset="-122" pitchFamily="2" typeface="造字工房尚雅（非商用）常规体"/>
                </a:rPr>
                <a:t>添加您的标题</a:t>
              </a:r>
            </a:p>
          </p:txBody>
        </p:sp>
        <p:sp>
          <p:nvSpPr>
            <p:cNvPr id="134" name="文本框 133"/>
            <p:cNvSpPr txBox="1"/>
            <p:nvPr/>
          </p:nvSpPr>
          <p:spPr>
            <a:xfrm>
              <a:off x="8613448" y="2746449"/>
              <a:ext cx="4059314" cy="1005840"/>
            </a:xfrm>
            <a:prstGeom prst="rect">
              <a:avLst/>
            </a:prstGeom>
            <a:noFill/>
          </p:spPr>
          <p:txBody>
            <a:bodyPr rtlCol="0" wrap="square">
              <a:spAutoFit/>
            </a:bodyPr>
            <a:lstStyle/>
            <a:p>
              <a:pPr algn="just">
                <a:lnSpc>
                  <a:spcPct val="150000"/>
                </a:lnSpc>
              </a:pPr>
              <a:r>
                <a:rPr altLang="zh-CN" lang="en-US" sz="1000">
                  <a:solidFill>
                    <a:schemeClr val="tx1">
                      <a:lumMod val="50000"/>
                      <a:lumOff val="50000"/>
                    </a:schemeClr>
                  </a:solidFill>
                  <a:latin charset="-122" pitchFamily="2" typeface="造字工房尚雅（非商用）常规体"/>
                  <a:ea charset="-122" pitchFamily="2" typeface="造字工房尚雅（非商用）常规体"/>
                </a:rPr>
                <a:t>The consequences of today are determined by the actions of the past. To change your future, alter your decisions today. The consequences of today are determined by the actions of the past. To change your future, alter your decisions today. </a:t>
              </a:r>
            </a:p>
          </p:txBody>
        </p:sp>
      </p:grpSp>
      <p:cxnSp>
        <p:nvCxnSpPr>
          <p:cNvPr id="3" name="直接连接符 2"/>
          <p:cNvCxnSpPr/>
          <p:nvPr/>
        </p:nvCxnSpPr>
        <p:spPr>
          <a:xfrm flipH="1" rot="16741234">
            <a:off x="-427760" y="532144"/>
            <a:ext cx="211002" cy="47805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H="1" rot="16741234">
            <a:off x="-807971" y="343081"/>
            <a:ext cx="425232" cy="243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V="1" rot="16741234">
            <a:off x="-974032" y="-310228"/>
            <a:ext cx="564540" cy="36172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rot="16741234">
            <a:off x="-431625" y="1006295"/>
            <a:ext cx="404755" cy="2665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H="1" rot="16741234">
            <a:off x="-473455" y="1533484"/>
            <a:ext cx="297923" cy="14972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a:stCxn id="30" idx="6"/>
          </p:cNvCxnSpPr>
          <p:nvPr/>
        </p:nvCxnSpPr>
        <p:spPr>
          <a:xfrm flipV="1" rot="16741234">
            <a:off x="-779240" y="3023297"/>
            <a:ext cx="868883" cy="2177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a:stCxn id="34" idx="6"/>
          </p:cNvCxnSpPr>
          <p:nvPr/>
        </p:nvCxnSpPr>
        <p:spPr>
          <a:xfrm rot="16741234">
            <a:off x="-709567" y="3759485"/>
            <a:ext cx="508993" cy="19202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flipV="1" rot="16741234">
            <a:off x="-369298" y="2230762"/>
            <a:ext cx="521979" cy="4500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rot="16741234">
            <a:off x="-202758" y="1752685"/>
            <a:ext cx="270152" cy="4776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rot="16741234">
            <a:off x="-703697" y="1152432"/>
            <a:ext cx="128338" cy="48373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rot="16741234">
            <a:off x="-431625" y="1006295"/>
            <a:ext cx="404755" cy="2665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a:stCxn id="22" idx="2"/>
          </p:cNvCxnSpPr>
          <p:nvPr/>
        </p:nvCxnSpPr>
        <p:spPr>
          <a:xfrm rot="16741234">
            <a:off x="49827" y="-302839"/>
            <a:ext cx="560420" cy="4511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a:endCxn id="22" idx="6"/>
          </p:cNvCxnSpPr>
          <p:nvPr/>
        </p:nvCxnSpPr>
        <p:spPr>
          <a:xfrm flipV="1" rot="16741234">
            <a:off x="270294" y="70328"/>
            <a:ext cx="366063" cy="47270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flipV="1" rot="16741234">
            <a:off x="38597" y="406000"/>
            <a:ext cx="505327" cy="65844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rot="16741234">
            <a:off x="-1492401" y="2075316"/>
            <a:ext cx="486266" cy="308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rot="16741234">
            <a:off x="-1328075" y="2392024"/>
            <a:ext cx="418126" cy="3586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rot="16741234">
            <a:off x="-1190504" y="1561776"/>
            <a:ext cx="347450" cy="14847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椭圆 19"/>
          <p:cNvSpPr/>
          <p:nvPr/>
        </p:nvSpPr>
        <p:spPr>
          <a:xfrm flipH="1" rot="16741234">
            <a:off x="-877571" y="-557765"/>
            <a:ext cx="122016" cy="122016"/>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sp>
        <p:nvSpPr>
          <p:cNvPr id="21" name="椭圆 20"/>
          <p:cNvSpPr/>
          <p:nvPr/>
        </p:nvSpPr>
        <p:spPr>
          <a:xfrm flipH="1" rot="16741234">
            <a:off x="-630900" y="73044"/>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22" name="椭圆 21"/>
          <p:cNvSpPr/>
          <p:nvPr/>
        </p:nvSpPr>
        <p:spPr>
          <a:xfrm flipH="1" rot="16741234">
            <a:off x="207646" y="-7674"/>
            <a:ext cx="97129" cy="97129"/>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sp>
        <p:nvSpPr>
          <p:cNvPr id="23" name="椭圆 22"/>
          <p:cNvSpPr/>
          <p:nvPr/>
        </p:nvSpPr>
        <p:spPr>
          <a:xfrm flipH="1" rot="16741234">
            <a:off x="-638639" y="519120"/>
            <a:ext cx="122016" cy="122016"/>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sp>
        <p:nvSpPr>
          <p:cNvPr id="24" name="椭圆 23"/>
          <p:cNvSpPr/>
          <p:nvPr/>
        </p:nvSpPr>
        <p:spPr>
          <a:xfrm flipH="1" rot="16741234">
            <a:off x="369962" y="-627699"/>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25" name="椭圆 24"/>
          <p:cNvSpPr/>
          <p:nvPr/>
        </p:nvSpPr>
        <p:spPr>
          <a:xfrm flipH="1" rot="16741234">
            <a:off x="-957173" y="1379546"/>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26" name="椭圆 25"/>
          <p:cNvSpPr/>
          <p:nvPr/>
        </p:nvSpPr>
        <p:spPr>
          <a:xfrm flipH="1" rot="16741234">
            <a:off x="607514" y="491659"/>
            <a:ext cx="118686" cy="118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27" name="椭圆 26"/>
          <p:cNvSpPr/>
          <p:nvPr/>
        </p:nvSpPr>
        <p:spPr>
          <a:xfrm flipH="1" rot="16741234">
            <a:off x="-154370" y="883701"/>
            <a:ext cx="170065" cy="1700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28" name="椭圆 27"/>
          <p:cNvSpPr/>
          <p:nvPr/>
        </p:nvSpPr>
        <p:spPr>
          <a:xfrm flipH="1" rot="16741234">
            <a:off x="-854216" y="4373466"/>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29" name="椭圆 28"/>
          <p:cNvSpPr/>
          <p:nvPr/>
        </p:nvSpPr>
        <p:spPr>
          <a:xfrm rot="16741234">
            <a:off x="-1124365" y="3181437"/>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30" name="椭圆 29"/>
          <p:cNvSpPr/>
          <p:nvPr/>
        </p:nvSpPr>
        <p:spPr>
          <a:xfrm rot="16741234">
            <a:off x="-361546" y="3577732"/>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31" name="椭圆 30"/>
          <p:cNvSpPr/>
          <p:nvPr/>
        </p:nvSpPr>
        <p:spPr>
          <a:xfrm rot="16741234">
            <a:off x="-1367918" y="3751326"/>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32" name="椭圆 31"/>
          <p:cNvSpPr/>
          <p:nvPr/>
        </p:nvSpPr>
        <p:spPr>
          <a:xfrm rot="16741234">
            <a:off x="-1765537" y="3000622"/>
            <a:ext cx="97129" cy="97129"/>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sp>
        <p:nvSpPr>
          <p:cNvPr id="33" name="椭圆 32"/>
          <p:cNvSpPr/>
          <p:nvPr/>
        </p:nvSpPr>
        <p:spPr>
          <a:xfrm rot="16741234">
            <a:off x="-999833" y="2794323"/>
            <a:ext cx="122016" cy="12201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34" name="椭圆 33"/>
          <p:cNvSpPr/>
          <p:nvPr/>
        </p:nvSpPr>
        <p:spPr>
          <a:xfrm rot="16741234">
            <a:off x="-660370" y="4091038"/>
            <a:ext cx="122016" cy="122016"/>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sp>
        <p:nvSpPr>
          <p:cNvPr id="35" name="椭圆 34"/>
          <p:cNvSpPr/>
          <p:nvPr/>
        </p:nvSpPr>
        <p:spPr>
          <a:xfrm rot="16741234">
            <a:off x="-1205197" y="1775916"/>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36" name="椭圆 35"/>
          <p:cNvSpPr/>
          <p:nvPr/>
        </p:nvSpPr>
        <p:spPr>
          <a:xfrm rot="16741234">
            <a:off x="-1346895" y="2241562"/>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37" name="椭圆 36"/>
          <p:cNvSpPr/>
          <p:nvPr/>
        </p:nvSpPr>
        <p:spPr>
          <a:xfrm rot="16741234">
            <a:off x="127001" y="2153123"/>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38" name="椭圆 37"/>
          <p:cNvSpPr/>
          <p:nvPr/>
        </p:nvSpPr>
        <p:spPr>
          <a:xfrm rot="16741234">
            <a:off x="-578332" y="2128165"/>
            <a:ext cx="128800" cy="1288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39" name="椭圆 38"/>
          <p:cNvSpPr/>
          <p:nvPr/>
        </p:nvSpPr>
        <p:spPr>
          <a:xfrm rot="16741234">
            <a:off x="-420204" y="2558218"/>
            <a:ext cx="170065" cy="1700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40" name="椭圆 39"/>
          <p:cNvSpPr/>
          <p:nvPr/>
        </p:nvSpPr>
        <p:spPr>
          <a:xfrm flipH="1" rot="16741234">
            <a:off x="-388171" y="1704663"/>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41" name="椭圆 40"/>
          <p:cNvSpPr/>
          <p:nvPr/>
        </p:nvSpPr>
        <p:spPr>
          <a:xfrm flipH="1" rot="16741234">
            <a:off x="-444986" y="1280839"/>
            <a:ext cx="145836" cy="145836"/>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42" name="椭圆 41"/>
          <p:cNvSpPr/>
          <p:nvPr/>
        </p:nvSpPr>
        <p:spPr>
          <a:xfrm flipH="1" rot="16741234">
            <a:off x="855359" y="43051"/>
            <a:ext cx="122016" cy="122016"/>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sp>
        <p:nvSpPr>
          <p:cNvPr id="43" name="椭圆 42"/>
          <p:cNvSpPr/>
          <p:nvPr/>
        </p:nvSpPr>
        <p:spPr>
          <a:xfrm flipH="1" rot="16741234">
            <a:off x="688686" y="1154145"/>
            <a:ext cx="105246" cy="105246"/>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sp>
        <p:nvSpPr>
          <p:cNvPr id="44" name="椭圆 43"/>
          <p:cNvSpPr/>
          <p:nvPr/>
        </p:nvSpPr>
        <p:spPr>
          <a:xfrm flipH="1" rot="16741234">
            <a:off x="230973" y="1498197"/>
            <a:ext cx="97129" cy="97129"/>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sp>
        <p:nvSpPr>
          <p:cNvPr id="45" name="椭圆 44"/>
          <p:cNvSpPr/>
          <p:nvPr/>
        </p:nvSpPr>
        <p:spPr>
          <a:xfrm flipH="1" rot="16741234">
            <a:off x="884704" y="733988"/>
            <a:ext cx="170065" cy="1700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46" name="椭圆 45"/>
          <p:cNvSpPr/>
          <p:nvPr/>
        </p:nvSpPr>
        <p:spPr>
          <a:xfrm rot="16741234">
            <a:off x="456716" y="2615353"/>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47" name="椭圆 46"/>
          <p:cNvSpPr/>
          <p:nvPr/>
        </p:nvSpPr>
        <p:spPr>
          <a:xfrm rot="16741234">
            <a:off x="176114" y="3209099"/>
            <a:ext cx="118686" cy="118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48" name="椭圆 47"/>
          <p:cNvSpPr/>
          <p:nvPr/>
        </p:nvSpPr>
        <p:spPr>
          <a:xfrm rot="16741234">
            <a:off x="-98522" y="3918585"/>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49" name="椭圆 48"/>
          <p:cNvSpPr/>
          <p:nvPr/>
        </p:nvSpPr>
        <p:spPr>
          <a:xfrm rot="16741234">
            <a:off x="-153704" y="3092241"/>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50" name="椭圆 49"/>
          <p:cNvSpPr/>
          <p:nvPr/>
        </p:nvSpPr>
        <p:spPr>
          <a:xfrm flipH="1" rot="16741234">
            <a:off x="700402" y="1700624"/>
            <a:ext cx="148893" cy="148893"/>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51" name="椭圆 50"/>
          <p:cNvSpPr/>
          <p:nvPr/>
        </p:nvSpPr>
        <p:spPr>
          <a:xfrm flipH="1" rot="16741234">
            <a:off x="-1046738" y="343070"/>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52" name="椭圆 51"/>
          <p:cNvSpPr/>
          <p:nvPr/>
        </p:nvSpPr>
        <p:spPr>
          <a:xfrm flipH="1" rot="16741234">
            <a:off x="-1142012" y="950979"/>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grpSp>
        <p:nvGrpSpPr>
          <p:cNvPr id="53" name="组合 52"/>
          <p:cNvGrpSpPr/>
          <p:nvPr/>
        </p:nvGrpSpPr>
        <p:grpSpPr>
          <a:xfrm rot="16741234">
            <a:off x="-2890843" y="1186792"/>
            <a:ext cx="2720838" cy="505942"/>
            <a:chOff x="5233265" y="2334818"/>
            <a:chExt cx="2720838" cy="505942"/>
          </a:xfrm>
        </p:grpSpPr>
        <p:sp>
          <p:nvSpPr>
            <p:cNvPr id="54" name="椭圆 53"/>
            <p:cNvSpPr/>
            <p:nvPr/>
          </p:nvSpPr>
          <p:spPr>
            <a:xfrm flipH="1">
              <a:off x="7856974" y="2607323"/>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55" name="椭圆 54"/>
            <p:cNvSpPr/>
            <p:nvPr/>
          </p:nvSpPr>
          <p:spPr>
            <a:xfrm>
              <a:off x="5233265" y="2735514"/>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56" name="椭圆 55"/>
            <p:cNvSpPr/>
            <p:nvPr/>
          </p:nvSpPr>
          <p:spPr>
            <a:xfrm>
              <a:off x="5596947" y="2508972"/>
              <a:ext cx="122016" cy="12201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57" name="椭圆 56"/>
            <p:cNvSpPr/>
            <p:nvPr/>
          </p:nvSpPr>
          <p:spPr>
            <a:xfrm flipH="1">
              <a:off x="6370598" y="2334818"/>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58" name="椭圆 57"/>
            <p:cNvSpPr/>
            <p:nvPr/>
          </p:nvSpPr>
          <p:spPr>
            <a:xfrm>
              <a:off x="7109056" y="2611432"/>
              <a:ext cx="141849" cy="14184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grpSp>
      <p:cxnSp>
        <p:nvCxnSpPr>
          <p:cNvPr id="59" name="直接连接符 58"/>
          <p:cNvCxnSpPr>
            <a:endCxn id="32" idx="3"/>
          </p:cNvCxnSpPr>
          <p:nvPr/>
        </p:nvCxnSpPr>
        <p:spPr>
          <a:xfrm flipV="1" rot="16741234">
            <a:off x="-1822775" y="3203176"/>
            <a:ext cx="610899" cy="44349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a:stCxn id="33" idx="0"/>
            <a:endCxn id="32" idx="5"/>
          </p:cNvCxnSpPr>
          <p:nvPr/>
        </p:nvCxnSpPr>
        <p:spPr>
          <a:xfrm flipH="1" flipV="1" rot="16741234">
            <a:off x="-1477937" y="2611821"/>
            <a:ext cx="279123" cy="64278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1" name="椭圆 60"/>
          <p:cNvSpPr/>
          <p:nvPr/>
        </p:nvSpPr>
        <p:spPr>
          <a:xfrm flipH="1" rot="16741234">
            <a:off x="-136291" y="-1211906"/>
            <a:ext cx="118686" cy="118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62" name="椭圆 61"/>
          <p:cNvSpPr/>
          <p:nvPr/>
        </p:nvSpPr>
        <p:spPr>
          <a:xfrm flipH="1" rot="16741234">
            <a:off x="-197862" y="-571751"/>
            <a:ext cx="175715" cy="175715"/>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63" name="椭圆 62"/>
          <p:cNvSpPr/>
          <p:nvPr/>
        </p:nvSpPr>
        <p:spPr>
          <a:xfrm rot="16741234">
            <a:off x="-484699" y="-1728560"/>
            <a:ext cx="137160" cy="137160"/>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cxnSp>
        <p:nvCxnSpPr>
          <p:cNvPr id="64" name="直接连接符 63"/>
          <p:cNvCxnSpPr/>
          <p:nvPr/>
        </p:nvCxnSpPr>
        <p:spPr>
          <a:xfrm flipH="1" rot="16741234">
            <a:off x="11830204" y="5030430"/>
            <a:ext cx="211002" cy="47805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flipH="1" rot="16741234">
            <a:off x="11449993" y="4841367"/>
            <a:ext cx="425232" cy="243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flipV="1" rot="16741234">
            <a:off x="11283932" y="4188058"/>
            <a:ext cx="564540" cy="36172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rot="16741234">
            <a:off x="11826339" y="5504581"/>
            <a:ext cx="404755" cy="2665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flipH="1" rot="16741234">
            <a:off x="11784509" y="6031770"/>
            <a:ext cx="297923" cy="14972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a:stCxn id="91" idx="6"/>
          </p:cNvCxnSpPr>
          <p:nvPr/>
        </p:nvCxnSpPr>
        <p:spPr>
          <a:xfrm flipV="1" rot="16741234">
            <a:off x="11478724" y="7521583"/>
            <a:ext cx="868883" cy="2177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a:stCxn id="95" idx="6"/>
          </p:cNvCxnSpPr>
          <p:nvPr/>
        </p:nvCxnSpPr>
        <p:spPr>
          <a:xfrm rot="16741234">
            <a:off x="11548397" y="8257771"/>
            <a:ext cx="508993" cy="19202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flipH="1" flipV="1" rot="16741234">
            <a:off x="11888666" y="6729048"/>
            <a:ext cx="521979" cy="4500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V="1" rot="16741234">
            <a:off x="12055206" y="6250971"/>
            <a:ext cx="270152" cy="4776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rot="16741234">
            <a:off x="11554267" y="5650718"/>
            <a:ext cx="128338" cy="48373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rot="16741234">
            <a:off x="11826339" y="5504581"/>
            <a:ext cx="404755" cy="2665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a:stCxn id="83" idx="2"/>
          </p:cNvCxnSpPr>
          <p:nvPr/>
        </p:nvCxnSpPr>
        <p:spPr>
          <a:xfrm rot="16741234">
            <a:off x="12307791" y="4195447"/>
            <a:ext cx="560420" cy="4511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a:endCxn id="83" idx="6"/>
          </p:cNvCxnSpPr>
          <p:nvPr/>
        </p:nvCxnSpPr>
        <p:spPr>
          <a:xfrm flipV="1" rot="16741234">
            <a:off x="12528258" y="4568614"/>
            <a:ext cx="366063" cy="47270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flipH="1" flipV="1" rot="16741234">
            <a:off x="12296561" y="4904286"/>
            <a:ext cx="505327" cy="65844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rot="16741234">
            <a:off x="10765563" y="6573602"/>
            <a:ext cx="486266" cy="308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flipH="1" rot="16741234">
            <a:off x="10929889" y="6890310"/>
            <a:ext cx="418126" cy="3586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rot="16741234">
            <a:off x="11067460" y="6060062"/>
            <a:ext cx="347450" cy="14847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1" name="椭圆 80"/>
          <p:cNvSpPr/>
          <p:nvPr/>
        </p:nvSpPr>
        <p:spPr>
          <a:xfrm flipH="1" rot="16741234">
            <a:off x="11380393" y="3940521"/>
            <a:ext cx="122016" cy="122016"/>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sp>
        <p:nvSpPr>
          <p:cNvPr id="82" name="椭圆 81"/>
          <p:cNvSpPr/>
          <p:nvPr/>
        </p:nvSpPr>
        <p:spPr>
          <a:xfrm flipH="1" rot="16741234">
            <a:off x="11627064" y="4571330"/>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83" name="椭圆 82"/>
          <p:cNvSpPr/>
          <p:nvPr/>
        </p:nvSpPr>
        <p:spPr>
          <a:xfrm flipH="1" rot="16741234">
            <a:off x="12465610" y="4490612"/>
            <a:ext cx="97129" cy="97129"/>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sp>
        <p:nvSpPr>
          <p:cNvPr id="84" name="椭圆 83"/>
          <p:cNvSpPr/>
          <p:nvPr/>
        </p:nvSpPr>
        <p:spPr>
          <a:xfrm flipH="1" rot="16741234">
            <a:off x="11619325" y="5017406"/>
            <a:ext cx="122016" cy="122016"/>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sp>
        <p:nvSpPr>
          <p:cNvPr id="85" name="椭圆 84"/>
          <p:cNvSpPr/>
          <p:nvPr/>
        </p:nvSpPr>
        <p:spPr>
          <a:xfrm flipH="1" rot="16741234">
            <a:off x="12627926" y="3870587"/>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86" name="椭圆 85"/>
          <p:cNvSpPr/>
          <p:nvPr/>
        </p:nvSpPr>
        <p:spPr>
          <a:xfrm flipH="1" rot="16741234">
            <a:off x="11300791" y="5877832"/>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87" name="椭圆 86"/>
          <p:cNvSpPr/>
          <p:nvPr/>
        </p:nvSpPr>
        <p:spPr>
          <a:xfrm flipH="1" rot="16741234">
            <a:off x="12865478" y="4989945"/>
            <a:ext cx="118686" cy="118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88" name="椭圆 87"/>
          <p:cNvSpPr/>
          <p:nvPr/>
        </p:nvSpPr>
        <p:spPr>
          <a:xfrm flipH="1" rot="16741234">
            <a:off x="12103594" y="5381987"/>
            <a:ext cx="170065" cy="1700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89" name="椭圆 88"/>
          <p:cNvSpPr/>
          <p:nvPr/>
        </p:nvSpPr>
        <p:spPr>
          <a:xfrm flipH="1" rot="16741234">
            <a:off x="11403748" y="8871752"/>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90" name="椭圆 89"/>
          <p:cNvSpPr/>
          <p:nvPr/>
        </p:nvSpPr>
        <p:spPr>
          <a:xfrm rot="16741234">
            <a:off x="11133599" y="7679723"/>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91" name="椭圆 90"/>
          <p:cNvSpPr/>
          <p:nvPr/>
        </p:nvSpPr>
        <p:spPr>
          <a:xfrm rot="16741234">
            <a:off x="11896418" y="8076018"/>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92" name="椭圆 91"/>
          <p:cNvSpPr/>
          <p:nvPr/>
        </p:nvSpPr>
        <p:spPr>
          <a:xfrm rot="16741234">
            <a:off x="10890046" y="8249612"/>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93" name="椭圆 92"/>
          <p:cNvSpPr/>
          <p:nvPr/>
        </p:nvSpPr>
        <p:spPr>
          <a:xfrm rot="16741234">
            <a:off x="10492427" y="7498908"/>
            <a:ext cx="97129" cy="97129"/>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sp>
        <p:nvSpPr>
          <p:cNvPr id="94" name="椭圆 93"/>
          <p:cNvSpPr/>
          <p:nvPr/>
        </p:nvSpPr>
        <p:spPr>
          <a:xfrm rot="16741234">
            <a:off x="11258131" y="7292609"/>
            <a:ext cx="122016" cy="12201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95" name="椭圆 94"/>
          <p:cNvSpPr/>
          <p:nvPr/>
        </p:nvSpPr>
        <p:spPr>
          <a:xfrm rot="16741234">
            <a:off x="11597594" y="8589324"/>
            <a:ext cx="122016" cy="122016"/>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sp>
        <p:nvSpPr>
          <p:cNvPr id="96" name="椭圆 95"/>
          <p:cNvSpPr/>
          <p:nvPr/>
        </p:nvSpPr>
        <p:spPr>
          <a:xfrm rot="16741234">
            <a:off x="11052767" y="6274202"/>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97" name="椭圆 96"/>
          <p:cNvSpPr/>
          <p:nvPr/>
        </p:nvSpPr>
        <p:spPr>
          <a:xfrm rot="16741234">
            <a:off x="10911069" y="6739848"/>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98" name="椭圆 97"/>
          <p:cNvSpPr/>
          <p:nvPr/>
        </p:nvSpPr>
        <p:spPr>
          <a:xfrm rot="16741234">
            <a:off x="12384965" y="6651409"/>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99" name="椭圆 98"/>
          <p:cNvSpPr/>
          <p:nvPr/>
        </p:nvSpPr>
        <p:spPr>
          <a:xfrm rot="16741234">
            <a:off x="11679632" y="6626451"/>
            <a:ext cx="128800" cy="1288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00" name="椭圆 99"/>
          <p:cNvSpPr/>
          <p:nvPr/>
        </p:nvSpPr>
        <p:spPr>
          <a:xfrm rot="16741234">
            <a:off x="11837760" y="7056504"/>
            <a:ext cx="170065" cy="1700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01" name="椭圆 100"/>
          <p:cNvSpPr/>
          <p:nvPr/>
        </p:nvSpPr>
        <p:spPr>
          <a:xfrm flipH="1" rot="16741234">
            <a:off x="11869793" y="6202949"/>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02" name="椭圆 101"/>
          <p:cNvSpPr/>
          <p:nvPr/>
        </p:nvSpPr>
        <p:spPr>
          <a:xfrm flipH="1" rot="16741234">
            <a:off x="11812978" y="5779125"/>
            <a:ext cx="145836" cy="145836"/>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03" name="椭圆 102"/>
          <p:cNvSpPr/>
          <p:nvPr/>
        </p:nvSpPr>
        <p:spPr>
          <a:xfrm flipH="1" rot="16741234">
            <a:off x="13113324" y="4541337"/>
            <a:ext cx="122016" cy="122016"/>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sp>
        <p:nvSpPr>
          <p:cNvPr id="104" name="椭圆 103"/>
          <p:cNvSpPr/>
          <p:nvPr/>
        </p:nvSpPr>
        <p:spPr>
          <a:xfrm flipH="1" rot="16741234">
            <a:off x="12946650" y="5652431"/>
            <a:ext cx="105246" cy="105246"/>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sp>
        <p:nvSpPr>
          <p:cNvPr id="105" name="椭圆 104"/>
          <p:cNvSpPr/>
          <p:nvPr/>
        </p:nvSpPr>
        <p:spPr>
          <a:xfrm flipH="1" rot="16741234">
            <a:off x="12488937" y="5996483"/>
            <a:ext cx="97129" cy="97129"/>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sp>
        <p:nvSpPr>
          <p:cNvPr id="106" name="椭圆 105"/>
          <p:cNvSpPr/>
          <p:nvPr/>
        </p:nvSpPr>
        <p:spPr>
          <a:xfrm flipH="1" rot="16741234">
            <a:off x="13142668" y="5232274"/>
            <a:ext cx="170065" cy="1700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07" name="椭圆 106"/>
          <p:cNvSpPr/>
          <p:nvPr/>
        </p:nvSpPr>
        <p:spPr>
          <a:xfrm rot="16741234">
            <a:off x="12714680" y="7113639"/>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08" name="椭圆 107"/>
          <p:cNvSpPr/>
          <p:nvPr/>
        </p:nvSpPr>
        <p:spPr>
          <a:xfrm rot="16741234">
            <a:off x="12434078" y="7707385"/>
            <a:ext cx="118686" cy="118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09" name="椭圆 108"/>
          <p:cNvSpPr/>
          <p:nvPr/>
        </p:nvSpPr>
        <p:spPr>
          <a:xfrm rot="16741234">
            <a:off x="12159442" y="8416871"/>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10" name="椭圆 109"/>
          <p:cNvSpPr/>
          <p:nvPr/>
        </p:nvSpPr>
        <p:spPr>
          <a:xfrm rot="16741234">
            <a:off x="12104260" y="7590527"/>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11" name="椭圆 110"/>
          <p:cNvSpPr/>
          <p:nvPr/>
        </p:nvSpPr>
        <p:spPr>
          <a:xfrm flipH="1" rot="16741234">
            <a:off x="12958366" y="6198910"/>
            <a:ext cx="148893" cy="148893"/>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12" name="椭圆 111"/>
          <p:cNvSpPr/>
          <p:nvPr/>
        </p:nvSpPr>
        <p:spPr>
          <a:xfrm flipH="1" rot="16741234">
            <a:off x="11211226" y="4841356"/>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13" name="椭圆 112"/>
          <p:cNvSpPr/>
          <p:nvPr/>
        </p:nvSpPr>
        <p:spPr>
          <a:xfrm flipH="1" rot="16741234">
            <a:off x="11115952" y="5449265"/>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grpSp>
        <p:nvGrpSpPr>
          <p:cNvPr id="114" name="组合 113"/>
          <p:cNvGrpSpPr/>
          <p:nvPr/>
        </p:nvGrpSpPr>
        <p:grpSpPr>
          <a:xfrm rot="16741234">
            <a:off x="9367121" y="5685078"/>
            <a:ext cx="2720838" cy="505942"/>
            <a:chOff x="5233265" y="2334818"/>
            <a:chExt cx="2720838" cy="505942"/>
          </a:xfrm>
        </p:grpSpPr>
        <p:sp>
          <p:nvSpPr>
            <p:cNvPr id="115" name="椭圆 114"/>
            <p:cNvSpPr/>
            <p:nvPr/>
          </p:nvSpPr>
          <p:spPr>
            <a:xfrm flipH="1">
              <a:off x="7856974" y="2607323"/>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16" name="椭圆 115"/>
            <p:cNvSpPr/>
            <p:nvPr/>
          </p:nvSpPr>
          <p:spPr>
            <a:xfrm>
              <a:off x="5233265" y="2735514"/>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17" name="椭圆 116"/>
            <p:cNvSpPr/>
            <p:nvPr/>
          </p:nvSpPr>
          <p:spPr>
            <a:xfrm>
              <a:off x="5596947" y="2508972"/>
              <a:ext cx="122016" cy="12201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18" name="椭圆 117"/>
            <p:cNvSpPr/>
            <p:nvPr/>
          </p:nvSpPr>
          <p:spPr>
            <a:xfrm flipH="1">
              <a:off x="6370598" y="2334818"/>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19" name="椭圆 118"/>
            <p:cNvSpPr/>
            <p:nvPr/>
          </p:nvSpPr>
          <p:spPr>
            <a:xfrm>
              <a:off x="7109056" y="2611432"/>
              <a:ext cx="141849" cy="14184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grpSp>
      <p:cxnSp>
        <p:nvCxnSpPr>
          <p:cNvPr id="120" name="直接连接符 119"/>
          <p:cNvCxnSpPr>
            <a:endCxn id="93" idx="3"/>
          </p:cNvCxnSpPr>
          <p:nvPr/>
        </p:nvCxnSpPr>
        <p:spPr>
          <a:xfrm flipV="1" rot="16741234">
            <a:off x="10435189" y="7701462"/>
            <a:ext cx="610899" cy="44349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1" name="直接连接符 120"/>
          <p:cNvCxnSpPr>
            <a:stCxn id="94" idx="0"/>
            <a:endCxn id="93" idx="5"/>
          </p:cNvCxnSpPr>
          <p:nvPr/>
        </p:nvCxnSpPr>
        <p:spPr>
          <a:xfrm flipH="1" flipV="1" rot="16741234">
            <a:off x="10780027" y="7110107"/>
            <a:ext cx="279123" cy="64278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2" name="椭圆 121"/>
          <p:cNvSpPr/>
          <p:nvPr/>
        </p:nvSpPr>
        <p:spPr>
          <a:xfrm flipH="1" rot="16741234">
            <a:off x="12121673" y="3286380"/>
            <a:ext cx="118686" cy="118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23" name="椭圆 122"/>
          <p:cNvSpPr/>
          <p:nvPr/>
        </p:nvSpPr>
        <p:spPr>
          <a:xfrm flipH="1" rot="16741234">
            <a:off x="12060102" y="3926535"/>
            <a:ext cx="175715" cy="175715"/>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24" name="椭圆 123"/>
          <p:cNvSpPr/>
          <p:nvPr/>
        </p:nvSpPr>
        <p:spPr>
          <a:xfrm rot="16741234">
            <a:off x="11773265" y="2769726"/>
            <a:ext cx="137160" cy="137160"/>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sp>
        <p:nvSpPr>
          <p:cNvPr id="125" name="文本框 124"/>
          <p:cNvSpPr txBox="1"/>
          <p:nvPr/>
        </p:nvSpPr>
        <p:spPr>
          <a:xfrm>
            <a:off x="10724437" y="-3061"/>
            <a:ext cx="1040590" cy="1005840"/>
          </a:xfrm>
          <a:prstGeom prst="rect">
            <a:avLst/>
          </a:prstGeom>
          <a:noFill/>
        </p:spPr>
        <p:txBody>
          <a:bodyPr rtlCol="0" wrap="square">
            <a:spAutoFit/>
          </a:bodyPr>
          <a:lstStyle>
            <a:defPPr>
              <a:defRPr lang="zh-CN"/>
            </a:defPPr>
            <a:lvl1pPr algn="just">
              <a:defRPr sz="9600">
                <a:solidFill>
                  <a:schemeClr val="tx1">
                    <a:lumMod val="75000"/>
                    <a:lumOff val="25000"/>
                  </a:schemeClr>
                </a:solidFill>
                <a:latin charset="-79" panose="02010803020104030203" pitchFamily="2" typeface="Aharoni"/>
                <a:ea charset="-122" panose="02010601030101010101" pitchFamily="2" typeface="LiHei Pro"/>
                <a:cs charset="-79" panose="02010803020104030203" pitchFamily="2" typeface="Aharoni"/>
              </a:defRPr>
            </a:lvl1pPr>
          </a:lstStyle>
          <a:p>
            <a:r>
              <a:rPr altLang="zh-CN" lang="en-US" smtClean="0" sz="6000">
                <a:solidFill>
                  <a:schemeClr val="tx1"/>
                </a:solidFill>
                <a:latin charset="-122" pitchFamily="2" typeface="造字工房尚雅（非商用）常规体"/>
                <a:ea charset="-122" pitchFamily="2" typeface="造字工房尚雅（非商用）常规体"/>
              </a:rPr>
              <a:t>04</a:t>
            </a:r>
          </a:p>
        </p:txBody>
      </p:sp>
      <p:cxnSp>
        <p:nvCxnSpPr>
          <p:cNvPr id="126" name="直接连接符 125"/>
          <p:cNvCxnSpPr/>
          <p:nvPr/>
        </p:nvCxnSpPr>
        <p:spPr>
          <a:xfrm flipH="1">
            <a:off x="11439281" y="578463"/>
            <a:ext cx="452746" cy="434139"/>
          </a:xfrm>
          <a:prstGeom prst="line">
            <a:avLst/>
          </a:prstGeom>
          <a:ln cap="rnd" w="15875">
            <a:solidFill>
              <a:schemeClr val="tx2"/>
            </a:solidFill>
          </a:ln>
        </p:spPr>
        <p:style>
          <a:lnRef idx="1">
            <a:schemeClr val="accent1"/>
          </a:lnRef>
          <a:fillRef idx="0">
            <a:schemeClr val="accent1"/>
          </a:fillRef>
          <a:effectRef idx="0">
            <a:schemeClr val="accent1"/>
          </a:effectRef>
          <a:fontRef idx="minor">
            <a:schemeClr val="tx1"/>
          </a:fontRef>
        </p:style>
      </p:cxnSp>
      <p:graphicFrame>
        <p:nvGraphicFramePr>
          <p:cNvPr id="127" name="图表 126"/>
          <p:cNvGraphicFramePr/>
          <p:nvPr>
            <p:extLst>
              <p:ext uri="{D42A27DB-BD31-4B8C-83A1-F6EECF244321}">
                <p14:modId val="17460709"/>
              </p:ext>
            </p:extLst>
          </p:nvPr>
        </p:nvGraphicFramePr>
        <p:xfrm>
          <a:off x="5224817" y="1770787"/>
          <a:ext cx="6290310" cy="3715613"/>
        </p:xfrm>
        <a:graphic>
          <a:graphicData uri="http://schemas.openxmlformats.org/drawingml/2006/chart">
            <c:chart xmlns:c="http://schemas.openxmlformats.org/drawingml/2006/chart" r:id="rId3"/>
          </a:graphicData>
        </a:graphic>
      </p:graphicFrame>
      <p:sp>
        <p:nvSpPr>
          <p:cNvPr id="128" name="文本框 127"/>
          <p:cNvSpPr txBox="1"/>
          <p:nvPr/>
        </p:nvSpPr>
        <p:spPr>
          <a:xfrm>
            <a:off x="1188977" y="3429000"/>
            <a:ext cx="1198880" cy="396240"/>
          </a:xfrm>
          <a:prstGeom prst="rect">
            <a:avLst/>
          </a:prstGeom>
          <a:noFill/>
        </p:spPr>
        <p:txBody>
          <a:bodyPr rtlCol="0" wrap="none">
            <a:spAutoFit/>
          </a:bodyPr>
          <a:lstStyle/>
          <a:p>
            <a:r>
              <a:rPr altLang="en-US" lang="zh-CN" sz="2000">
                <a:latin charset="-122" pitchFamily="2" typeface="造字工房尚雅（非商用）常规体"/>
                <a:ea charset="-122" pitchFamily="2" typeface="造字工房尚雅（非商用）常规体"/>
              </a:rPr>
              <a:t>￥29,062</a:t>
            </a:r>
          </a:p>
        </p:txBody>
      </p:sp>
      <p:cxnSp>
        <p:nvCxnSpPr>
          <p:cNvPr id="129" name="直接箭头连接符 128"/>
          <p:cNvCxnSpPr/>
          <p:nvPr/>
        </p:nvCxnSpPr>
        <p:spPr>
          <a:xfrm>
            <a:off x="766067" y="3710920"/>
            <a:ext cx="365760" cy="0"/>
          </a:xfrm>
          <a:prstGeom prst="straightConnector1">
            <a:avLst/>
          </a:prstGeom>
          <a:ln w="2222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130" name="文本框 129"/>
          <p:cNvSpPr txBox="1"/>
          <p:nvPr/>
        </p:nvSpPr>
        <p:spPr>
          <a:xfrm>
            <a:off x="670325" y="4511049"/>
            <a:ext cx="2011680" cy="365760"/>
          </a:xfrm>
          <a:prstGeom prst="rect">
            <a:avLst/>
          </a:prstGeom>
          <a:noFill/>
        </p:spPr>
        <p:txBody>
          <a:bodyPr rtlCol="0" wrap="none">
            <a:spAutoFit/>
          </a:bodyPr>
          <a:lstStyle/>
          <a:p>
            <a:r>
              <a:rPr altLang="zh-CN" b="1" lang="en-US">
                <a:latin charset="-122" pitchFamily="2" typeface="造字工房尚雅（非商用）常规体"/>
                <a:ea charset="-122" pitchFamily="2" typeface="造字工房尚雅（非商用）常规体"/>
              </a:rPr>
              <a:t>Microsoft Office</a:t>
            </a:r>
          </a:p>
        </p:txBody>
      </p:sp>
      <p:sp>
        <p:nvSpPr>
          <p:cNvPr id="131" name="文本框 130"/>
          <p:cNvSpPr txBox="1"/>
          <p:nvPr/>
        </p:nvSpPr>
        <p:spPr>
          <a:xfrm>
            <a:off x="670325" y="4858665"/>
            <a:ext cx="4059314" cy="548640"/>
          </a:xfrm>
          <a:prstGeom prst="rect">
            <a:avLst/>
          </a:prstGeom>
          <a:noFill/>
        </p:spPr>
        <p:txBody>
          <a:bodyPr rtlCol="0" wrap="square">
            <a:spAutoFit/>
          </a:bodyPr>
          <a:lstStyle/>
          <a:p>
            <a:pPr>
              <a:lnSpc>
                <a:spcPct val="150000"/>
              </a:lnSpc>
            </a:pPr>
            <a:r>
              <a:rPr altLang="zh-CN" lang="en-US" sz="1000">
                <a:solidFill>
                  <a:schemeClr val="tx1">
                    <a:lumMod val="50000"/>
                    <a:lumOff val="50000"/>
                  </a:schemeClr>
                </a:solidFill>
                <a:latin charset="-122" pitchFamily="2" typeface="造字工房尚雅（非商用）常规体"/>
                <a:ea charset="-122" pitchFamily="2" typeface="造字工房尚雅（非商用）常规体"/>
              </a:rPr>
              <a:t>The consequences of today are determined by the actions of the past. To change your future, alter your decisions today. </a:t>
            </a:r>
          </a:p>
        </p:txBody>
      </p:sp>
    </p:spTree>
    <p:extLst>
      <p:ext uri="{BB962C8B-B14F-4D97-AF65-F5344CB8AC3E}">
        <p14:creationId val="3785370574"/>
      </p:ext>
    </p:extLst>
  </p:cSld>
  <p:clrMapOvr>
    <a:masterClrMapping/>
  </p:clrMapOvr>
  <mc:AlternateContent>
    <mc:Choice Requires="p14">
      <p:transition advClick="0" p14:dur="1500" spd="slow">
        <p:random/>
      </p:transition>
    </mc:Choice>
    <mc:Fallback>
      <p:transition advClick="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31" presetSubtype="0">
                                  <p:stCondLst>
                                    <p:cond delay="500"/>
                                  </p:stCondLst>
                                  <p:childTnLst>
                                    <p:set>
                                      <p:cBhvr>
                                        <p:cTn dur="1" fill="hold" id="6">
                                          <p:stCondLst>
                                            <p:cond delay="0"/>
                                          </p:stCondLst>
                                        </p:cTn>
                                        <p:tgtEl>
                                          <p:spTgt spid="3"/>
                                        </p:tgtEl>
                                        <p:attrNameLst>
                                          <p:attrName>style.visibility</p:attrName>
                                        </p:attrNameLst>
                                      </p:cBhvr>
                                      <p:to>
                                        <p:strVal val="visible"/>
                                      </p:to>
                                    </p:set>
                                    <p:anim calcmode="lin" valueType="num">
                                      <p:cBhvr>
                                        <p:cTn dur="1000" fill="hold" id="7"/>
                                        <p:tgtEl>
                                          <p:spTgt spid="3"/>
                                        </p:tgtEl>
                                        <p:attrNameLst>
                                          <p:attrName>ppt_w</p:attrName>
                                        </p:attrNameLst>
                                      </p:cBhvr>
                                      <p:tavLst>
                                        <p:tav tm="0">
                                          <p:val>
                                            <p:fltVal val="0"/>
                                          </p:val>
                                        </p:tav>
                                        <p:tav tm="100000">
                                          <p:val>
                                            <p:strVal val="#ppt_w"/>
                                          </p:val>
                                        </p:tav>
                                      </p:tavLst>
                                    </p:anim>
                                    <p:anim calcmode="lin" valueType="num">
                                      <p:cBhvr>
                                        <p:cTn dur="1000" fill="hold" id="8"/>
                                        <p:tgtEl>
                                          <p:spTgt spid="3"/>
                                        </p:tgtEl>
                                        <p:attrNameLst>
                                          <p:attrName>ppt_h</p:attrName>
                                        </p:attrNameLst>
                                      </p:cBhvr>
                                      <p:tavLst>
                                        <p:tav tm="0">
                                          <p:val>
                                            <p:fltVal val="0"/>
                                          </p:val>
                                        </p:tav>
                                        <p:tav tm="100000">
                                          <p:val>
                                            <p:strVal val="#ppt_h"/>
                                          </p:val>
                                        </p:tav>
                                      </p:tavLst>
                                    </p:anim>
                                    <p:anim calcmode="lin" valueType="num">
                                      <p:cBhvr>
                                        <p:cTn dur="1000" fill="hold" id="9"/>
                                        <p:tgtEl>
                                          <p:spTgt spid="3"/>
                                        </p:tgtEl>
                                        <p:attrNameLst>
                                          <p:attrName>style.rotation</p:attrName>
                                        </p:attrNameLst>
                                      </p:cBhvr>
                                      <p:tavLst>
                                        <p:tav tm="0">
                                          <p:val>
                                            <p:fltVal val="90"/>
                                          </p:val>
                                        </p:tav>
                                        <p:tav tm="100000">
                                          <p:val>
                                            <p:fltVal val="0"/>
                                          </p:val>
                                        </p:tav>
                                      </p:tavLst>
                                    </p:anim>
                                    <p:animEffect filter="fade" transition="in">
                                      <p:cBhvr>
                                        <p:cTn dur="1000" id="10"/>
                                        <p:tgtEl>
                                          <p:spTgt spid="3"/>
                                        </p:tgtEl>
                                      </p:cBhvr>
                                    </p:animEffect>
                                  </p:childTnLst>
                                </p:cTn>
                              </p:par>
                              <p:par>
                                <p:cTn fill="hold" id="11" nodeType="withEffect" presetClass="entr" presetID="31" presetSubtype="0">
                                  <p:stCondLst>
                                    <p:cond delay="500"/>
                                  </p:stCondLst>
                                  <p:childTnLst>
                                    <p:set>
                                      <p:cBhvr>
                                        <p:cTn dur="1" fill="hold" id="12">
                                          <p:stCondLst>
                                            <p:cond delay="0"/>
                                          </p:stCondLst>
                                        </p:cTn>
                                        <p:tgtEl>
                                          <p:spTgt spid="4"/>
                                        </p:tgtEl>
                                        <p:attrNameLst>
                                          <p:attrName>style.visibility</p:attrName>
                                        </p:attrNameLst>
                                      </p:cBhvr>
                                      <p:to>
                                        <p:strVal val="visible"/>
                                      </p:to>
                                    </p:set>
                                    <p:anim calcmode="lin" valueType="num">
                                      <p:cBhvr>
                                        <p:cTn dur="1000" fill="hold" id="13"/>
                                        <p:tgtEl>
                                          <p:spTgt spid="4"/>
                                        </p:tgtEl>
                                        <p:attrNameLst>
                                          <p:attrName>ppt_w</p:attrName>
                                        </p:attrNameLst>
                                      </p:cBhvr>
                                      <p:tavLst>
                                        <p:tav tm="0">
                                          <p:val>
                                            <p:fltVal val="0"/>
                                          </p:val>
                                        </p:tav>
                                        <p:tav tm="100000">
                                          <p:val>
                                            <p:strVal val="#ppt_w"/>
                                          </p:val>
                                        </p:tav>
                                      </p:tavLst>
                                    </p:anim>
                                    <p:anim calcmode="lin" valueType="num">
                                      <p:cBhvr>
                                        <p:cTn dur="1000" fill="hold" id="14"/>
                                        <p:tgtEl>
                                          <p:spTgt spid="4"/>
                                        </p:tgtEl>
                                        <p:attrNameLst>
                                          <p:attrName>ppt_h</p:attrName>
                                        </p:attrNameLst>
                                      </p:cBhvr>
                                      <p:tavLst>
                                        <p:tav tm="0">
                                          <p:val>
                                            <p:fltVal val="0"/>
                                          </p:val>
                                        </p:tav>
                                        <p:tav tm="100000">
                                          <p:val>
                                            <p:strVal val="#ppt_h"/>
                                          </p:val>
                                        </p:tav>
                                      </p:tavLst>
                                    </p:anim>
                                    <p:anim calcmode="lin" valueType="num">
                                      <p:cBhvr>
                                        <p:cTn dur="1000" fill="hold" id="15"/>
                                        <p:tgtEl>
                                          <p:spTgt spid="4"/>
                                        </p:tgtEl>
                                        <p:attrNameLst>
                                          <p:attrName>style.rotation</p:attrName>
                                        </p:attrNameLst>
                                      </p:cBhvr>
                                      <p:tavLst>
                                        <p:tav tm="0">
                                          <p:val>
                                            <p:fltVal val="90"/>
                                          </p:val>
                                        </p:tav>
                                        <p:tav tm="100000">
                                          <p:val>
                                            <p:fltVal val="0"/>
                                          </p:val>
                                        </p:tav>
                                      </p:tavLst>
                                    </p:anim>
                                    <p:animEffect filter="fade" transition="in">
                                      <p:cBhvr>
                                        <p:cTn dur="1000" id="16"/>
                                        <p:tgtEl>
                                          <p:spTgt spid="4"/>
                                        </p:tgtEl>
                                      </p:cBhvr>
                                    </p:animEffect>
                                  </p:childTnLst>
                                </p:cTn>
                              </p:par>
                              <p:par>
                                <p:cTn fill="hold" id="17" nodeType="withEffect" presetClass="entr" presetID="31" presetSubtype="0">
                                  <p:stCondLst>
                                    <p:cond delay="500"/>
                                  </p:stCondLst>
                                  <p:childTnLst>
                                    <p:set>
                                      <p:cBhvr>
                                        <p:cTn dur="1" fill="hold" id="18">
                                          <p:stCondLst>
                                            <p:cond delay="0"/>
                                          </p:stCondLst>
                                        </p:cTn>
                                        <p:tgtEl>
                                          <p:spTgt spid="5"/>
                                        </p:tgtEl>
                                        <p:attrNameLst>
                                          <p:attrName>style.visibility</p:attrName>
                                        </p:attrNameLst>
                                      </p:cBhvr>
                                      <p:to>
                                        <p:strVal val="visible"/>
                                      </p:to>
                                    </p:set>
                                    <p:anim calcmode="lin" valueType="num">
                                      <p:cBhvr>
                                        <p:cTn dur="1000" fill="hold" id="19"/>
                                        <p:tgtEl>
                                          <p:spTgt spid="5"/>
                                        </p:tgtEl>
                                        <p:attrNameLst>
                                          <p:attrName>ppt_w</p:attrName>
                                        </p:attrNameLst>
                                      </p:cBhvr>
                                      <p:tavLst>
                                        <p:tav tm="0">
                                          <p:val>
                                            <p:fltVal val="0"/>
                                          </p:val>
                                        </p:tav>
                                        <p:tav tm="100000">
                                          <p:val>
                                            <p:strVal val="#ppt_w"/>
                                          </p:val>
                                        </p:tav>
                                      </p:tavLst>
                                    </p:anim>
                                    <p:anim calcmode="lin" valueType="num">
                                      <p:cBhvr>
                                        <p:cTn dur="1000" fill="hold" id="20"/>
                                        <p:tgtEl>
                                          <p:spTgt spid="5"/>
                                        </p:tgtEl>
                                        <p:attrNameLst>
                                          <p:attrName>ppt_h</p:attrName>
                                        </p:attrNameLst>
                                      </p:cBhvr>
                                      <p:tavLst>
                                        <p:tav tm="0">
                                          <p:val>
                                            <p:fltVal val="0"/>
                                          </p:val>
                                        </p:tav>
                                        <p:tav tm="100000">
                                          <p:val>
                                            <p:strVal val="#ppt_h"/>
                                          </p:val>
                                        </p:tav>
                                      </p:tavLst>
                                    </p:anim>
                                    <p:anim calcmode="lin" valueType="num">
                                      <p:cBhvr>
                                        <p:cTn dur="1000" fill="hold" id="21"/>
                                        <p:tgtEl>
                                          <p:spTgt spid="5"/>
                                        </p:tgtEl>
                                        <p:attrNameLst>
                                          <p:attrName>style.rotation</p:attrName>
                                        </p:attrNameLst>
                                      </p:cBhvr>
                                      <p:tavLst>
                                        <p:tav tm="0">
                                          <p:val>
                                            <p:fltVal val="90"/>
                                          </p:val>
                                        </p:tav>
                                        <p:tav tm="100000">
                                          <p:val>
                                            <p:fltVal val="0"/>
                                          </p:val>
                                        </p:tav>
                                      </p:tavLst>
                                    </p:anim>
                                    <p:animEffect filter="fade" transition="in">
                                      <p:cBhvr>
                                        <p:cTn dur="1000" id="22"/>
                                        <p:tgtEl>
                                          <p:spTgt spid="5"/>
                                        </p:tgtEl>
                                      </p:cBhvr>
                                    </p:animEffect>
                                  </p:childTnLst>
                                </p:cTn>
                              </p:par>
                              <p:par>
                                <p:cTn fill="hold" id="23" nodeType="withEffect" presetClass="entr" presetID="31" presetSubtype="0">
                                  <p:stCondLst>
                                    <p:cond delay="500"/>
                                  </p:stCondLst>
                                  <p:childTnLst>
                                    <p:set>
                                      <p:cBhvr>
                                        <p:cTn dur="1" fill="hold" id="24">
                                          <p:stCondLst>
                                            <p:cond delay="0"/>
                                          </p:stCondLst>
                                        </p:cTn>
                                        <p:tgtEl>
                                          <p:spTgt spid="6"/>
                                        </p:tgtEl>
                                        <p:attrNameLst>
                                          <p:attrName>style.visibility</p:attrName>
                                        </p:attrNameLst>
                                      </p:cBhvr>
                                      <p:to>
                                        <p:strVal val="visible"/>
                                      </p:to>
                                    </p:set>
                                    <p:anim calcmode="lin" valueType="num">
                                      <p:cBhvr>
                                        <p:cTn dur="1000" fill="hold" id="25"/>
                                        <p:tgtEl>
                                          <p:spTgt spid="6"/>
                                        </p:tgtEl>
                                        <p:attrNameLst>
                                          <p:attrName>ppt_w</p:attrName>
                                        </p:attrNameLst>
                                      </p:cBhvr>
                                      <p:tavLst>
                                        <p:tav tm="0">
                                          <p:val>
                                            <p:fltVal val="0"/>
                                          </p:val>
                                        </p:tav>
                                        <p:tav tm="100000">
                                          <p:val>
                                            <p:strVal val="#ppt_w"/>
                                          </p:val>
                                        </p:tav>
                                      </p:tavLst>
                                    </p:anim>
                                    <p:anim calcmode="lin" valueType="num">
                                      <p:cBhvr>
                                        <p:cTn dur="1000" fill="hold" id="26"/>
                                        <p:tgtEl>
                                          <p:spTgt spid="6"/>
                                        </p:tgtEl>
                                        <p:attrNameLst>
                                          <p:attrName>ppt_h</p:attrName>
                                        </p:attrNameLst>
                                      </p:cBhvr>
                                      <p:tavLst>
                                        <p:tav tm="0">
                                          <p:val>
                                            <p:fltVal val="0"/>
                                          </p:val>
                                        </p:tav>
                                        <p:tav tm="100000">
                                          <p:val>
                                            <p:strVal val="#ppt_h"/>
                                          </p:val>
                                        </p:tav>
                                      </p:tavLst>
                                    </p:anim>
                                    <p:anim calcmode="lin" valueType="num">
                                      <p:cBhvr>
                                        <p:cTn dur="1000" fill="hold" id="27"/>
                                        <p:tgtEl>
                                          <p:spTgt spid="6"/>
                                        </p:tgtEl>
                                        <p:attrNameLst>
                                          <p:attrName>style.rotation</p:attrName>
                                        </p:attrNameLst>
                                      </p:cBhvr>
                                      <p:tavLst>
                                        <p:tav tm="0">
                                          <p:val>
                                            <p:fltVal val="90"/>
                                          </p:val>
                                        </p:tav>
                                        <p:tav tm="100000">
                                          <p:val>
                                            <p:fltVal val="0"/>
                                          </p:val>
                                        </p:tav>
                                      </p:tavLst>
                                    </p:anim>
                                    <p:animEffect filter="fade" transition="in">
                                      <p:cBhvr>
                                        <p:cTn dur="1000" id="28"/>
                                        <p:tgtEl>
                                          <p:spTgt spid="6"/>
                                        </p:tgtEl>
                                      </p:cBhvr>
                                    </p:animEffect>
                                  </p:childTnLst>
                                </p:cTn>
                              </p:par>
                              <p:par>
                                <p:cTn fill="hold" id="29" nodeType="withEffect" presetClass="entr" presetID="31" presetSubtype="0">
                                  <p:stCondLst>
                                    <p:cond delay="500"/>
                                  </p:stCondLst>
                                  <p:childTnLst>
                                    <p:set>
                                      <p:cBhvr>
                                        <p:cTn dur="1" fill="hold" id="30">
                                          <p:stCondLst>
                                            <p:cond delay="0"/>
                                          </p:stCondLst>
                                        </p:cTn>
                                        <p:tgtEl>
                                          <p:spTgt spid="7"/>
                                        </p:tgtEl>
                                        <p:attrNameLst>
                                          <p:attrName>style.visibility</p:attrName>
                                        </p:attrNameLst>
                                      </p:cBhvr>
                                      <p:to>
                                        <p:strVal val="visible"/>
                                      </p:to>
                                    </p:set>
                                    <p:anim calcmode="lin" valueType="num">
                                      <p:cBhvr>
                                        <p:cTn dur="1000" fill="hold" id="31"/>
                                        <p:tgtEl>
                                          <p:spTgt spid="7"/>
                                        </p:tgtEl>
                                        <p:attrNameLst>
                                          <p:attrName>ppt_w</p:attrName>
                                        </p:attrNameLst>
                                      </p:cBhvr>
                                      <p:tavLst>
                                        <p:tav tm="0">
                                          <p:val>
                                            <p:fltVal val="0"/>
                                          </p:val>
                                        </p:tav>
                                        <p:tav tm="100000">
                                          <p:val>
                                            <p:strVal val="#ppt_w"/>
                                          </p:val>
                                        </p:tav>
                                      </p:tavLst>
                                    </p:anim>
                                    <p:anim calcmode="lin" valueType="num">
                                      <p:cBhvr>
                                        <p:cTn dur="1000" fill="hold" id="32"/>
                                        <p:tgtEl>
                                          <p:spTgt spid="7"/>
                                        </p:tgtEl>
                                        <p:attrNameLst>
                                          <p:attrName>ppt_h</p:attrName>
                                        </p:attrNameLst>
                                      </p:cBhvr>
                                      <p:tavLst>
                                        <p:tav tm="0">
                                          <p:val>
                                            <p:fltVal val="0"/>
                                          </p:val>
                                        </p:tav>
                                        <p:tav tm="100000">
                                          <p:val>
                                            <p:strVal val="#ppt_h"/>
                                          </p:val>
                                        </p:tav>
                                      </p:tavLst>
                                    </p:anim>
                                    <p:anim calcmode="lin" valueType="num">
                                      <p:cBhvr>
                                        <p:cTn dur="1000" fill="hold" id="33"/>
                                        <p:tgtEl>
                                          <p:spTgt spid="7"/>
                                        </p:tgtEl>
                                        <p:attrNameLst>
                                          <p:attrName>style.rotation</p:attrName>
                                        </p:attrNameLst>
                                      </p:cBhvr>
                                      <p:tavLst>
                                        <p:tav tm="0">
                                          <p:val>
                                            <p:fltVal val="90"/>
                                          </p:val>
                                        </p:tav>
                                        <p:tav tm="100000">
                                          <p:val>
                                            <p:fltVal val="0"/>
                                          </p:val>
                                        </p:tav>
                                      </p:tavLst>
                                    </p:anim>
                                    <p:animEffect filter="fade" transition="in">
                                      <p:cBhvr>
                                        <p:cTn dur="1000" id="34"/>
                                        <p:tgtEl>
                                          <p:spTgt spid="7"/>
                                        </p:tgtEl>
                                      </p:cBhvr>
                                    </p:animEffect>
                                  </p:childTnLst>
                                </p:cTn>
                              </p:par>
                              <p:par>
                                <p:cTn fill="hold" id="35" nodeType="withEffect" presetClass="entr" presetID="31" presetSubtype="0">
                                  <p:stCondLst>
                                    <p:cond delay="500"/>
                                  </p:stCondLst>
                                  <p:childTnLst>
                                    <p:set>
                                      <p:cBhvr>
                                        <p:cTn dur="1" fill="hold" id="36">
                                          <p:stCondLst>
                                            <p:cond delay="0"/>
                                          </p:stCondLst>
                                        </p:cTn>
                                        <p:tgtEl>
                                          <p:spTgt spid="8"/>
                                        </p:tgtEl>
                                        <p:attrNameLst>
                                          <p:attrName>style.visibility</p:attrName>
                                        </p:attrNameLst>
                                      </p:cBhvr>
                                      <p:to>
                                        <p:strVal val="visible"/>
                                      </p:to>
                                    </p:set>
                                    <p:anim calcmode="lin" valueType="num">
                                      <p:cBhvr>
                                        <p:cTn dur="1000" fill="hold" id="37"/>
                                        <p:tgtEl>
                                          <p:spTgt spid="8"/>
                                        </p:tgtEl>
                                        <p:attrNameLst>
                                          <p:attrName>ppt_w</p:attrName>
                                        </p:attrNameLst>
                                      </p:cBhvr>
                                      <p:tavLst>
                                        <p:tav tm="0">
                                          <p:val>
                                            <p:fltVal val="0"/>
                                          </p:val>
                                        </p:tav>
                                        <p:tav tm="100000">
                                          <p:val>
                                            <p:strVal val="#ppt_w"/>
                                          </p:val>
                                        </p:tav>
                                      </p:tavLst>
                                    </p:anim>
                                    <p:anim calcmode="lin" valueType="num">
                                      <p:cBhvr>
                                        <p:cTn dur="1000" fill="hold" id="38"/>
                                        <p:tgtEl>
                                          <p:spTgt spid="8"/>
                                        </p:tgtEl>
                                        <p:attrNameLst>
                                          <p:attrName>ppt_h</p:attrName>
                                        </p:attrNameLst>
                                      </p:cBhvr>
                                      <p:tavLst>
                                        <p:tav tm="0">
                                          <p:val>
                                            <p:fltVal val="0"/>
                                          </p:val>
                                        </p:tav>
                                        <p:tav tm="100000">
                                          <p:val>
                                            <p:strVal val="#ppt_h"/>
                                          </p:val>
                                        </p:tav>
                                      </p:tavLst>
                                    </p:anim>
                                    <p:anim calcmode="lin" valueType="num">
                                      <p:cBhvr>
                                        <p:cTn dur="1000" fill="hold" id="39"/>
                                        <p:tgtEl>
                                          <p:spTgt spid="8"/>
                                        </p:tgtEl>
                                        <p:attrNameLst>
                                          <p:attrName>style.rotation</p:attrName>
                                        </p:attrNameLst>
                                      </p:cBhvr>
                                      <p:tavLst>
                                        <p:tav tm="0">
                                          <p:val>
                                            <p:fltVal val="90"/>
                                          </p:val>
                                        </p:tav>
                                        <p:tav tm="100000">
                                          <p:val>
                                            <p:fltVal val="0"/>
                                          </p:val>
                                        </p:tav>
                                      </p:tavLst>
                                    </p:anim>
                                    <p:animEffect filter="fade" transition="in">
                                      <p:cBhvr>
                                        <p:cTn dur="1000" id="40"/>
                                        <p:tgtEl>
                                          <p:spTgt spid="8"/>
                                        </p:tgtEl>
                                      </p:cBhvr>
                                    </p:animEffect>
                                  </p:childTnLst>
                                </p:cTn>
                              </p:par>
                              <p:par>
                                <p:cTn fill="hold" id="41" nodeType="withEffect" presetClass="entr" presetID="31" presetSubtype="0">
                                  <p:stCondLst>
                                    <p:cond delay="500"/>
                                  </p:stCondLst>
                                  <p:childTnLst>
                                    <p:set>
                                      <p:cBhvr>
                                        <p:cTn dur="1" fill="hold" id="42">
                                          <p:stCondLst>
                                            <p:cond delay="0"/>
                                          </p:stCondLst>
                                        </p:cTn>
                                        <p:tgtEl>
                                          <p:spTgt spid="9"/>
                                        </p:tgtEl>
                                        <p:attrNameLst>
                                          <p:attrName>style.visibility</p:attrName>
                                        </p:attrNameLst>
                                      </p:cBhvr>
                                      <p:to>
                                        <p:strVal val="visible"/>
                                      </p:to>
                                    </p:set>
                                    <p:anim calcmode="lin" valueType="num">
                                      <p:cBhvr>
                                        <p:cTn dur="1000" fill="hold" id="43"/>
                                        <p:tgtEl>
                                          <p:spTgt spid="9"/>
                                        </p:tgtEl>
                                        <p:attrNameLst>
                                          <p:attrName>ppt_w</p:attrName>
                                        </p:attrNameLst>
                                      </p:cBhvr>
                                      <p:tavLst>
                                        <p:tav tm="0">
                                          <p:val>
                                            <p:fltVal val="0"/>
                                          </p:val>
                                        </p:tav>
                                        <p:tav tm="100000">
                                          <p:val>
                                            <p:strVal val="#ppt_w"/>
                                          </p:val>
                                        </p:tav>
                                      </p:tavLst>
                                    </p:anim>
                                    <p:anim calcmode="lin" valueType="num">
                                      <p:cBhvr>
                                        <p:cTn dur="1000" fill="hold" id="44"/>
                                        <p:tgtEl>
                                          <p:spTgt spid="9"/>
                                        </p:tgtEl>
                                        <p:attrNameLst>
                                          <p:attrName>ppt_h</p:attrName>
                                        </p:attrNameLst>
                                      </p:cBhvr>
                                      <p:tavLst>
                                        <p:tav tm="0">
                                          <p:val>
                                            <p:fltVal val="0"/>
                                          </p:val>
                                        </p:tav>
                                        <p:tav tm="100000">
                                          <p:val>
                                            <p:strVal val="#ppt_h"/>
                                          </p:val>
                                        </p:tav>
                                      </p:tavLst>
                                    </p:anim>
                                    <p:anim calcmode="lin" valueType="num">
                                      <p:cBhvr>
                                        <p:cTn dur="1000" fill="hold" id="45"/>
                                        <p:tgtEl>
                                          <p:spTgt spid="9"/>
                                        </p:tgtEl>
                                        <p:attrNameLst>
                                          <p:attrName>style.rotation</p:attrName>
                                        </p:attrNameLst>
                                      </p:cBhvr>
                                      <p:tavLst>
                                        <p:tav tm="0">
                                          <p:val>
                                            <p:fltVal val="90"/>
                                          </p:val>
                                        </p:tav>
                                        <p:tav tm="100000">
                                          <p:val>
                                            <p:fltVal val="0"/>
                                          </p:val>
                                        </p:tav>
                                      </p:tavLst>
                                    </p:anim>
                                    <p:animEffect filter="fade" transition="in">
                                      <p:cBhvr>
                                        <p:cTn dur="1000" id="46"/>
                                        <p:tgtEl>
                                          <p:spTgt spid="9"/>
                                        </p:tgtEl>
                                      </p:cBhvr>
                                    </p:animEffect>
                                  </p:childTnLst>
                                </p:cTn>
                              </p:par>
                              <p:par>
                                <p:cTn fill="hold" id="47" nodeType="withEffect" presetClass="entr" presetID="31" presetSubtype="0">
                                  <p:stCondLst>
                                    <p:cond delay="500"/>
                                  </p:stCondLst>
                                  <p:childTnLst>
                                    <p:set>
                                      <p:cBhvr>
                                        <p:cTn dur="1" fill="hold" id="48">
                                          <p:stCondLst>
                                            <p:cond delay="0"/>
                                          </p:stCondLst>
                                        </p:cTn>
                                        <p:tgtEl>
                                          <p:spTgt spid="10"/>
                                        </p:tgtEl>
                                        <p:attrNameLst>
                                          <p:attrName>style.visibility</p:attrName>
                                        </p:attrNameLst>
                                      </p:cBhvr>
                                      <p:to>
                                        <p:strVal val="visible"/>
                                      </p:to>
                                    </p:set>
                                    <p:anim calcmode="lin" valueType="num">
                                      <p:cBhvr>
                                        <p:cTn dur="1000" fill="hold" id="49"/>
                                        <p:tgtEl>
                                          <p:spTgt spid="10"/>
                                        </p:tgtEl>
                                        <p:attrNameLst>
                                          <p:attrName>ppt_w</p:attrName>
                                        </p:attrNameLst>
                                      </p:cBhvr>
                                      <p:tavLst>
                                        <p:tav tm="0">
                                          <p:val>
                                            <p:fltVal val="0"/>
                                          </p:val>
                                        </p:tav>
                                        <p:tav tm="100000">
                                          <p:val>
                                            <p:strVal val="#ppt_w"/>
                                          </p:val>
                                        </p:tav>
                                      </p:tavLst>
                                    </p:anim>
                                    <p:anim calcmode="lin" valueType="num">
                                      <p:cBhvr>
                                        <p:cTn dur="1000" fill="hold" id="50"/>
                                        <p:tgtEl>
                                          <p:spTgt spid="10"/>
                                        </p:tgtEl>
                                        <p:attrNameLst>
                                          <p:attrName>ppt_h</p:attrName>
                                        </p:attrNameLst>
                                      </p:cBhvr>
                                      <p:tavLst>
                                        <p:tav tm="0">
                                          <p:val>
                                            <p:fltVal val="0"/>
                                          </p:val>
                                        </p:tav>
                                        <p:tav tm="100000">
                                          <p:val>
                                            <p:strVal val="#ppt_h"/>
                                          </p:val>
                                        </p:tav>
                                      </p:tavLst>
                                    </p:anim>
                                    <p:anim calcmode="lin" valueType="num">
                                      <p:cBhvr>
                                        <p:cTn dur="1000" fill="hold" id="51"/>
                                        <p:tgtEl>
                                          <p:spTgt spid="10"/>
                                        </p:tgtEl>
                                        <p:attrNameLst>
                                          <p:attrName>style.rotation</p:attrName>
                                        </p:attrNameLst>
                                      </p:cBhvr>
                                      <p:tavLst>
                                        <p:tav tm="0">
                                          <p:val>
                                            <p:fltVal val="90"/>
                                          </p:val>
                                        </p:tav>
                                        <p:tav tm="100000">
                                          <p:val>
                                            <p:fltVal val="0"/>
                                          </p:val>
                                        </p:tav>
                                      </p:tavLst>
                                    </p:anim>
                                    <p:animEffect filter="fade" transition="in">
                                      <p:cBhvr>
                                        <p:cTn dur="1000" id="52"/>
                                        <p:tgtEl>
                                          <p:spTgt spid="10"/>
                                        </p:tgtEl>
                                      </p:cBhvr>
                                    </p:animEffect>
                                  </p:childTnLst>
                                </p:cTn>
                              </p:par>
                              <p:par>
                                <p:cTn fill="hold" id="53" nodeType="withEffect" presetClass="entr" presetID="31" presetSubtype="0">
                                  <p:stCondLst>
                                    <p:cond delay="500"/>
                                  </p:stCondLst>
                                  <p:childTnLst>
                                    <p:set>
                                      <p:cBhvr>
                                        <p:cTn dur="1" fill="hold" id="54">
                                          <p:stCondLst>
                                            <p:cond delay="0"/>
                                          </p:stCondLst>
                                        </p:cTn>
                                        <p:tgtEl>
                                          <p:spTgt spid="11"/>
                                        </p:tgtEl>
                                        <p:attrNameLst>
                                          <p:attrName>style.visibility</p:attrName>
                                        </p:attrNameLst>
                                      </p:cBhvr>
                                      <p:to>
                                        <p:strVal val="visible"/>
                                      </p:to>
                                    </p:set>
                                    <p:anim calcmode="lin" valueType="num">
                                      <p:cBhvr>
                                        <p:cTn dur="1000" fill="hold" id="55"/>
                                        <p:tgtEl>
                                          <p:spTgt spid="11"/>
                                        </p:tgtEl>
                                        <p:attrNameLst>
                                          <p:attrName>ppt_w</p:attrName>
                                        </p:attrNameLst>
                                      </p:cBhvr>
                                      <p:tavLst>
                                        <p:tav tm="0">
                                          <p:val>
                                            <p:fltVal val="0"/>
                                          </p:val>
                                        </p:tav>
                                        <p:tav tm="100000">
                                          <p:val>
                                            <p:strVal val="#ppt_w"/>
                                          </p:val>
                                        </p:tav>
                                      </p:tavLst>
                                    </p:anim>
                                    <p:anim calcmode="lin" valueType="num">
                                      <p:cBhvr>
                                        <p:cTn dur="1000" fill="hold" id="56"/>
                                        <p:tgtEl>
                                          <p:spTgt spid="11"/>
                                        </p:tgtEl>
                                        <p:attrNameLst>
                                          <p:attrName>ppt_h</p:attrName>
                                        </p:attrNameLst>
                                      </p:cBhvr>
                                      <p:tavLst>
                                        <p:tav tm="0">
                                          <p:val>
                                            <p:fltVal val="0"/>
                                          </p:val>
                                        </p:tav>
                                        <p:tav tm="100000">
                                          <p:val>
                                            <p:strVal val="#ppt_h"/>
                                          </p:val>
                                        </p:tav>
                                      </p:tavLst>
                                    </p:anim>
                                    <p:anim calcmode="lin" valueType="num">
                                      <p:cBhvr>
                                        <p:cTn dur="1000" fill="hold" id="57"/>
                                        <p:tgtEl>
                                          <p:spTgt spid="11"/>
                                        </p:tgtEl>
                                        <p:attrNameLst>
                                          <p:attrName>style.rotation</p:attrName>
                                        </p:attrNameLst>
                                      </p:cBhvr>
                                      <p:tavLst>
                                        <p:tav tm="0">
                                          <p:val>
                                            <p:fltVal val="90"/>
                                          </p:val>
                                        </p:tav>
                                        <p:tav tm="100000">
                                          <p:val>
                                            <p:fltVal val="0"/>
                                          </p:val>
                                        </p:tav>
                                      </p:tavLst>
                                    </p:anim>
                                    <p:animEffect filter="fade" transition="in">
                                      <p:cBhvr>
                                        <p:cTn dur="1000" id="58"/>
                                        <p:tgtEl>
                                          <p:spTgt spid="11"/>
                                        </p:tgtEl>
                                      </p:cBhvr>
                                    </p:animEffect>
                                  </p:childTnLst>
                                </p:cTn>
                              </p:par>
                              <p:par>
                                <p:cTn fill="hold" id="59" nodeType="withEffect" presetClass="entr" presetID="31" presetSubtype="0">
                                  <p:stCondLst>
                                    <p:cond delay="500"/>
                                  </p:stCondLst>
                                  <p:childTnLst>
                                    <p:set>
                                      <p:cBhvr>
                                        <p:cTn dur="1" fill="hold" id="60">
                                          <p:stCondLst>
                                            <p:cond delay="0"/>
                                          </p:stCondLst>
                                        </p:cTn>
                                        <p:tgtEl>
                                          <p:spTgt spid="12"/>
                                        </p:tgtEl>
                                        <p:attrNameLst>
                                          <p:attrName>style.visibility</p:attrName>
                                        </p:attrNameLst>
                                      </p:cBhvr>
                                      <p:to>
                                        <p:strVal val="visible"/>
                                      </p:to>
                                    </p:set>
                                    <p:anim calcmode="lin" valueType="num">
                                      <p:cBhvr>
                                        <p:cTn dur="1000" fill="hold" id="61"/>
                                        <p:tgtEl>
                                          <p:spTgt spid="12"/>
                                        </p:tgtEl>
                                        <p:attrNameLst>
                                          <p:attrName>ppt_w</p:attrName>
                                        </p:attrNameLst>
                                      </p:cBhvr>
                                      <p:tavLst>
                                        <p:tav tm="0">
                                          <p:val>
                                            <p:fltVal val="0"/>
                                          </p:val>
                                        </p:tav>
                                        <p:tav tm="100000">
                                          <p:val>
                                            <p:strVal val="#ppt_w"/>
                                          </p:val>
                                        </p:tav>
                                      </p:tavLst>
                                    </p:anim>
                                    <p:anim calcmode="lin" valueType="num">
                                      <p:cBhvr>
                                        <p:cTn dur="1000" fill="hold" id="62"/>
                                        <p:tgtEl>
                                          <p:spTgt spid="12"/>
                                        </p:tgtEl>
                                        <p:attrNameLst>
                                          <p:attrName>ppt_h</p:attrName>
                                        </p:attrNameLst>
                                      </p:cBhvr>
                                      <p:tavLst>
                                        <p:tav tm="0">
                                          <p:val>
                                            <p:fltVal val="0"/>
                                          </p:val>
                                        </p:tav>
                                        <p:tav tm="100000">
                                          <p:val>
                                            <p:strVal val="#ppt_h"/>
                                          </p:val>
                                        </p:tav>
                                      </p:tavLst>
                                    </p:anim>
                                    <p:anim calcmode="lin" valueType="num">
                                      <p:cBhvr>
                                        <p:cTn dur="1000" fill="hold" id="63"/>
                                        <p:tgtEl>
                                          <p:spTgt spid="12"/>
                                        </p:tgtEl>
                                        <p:attrNameLst>
                                          <p:attrName>style.rotation</p:attrName>
                                        </p:attrNameLst>
                                      </p:cBhvr>
                                      <p:tavLst>
                                        <p:tav tm="0">
                                          <p:val>
                                            <p:fltVal val="90"/>
                                          </p:val>
                                        </p:tav>
                                        <p:tav tm="100000">
                                          <p:val>
                                            <p:fltVal val="0"/>
                                          </p:val>
                                        </p:tav>
                                      </p:tavLst>
                                    </p:anim>
                                    <p:animEffect filter="fade" transition="in">
                                      <p:cBhvr>
                                        <p:cTn dur="1000" id="64"/>
                                        <p:tgtEl>
                                          <p:spTgt spid="12"/>
                                        </p:tgtEl>
                                      </p:cBhvr>
                                    </p:animEffect>
                                  </p:childTnLst>
                                </p:cTn>
                              </p:par>
                              <p:par>
                                <p:cTn fill="hold" id="65" nodeType="withEffect" presetClass="entr" presetID="31" presetSubtype="0">
                                  <p:stCondLst>
                                    <p:cond delay="500"/>
                                  </p:stCondLst>
                                  <p:childTnLst>
                                    <p:set>
                                      <p:cBhvr>
                                        <p:cTn dur="1" fill="hold" id="66">
                                          <p:stCondLst>
                                            <p:cond delay="0"/>
                                          </p:stCondLst>
                                        </p:cTn>
                                        <p:tgtEl>
                                          <p:spTgt spid="13"/>
                                        </p:tgtEl>
                                        <p:attrNameLst>
                                          <p:attrName>style.visibility</p:attrName>
                                        </p:attrNameLst>
                                      </p:cBhvr>
                                      <p:to>
                                        <p:strVal val="visible"/>
                                      </p:to>
                                    </p:set>
                                    <p:anim calcmode="lin" valueType="num">
                                      <p:cBhvr>
                                        <p:cTn dur="1000" fill="hold" id="67"/>
                                        <p:tgtEl>
                                          <p:spTgt spid="13"/>
                                        </p:tgtEl>
                                        <p:attrNameLst>
                                          <p:attrName>ppt_w</p:attrName>
                                        </p:attrNameLst>
                                      </p:cBhvr>
                                      <p:tavLst>
                                        <p:tav tm="0">
                                          <p:val>
                                            <p:fltVal val="0"/>
                                          </p:val>
                                        </p:tav>
                                        <p:tav tm="100000">
                                          <p:val>
                                            <p:strVal val="#ppt_w"/>
                                          </p:val>
                                        </p:tav>
                                      </p:tavLst>
                                    </p:anim>
                                    <p:anim calcmode="lin" valueType="num">
                                      <p:cBhvr>
                                        <p:cTn dur="1000" fill="hold" id="68"/>
                                        <p:tgtEl>
                                          <p:spTgt spid="13"/>
                                        </p:tgtEl>
                                        <p:attrNameLst>
                                          <p:attrName>ppt_h</p:attrName>
                                        </p:attrNameLst>
                                      </p:cBhvr>
                                      <p:tavLst>
                                        <p:tav tm="0">
                                          <p:val>
                                            <p:fltVal val="0"/>
                                          </p:val>
                                        </p:tav>
                                        <p:tav tm="100000">
                                          <p:val>
                                            <p:strVal val="#ppt_h"/>
                                          </p:val>
                                        </p:tav>
                                      </p:tavLst>
                                    </p:anim>
                                    <p:anim calcmode="lin" valueType="num">
                                      <p:cBhvr>
                                        <p:cTn dur="1000" fill="hold" id="69"/>
                                        <p:tgtEl>
                                          <p:spTgt spid="13"/>
                                        </p:tgtEl>
                                        <p:attrNameLst>
                                          <p:attrName>style.rotation</p:attrName>
                                        </p:attrNameLst>
                                      </p:cBhvr>
                                      <p:tavLst>
                                        <p:tav tm="0">
                                          <p:val>
                                            <p:fltVal val="90"/>
                                          </p:val>
                                        </p:tav>
                                        <p:tav tm="100000">
                                          <p:val>
                                            <p:fltVal val="0"/>
                                          </p:val>
                                        </p:tav>
                                      </p:tavLst>
                                    </p:anim>
                                    <p:animEffect filter="fade" transition="in">
                                      <p:cBhvr>
                                        <p:cTn dur="1000" id="70"/>
                                        <p:tgtEl>
                                          <p:spTgt spid="13"/>
                                        </p:tgtEl>
                                      </p:cBhvr>
                                    </p:animEffect>
                                  </p:childTnLst>
                                </p:cTn>
                              </p:par>
                              <p:par>
                                <p:cTn fill="hold" id="71" nodeType="withEffect" presetClass="entr" presetID="31" presetSubtype="0">
                                  <p:stCondLst>
                                    <p:cond delay="500"/>
                                  </p:stCondLst>
                                  <p:childTnLst>
                                    <p:set>
                                      <p:cBhvr>
                                        <p:cTn dur="1" fill="hold" id="72">
                                          <p:stCondLst>
                                            <p:cond delay="0"/>
                                          </p:stCondLst>
                                        </p:cTn>
                                        <p:tgtEl>
                                          <p:spTgt spid="14"/>
                                        </p:tgtEl>
                                        <p:attrNameLst>
                                          <p:attrName>style.visibility</p:attrName>
                                        </p:attrNameLst>
                                      </p:cBhvr>
                                      <p:to>
                                        <p:strVal val="visible"/>
                                      </p:to>
                                    </p:set>
                                    <p:anim calcmode="lin" valueType="num">
                                      <p:cBhvr>
                                        <p:cTn dur="1000" fill="hold" id="73"/>
                                        <p:tgtEl>
                                          <p:spTgt spid="14"/>
                                        </p:tgtEl>
                                        <p:attrNameLst>
                                          <p:attrName>ppt_w</p:attrName>
                                        </p:attrNameLst>
                                      </p:cBhvr>
                                      <p:tavLst>
                                        <p:tav tm="0">
                                          <p:val>
                                            <p:fltVal val="0"/>
                                          </p:val>
                                        </p:tav>
                                        <p:tav tm="100000">
                                          <p:val>
                                            <p:strVal val="#ppt_w"/>
                                          </p:val>
                                        </p:tav>
                                      </p:tavLst>
                                    </p:anim>
                                    <p:anim calcmode="lin" valueType="num">
                                      <p:cBhvr>
                                        <p:cTn dur="1000" fill="hold" id="74"/>
                                        <p:tgtEl>
                                          <p:spTgt spid="14"/>
                                        </p:tgtEl>
                                        <p:attrNameLst>
                                          <p:attrName>ppt_h</p:attrName>
                                        </p:attrNameLst>
                                      </p:cBhvr>
                                      <p:tavLst>
                                        <p:tav tm="0">
                                          <p:val>
                                            <p:fltVal val="0"/>
                                          </p:val>
                                        </p:tav>
                                        <p:tav tm="100000">
                                          <p:val>
                                            <p:strVal val="#ppt_h"/>
                                          </p:val>
                                        </p:tav>
                                      </p:tavLst>
                                    </p:anim>
                                    <p:anim calcmode="lin" valueType="num">
                                      <p:cBhvr>
                                        <p:cTn dur="1000" fill="hold" id="75"/>
                                        <p:tgtEl>
                                          <p:spTgt spid="14"/>
                                        </p:tgtEl>
                                        <p:attrNameLst>
                                          <p:attrName>style.rotation</p:attrName>
                                        </p:attrNameLst>
                                      </p:cBhvr>
                                      <p:tavLst>
                                        <p:tav tm="0">
                                          <p:val>
                                            <p:fltVal val="90"/>
                                          </p:val>
                                        </p:tav>
                                        <p:tav tm="100000">
                                          <p:val>
                                            <p:fltVal val="0"/>
                                          </p:val>
                                        </p:tav>
                                      </p:tavLst>
                                    </p:anim>
                                    <p:animEffect filter="fade" transition="in">
                                      <p:cBhvr>
                                        <p:cTn dur="1000" id="76"/>
                                        <p:tgtEl>
                                          <p:spTgt spid="14"/>
                                        </p:tgtEl>
                                      </p:cBhvr>
                                    </p:animEffect>
                                  </p:childTnLst>
                                </p:cTn>
                              </p:par>
                              <p:par>
                                <p:cTn fill="hold" id="77" nodeType="withEffect" presetClass="entr" presetID="31" presetSubtype="0">
                                  <p:stCondLst>
                                    <p:cond delay="500"/>
                                  </p:stCondLst>
                                  <p:childTnLst>
                                    <p:set>
                                      <p:cBhvr>
                                        <p:cTn dur="1" fill="hold" id="78">
                                          <p:stCondLst>
                                            <p:cond delay="0"/>
                                          </p:stCondLst>
                                        </p:cTn>
                                        <p:tgtEl>
                                          <p:spTgt spid="15"/>
                                        </p:tgtEl>
                                        <p:attrNameLst>
                                          <p:attrName>style.visibility</p:attrName>
                                        </p:attrNameLst>
                                      </p:cBhvr>
                                      <p:to>
                                        <p:strVal val="visible"/>
                                      </p:to>
                                    </p:set>
                                    <p:anim calcmode="lin" valueType="num">
                                      <p:cBhvr>
                                        <p:cTn dur="1000" fill="hold" id="79"/>
                                        <p:tgtEl>
                                          <p:spTgt spid="15"/>
                                        </p:tgtEl>
                                        <p:attrNameLst>
                                          <p:attrName>ppt_w</p:attrName>
                                        </p:attrNameLst>
                                      </p:cBhvr>
                                      <p:tavLst>
                                        <p:tav tm="0">
                                          <p:val>
                                            <p:fltVal val="0"/>
                                          </p:val>
                                        </p:tav>
                                        <p:tav tm="100000">
                                          <p:val>
                                            <p:strVal val="#ppt_w"/>
                                          </p:val>
                                        </p:tav>
                                      </p:tavLst>
                                    </p:anim>
                                    <p:anim calcmode="lin" valueType="num">
                                      <p:cBhvr>
                                        <p:cTn dur="1000" fill="hold" id="80"/>
                                        <p:tgtEl>
                                          <p:spTgt spid="15"/>
                                        </p:tgtEl>
                                        <p:attrNameLst>
                                          <p:attrName>ppt_h</p:attrName>
                                        </p:attrNameLst>
                                      </p:cBhvr>
                                      <p:tavLst>
                                        <p:tav tm="0">
                                          <p:val>
                                            <p:fltVal val="0"/>
                                          </p:val>
                                        </p:tav>
                                        <p:tav tm="100000">
                                          <p:val>
                                            <p:strVal val="#ppt_h"/>
                                          </p:val>
                                        </p:tav>
                                      </p:tavLst>
                                    </p:anim>
                                    <p:anim calcmode="lin" valueType="num">
                                      <p:cBhvr>
                                        <p:cTn dur="1000" fill="hold" id="81"/>
                                        <p:tgtEl>
                                          <p:spTgt spid="15"/>
                                        </p:tgtEl>
                                        <p:attrNameLst>
                                          <p:attrName>style.rotation</p:attrName>
                                        </p:attrNameLst>
                                      </p:cBhvr>
                                      <p:tavLst>
                                        <p:tav tm="0">
                                          <p:val>
                                            <p:fltVal val="90"/>
                                          </p:val>
                                        </p:tav>
                                        <p:tav tm="100000">
                                          <p:val>
                                            <p:fltVal val="0"/>
                                          </p:val>
                                        </p:tav>
                                      </p:tavLst>
                                    </p:anim>
                                    <p:animEffect filter="fade" transition="in">
                                      <p:cBhvr>
                                        <p:cTn dur="1000" id="82"/>
                                        <p:tgtEl>
                                          <p:spTgt spid="15"/>
                                        </p:tgtEl>
                                      </p:cBhvr>
                                    </p:animEffect>
                                  </p:childTnLst>
                                </p:cTn>
                              </p:par>
                              <p:par>
                                <p:cTn fill="hold" id="83" nodeType="withEffect" presetClass="entr" presetID="31" presetSubtype="0">
                                  <p:stCondLst>
                                    <p:cond delay="500"/>
                                  </p:stCondLst>
                                  <p:childTnLst>
                                    <p:set>
                                      <p:cBhvr>
                                        <p:cTn dur="1" fill="hold" id="84">
                                          <p:stCondLst>
                                            <p:cond delay="0"/>
                                          </p:stCondLst>
                                        </p:cTn>
                                        <p:tgtEl>
                                          <p:spTgt spid="16"/>
                                        </p:tgtEl>
                                        <p:attrNameLst>
                                          <p:attrName>style.visibility</p:attrName>
                                        </p:attrNameLst>
                                      </p:cBhvr>
                                      <p:to>
                                        <p:strVal val="visible"/>
                                      </p:to>
                                    </p:set>
                                    <p:anim calcmode="lin" valueType="num">
                                      <p:cBhvr>
                                        <p:cTn dur="1000" fill="hold" id="85"/>
                                        <p:tgtEl>
                                          <p:spTgt spid="16"/>
                                        </p:tgtEl>
                                        <p:attrNameLst>
                                          <p:attrName>ppt_w</p:attrName>
                                        </p:attrNameLst>
                                      </p:cBhvr>
                                      <p:tavLst>
                                        <p:tav tm="0">
                                          <p:val>
                                            <p:fltVal val="0"/>
                                          </p:val>
                                        </p:tav>
                                        <p:tav tm="100000">
                                          <p:val>
                                            <p:strVal val="#ppt_w"/>
                                          </p:val>
                                        </p:tav>
                                      </p:tavLst>
                                    </p:anim>
                                    <p:anim calcmode="lin" valueType="num">
                                      <p:cBhvr>
                                        <p:cTn dur="1000" fill="hold" id="86"/>
                                        <p:tgtEl>
                                          <p:spTgt spid="16"/>
                                        </p:tgtEl>
                                        <p:attrNameLst>
                                          <p:attrName>ppt_h</p:attrName>
                                        </p:attrNameLst>
                                      </p:cBhvr>
                                      <p:tavLst>
                                        <p:tav tm="0">
                                          <p:val>
                                            <p:fltVal val="0"/>
                                          </p:val>
                                        </p:tav>
                                        <p:tav tm="100000">
                                          <p:val>
                                            <p:strVal val="#ppt_h"/>
                                          </p:val>
                                        </p:tav>
                                      </p:tavLst>
                                    </p:anim>
                                    <p:anim calcmode="lin" valueType="num">
                                      <p:cBhvr>
                                        <p:cTn dur="1000" fill="hold" id="87"/>
                                        <p:tgtEl>
                                          <p:spTgt spid="16"/>
                                        </p:tgtEl>
                                        <p:attrNameLst>
                                          <p:attrName>style.rotation</p:attrName>
                                        </p:attrNameLst>
                                      </p:cBhvr>
                                      <p:tavLst>
                                        <p:tav tm="0">
                                          <p:val>
                                            <p:fltVal val="90"/>
                                          </p:val>
                                        </p:tav>
                                        <p:tav tm="100000">
                                          <p:val>
                                            <p:fltVal val="0"/>
                                          </p:val>
                                        </p:tav>
                                      </p:tavLst>
                                    </p:anim>
                                    <p:animEffect filter="fade" transition="in">
                                      <p:cBhvr>
                                        <p:cTn dur="1000" id="88"/>
                                        <p:tgtEl>
                                          <p:spTgt spid="16"/>
                                        </p:tgtEl>
                                      </p:cBhvr>
                                    </p:animEffect>
                                  </p:childTnLst>
                                </p:cTn>
                              </p:par>
                              <p:par>
                                <p:cTn fill="hold" id="89" nodeType="withEffect" presetClass="entr" presetID="31" presetSubtype="0">
                                  <p:stCondLst>
                                    <p:cond delay="500"/>
                                  </p:stCondLst>
                                  <p:childTnLst>
                                    <p:set>
                                      <p:cBhvr>
                                        <p:cTn dur="1" fill="hold" id="90">
                                          <p:stCondLst>
                                            <p:cond delay="0"/>
                                          </p:stCondLst>
                                        </p:cTn>
                                        <p:tgtEl>
                                          <p:spTgt spid="17"/>
                                        </p:tgtEl>
                                        <p:attrNameLst>
                                          <p:attrName>style.visibility</p:attrName>
                                        </p:attrNameLst>
                                      </p:cBhvr>
                                      <p:to>
                                        <p:strVal val="visible"/>
                                      </p:to>
                                    </p:set>
                                    <p:anim calcmode="lin" valueType="num">
                                      <p:cBhvr>
                                        <p:cTn dur="1000" fill="hold" id="91"/>
                                        <p:tgtEl>
                                          <p:spTgt spid="17"/>
                                        </p:tgtEl>
                                        <p:attrNameLst>
                                          <p:attrName>ppt_w</p:attrName>
                                        </p:attrNameLst>
                                      </p:cBhvr>
                                      <p:tavLst>
                                        <p:tav tm="0">
                                          <p:val>
                                            <p:fltVal val="0"/>
                                          </p:val>
                                        </p:tav>
                                        <p:tav tm="100000">
                                          <p:val>
                                            <p:strVal val="#ppt_w"/>
                                          </p:val>
                                        </p:tav>
                                      </p:tavLst>
                                    </p:anim>
                                    <p:anim calcmode="lin" valueType="num">
                                      <p:cBhvr>
                                        <p:cTn dur="1000" fill="hold" id="92"/>
                                        <p:tgtEl>
                                          <p:spTgt spid="17"/>
                                        </p:tgtEl>
                                        <p:attrNameLst>
                                          <p:attrName>ppt_h</p:attrName>
                                        </p:attrNameLst>
                                      </p:cBhvr>
                                      <p:tavLst>
                                        <p:tav tm="0">
                                          <p:val>
                                            <p:fltVal val="0"/>
                                          </p:val>
                                        </p:tav>
                                        <p:tav tm="100000">
                                          <p:val>
                                            <p:strVal val="#ppt_h"/>
                                          </p:val>
                                        </p:tav>
                                      </p:tavLst>
                                    </p:anim>
                                    <p:anim calcmode="lin" valueType="num">
                                      <p:cBhvr>
                                        <p:cTn dur="1000" fill="hold" id="93"/>
                                        <p:tgtEl>
                                          <p:spTgt spid="17"/>
                                        </p:tgtEl>
                                        <p:attrNameLst>
                                          <p:attrName>style.rotation</p:attrName>
                                        </p:attrNameLst>
                                      </p:cBhvr>
                                      <p:tavLst>
                                        <p:tav tm="0">
                                          <p:val>
                                            <p:fltVal val="90"/>
                                          </p:val>
                                        </p:tav>
                                        <p:tav tm="100000">
                                          <p:val>
                                            <p:fltVal val="0"/>
                                          </p:val>
                                        </p:tav>
                                      </p:tavLst>
                                    </p:anim>
                                    <p:animEffect filter="fade" transition="in">
                                      <p:cBhvr>
                                        <p:cTn dur="1000" id="94"/>
                                        <p:tgtEl>
                                          <p:spTgt spid="17"/>
                                        </p:tgtEl>
                                      </p:cBhvr>
                                    </p:animEffect>
                                  </p:childTnLst>
                                </p:cTn>
                              </p:par>
                              <p:par>
                                <p:cTn fill="hold" id="95" nodeType="withEffect" presetClass="entr" presetID="31" presetSubtype="0">
                                  <p:stCondLst>
                                    <p:cond delay="500"/>
                                  </p:stCondLst>
                                  <p:childTnLst>
                                    <p:set>
                                      <p:cBhvr>
                                        <p:cTn dur="1" fill="hold" id="96">
                                          <p:stCondLst>
                                            <p:cond delay="0"/>
                                          </p:stCondLst>
                                        </p:cTn>
                                        <p:tgtEl>
                                          <p:spTgt spid="18"/>
                                        </p:tgtEl>
                                        <p:attrNameLst>
                                          <p:attrName>style.visibility</p:attrName>
                                        </p:attrNameLst>
                                      </p:cBhvr>
                                      <p:to>
                                        <p:strVal val="visible"/>
                                      </p:to>
                                    </p:set>
                                    <p:anim calcmode="lin" valueType="num">
                                      <p:cBhvr>
                                        <p:cTn dur="1000" fill="hold" id="97"/>
                                        <p:tgtEl>
                                          <p:spTgt spid="18"/>
                                        </p:tgtEl>
                                        <p:attrNameLst>
                                          <p:attrName>ppt_w</p:attrName>
                                        </p:attrNameLst>
                                      </p:cBhvr>
                                      <p:tavLst>
                                        <p:tav tm="0">
                                          <p:val>
                                            <p:fltVal val="0"/>
                                          </p:val>
                                        </p:tav>
                                        <p:tav tm="100000">
                                          <p:val>
                                            <p:strVal val="#ppt_w"/>
                                          </p:val>
                                        </p:tav>
                                      </p:tavLst>
                                    </p:anim>
                                    <p:anim calcmode="lin" valueType="num">
                                      <p:cBhvr>
                                        <p:cTn dur="1000" fill="hold" id="98"/>
                                        <p:tgtEl>
                                          <p:spTgt spid="18"/>
                                        </p:tgtEl>
                                        <p:attrNameLst>
                                          <p:attrName>ppt_h</p:attrName>
                                        </p:attrNameLst>
                                      </p:cBhvr>
                                      <p:tavLst>
                                        <p:tav tm="0">
                                          <p:val>
                                            <p:fltVal val="0"/>
                                          </p:val>
                                        </p:tav>
                                        <p:tav tm="100000">
                                          <p:val>
                                            <p:strVal val="#ppt_h"/>
                                          </p:val>
                                        </p:tav>
                                      </p:tavLst>
                                    </p:anim>
                                    <p:anim calcmode="lin" valueType="num">
                                      <p:cBhvr>
                                        <p:cTn dur="1000" fill="hold" id="99"/>
                                        <p:tgtEl>
                                          <p:spTgt spid="18"/>
                                        </p:tgtEl>
                                        <p:attrNameLst>
                                          <p:attrName>style.rotation</p:attrName>
                                        </p:attrNameLst>
                                      </p:cBhvr>
                                      <p:tavLst>
                                        <p:tav tm="0">
                                          <p:val>
                                            <p:fltVal val="90"/>
                                          </p:val>
                                        </p:tav>
                                        <p:tav tm="100000">
                                          <p:val>
                                            <p:fltVal val="0"/>
                                          </p:val>
                                        </p:tav>
                                      </p:tavLst>
                                    </p:anim>
                                    <p:animEffect filter="fade" transition="in">
                                      <p:cBhvr>
                                        <p:cTn dur="1000" id="100"/>
                                        <p:tgtEl>
                                          <p:spTgt spid="18"/>
                                        </p:tgtEl>
                                      </p:cBhvr>
                                    </p:animEffect>
                                  </p:childTnLst>
                                </p:cTn>
                              </p:par>
                              <p:par>
                                <p:cTn fill="hold" id="101" nodeType="withEffect" presetClass="entr" presetID="31" presetSubtype="0">
                                  <p:stCondLst>
                                    <p:cond delay="500"/>
                                  </p:stCondLst>
                                  <p:childTnLst>
                                    <p:set>
                                      <p:cBhvr>
                                        <p:cTn dur="1" fill="hold" id="102">
                                          <p:stCondLst>
                                            <p:cond delay="0"/>
                                          </p:stCondLst>
                                        </p:cTn>
                                        <p:tgtEl>
                                          <p:spTgt spid="19"/>
                                        </p:tgtEl>
                                        <p:attrNameLst>
                                          <p:attrName>style.visibility</p:attrName>
                                        </p:attrNameLst>
                                      </p:cBhvr>
                                      <p:to>
                                        <p:strVal val="visible"/>
                                      </p:to>
                                    </p:set>
                                    <p:anim calcmode="lin" valueType="num">
                                      <p:cBhvr>
                                        <p:cTn dur="1000" fill="hold" id="103"/>
                                        <p:tgtEl>
                                          <p:spTgt spid="19"/>
                                        </p:tgtEl>
                                        <p:attrNameLst>
                                          <p:attrName>ppt_w</p:attrName>
                                        </p:attrNameLst>
                                      </p:cBhvr>
                                      <p:tavLst>
                                        <p:tav tm="0">
                                          <p:val>
                                            <p:fltVal val="0"/>
                                          </p:val>
                                        </p:tav>
                                        <p:tav tm="100000">
                                          <p:val>
                                            <p:strVal val="#ppt_w"/>
                                          </p:val>
                                        </p:tav>
                                      </p:tavLst>
                                    </p:anim>
                                    <p:anim calcmode="lin" valueType="num">
                                      <p:cBhvr>
                                        <p:cTn dur="1000" fill="hold" id="104"/>
                                        <p:tgtEl>
                                          <p:spTgt spid="19"/>
                                        </p:tgtEl>
                                        <p:attrNameLst>
                                          <p:attrName>ppt_h</p:attrName>
                                        </p:attrNameLst>
                                      </p:cBhvr>
                                      <p:tavLst>
                                        <p:tav tm="0">
                                          <p:val>
                                            <p:fltVal val="0"/>
                                          </p:val>
                                        </p:tav>
                                        <p:tav tm="100000">
                                          <p:val>
                                            <p:strVal val="#ppt_h"/>
                                          </p:val>
                                        </p:tav>
                                      </p:tavLst>
                                    </p:anim>
                                    <p:anim calcmode="lin" valueType="num">
                                      <p:cBhvr>
                                        <p:cTn dur="1000" fill="hold" id="105"/>
                                        <p:tgtEl>
                                          <p:spTgt spid="19"/>
                                        </p:tgtEl>
                                        <p:attrNameLst>
                                          <p:attrName>style.rotation</p:attrName>
                                        </p:attrNameLst>
                                      </p:cBhvr>
                                      <p:tavLst>
                                        <p:tav tm="0">
                                          <p:val>
                                            <p:fltVal val="90"/>
                                          </p:val>
                                        </p:tav>
                                        <p:tav tm="100000">
                                          <p:val>
                                            <p:fltVal val="0"/>
                                          </p:val>
                                        </p:tav>
                                      </p:tavLst>
                                    </p:anim>
                                    <p:animEffect filter="fade" transition="in">
                                      <p:cBhvr>
                                        <p:cTn dur="1000" id="106"/>
                                        <p:tgtEl>
                                          <p:spTgt spid="19"/>
                                        </p:tgtEl>
                                      </p:cBhvr>
                                    </p:animEffect>
                                  </p:childTnLst>
                                </p:cTn>
                              </p:par>
                              <p:par>
                                <p:cTn fill="hold" grpId="0" id="107" nodeType="withEffect" presetClass="entr" presetID="31" presetSubtype="0">
                                  <p:stCondLst>
                                    <p:cond delay="500"/>
                                  </p:stCondLst>
                                  <p:childTnLst>
                                    <p:set>
                                      <p:cBhvr>
                                        <p:cTn dur="1" fill="hold" id="108">
                                          <p:stCondLst>
                                            <p:cond delay="0"/>
                                          </p:stCondLst>
                                        </p:cTn>
                                        <p:tgtEl>
                                          <p:spTgt spid="20"/>
                                        </p:tgtEl>
                                        <p:attrNameLst>
                                          <p:attrName>style.visibility</p:attrName>
                                        </p:attrNameLst>
                                      </p:cBhvr>
                                      <p:to>
                                        <p:strVal val="visible"/>
                                      </p:to>
                                    </p:set>
                                    <p:anim calcmode="lin" valueType="num">
                                      <p:cBhvr>
                                        <p:cTn dur="1000" fill="hold" id="109"/>
                                        <p:tgtEl>
                                          <p:spTgt spid="20"/>
                                        </p:tgtEl>
                                        <p:attrNameLst>
                                          <p:attrName>ppt_w</p:attrName>
                                        </p:attrNameLst>
                                      </p:cBhvr>
                                      <p:tavLst>
                                        <p:tav tm="0">
                                          <p:val>
                                            <p:fltVal val="0"/>
                                          </p:val>
                                        </p:tav>
                                        <p:tav tm="100000">
                                          <p:val>
                                            <p:strVal val="#ppt_w"/>
                                          </p:val>
                                        </p:tav>
                                      </p:tavLst>
                                    </p:anim>
                                    <p:anim calcmode="lin" valueType="num">
                                      <p:cBhvr>
                                        <p:cTn dur="1000" fill="hold" id="110"/>
                                        <p:tgtEl>
                                          <p:spTgt spid="20"/>
                                        </p:tgtEl>
                                        <p:attrNameLst>
                                          <p:attrName>ppt_h</p:attrName>
                                        </p:attrNameLst>
                                      </p:cBhvr>
                                      <p:tavLst>
                                        <p:tav tm="0">
                                          <p:val>
                                            <p:fltVal val="0"/>
                                          </p:val>
                                        </p:tav>
                                        <p:tav tm="100000">
                                          <p:val>
                                            <p:strVal val="#ppt_h"/>
                                          </p:val>
                                        </p:tav>
                                      </p:tavLst>
                                    </p:anim>
                                    <p:anim calcmode="lin" valueType="num">
                                      <p:cBhvr>
                                        <p:cTn dur="1000" fill="hold" id="111"/>
                                        <p:tgtEl>
                                          <p:spTgt spid="20"/>
                                        </p:tgtEl>
                                        <p:attrNameLst>
                                          <p:attrName>style.rotation</p:attrName>
                                        </p:attrNameLst>
                                      </p:cBhvr>
                                      <p:tavLst>
                                        <p:tav tm="0">
                                          <p:val>
                                            <p:fltVal val="90"/>
                                          </p:val>
                                        </p:tav>
                                        <p:tav tm="100000">
                                          <p:val>
                                            <p:fltVal val="0"/>
                                          </p:val>
                                        </p:tav>
                                      </p:tavLst>
                                    </p:anim>
                                    <p:animEffect filter="fade" transition="in">
                                      <p:cBhvr>
                                        <p:cTn dur="1000" id="112"/>
                                        <p:tgtEl>
                                          <p:spTgt spid="20"/>
                                        </p:tgtEl>
                                      </p:cBhvr>
                                    </p:animEffect>
                                  </p:childTnLst>
                                </p:cTn>
                              </p:par>
                              <p:par>
                                <p:cTn fill="hold" grpId="0" id="113" nodeType="withEffect" presetClass="entr" presetID="31" presetSubtype="0">
                                  <p:stCondLst>
                                    <p:cond delay="500"/>
                                  </p:stCondLst>
                                  <p:childTnLst>
                                    <p:set>
                                      <p:cBhvr>
                                        <p:cTn dur="1" fill="hold" id="114">
                                          <p:stCondLst>
                                            <p:cond delay="0"/>
                                          </p:stCondLst>
                                        </p:cTn>
                                        <p:tgtEl>
                                          <p:spTgt spid="21"/>
                                        </p:tgtEl>
                                        <p:attrNameLst>
                                          <p:attrName>style.visibility</p:attrName>
                                        </p:attrNameLst>
                                      </p:cBhvr>
                                      <p:to>
                                        <p:strVal val="visible"/>
                                      </p:to>
                                    </p:set>
                                    <p:anim calcmode="lin" valueType="num">
                                      <p:cBhvr>
                                        <p:cTn dur="1000" fill="hold" id="115"/>
                                        <p:tgtEl>
                                          <p:spTgt spid="21"/>
                                        </p:tgtEl>
                                        <p:attrNameLst>
                                          <p:attrName>ppt_w</p:attrName>
                                        </p:attrNameLst>
                                      </p:cBhvr>
                                      <p:tavLst>
                                        <p:tav tm="0">
                                          <p:val>
                                            <p:fltVal val="0"/>
                                          </p:val>
                                        </p:tav>
                                        <p:tav tm="100000">
                                          <p:val>
                                            <p:strVal val="#ppt_w"/>
                                          </p:val>
                                        </p:tav>
                                      </p:tavLst>
                                    </p:anim>
                                    <p:anim calcmode="lin" valueType="num">
                                      <p:cBhvr>
                                        <p:cTn dur="1000" fill="hold" id="116"/>
                                        <p:tgtEl>
                                          <p:spTgt spid="21"/>
                                        </p:tgtEl>
                                        <p:attrNameLst>
                                          <p:attrName>ppt_h</p:attrName>
                                        </p:attrNameLst>
                                      </p:cBhvr>
                                      <p:tavLst>
                                        <p:tav tm="0">
                                          <p:val>
                                            <p:fltVal val="0"/>
                                          </p:val>
                                        </p:tav>
                                        <p:tav tm="100000">
                                          <p:val>
                                            <p:strVal val="#ppt_h"/>
                                          </p:val>
                                        </p:tav>
                                      </p:tavLst>
                                    </p:anim>
                                    <p:anim calcmode="lin" valueType="num">
                                      <p:cBhvr>
                                        <p:cTn dur="1000" fill="hold" id="117"/>
                                        <p:tgtEl>
                                          <p:spTgt spid="21"/>
                                        </p:tgtEl>
                                        <p:attrNameLst>
                                          <p:attrName>style.rotation</p:attrName>
                                        </p:attrNameLst>
                                      </p:cBhvr>
                                      <p:tavLst>
                                        <p:tav tm="0">
                                          <p:val>
                                            <p:fltVal val="90"/>
                                          </p:val>
                                        </p:tav>
                                        <p:tav tm="100000">
                                          <p:val>
                                            <p:fltVal val="0"/>
                                          </p:val>
                                        </p:tav>
                                      </p:tavLst>
                                    </p:anim>
                                    <p:animEffect filter="fade" transition="in">
                                      <p:cBhvr>
                                        <p:cTn dur="1000" id="118"/>
                                        <p:tgtEl>
                                          <p:spTgt spid="21"/>
                                        </p:tgtEl>
                                      </p:cBhvr>
                                    </p:animEffect>
                                  </p:childTnLst>
                                </p:cTn>
                              </p:par>
                              <p:par>
                                <p:cTn fill="hold" grpId="0" id="119" nodeType="withEffect" presetClass="entr" presetID="31" presetSubtype="0">
                                  <p:stCondLst>
                                    <p:cond delay="500"/>
                                  </p:stCondLst>
                                  <p:childTnLst>
                                    <p:set>
                                      <p:cBhvr>
                                        <p:cTn dur="1" fill="hold" id="120">
                                          <p:stCondLst>
                                            <p:cond delay="0"/>
                                          </p:stCondLst>
                                        </p:cTn>
                                        <p:tgtEl>
                                          <p:spTgt spid="22"/>
                                        </p:tgtEl>
                                        <p:attrNameLst>
                                          <p:attrName>style.visibility</p:attrName>
                                        </p:attrNameLst>
                                      </p:cBhvr>
                                      <p:to>
                                        <p:strVal val="visible"/>
                                      </p:to>
                                    </p:set>
                                    <p:anim calcmode="lin" valueType="num">
                                      <p:cBhvr>
                                        <p:cTn dur="1000" fill="hold" id="121"/>
                                        <p:tgtEl>
                                          <p:spTgt spid="22"/>
                                        </p:tgtEl>
                                        <p:attrNameLst>
                                          <p:attrName>ppt_w</p:attrName>
                                        </p:attrNameLst>
                                      </p:cBhvr>
                                      <p:tavLst>
                                        <p:tav tm="0">
                                          <p:val>
                                            <p:fltVal val="0"/>
                                          </p:val>
                                        </p:tav>
                                        <p:tav tm="100000">
                                          <p:val>
                                            <p:strVal val="#ppt_w"/>
                                          </p:val>
                                        </p:tav>
                                      </p:tavLst>
                                    </p:anim>
                                    <p:anim calcmode="lin" valueType="num">
                                      <p:cBhvr>
                                        <p:cTn dur="1000" fill="hold" id="122"/>
                                        <p:tgtEl>
                                          <p:spTgt spid="22"/>
                                        </p:tgtEl>
                                        <p:attrNameLst>
                                          <p:attrName>ppt_h</p:attrName>
                                        </p:attrNameLst>
                                      </p:cBhvr>
                                      <p:tavLst>
                                        <p:tav tm="0">
                                          <p:val>
                                            <p:fltVal val="0"/>
                                          </p:val>
                                        </p:tav>
                                        <p:tav tm="100000">
                                          <p:val>
                                            <p:strVal val="#ppt_h"/>
                                          </p:val>
                                        </p:tav>
                                      </p:tavLst>
                                    </p:anim>
                                    <p:anim calcmode="lin" valueType="num">
                                      <p:cBhvr>
                                        <p:cTn dur="1000" fill="hold" id="123"/>
                                        <p:tgtEl>
                                          <p:spTgt spid="22"/>
                                        </p:tgtEl>
                                        <p:attrNameLst>
                                          <p:attrName>style.rotation</p:attrName>
                                        </p:attrNameLst>
                                      </p:cBhvr>
                                      <p:tavLst>
                                        <p:tav tm="0">
                                          <p:val>
                                            <p:fltVal val="90"/>
                                          </p:val>
                                        </p:tav>
                                        <p:tav tm="100000">
                                          <p:val>
                                            <p:fltVal val="0"/>
                                          </p:val>
                                        </p:tav>
                                      </p:tavLst>
                                    </p:anim>
                                    <p:animEffect filter="fade" transition="in">
                                      <p:cBhvr>
                                        <p:cTn dur="1000" id="124"/>
                                        <p:tgtEl>
                                          <p:spTgt spid="22"/>
                                        </p:tgtEl>
                                      </p:cBhvr>
                                    </p:animEffect>
                                  </p:childTnLst>
                                </p:cTn>
                              </p:par>
                              <p:par>
                                <p:cTn fill="hold" grpId="0" id="125" nodeType="withEffect" presetClass="entr" presetID="31" presetSubtype="0">
                                  <p:stCondLst>
                                    <p:cond delay="500"/>
                                  </p:stCondLst>
                                  <p:childTnLst>
                                    <p:set>
                                      <p:cBhvr>
                                        <p:cTn dur="1" fill="hold" id="126">
                                          <p:stCondLst>
                                            <p:cond delay="0"/>
                                          </p:stCondLst>
                                        </p:cTn>
                                        <p:tgtEl>
                                          <p:spTgt spid="23"/>
                                        </p:tgtEl>
                                        <p:attrNameLst>
                                          <p:attrName>style.visibility</p:attrName>
                                        </p:attrNameLst>
                                      </p:cBhvr>
                                      <p:to>
                                        <p:strVal val="visible"/>
                                      </p:to>
                                    </p:set>
                                    <p:anim calcmode="lin" valueType="num">
                                      <p:cBhvr>
                                        <p:cTn dur="1000" fill="hold" id="127"/>
                                        <p:tgtEl>
                                          <p:spTgt spid="23"/>
                                        </p:tgtEl>
                                        <p:attrNameLst>
                                          <p:attrName>ppt_w</p:attrName>
                                        </p:attrNameLst>
                                      </p:cBhvr>
                                      <p:tavLst>
                                        <p:tav tm="0">
                                          <p:val>
                                            <p:fltVal val="0"/>
                                          </p:val>
                                        </p:tav>
                                        <p:tav tm="100000">
                                          <p:val>
                                            <p:strVal val="#ppt_w"/>
                                          </p:val>
                                        </p:tav>
                                      </p:tavLst>
                                    </p:anim>
                                    <p:anim calcmode="lin" valueType="num">
                                      <p:cBhvr>
                                        <p:cTn dur="1000" fill="hold" id="128"/>
                                        <p:tgtEl>
                                          <p:spTgt spid="23"/>
                                        </p:tgtEl>
                                        <p:attrNameLst>
                                          <p:attrName>ppt_h</p:attrName>
                                        </p:attrNameLst>
                                      </p:cBhvr>
                                      <p:tavLst>
                                        <p:tav tm="0">
                                          <p:val>
                                            <p:fltVal val="0"/>
                                          </p:val>
                                        </p:tav>
                                        <p:tav tm="100000">
                                          <p:val>
                                            <p:strVal val="#ppt_h"/>
                                          </p:val>
                                        </p:tav>
                                      </p:tavLst>
                                    </p:anim>
                                    <p:anim calcmode="lin" valueType="num">
                                      <p:cBhvr>
                                        <p:cTn dur="1000" fill="hold" id="129"/>
                                        <p:tgtEl>
                                          <p:spTgt spid="23"/>
                                        </p:tgtEl>
                                        <p:attrNameLst>
                                          <p:attrName>style.rotation</p:attrName>
                                        </p:attrNameLst>
                                      </p:cBhvr>
                                      <p:tavLst>
                                        <p:tav tm="0">
                                          <p:val>
                                            <p:fltVal val="90"/>
                                          </p:val>
                                        </p:tav>
                                        <p:tav tm="100000">
                                          <p:val>
                                            <p:fltVal val="0"/>
                                          </p:val>
                                        </p:tav>
                                      </p:tavLst>
                                    </p:anim>
                                    <p:animEffect filter="fade" transition="in">
                                      <p:cBhvr>
                                        <p:cTn dur="1000" id="130"/>
                                        <p:tgtEl>
                                          <p:spTgt spid="23"/>
                                        </p:tgtEl>
                                      </p:cBhvr>
                                    </p:animEffect>
                                  </p:childTnLst>
                                </p:cTn>
                              </p:par>
                              <p:par>
                                <p:cTn fill="hold" grpId="0" id="131" nodeType="withEffect" presetClass="entr" presetID="31" presetSubtype="0">
                                  <p:stCondLst>
                                    <p:cond delay="500"/>
                                  </p:stCondLst>
                                  <p:childTnLst>
                                    <p:set>
                                      <p:cBhvr>
                                        <p:cTn dur="1" fill="hold" id="132">
                                          <p:stCondLst>
                                            <p:cond delay="0"/>
                                          </p:stCondLst>
                                        </p:cTn>
                                        <p:tgtEl>
                                          <p:spTgt spid="24"/>
                                        </p:tgtEl>
                                        <p:attrNameLst>
                                          <p:attrName>style.visibility</p:attrName>
                                        </p:attrNameLst>
                                      </p:cBhvr>
                                      <p:to>
                                        <p:strVal val="visible"/>
                                      </p:to>
                                    </p:set>
                                    <p:anim calcmode="lin" valueType="num">
                                      <p:cBhvr>
                                        <p:cTn dur="1000" fill="hold" id="133"/>
                                        <p:tgtEl>
                                          <p:spTgt spid="24"/>
                                        </p:tgtEl>
                                        <p:attrNameLst>
                                          <p:attrName>ppt_w</p:attrName>
                                        </p:attrNameLst>
                                      </p:cBhvr>
                                      <p:tavLst>
                                        <p:tav tm="0">
                                          <p:val>
                                            <p:fltVal val="0"/>
                                          </p:val>
                                        </p:tav>
                                        <p:tav tm="100000">
                                          <p:val>
                                            <p:strVal val="#ppt_w"/>
                                          </p:val>
                                        </p:tav>
                                      </p:tavLst>
                                    </p:anim>
                                    <p:anim calcmode="lin" valueType="num">
                                      <p:cBhvr>
                                        <p:cTn dur="1000" fill="hold" id="134"/>
                                        <p:tgtEl>
                                          <p:spTgt spid="24"/>
                                        </p:tgtEl>
                                        <p:attrNameLst>
                                          <p:attrName>ppt_h</p:attrName>
                                        </p:attrNameLst>
                                      </p:cBhvr>
                                      <p:tavLst>
                                        <p:tav tm="0">
                                          <p:val>
                                            <p:fltVal val="0"/>
                                          </p:val>
                                        </p:tav>
                                        <p:tav tm="100000">
                                          <p:val>
                                            <p:strVal val="#ppt_h"/>
                                          </p:val>
                                        </p:tav>
                                      </p:tavLst>
                                    </p:anim>
                                    <p:anim calcmode="lin" valueType="num">
                                      <p:cBhvr>
                                        <p:cTn dur="1000" fill="hold" id="135"/>
                                        <p:tgtEl>
                                          <p:spTgt spid="24"/>
                                        </p:tgtEl>
                                        <p:attrNameLst>
                                          <p:attrName>style.rotation</p:attrName>
                                        </p:attrNameLst>
                                      </p:cBhvr>
                                      <p:tavLst>
                                        <p:tav tm="0">
                                          <p:val>
                                            <p:fltVal val="90"/>
                                          </p:val>
                                        </p:tav>
                                        <p:tav tm="100000">
                                          <p:val>
                                            <p:fltVal val="0"/>
                                          </p:val>
                                        </p:tav>
                                      </p:tavLst>
                                    </p:anim>
                                    <p:animEffect filter="fade" transition="in">
                                      <p:cBhvr>
                                        <p:cTn dur="1000" id="136"/>
                                        <p:tgtEl>
                                          <p:spTgt spid="24"/>
                                        </p:tgtEl>
                                      </p:cBhvr>
                                    </p:animEffect>
                                  </p:childTnLst>
                                </p:cTn>
                              </p:par>
                              <p:par>
                                <p:cTn fill="hold" grpId="0" id="137" nodeType="withEffect" presetClass="entr" presetID="31" presetSubtype="0">
                                  <p:stCondLst>
                                    <p:cond delay="500"/>
                                  </p:stCondLst>
                                  <p:childTnLst>
                                    <p:set>
                                      <p:cBhvr>
                                        <p:cTn dur="1" fill="hold" id="138">
                                          <p:stCondLst>
                                            <p:cond delay="0"/>
                                          </p:stCondLst>
                                        </p:cTn>
                                        <p:tgtEl>
                                          <p:spTgt spid="25"/>
                                        </p:tgtEl>
                                        <p:attrNameLst>
                                          <p:attrName>style.visibility</p:attrName>
                                        </p:attrNameLst>
                                      </p:cBhvr>
                                      <p:to>
                                        <p:strVal val="visible"/>
                                      </p:to>
                                    </p:set>
                                    <p:anim calcmode="lin" valueType="num">
                                      <p:cBhvr>
                                        <p:cTn dur="1000" fill="hold" id="139"/>
                                        <p:tgtEl>
                                          <p:spTgt spid="25"/>
                                        </p:tgtEl>
                                        <p:attrNameLst>
                                          <p:attrName>ppt_w</p:attrName>
                                        </p:attrNameLst>
                                      </p:cBhvr>
                                      <p:tavLst>
                                        <p:tav tm="0">
                                          <p:val>
                                            <p:fltVal val="0"/>
                                          </p:val>
                                        </p:tav>
                                        <p:tav tm="100000">
                                          <p:val>
                                            <p:strVal val="#ppt_w"/>
                                          </p:val>
                                        </p:tav>
                                      </p:tavLst>
                                    </p:anim>
                                    <p:anim calcmode="lin" valueType="num">
                                      <p:cBhvr>
                                        <p:cTn dur="1000" fill="hold" id="140"/>
                                        <p:tgtEl>
                                          <p:spTgt spid="25"/>
                                        </p:tgtEl>
                                        <p:attrNameLst>
                                          <p:attrName>ppt_h</p:attrName>
                                        </p:attrNameLst>
                                      </p:cBhvr>
                                      <p:tavLst>
                                        <p:tav tm="0">
                                          <p:val>
                                            <p:fltVal val="0"/>
                                          </p:val>
                                        </p:tav>
                                        <p:tav tm="100000">
                                          <p:val>
                                            <p:strVal val="#ppt_h"/>
                                          </p:val>
                                        </p:tav>
                                      </p:tavLst>
                                    </p:anim>
                                    <p:anim calcmode="lin" valueType="num">
                                      <p:cBhvr>
                                        <p:cTn dur="1000" fill="hold" id="141"/>
                                        <p:tgtEl>
                                          <p:spTgt spid="25"/>
                                        </p:tgtEl>
                                        <p:attrNameLst>
                                          <p:attrName>style.rotation</p:attrName>
                                        </p:attrNameLst>
                                      </p:cBhvr>
                                      <p:tavLst>
                                        <p:tav tm="0">
                                          <p:val>
                                            <p:fltVal val="90"/>
                                          </p:val>
                                        </p:tav>
                                        <p:tav tm="100000">
                                          <p:val>
                                            <p:fltVal val="0"/>
                                          </p:val>
                                        </p:tav>
                                      </p:tavLst>
                                    </p:anim>
                                    <p:animEffect filter="fade" transition="in">
                                      <p:cBhvr>
                                        <p:cTn dur="1000" id="142"/>
                                        <p:tgtEl>
                                          <p:spTgt spid="25"/>
                                        </p:tgtEl>
                                      </p:cBhvr>
                                    </p:animEffect>
                                  </p:childTnLst>
                                </p:cTn>
                              </p:par>
                              <p:par>
                                <p:cTn fill="hold" grpId="0" id="143" nodeType="withEffect" presetClass="entr" presetID="31" presetSubtype="0">
                                  <p:stCondLst>
                                    <p:cond delay="500"/>
                                  </p:stCondLst>
                                  <p:childTnLst>
                                    <p:set>
                                      <p:cBhvr>
                                        <p:cTn dur="1" fill="hold" id="144">
                                          <p:stCondLst>
                                            <p:cond delay="0"/>
                                          </p:stCondLst>
                                        </p:cTn>
                                        <p:tgtEl>
                                          <p:spTgt spid="26"/>
                                        </p:tgtEl>
                                        <p:attrNameLst>
                                          <p:attrName>style.visibility</p:attrName>
                                        </p:attrNameLst>
                                      </p:cBhvr>
                                      <p:to>
                                        <p:strVal val="visible"/>
                                      </p:to>
                                    </p:set>
                                    <p:anim calcmode="lin" valueType="num">
                                      <p:cBhvr>
                                        <p:cTn dur="1000" fill="hold" id="145"/>
                                        <p:tgtEl>
                                          <p:spTgt spid="26"/>
                                        </p:tgtEl>
                                        <p:attrNameLst>
                                          <p:attrName>ppt_w</p:attrName>
                                        </p:attrNameLst>
                                      </p:cBhvr>
                                      <p:tavLst>
                                        <p:tav tm="0">
                                          <p:val>
                                            <p:fltVal val="0"/>
                                          </p:val>
                                        </p:tav>
                                        <p:tav tm="100000">
                                          <p:val>
                                            <p:strVal val="#ppt_w"/>
                                          </p:val>
                                        </p:tav>
                                      </p:tavLst>
                                    </p:anim>
                                    <p:anim calcmode="lin" valueType="num">
                                      <p:cBhvr>
                                        <p:cTn dur="1000" fill="hold" id="146"/>
                                        <p:tgtEl>
                                          <p:spTgt spid="26"/>
                                        </p:tgtEl>
                                        <p:attrNameLst>
                                          <p:attrName>ppt_h</p:attrName>
                                        </p:attrNameLst>
                                      </p:cBhvr>
                                      <p:tavLst>
                                        <p:tav tm="0">
                                          <p:val>
                                            <p:fltVal val="0"/>
                                          </p:val>
                                        </p:tav>
                                        <p:tav tm="100000">
                                          <p:val>
                                            <p:strVal val="#ppt_h"/>
                                          </p:val>
                                        </p:tav>
                                      </p:tavLst>
                                    </p:anim>
                                    <p:anim calcmode="lin" valueType="num">
                                      <p:cBhvr>
                                        <p:cTn dur="1000" fill="hold" id="147"/>
                                        <p:tgtEl>
                                          <p:spTgt spid="26"/>
                                        </p:tgtEl>
                                        <p:attrNameLst>
                                          <p:attrName>style.rotation</p:attrName>
                                        </p:attrNameLst>
                                      </p:cBhvr>
                                      <p:tavLst>
                                        <p:tav tm="0">
                                          <p:val>
                                            <p:fltVal val="90"/>
                                          </p:val>
                                        </p:tav>
                                        <p:tav tm="100000">
                                          <p:val>
                                            <p:fltVal val="0"/>
                                          </p:val>
                                        </p:tav>
                                      </p:tavLst>
                                    </p:anim>
                                    <p:animEffect filter="fade" transition="in">
                                      <p:cBhvr>
                                        <p:cTn dur="1000" id="148"/>
                                        <p:tgtEl>
                                          <p:spTgt spid="26"/>
                                        </p:tgtEl>
                                      </p:cBhvr>
                                    </p:animEffect>
                                  </p:childTnLst>
                                </p:cTn>
                              </p:par>
                              <p:par>
                                <p:cTn fill="hold" grpId="0" id="149" nodeType="withEffect" presetClass="entr" presetID="31" presetSubtype="0">
                                  <p:stCondLst>
                                    <p:cond delay="500"/>
                                  </p:stCondLst>
                                  <p:childTnLst>
                                    <p:set>
                                      <p:cBhvr>
                                        <p:cTn dur="1" fill="hold" id="150">
                                          <p:stCondLst>
                                            <p:cond delay="0"/>
                                          </p:stCondLst>
                                        </p:cTn>
                                        <p:tgtEl>
                                          <p:spTgt spid="27"/>
                                        </p:tgtEl>
                                        <p:attrNameLst>
                                          <p:attrName>style.visibility</p:attrName>
                                        </p:attrNameLst>
                                      </p:cBhvr>
                                      <p:to>
                                        <p:strVal val="visible"/>
                                      </p:to>
                                    </p:set>
                                    <p:anim calcmode="lin" valueType="num">
                                      <p:cBhvr>
                                        <p:cTn dur="1000" fill="hold" id="151"/>
                                        <p:tgtEl>
                                          <p:spTgt spid="27"/>
                                        </p:tgtEl>
                                        <p:attrNameLst>
                                          <p:attrName>ppt_w</p:attrName>
                                        </p:attrNameLst>
                                      </p:cBhvr>
                                      <p:tavLst>
                                        <p:tav tm="0">
                                          <p:val>
                                            <p:fltVal val="0"/>
                                          </p:val>
                                        </p:tav>
                                        <p:tav tm="100000">
                                          <p:val>
                                            <p:strVal val="#ppt_w"/>
                                          </p:val>
                                        </p:tav>
                                      </p:tavLst>
                                    </p:anim>
                                    <p:anim calcmode="lin" valueType="num">
                                      <p:cBhvr>
                                        <p:cTn dur="1000" fill="hold" id="152"/>
                                        <p:tgtEl>
                                          <p:spTgt spid="27"/>
                                        </p:tgtEl>
                                        <p:attrNameLst>
                                          <p:attrName>ppt_h</p:attrName>
                                        </p:attrNameLst>
                                      </p:cBhvr>
                                      <p:tavLst>
                                        <p:tav tm="0">
                                          <p:val>
                                            <p:fltVal val="0"/>
                                          </p:val>
                                        </p:tav>
                                        <p:tav tm="100000">
                                          <p:val>
                                            <p:strVal val="#ppt_h"/>
                                          </p:val>
                                        </p:tav>
                                      </p:tavLst>
                                    </p:anim>
                                    <p:anim calcmode="lin" valueType="num">
                                      <p:cBhvr>
                                        <p:cTn dur="1000" fill="hold" id="153"/>
                                        <p:tgtEl>
                                          <p:spTgt spid="27"/>
                                        </p:tgtEl>
                                        <p:attrNameLst>
                                          <p:attrName>style.rotation</p:attrName>
                                        </p:attrNameLst>
                                      </p:cBhvr>
                                      <p:tavLst>
                                        <p:tav tm="0">
                                          <p:val>
                                            <p:fltVal val="90"/>
                                          </p:val>
                                        </p:tav>
                                        <p:tav tm="100000">
                                          <p:val>
                                            <p:fltVal val="0"/>
                                          </p:val>
                                        </p:tav>
                                      </p:tavLst>
                                    </p:anim>
                                    <p:animEffect filter="fade" transition="in">
                                      <p:cBhvr>
                                        <p:cTn dur="1000" id="154"/>
                                        <p:tgtEl>
                                          <p:spTgt spid="27"/>
                                        </p:tgtEl>
                                      </p:cBhvr>
                                    </p:animEffect>
                                  </p:childTnLst>
                                </p:cTn>
                              </p:par>
                              <p:par>
                                <p:cTn fill="hold" grpId="0" id="155" nodeType="withEffect" presetClass="entr" presetID="31" presetSubtype="0">
                                  <p:stCondLst>
                                    <p:cond delay="500"/>
                                  </p:stCondLst>
                                  <p:childTnLst>
                                    <p:set>
                                      <p:cBhvr>
                                        <p:cTn dur="1" fill="hold" id="156">
                                          <p:stCondLst>
                                            <p:cond delay="0"/>
                                          </p:stCondLst>
                                        </p:cTn>
                                        <p:tgtEl>
                                          <p:spTgt spid="28"/>
                                        </p:tgtEl>
                                        <p:attrNameLst>
                                          <p:attrName>style.visibility</p:attrName>
                                        </p:attrNameLst>
                                      </p:cBhvr>
                                      <p:to>
                                        <p:strVal val="visible"/>
                                      </p:to>
                                    </p:set>
                                    <p:anim calcmode="lin" valueType="num">
                                      <p:cBhvr>
                                        <p:cTn dur="1000" fill="hold" id="157"/>
                                        <p:tgtEl>
                                          <p:spTgt spid="28"/>
                                        </p:tgtEl>
                                        <p:attrNameLst>
                                          <p:attrName>ppt_w</p:attrName>
                                        </p:attrNameLst>
                                      </p:cBhvr>
                                      <p:tavLst>
                                        <p:tav tm="0">
                                          <p:val>
                                            <p:fltVal val="0"/>
                                          </p:val>
                                        </p:tav>
                                        <p:tav tm="100000">
                                          <p:val>
                                            <p:strVal val="#ppt_w"/>
                                          </p:val>
                                        </p:tav>
                                      </p:tavLst>
                                    </p:anim>
                                    <p:anim calcmode="lin" valueType="num">
                                      <p:cBhvr>
                                        <p:cTn dur="1000" fill="hold" id="158"/>
                                        <p:tgtEl>
                                          <p:spTgt spid="28"/>
                                        </p:tgtEl>
                                        <p:attrNameLst>
                                          <p:attrName>ppt_h</p:attrName>
                                        </p:attrNameLst>
                                      </p:cBhvr>
                                      <p:tavLst>
                                        <p:tav tm="0">
                                          <p:val>
                                            <p:fltVal val="0"/>
                                          </p:val>
                                        </p:tav>
                                        <p:tav tm="100000">
                                          <p:val>
                                            <p:strVal val="#ppt_h"/>
                                          </p:val>
                                        </p:tav>
                                      </p:tavLst>
                                    </p:anim>
                                    <p:anim calcmode="lin" valueType="num">
                                      <p:cBhvr>
                                        <p:cTn dur="1000" fill="hold" id="159"/>
                                        <p:tgtEl>
                                          <p:spTgt spid="28"/>
                                        </p:tgtEl>
                                        <p:attrNameLst>
                                          <p:attrName>style.rotation</p:attrName>
                                        </p:attrNameLst>
                                      </p:cBhvr>
                                      <p:tavLst>
                                        <p:tav tm="0">
                                          <p:val>
                                            <p:fltVal val="90"/>
                                          </p:val>
                                        </p:tav>
                                        <p:tav tm="100000">
                                          <p:val>
                                            <p:fltVal val="0"/>
                                          </p:val>
                                        </p:tav>
                                      </p:tavLst>
                                    </p:anim>
                                    <p:animEffect filter="fade" transition="in">
                                      <p:cBhvr>
                                        <p:cTn dur="1000" id="160"/>
                                        <p:tgtEl>
                                          <p:spTgt spid="28"/>
                                        </p:tgtEl>
                                      </p:cBhvr>
                                    </p:animEffect>
                                  </p:childTnLst>
                                </p:cTn>
                              </p:par>
                              <p:par>
                                <p:cTn fill="hold" grpId="0" id="161" nodeType="withEffect" presetClass="entr" presetID="31" presetSubtype="0">
                                  <p:stCondLst>
                                    <p:cond delay="500"/>
                                  </p:stCondLst>
                                  <p:childTnLst>
                                    <p:set>
                                      <p:cBhvr>
                                        <p:cTn dur="1" fill="hold" id="162">
                                          <p:stCondLst>
                                            <p:cond delay="0"/>
                                          </p:stCondLst>
                                        </p:cTn>
                                        <p:tgtEl>
                                          <p:spTgt spid="29"/>
                                        </p:tgtEl>
                                        <p:attrNameLst>
                                          <p:attrName>style.visibility</p:attrName>
                                        </p:attrNameLst>
                                      </p:cBhvr>
                                      <p:to>
                                        <p:strVal val="visible"/>
                                      </p:to>
                                    </p:set>
                                    <p:anim calcmode="lin" valueType="num">
                                      <p:cBhvr>
                                        <p:cTn dur="1000" fill="hold" id="163"/>
                                        <p:tgtEl>
                                          <p:spTgt spid="29"/>
                                        </p:tgtEl>
                                        <p:attrNameLst>
                                          <p:attrName>ppt_w</p:attrName>
                                        </p:attrNameLst>
                                      </p:cBhvr>
                                      <p:tavLst>
                                        <p:tav tm="0">
                                          <p:val>
                                            <p:fltVal val="0"/>
                                          </p:val>
                                        </p:tav>
                                        <p:tav tm="100000">
                                          <p:val>
                                            <p:strVal val="#ppt_w"/>
                                          </p:val>
                                        </p:tav>
                                      </p:tavLst>
                                    </p:anim>
                                    <p:anim calcmode="lin" valueType="num">
                                      <p:cBhvr>
                                        <p:cTn dur="1000" fill="hold" id="164"/>
                                        <p:tgtEl>
                                          <p:spTgt spid="29"/>
                                        </p:tgtEl>
                                        <p:attrNameLst>
                                          <p:attrName>ppt_h</p:attrName>
                                        </p:attrNameLst>
                                      </p:cBhvr>
                                      <p:tavLst>
                                        <p:tav tm="0">
                                          <p:val>
                                            <p:fltVal val="0"/>
                                          </p:val>
                                        </p:tav>
                                        <p:tav tm="100000">
                                          <p:val>
                                            <p:strVal val="#ppt_h"/>
                                          </p:val>
                                        </p:tav>
                                      </p:tavLst>
                                    </p:anim>
                                    <p:anim calcmode="lin" valueType="num">
                                      <p:cBhvr>
                                        <p:cTn dur="1000" fill="hold" id="165"/>
                                        <p:tgtEl>
                                          <p:spTgt spid="29"/>
                                        </p:tgtEl>
                                        <p:attrNameLst>
                                          <p:attrName>style.rotation</p:attrName>
                                        </p:attrNameLst>
                                      </p:cBhvr>
                                      <p:tavLst>
                                        <p:tav tm="0">
                                          <p:val>
                                            <p:fltVal val="90"/>
                                          </p:val>
                                        </p:tav>
                                        <p:tav tm="100000">
                                          <p:val>
                                            <p:fltVal val="0"/>
                                          </p:val>
                                        </p:tav>
                                      </p:tavLst>
                                    </p:anim>
                                    <p:animEffect filter="fade" transition="in">
                                      <p:cBhvr>
                                        <p:cTn dur="1000" id="166"/>
                                        <p:tgtEl>
                                          <p:spTgt spid="29"/>
                                        </p:tgtEl>
                                      </p:cBhvr>
                                    </p:animEffect>
                                  </p:childTnLst>
                                </p:cTn>
                              </p:par>
                              <p:par>
                                <p:cTn fill="hold" grpId="0" id="167" nodeType="withEffect" presetClass="entr" presetID="31" presetSubtype="0">
                                  <p:stCondLst>
                                    <p:cond delay="500"/>
                                  </p:stCondLst>
                                  <p:childTnLst>
                                    <p:set>
                                      <p:cBhvr>
                                        <p:cTn dur="1" fill="hold" id="168">
                                          <p:stCondLst>
                                            <p:cond delay="0"/>
                                          </p:stCondLst>
                                        </p:cTn>
                                        <p:tgtEl>
                                          <p:spTgt spid="30"/>
                                        </p:tgtEl>
                                        <p:attrNameLst>
                                          <p:attrName>style.visibility</p:attrName>
                                        </p:attrNameLst>
                                      </p:cBhvr>
                                      <p:to>
                                        <p:strVal val="visible"/>
                                      </p:to>
                                    </p:set>
                                    <p:anim calcmode="lin" valueType="num">
                                      <p:cBhvr>
                                        <p:cTn dur="1000" fill="hold" id="169"/>
                                        <p:tgtEl>
                                          <p:spTgt spid="30"/>
                                        </p:tgtEl>
                                        <p:attrNameLst>
                                          <p:attrName>ppt_w</p:attrName>
                                        </p:attrNameLst>
                                      </p:cBhvr>
                                      <p:tavLst>
                                        <p:tav tm="0">
                                          <p:val>
                                            <p:fltVal val="0"/>
                                          </p:val>
                                        </p:tav>
                                        <p:tav tm="100000">
                                          <p:val>
                                            <p:strVal val="#ppt_w"/>
                                          </p:val>
                                        </p:tav>
                                      </p:tavLst>
                                    </p:anim>
                                    <p:anim calcmode="lin" valueType="num">
                                      <p:cBhvr>
                                        <p:cTn dur="1000" fill="hold" id="170"/>
                                        <p:tgtEl>
                                          <p:spTgt spid="30"/>
                                        </p:tgtEl>
                                        <p:attrNameLst>
                                          <p:attrName>ppt_h</p:attrName>
                                        </p:attrNameLst>
                                      </p:cBhvr>
                                      <p:tavLst>
                                        <p:tav tm="0">
                                          <p:val>
                                            <p:fltVal val="0"/>
                                          </p:val>
                                        </p:tav>
                                        <p:tav tm="100000">
                                          <p:val>
                                            <p:strVal val="#ppt_h"/>
                                          </p:val>
                                        </p:tav>
                                      </p:tavLst>
                                    </p:anim>
                                    <p:anim calcmode="lin" valueType="num">
                                      <p:cBhvr>
                                        <p:cTn dur="1000" fill="hold" id="171"/>
                                        <p:tgtEl>
                                          <p:spTgt spid="30"/>
                                        </p:tgtEl>
                                        <p:attrNameLst>
                                          <p:attrName>style.rotation</p:attrName>
                                        </p:attrNameLst>
                                      </p:cBhvr>
                                      <p:tavLst>
                                        <p:tav tm="0">
                                          <p:val>
                                            <p:fltVal val="90"/>
                                          </p:val>
                                        </p:tav>
                                        <p:tav tm="100000">
                                          <p:val>
                                            <p:fltVal val="0"/>
                                          </p:val>
                                        </p:tav>
                                      </p:tavLst>
                                    </p:anim>
                                    <p:animEffect filter="fade" transition="in">
                                      <p:cBhvr>
                                        <p:cTn dur="1000" id="172"/>
                                        <p:tgtEl>
                                          <p:spTgt spid="30"/>
                                        </p:tgtEl>
                                      </p:cBhvr>
                                    </p:animEffect>
                                  </p:childTnLst>
                                </p:cTn>
                              </p:par>
                              <p:par>
                                <p:cTn fill="hold" grpId="0" id="173" nodeType="withEffect" presetClass="entr" presetID="31" presetSubtype="0">
                                  <p:stCondLst>
                                    <p:cond delay="500"/>
                                  </p:stCondLst>
                                  <p:childTnLst>
                                    <p:set>
                                      <p:cBhvr>
                                        <p:cTn dur="1" fill="hold" id="174">
                                          <p:stCondLst>
                                            <p:cond delay="0"/>
                                          </p:stCondLst>
                                        </p:cTn>
                                        <p:tgtEl>
                                          <p:spTgt spid="31"/>
                                        </p:tgtEl>
                                        <p:attrNameLst>
                                          <p:attrName>style.visibility</p:attrName>
                                        </p:attrNameLst>
                                      </p:cBhvr>
                                      <p:to>
                                        <p:strVal val="visible"/>
                                      </p:to>
                                    </p:set>
                                    <p:anim calcmode="lin" valueType="num">
                                      <p:cBhvr>
                                        <p:cTn dur="1000" fill="hold" id="175"/>
                                        <p:tgtEl>
                                          <p:spTgt spid="31"/>
                                        </p:tgtEl>
                                        <p:attrNameLst>
                                          <p:attrName>ppt_w</p:attrName>
                                        </p:attrNameLst>
                                      </p:cBhvr>
                                      <p:tavLst>
                                        <p:tav tm="0">
                                          <p:val>
                                            <p:fltVal val="0"/>
                                          </p:val>
                                        </p:tav>
                                        <p:tav tm="100000">
                                          <p:val>
                                            <p:strVal val="#ppt_w"/>
                                          </p:val>
                                        </p:tav>
                                      </p:tavLst>
                                    </p:anim>
                                    <p:anim calcmode="lin" valueType="num">
                                      <p:cBhvr>
                                        <p:cTn dur="1000" fill="hold" id="176"/>
                                        <p:tgtEl>
                                          <p:spTgt spid="31"/>
                                        </p:tgtEl>
                                        <p:attrNameLst>
                                          <p:attrName>ppt_h</p:attrName>
                                        </p:attrNameLst>
                                      </p:cBhvr>
                                      <p:tavLst>
                                        <p:tav tm="0">
                                          <p:val>
                                            <p:fltVal val="0"/>
                                          </p:val>
                                        </p:tav>
                                        <p:tav tm="100000">
                                          <p:val>
                                            <p:strVal val="#ppt_h"/>
                                          </p:val>
                                        </p:tav>
                                      </p:tavLst>
                                    </p:anim>
                                    <p:anim calcmode="lin" valueType="num">
                                      <p:cBhvr>
                                        <p:cTn dur="1000" fill="hold" id="177"/>
                                        <p:tgtEl>
                                          <p:spTgt spid="31"/>
                                        </p:tgtEl>
                                        <p:attrNameLst>
                                          <p:attrName>style.rotation</p:attrName>
                                        </p:attrNameLst>
                                      </p:cBhvr>
                                      <p:tavLst>
                                        <p:tav tm="0">
                                          <p:val>
                                            <p:fltVal val="90"/>
                                          </p:val>
                                        </p:tav>
                                        <p:tav tm="100000">
                                          <p:val>
                                            <p:fltVal val="0"/>
                                          </p:val>
                                        </p:tav>
                                      </p:tavLst>
                                    </p:anim>
                                    <p:animEffect filter="fade" transition="in">
                                      <p:cBhvr>
                                        <p:cTn dur="1000" id="178"/>
                                        <p:tgtEl>
                                          <p:spTgt spid="31"/>
                                        </p:tgtEl>
                                      </p:cBhvr>
                                    </p:animEffect>
                                  </p:childTnLst>
                                </p:cTn>
                              </p:par>
                              <p:par>
                                <p:cTn fill="hold" grpId="0" id="179" nodeType="withEffect" presetClass="entr" presetID="31" presetSubtype="0">
                                  <p:stCondLst>
                                    <p:cond delay="500"/>
                                  </p:stCondLst>
                                  <p:childTnLst>
                                    <p:set>
                                      <p:cBhvr>
                                        <p:cTn dur="1" fill="hold" id="180">
                                          <p:stCondLst>
                                            <p:cond delay="0"/>
                                          </p:stCondLst>
                                        </p:cTn>
                                        <p:tgtEl>
                                          <p:spTgt spid="32"/>
                                        </p:tgtEl>
                                        <p:attrNameLst>
                                          <p:attrName>style.visibility</p:attrName>
                                        </p:attrNameLst>
                                      </p:cBhvr>
                                      <p:to>
                                        <p:strVal val="visible"/>
                                      </p:to>
                                    </p:set>
                                    <p:anim calcmode="lin" valueType="num">
                                      <p:cBhvr>
                                        <p:cTn dur="1000" fill="hold" id="181"/>
                                        <p:tgtEl>
                                          <p:spTgt spid="32"/>
                                        </p:tgtEl>
                                        <p:attrNameLst>
                                          <p:attrName>ppt_w</p:attrName>
                                        </p:attrNameLst>
                                      </p:cBhvr>
                                      <p:tavLst>
                                        <p:tav tm="0">
                                          <p:val>
                                            <p:fltVal val="0"/>
                                          </p:val>
                                        </p:tav>
                                        <p:tav tm="100000">
                                          <p:val>
                                            <p:strVal val="#ppt_w"/>
                                          </p:val>
                                        </p:tav>
                                      </p:tavLst>
                                    </p:anim>
                                    <p:anim calcmode="lin" valueType="num">
                                      <p:cBhvr>
                                        <p:cTn dur="1000" fill="hold" id="182"/>
                                        <p:tgtEl>
                                          <p:spTgt spid="32"/>
                                        </p:tgtEl>
                                        <p:attrNameLst>
                                          <p:attrName>ppt_h</p:attrName>
                                        </p:attrNameLst>
                                      </p:cBhvr>
                                      <p:tavLst>
                                        <p:tav tm="0">
                                          <p:val>
                                            <p:fltVal val="0"/>
                                          </p:val>
                                        </p:tav>
                                        <p:tav tm="100000">
                                          <p:val>
                                            <p:strVal val="#ppt_h"/>
                                          </p:val>
                                        </p:tav>
                                      </p:tavLst>
                                    </p:anim>
                                    <p:anim calcmode="lin" valueType="num">
                                      <p:cBhvr>
                                        <p:cTn dur="1000" fill="hold" id="183"/>
                                        <p:tgtEl>
                                          <p:spTgt spid="32"/>
                                        </p:tgtEl>
                                        <p:attrNameLst>
                                          <p:attrName>style.rotation</p:attrName>
                                        </p:attrNameLst>
                                      </p:cBhvr>
                                      <p:tavLst>
                                        <p:tav tm="0">
                                          <p:val>
                                            <p:fltVal val="90"/>
                                          </p:val>
                                        </p:tav>
                                        <p:tav tm="100000">
                                          <p:val>
                                            <p:fltVal val="0"/>
                                          </p:val>
                                        </p:tav>
                                      </p:tavLst>
                                    </p:anim>
                                    <p:animEffect filter="fade" transition="in">
                                      <p:cBhvr>
                                        <p:cTn dur="1000" id="184"/>
                                        <p:tgtEl>
                                          <p:spTgt spid="32"/>
                                        </p:tgtEl>
                                      </p:cBhvr>
                                    </p:animEffect>
                                  </p:childTnLst>
                                </p:cTn>
                              </p:par>
                              <p:par>
                                <p:cTn fill="hold" grpId="0" id="185" nodeType="withEffect" presetClass="entr" presetID="31" presetSubtype="0">
                                  <p:stCondLst>
                                    <p:cond delay="500"/>
                                  </p:stCondLst>
                                  <p:childTnLst>
                                    <p:set>
                                      <p:cBhvr>
                                        <p:cTn dur="1" fill="hold" id="186">
                                          <p:stCondLst>
                                            <p:cond delay="0"/>
                                          </p:stCondLst>
                                        </p:cTn>
                                        <p:tgtEl>
                                          <p:spTgt spid="33"/>
                                        </p:tgtEl>
                                        <p:attrNameLst>
                                          <p:attrName>style.visibility</p:attrName>
                                        </p:attrNameLst>
                                      </p:cBhvr>
                                      <p:to>
                                        <p:strVal val="visible"/>
                                      </p:to>
                                    </p:set>
                                    <p:anim calcmode="lin" valueType="num">
                                      <p:cBhvr>
                                        <p:cTn dur="1000" fill="hold" id="187"/>
                                        <p:tgtEl>
                                          <p:spTgt spid="33"/>
                                        </p:tgtEl>
                                        <p:attrNameLst>
                                          <p:attrName>ppt_w</p:attrName>
                                        </p:attrNameLst>
                                      </p:cBhvr>
                                      <p:tavLst>
                                        <p:tav tm="0">
                                          <p:val>
                                            <p:fltVal val="0"/>
                                          </p:val>
                                        </p:tav>
                                        <p:tav tm="100000">
                                          <p:val>
                                            <p:strVal val="#ppt_w"/>
                                          </p:val>
                                        </p:tav>
                                      </p:tavLst>
                                    </p:anim>
                                    <p:anim calcmode="lin" valueType="num">
                                      <p:cBhvr>
                                        <p:cTn dur="1000" fill="hold" id="188"/>
                                        <p:tgtEl>
                                          <p:spTgt spid="33"/>
                                        </p:tgtEl>
                                        <p:attrNameLst>
                                          <p:attrName>ppt_h</p:attrName>
                                        </p:attrNameLst>
                                      </p:cBhvr>
                                      <p:tavLst>
                                        <p:tav tm="0">
                                          <p:val>
                                            <p:fltVal val="0"/>
                                          </p:val>
                                        </p:tav>
                                        <p:tav tm="100000">
                                          <p:val>
                                            <p:strVal val="#ppt_h"/>
                                          </p:val>
                                        </p:tav>
                                      </p:tavLst>
                                    </p:anim>
                                    <p:anim calcmode="lin" valueType="num">
                                      <p:cBhvr>
                                        <p:cTn dur="1000" fill="hold" id="189"/>
                                        <p:tgtEl>
                                          <p:spTgt spid="33"/>
                                        </p:tgtEl>
                                        <p:attrNameLst>
                                          <p:attrName>style.rotation</p:attrName>
                                        </p:attrNameLst>
                                      </p:cBhvr>
                                      <p:tavLst>
                                        <p:tav tm="0">
                                          <p:val>
                                            <p:fltVal val="90"/>
                                          </p:val>
                                        </p:tav>
                                        <p:tav tm="100000">
                                          <p:val>
                                            <p:fltVal val="0"/>
                                          </p:val>
                                        </p:tav>
                                      </p:tavLst>
                                    </p:anim>
                                    <p:animEffect filter="fade" transition="in">
                                      <p:cBhvr>
                                        <p:cTn dur="1000" id="190"/>
                                        <p:tgtEl>
                                          <p:spTgt spid="33"/>
                                        </p:tgtEl>
                                      </p:cBhvr>
                                    </p:animEffect>
                                  </p:childTnLst>
                                </p:cTn>
                              </p:par>
                              <p:par>
                                <p:cTn fill="hold" grpId="0" id="191" nodeType="withEffect" presetClass="entr" presetID="31" presetSubtype="0">
                                  <p:stCondLst>
                                    <p:cond delay="500"/>
                                  </p:stCondLst>
                                  <p:childTnLst>
                                    <p:set>
                                      <p:cBhvr>
                                        <p:cTn dur="1" fill="hold" id="192">
                                          <p:stCondLst>
                                            <p:cond delay="0"/>
                                          </p:stCondLst>
                                        </p:cTn>
                                        <p:tgtEl>
                                          <p:spTgt spid="34"/>
                                        </p:tgtEl>
                                        <p:attrNameLst>
                                          <p:attrName>style.visibility</p:attrName>
                                        </p:attrNameLst>
                                      </p:cBhvr>
                                      <p:to>
                                        <p:strVal val="visible"/>
                                      </p:to>
                                    </p:set>
                                    <p:anim calcmode="lin" valueType="num">
                                      <p:cBhvr>
                                        <p:cTn dur="1000" fill="hold" id="193"/>
                                        <p:tgtEl>
                                          <p:spTgt spid="34"/>
                                        </p:tgtEl>
                                        <p:attrNameLst>
                                          <p:attrName>ppt_w</p:attrName>
                                        </p:attrNameLst>
                                      </p:cBhvr>
                                      <p:tavLst>
                                        <p:tav tm="0">
                                          <p:val>
                                            <p:fltVal val="0"/>
                                          </p:val>
                                        </p:tav>
                                        <p:tav tm="100000">
                                          <p:val>
                                            <p:strVal val="#ppt_w"/>
                                          </p:val>
                                        </p:tav>
                                      </p:tavLst>
                                    </p:anim>
                                    <p:anim calcmode="lin" valueType="num">
                                      <p:cBhvr>
                                        <p:cTn dur="1000" fill="hold" id="194"/>
                                        <p:tgtEl>
                                          <p:spTgt spid="34"/>
                                        </p:tgtEl>
                                        <p:attrNameLst>
                                          <p:attrName>ppt_h</p:attrName>
                                        </p:attrNameLst>
                                      </p:cBhvr>
                                      <p:tavLst>
                                        <p:tav tm="0">
                                          <p:val>
                                            <p:fltVal val="0"/>
                                          </p:val>
                                        </p:tav>
                                        <p:tav tm="100000">
                                          <p:val>
                                            <p:strVal val="#ppt_h"/>
                                          </p:val>
                                        </p:tav>
                                      </p:tavLst>
                                    </p:anim>
                                    <p:anim calcmode="lin" valueType="num">
                                      <p:cBhvr>
                                        <p:cTn dur="1000" fill="hold" id="195"/>
                                        <p:tgtEl>
                                          <p:spTgt spid="34"/>
                                        </p:tgtEl>
                                        <p:attrNameLst>
                                          <p:attrName>style.rotation</p:attrName>
                                        </p:attrNameLst>
                                      </p:cBhvr>
                                      <p:tavLst>
                                        <p:tav tm="0">
                                          <p:val>
                                            <p:fltVal val="90"/>
                                          </p:val>
                                        </p:tav>
                                        <p:tav tm="100000">
                                          <p:val>
                                            <p:fltVal val="0"/>
                                          </p:val>
                                        </p:tav>
                                      </p:tavLst>
                                    </p:anim>
                                    <p:animEffect filter="fade" transition="in">
                                      <p:cBhvr>
                                        <p:cTn dur="1000" id="196"/>
                                        <p:tgtEl>
                                          <p:spTgt spid="34"/>
                                        </p:tgtEl>
                                      </p:cBhvr>
                                    </p:animEffect>
                                  </p:childTnLst>
                                </p:cTn>
                              </p:par>
                              <p:par>
                                <p:cTn fill="hold" grpId="0" id="197" nodeType="withEffect" presetClass="entr" presetID="31" presetSubtype="0">
                                  <p:stCondLst>
                                    <p:cond delay="500"/>
                                  </p:stCondLst>
                                  <p:childTnLst>
                                    <p:set>
                                      <p:cBhvr>
                                        <p:cTn dur="1" fill="hold" id="198">
                                          <p:stCondLst>
                                            <p:cond delay="0"/>
                                          </p:stCondLst>
                                        </p:cTn>
                                        <p:tgtEl>
                                          <p:spTgt spid="35"/>
                                        </p:tgtEl>
                                        <p:attrNameLst>
                                          <p:attrName>style.visibility</p:attrName>
                                        </p:attrNameLst>
                                      </p:cBhvr>
                                      <p:to>
                                        <p:strVal val="visible"/>
                                      </p:to>
                                    </p:set>
                                    <p:anim calcmode="lin" valueType="num">
                                      <p:cBhvr>
                                        <p:cTn dur="1000" fill="hold" id="199"/>
                                        <p:tgtEl>
                                          <p:spTgt spid="35"/>
                                        </p:tgtEl>
                                        <p:attrNameLst>
                                          <p:attrName>ppt_w</p:attrName>
                                        </p:attrNameLst>
                                      </p:cBhvr>
                                      <p:tavLst>
                                        <p:tav tm="0">
                                          <p:val>
                                            <p:fltVal val="0"/>
                                          </p:val>
                                        </p:tav>
                                        <p:tav tm="100000">
                                          <p:val>
                                            <p:strVal val="#ppt_w"/>
                                          </p:val>
                                        </p:tav>
                                      </p:tavLst>
                                    </p:anim>
                                    <p:anim calcmode="lin" valueType="num">
                                      <p:cBhvr>
                                        <p:cTn dur="1000" fill="hold" id="200"/>
                                        <p:tgtEl>
                                          <p:spTgt spid="35"/>
                                        </p:tgtEl>
                                        <p:attrNameLst>
                                          <p:attrName>ppt_h</p:attrName>
                                        </p:attrNameLst>
                                      </p:cBhvr>
                                      <p:tavLst>
                                        <p:tav tm="0">
                                          <p:val>
                                            <p:fltVal val="0"/>
                                          </p:val>
                                        </p:tav>
                                        <p:tav tm="100000">
                                          <p:val>
                                            <p:strVal val="#ppt_h"/>
                                          </p:val>
                                        </p:tav>
                                      </p:tavLst>
                                    </p:anim>
                                    <p:anim calcmode="lin" valueType="num">
                                      <p:cBhvr>
                                        <p:cTn dur="1000" fill="hold" id="201"/>
                                        <p:tgtEl>
                                          <p:spTgt spid="35"/>
                                        </p:tgtEl>
                                        <p:attrNameLst>
                                          <p:attrName>style.rotation</p:attrName>
                                        </p:attrNameLst>
                                      </p:cBhvr>
                                      <p:tavLst>
                                        <p:tav tm="0">
                                          <p:val>
                                            <p:fltVal val="90"/>
                                          </p:val>
                                        </p:tav>
                                        <p:tav tm="100000">
                                          <p:val>
                                            <p:fltVal val="0"/>
                                          </p:val>
                                        </p:tav>
                                      </p:tavLst>
                                    </p:anim>
                                    <p:animEffect filter="fade" transition="in">
                                      <p:cBhvr>
                                        <p:cTn dur="1000" id="202"/>
                                        <p:tgtEl>
                                          <p:spTgt spid="35"/>
                                        </p:tgtEl>
                                      </p:cBhvr>
                                    </p:animEffect>
                                  </p:childTnLst>
                                </p:cTn>
                              </p:par>
                              <p:par>
                                <p:cTn fill="hold" grpId="0" id="203" nodeType="withEffect" presetClass="entr" presetID="31" presetSubtype="0">
                                  <p:stCondLst>
                                    <p:cond delay="500"/>
                                  </p:stCondLst>
                                  <p:childTnLst>
                                    <p:set>
                                      <p:cBhvr>
                                        <p:cTn dur="1" fill="hold" id="204">
                                          <p:stCondLst>
                                            <p:cond delay="0"/>
                                          </p:stCondLst>
                                        </p:cTn>
                                        <p:tgtEl>
                                          <p:spTgt spid="36"/>
                                        </p:tgtEl>
                                        <p:attrNameLst>
                                          <p:attrName>style.visibility</p:attrName>
                                        </p:attrNameLst>
                                      </p:cBhvr>
                                      <p:to>
                                        <p:strVal val="visible"/>
                                      </p:to>
                                    </p:set>
                                    <p:anim calcmode="lin" valueType="num">
                                      <p:cBhvr>
                                        <p:cTn dur="1000" fill="hold" id="205"/>
                                        <p:tgtEl>
                                          <p:spTgt spid="36"/>
                                        </p:tgtEl>
                                        <p:attrNameLst>
                                          <p:attrName>ppt_w</p:attrName>
                                        </p:attrNameLst>
                                      </p:cBhvr>
                                      <p:tavLst>
                                        <p:tav tm="0">
                                          <p:val>
                                            <p:fltVal val="0"/>
                                          </p:val>
                                        </p:tav>
                                        <p:tav tm="100000">
                                          <p:val>
                                            <p:strVal val="#ppt_w"/>
                                          </p:val>
                                        </p:tav>
                                      </p:tavLst>
                                    </p:anim>
                                    <p:anim calcmode="lin" valueType="num">
                                      <p:cBhvr>
                                        <p:cTn dur="1000" fill="hold" id="206"/>
                                        <p:tgtEl>
                                          <p:spTgt spid="36"/>
                                        </p:tgtEl>
                                        <p:attrNameLst>
                                          <p:attrName>ppt_h</p:attrName>
                                        </p:attrNameLst>
                                      </p:cBhvr>
                                      <p:tavLst>
                                        <p:tav tm="0">
                                          <p:val>
                                            <p:fltVal val="0"/>
                                          </p:val>
                                        </p:tav>
                                        <p:tav tm="100000">
                                          <p:val>
                                            <p:strVal val="#ppt_h"/>
                                          </p:val>
                                        </p:tav>
                                      </p:tavLst>
                                    </p:anim>
                                    <p:anim calcmode="lin" valueType="num">
                                      <p:cBhvr>
                                        <p:cTn dur="1000" fill="hold" id="207"/>
                                        <p:tgtEl>
                                          <p:spTgt spid="36"/>
                                        </p:tgtEl>
                                        <p:attrNameLst>
                                          <p:attrName>style.rotation</p:attrName>
                                        </p:attrNameLst>
                                      </p:cBhvr>
                                      <p:tavLst>
                                        <p:tav tm="0">
                                          <p:val>
                                            <p:fltVal val="90"/>
                                          </p:val>
                                        </p:tav>
                                        <p:tav tm="100000">
                                          <p:val>
                                            <p:fltVal val="0"/>
                                          </p:val>
                                        </p:tav>
                                      </p:tavLst>
                                    </p:anim>
                                    <p:animEffect filter="fade" transition="in">
                                      <p:cBhvr>
                                        <p:cTn dur="1000" id="208"/>
                                        <p:tgtEl>
                                          <p:spTgt spid="36"/>
                                        </p:tgtEl>
                                      </p:cBhvr>
                                    </p:animEffect>
                                  </p:childTnLst>
                                </p:cTn>
                              </p:par>
                              <p:par>
                                <p:cTn fill="hold" grpId="0" id="209" nodeType="withEffect" presetClass="entr" presetID="31" presetSubtype="0">
                                  <p:stCondLst>
                                    <p:cond delay="500"/>
                                  </p:stCondLst>
                                  <p:childTnLst>
                                    <p:set>
                                      <p:cBhvr>
                                        <p:cTn dur="1" fill="hold" id="210">
                                          <p:stCondLst>
                                            <p:cond delay="0"/>
                                          </p:stCondLst>
                                        </p:cTn>
                                        <p:tgtEl>
                                          <p:spTgt spid="37"/>
                                        </p:tgtEl>
                                        <p:attrNameLst>
                                          <p:attrName>style.visibility</p:attrName>
                                        </p:attrNameLst>
                                      </p:cBhvr>
                                      <p:to>
                                        <p:strVal val="visible"/>
                                      </p:to>
                                    </p:set>
                                    <p:anim calcmode="lin" valueType="num">
                                      <p:cBhvr>
                                        <p:cTn dur="1000" fill="hold" id="211"/>
                                        <p:tgtEl>
                                          <p:spTgt spid="37"/>
                                        </p:tgtEl>
                                        <p:attrNameLst>
                                          <p:attrName>ppt_w</p:attrName>
                                        </p:attrNameLst>
                                      </p:cBhvr>
                                      <p:tavLst>
                                        <p:tav tm="0">
                                          <p:val>
                                            <p:fltVal val="0"/>
                                          </p:val>
                                        </p:tav>
                                        <p:tav tm="100000">
                                          <p:val>
                                            <p:strVal val="#ppt_w"/>
                                          </p:val>
                                        </p:tav>
                                      </p:tavLst>
                                    </p:anim>
                                    <p:anim calcmode="lin" valueType="num">
                                      <p:cBhvr>
                                        <p:cTn dur="1000" fill="hold" id="212"/>
                                        <p:tgtEl>
                                          <p:spTgt spid="37"/>
                                        </p:tgtEl>
                                        <p:attrNameLst>
                                          <p:attrName>ppt_h</p:attrName>
                                        </p:attrNameLst>
                                      </p:cBhvr>
                                      <p:tavLst>
                                        <p:tav tm="0">
                                          <p:val>
                                            <p:fltVal val="0"/>
                                          </p:val>
                                        </p:tav>
                                        <p:tav tm="100000">
                                          <p:val>
                                            <p:strVal val="#ppt_h"/>
                                          </p:val>
                                        </p:tav>
                                      </p:tavLst>
                                    </p:anim>
                                    <p:anim calcmode="lin" valueType="num">
                                      <p:cBhvr>
                                        <p:cTn dur="1000" fill="hold" id="213"/>
                                        <p:tgtEl>
                                          <p:spTgt spid="37"/>
                                        </p:tgtEl>
                                        <p:attrNameLst>
                                          <p:attrName>style.rotation</p:attrName>
                                        </p:attrNameLst>
                                      </p:cBhvr>
                                      <p:tavLst>
                                        <p:tav tm="0">
                                          <p:val>
                                            <p:fltVal val="90"/>
                                          </p:val>
                                        </p:tav>
                                        <p:tav tm="100000">
                                          <p:val>
                                            <p:fltVal val="0"/>
                                          </p:val>
                                        </p:tav>
                                      </p:tavLst>
                                    </p:anim>
                                    <p:animEffect filter="fade" transition="in">
                                      <p:cBhvr>
                                        <p:cTn dur="1000" id="214"/>
                                        <p:tgtEl>
                                          <p:spTgt spid="37"/>
                                        </p:tgtEl>
                                      </p:cBhvr>
                                    </p:animEffect>
                                  </p:childTnLst>
                                </p:cTn>
                              </p:par>
                              <p:par>
                                <p:cTn fill="hold" grpId="0" id="215" nodeType="withEffect" presetClass="entr" presetID="31" presetSubtype="0">
                                  <p:stCondLst>
                                    <p:cond delay="500"/>
                                  </p:stCondLst>
                                  <p:childTnLst>
                                    <p:set>
                                      <p:cBhvr>
                                        <p:cTn dur="1" fill="hold" id="216">
                                          <p:stCondLst>
                                            <p:cond delay="0"/>
                                          </p:stCondLst>
                                        </p:cTn>
                                        <p:tgtEl>
                                          <p:spTgt spid="38"/>
                                        </p:tgtEl>
                                        <p:attrNameLst>
                                          <p:attrName>style.visibility</p:attrName>
                                        </p:attrNameLst>
                                      </p:cBhvr>
                                      <p:to>
                                        <p:strVal val="visible"/>
                                      </p:to>
                                    </p:set>
                                    <p:anim calcmode="lin" valueType="num">
                                      <p:cBhvr>
                                        <p:cTn dur="1000" fill="hold" id="217"/>
                                        <p:tgtEl>
                                          <p:spTgt spid="38"/>
                                        </p:tgtEl>
                                        <p:attrNameLst>
                                          <p:attrName>ppt_w</p:attrName>
                                        </p:attrNameLst>
                                      </p:cBhvr>
                                      <p:tavLst>
                                        <p:tav tm="0">
                                          <p:val>
                                            <p:fltVal val="0"/>
                                          </p:val>
                                        </p:tav>
                                        <p:tav tm="100000">
                                          <p:val>
                                            <p:strVal val="#ppt_w"/>
                                          </p:val>
                                        </p:tav>
                                      </p:tavLst>
                                    </p:anim>
                                    <p:anim calcmode="lin" valueType="num">
                                      <p:cBhvr>
                                        <p:cTn dur="1000" fill="hold" id="218"/>
                                        <p:tgtEl>
                                          <p:spTgt spid="38"/>
                                        </p:tgtEl>
                                        <p:attrNameLst>
                                          <p:attrName>ppt_h</p:attrName>
                                        </p:attrNameLst>
                                      </p:cBhvr>
                                      <p:tavLst>
                                        <p:tav tm="0">
                                          <p:val>
                                            <p:fltVal val="0"/>
                                          </p:val>
                                        </p:tav>
                                        <p:tav tm="100000">
                                          <p:val>
                                            <p:strVal val="#ppt_h"/>
                                          </p:val>
                                        </p:tav>
                                      </p:tavLst>
                                    </p:anim>
                                    <p:anim calcmode="lin" valueType="num">
                                      <p:cBhvr>
                                        <p:cTn dur="1000" fill="hold" id="219"/>
                                        <p:tgtEl>
                                          <p:spTgt spid="38"/>
                                        </p:tgtEl>
                                        <p:attrNameLst>
                                          <p:attrName>style.rotation</p:attrName>
                                        </p:attrNameLst>
                                      </p:cBhvr>
                                      <p:tavLst>
                                        <p:tav tm="0">
                                          <p:val>
                                            <p:fltVal val="90"/>
                                          </p:val>
                                        </p:tav>
                                        <p:tav tm="100000">
                                          <p:val>
                                            <p:fltVal val="0"/>
                                          </p:val>
                                        </p:tav>
                                      </p:tavLst>
                                    </p:anim>
                                    <p:animEffect filter="fade" transition="in">
                                      <p:cBhvr>
                                        <p:cTn dur="1000" id="220"/>
                                        <p:tgtEl>
                                          <p:spTgt spid="38"/>
                                        </p:tgtEl>
                                      </p:cBhvr>
                                    </p:animEffect>
                                  </p:childTnLst>
                                </p:cTn>
                              </p:par>
                              <p:par>
                                <p:cTn fill="hold" grpId="0" id="221" nodeType="withEffect" presetClass="entr" presetID="31" presetSubtype="0">
                                  <p:stCondLst>
                                    <p:cond delay="500"/>
                                  </p:stCondLst>
                                  <p:childTnLst>
                                    <p:set>
                                      <p:cBhvr>
                                        <p:cTn dur="1" fill="hold" id="222">
                                          <p:stCondLst>
                                            <p:cond delay="0"/>
                                          </p:stCondLst>
                                        </p:cTn>
                                        <p:tgtEl>
                                          <p:spTgt spid="39"/>
                                        </p:tgtEl>
                                        <p:attrNameLst>
                                          <p:attrName>style.visibility</p:attrName>
                                        </p:attrNameLst>
                                      </p:cBhvr>
                                      <p:to>
                                        <p:strVal val="visible"/>
                                      </p:to>
                                    </p:set>
                                    <p:anim calcmode="lin" valueType="num">
                                      <p:cBhvr>
                                        <p:cTn dur="1000" fill="hold" id="223"/>
                                        <p:tgtEl>
                                          <p:spTgt spid="39"/>
                                        </p:tgtEl>
                                        <p:attrNameLst>
                                          <p:attrName>ppt_w</p:attrName>
                                        </p:attrNameLst>
                                      </p:cBhvr>
                                      <p:tavLst>
                                        <p:tav tm="0">
                                          <p:val>
                                            <p:fltVal val="0"/>
                                          </p:val>
                                        </p:tav>
                                        <p:tav tm="100000">
                                          <p:val>
                                            <p:strVal val="#ppt_w"/>
                                          </p:val>
                                        </p:tav>
                                      </p:tavLst>
                                    </p:anim>
                                    <p:anim calcmode="lin" valueType="num">
                                      <p:cBhvr>
                                        <p:cTn dur="1000" fill="hold" id="224"/>
                                        <p:tgtEl>
                                          <p:spTgt spid="39"/>
                                        </p:tgtEl>
                                        <p:attrNameLst>
                                          <p:attrName>ppt_h</p:attrName>
                                        </p:attrNameLst>
                                      </p:cBhvr>
                                      <p:tavLst>
                                        <p:tav tm="0">
                                          <p:val>
                                            <p:fltVal val="0"/>
                                          </p:val>
                                        </p:tav>
                                        <p:tav tm="100000">
                                          <p:val>
                                            <p:strVal val="#ppt_h"/>
                                          </p:val>
                                        </p:tav>
                                      </p:tavLst>
                                    </p:anim>
                                    <p:anim calcmode="lin" valueType="num">
                                      <p:cBhvr>
                                        <p:cTn dur="1000" fill="hold" id="225"/>
                                        <p:tgtEl>
                                          <p:spTgt spid="39"/>
                                        </p:tgtEl>
                                        <p:attrNameLst>
                                          <p:attrName>style.rotation</p:attrName>
                                        </p:attrNameLst>
                                      </p:cBhvr>
                                      <p:tavLst>
                                        <p:tav tm="0">
                                          <p:val>
                                            <p:fltVal val="90"/>
                                          </p:val>
                                        </p:tav>
                                        <p:tav tm="100000">
                                          <p:val>
                                            <p:fltVal val="0"/>
                                          </p:val>
                                        </p:tav>
                                      </p:tavLst>
                                    </p:anim>
                                    <p:animEffect filter="fade" transition="in">
                                      <p:cBhvr>
                                        <p:cTn dur="1000" id="226"/>
                                        <p:tgtEl>
                                          <p:spTgt spid="39"/>
                                        </p:tgtEl>
                                      </p:cBhvr>
                                    </p:animEffect>
                                  </p:childTnLst>
                                </p:cTn>
                              </p:par>
                              <p:par>
                                <p:cTn fill="hold" grpId="0" id="227" nodeType="withEffect" presetClass="entr" presetID="31" presetSubtype="0">
                                  <p:stCondLst>
                                    <p:cond delay="500"/>
                                  </p:stCondLst>
                                  <p:childTnLst>
                                    <p:set>
                                      <p:cBhvr>
                                        <p:cTn dur="1" fill="hold" id="228">
                                          <p:stCondLst>
                                            <p:cond delay="0"/>
                                          </p:stCondLst>
                                        </p:cTn>
                                        <p:tgtEl>
                                          <p:spTgt spid="40"/>
                                        </p:tgtEl>
                                        <p:attrNameLst>
                                          <p:attrName>style.visibility</p:attrName>
                                        </p:attrNameLst>
                                      </p:cBhvr>
                                      <p:to>
                                        <p:strVal val="visible"/>
                                      </p:to>
                                    </p:set>
                                    <p:anim calcmode="lin" valueType="num">
                                      <p:cBhvr>
                                        <p:cTn dur="1000" fill="hold" id="229"/>
                                        <p:tgtEl>
                                          <p:spTgt spid="40"/>
                                        </p:tgtEl>
                                        <p:attrNameLst>
                                          <p:attrName>ppt_w</p:attrName>
                                        </p:attrNameLst>
                                      </p:cBhvr>
                                      <p:tavLst>
                                        <p:tav tm="0">
                                          <p:val>
                                            <p:fltVal val="0"/>
                                          </p:val>
                                        </p:tav>
                                        <p:tav tm="100000">
                                          <p:val>
                                            <p:strVal val="#ppt_w"/>
                                          </p:val>
                                        </p:tav>
                                      </p:tavLst>
                                    </p:anim>
                                    <p:anim calcmode="lin" valueType="num">
                                      <p:cBhvr>
                                        <p:cTn dur="1000" fill="hold" id="230"/>
                                        <p:tgtEl>
                                          <p:spTgt spid="40"/>
                                        </p:tgtEl>
                                        <p:attrNameLst>
                                          <p:attrName>ppt_h</p:attrName>
                                        </p:attrNameLst>
                                      </p:cBhvr>
                                      <p:tavLst>
                                        <p:tav tm="0">
                                          <p:val>
                                            <p:fltVal val="0"/>
                                          </p:val>
                                        </p:tav>
                                        <p:tav tm="100000">
                                          <p:val>
                                            <p:strVal val="#ppt_h"/>
                                          </p:val>
                                        </p:tav>
                                      </p:tavLst>
                                    </p:anim>
                                    <p:anim calcmode="lin" valueType="num">
                                      <p:cBhvr>
                                        <p:cTn dur="1000" fill="hold" id="231"/>
                                        <p:tgtEl>
                                          <p:spTgt spid="40"/>
                                        </p:tgtEl>
                                        <p:attrNameLst>
                                          <p:attrName>style.rotation</p:attrName>
                                        </p:attrNameLst>
                                      </p:cBhvr>
                                      <p:tavLst>
                                        <p:tav tm="0">
                                          <p:val>
                                            <p:fltVal val="90"/>
                                          </p:val>
                                        </p:tav>
                                        <p:tav tm="100000">
                                          <p:val>
                                            <p:fltVal val="0"/>
                                          </p:val>
                                        </p:tav>
                                      </p:tavLst>
                                    </p:anim>
                                    <p:animEffect filter="fade" transition="in">
                                      <p:cBhvr>
                                        <p:cTn dur="1000" id="232"/>
                                        <p:tgtEl>
                                          <p:spTgt spid="40"/>
                                        </p:tgtEl>
                                      </p:cBhvr>
                                    </p:animEffect>
                                  </p:childTnLst>
                                </p:cTn>
                              </p:par>
                              <p:par>
                                <p:cTn fill="hold" grpId="0" id="233" nodeType="withEffect" presetClass="entr" presetID="31" presetSubtype="0">
                                  <p:stCondLst>
                                    <p:cond delay="500"/>
                                  </p:stCondLst>
                                  <p:childTnLst>
                                    <p:set>
                                      <p:cBhvr>
                                        <p:cTn dur="1" fill="hold" id="234">
                                          <p:stCondLst>
                                            <p:cond delay="0"/>
                                          </p:stCondLst>
                                        </p:cTn>
                                        <p:tgtEl>
                                          <p:spTgt spid="41"/>
                                        </p:tgtEl>
                                        <p:attrNameLst>
                                          <p:attrName>style.visibility</p:attrName>
                                        </p:attrNameLst>
                                      </p:cBhvr>
                                      <p:to>
                                        <p:strVal val="visible"/>
                                      </p:to>
                                    </p:set>
                                    <p:anim calcmode="lin" valueType="num">
                                      <p:cBhvr>
                                        <p:cTn dur="1000" fill="hold" id="235"/>
                                        <p:tgtEl>
                                          <p:spTgt spid="41"/>
                                        </p:tgtEl>
                                        <p:attrNameLst>
                                          <p:attrName>ppt_w</p:attrName>
                                        </p:attrNameLst>
                                      </p:cBhvr>
                                      <p:tavLst>
                                        <p:tav tm="0">
                                          <p:val>
                                            <p:fltVal val="0"/>
                                          </p:val>
                                        </p:tav>
                                        <p:tav tm="100000">
                                          <p:val>
                                            <p:strVal val="#ppt_w"/>
                                          </p:val>
                                        </p:tav>
                                      </p:tavLst>
                                    </p:anim>
                                    <p:anim calcmode="lin" valueType="num">
                                      <p:cBhvr>
                                        <p:cTn dur="1000" fill="hold" id="236"/>
                                        <p:tgtEl>
                                          <p:spTgt spid="41"/>
                                        </p:tgtEl>
                                        <p:attrNameLst>
                                          <p:attrName>ppt_h</p:attrName>
                                        </p:attrNameLst>
                                      </p:cBhvr>
                                      <p:tavLst>
                                        <p:tav tm="0">
                                          <p:val>
                                            <p:fltVal val="0"/>
                                          </p:val>
                                        </p:tav>
                                        <p:tav tm="100000">
                                          <p:val>
                                            <p:strVal val="#ppt_h"/>
                                          </p:val>
                                        </p:tav>
                                      </p:tavLst>
                                    </p:anim>
                                    <p:anim calcmode="lin" valueType="num">
                                      <p:cBhvr>
                                        <p:cTn dur="1000" fill="hold" id="237"/>
                                        <p:tgtEl>
                                          <p:spTgt spid="41"/>
                                        </p:tgtEl>
                                        <p:attrNameLst>
                                          <p:attrName>style.rotation</p:attrName>
                                        </p:attrNameLst>
                                      </p:cBhvr>
                                      <p:tavLst>
                                        <p:tav tm="0">
                                          <p:val>
                                            <p:fltVal val="90"/>
                                          </p:val>
                                        </p:tav>
                                        <p:tav tm="100000">
                                          <p:val>
                                            <p:fltVal val="0"/>
                                          </p:val>
                                        </p:tav>
                                      </p:tavLst>
                                    </p:anim>
                                    <p:animEffect filter="fade" transition="in">
                                      <p:cBhvr>
                                        <p:cTn dur="1000" id="238"/>
                                        <p:tgtEl>
                                          <p:spTgt spid="41"/>
                                        </p:tgtEl>
                                      </p:cBhvr>
                                    </p:animEffect>
                                  </p:childTnLst>
                                </p:cTn>
                              </p:par>
                              <p:par>
                                <p:cTn fill="hold" grpId="0" id="239" nodeType="withEffect" presetClass="entr" presetID="31" presetSubtype="0">
                                  <p:stCondLst>
                                    <p:cond delay="500"/>
                                  </p:stCondLst>
                                  <p:childTnLst>
                                    <p:set>
                                      <p:cBhvr>
                                        <p:cTn dur="1" fill="hold" id="240">
                                          <p:stCondLst>
                                            <p:cond delay="0"/>
                                          </p:stCondLst>
                                        </p:cTn>
                                        <p:tgtEl>
                                          <p:spTgt spid="42"/>
                                        </p:tgtEl>
                                        <p:attrNameLst>
                                          <p:attrName>style.visibility</p:attrName>
                                        </p:attrNameLst>
                                      </p:cBhvr>
                                      <p:to>
                                        <p:strVal val="visible"/>
                                      </p:to>
                                    </p:set>
                                    <p:anim calcmode="lin" valueType="num">
                                      <p:cBhvr>
                                        <p:cTn dur="1000" fill="hold" id="241"/>
                                        <p:tgtEl>
                                          <p:spTgt spid="42"/>
                                        </p:tgtEl>
                                        <p:attrNameLst>
                                          <p:attrName>ppt_w</p:attrName>
                                        </p:attrNameLst>
                                      </p:cBhvr>
                                      <p:tavLst>
                                        <p:tav tm="0">
                                          <p:val>
                                            <p:fltVal val="0"/>
                                          </p:val>
                                        </p:tav>
                                        <p:tav tm="100000">
                                          <p:val>
                                            <p:strVal val="#ppt_w"/>
                                          </p:val>
                                        </p:tav>
                                      </p:tavLst>
                                    </p:anim>
                                    <p:anim calcmode="lin" valueType="num">
                                      <p:cBhvr>
                                        <p:cTn dur="1000" fill="hold" id="242"/>
                                        <p:tgtEl>
                                          <p:spTgt spid="42"/>
                                        </p:tgtEl>
                                        <p:attrNameLst>
                                          <p:attrName>ppt_h</p:attrName>
                                        </p:attrNameLst>
                                      </p:cBhvr>
                                      <p:tavLst>
                                        <p:tav tm="0">
                                          <p:val>
                                            <p:fltVal val="0"/>
                                          </p:val>
                                        </p:tav>
                                        <p:tav tm="100000">
                                          <p:val>
                                            <p:strVal val="#ppt_h"/>
                                          </p:val>
                                        </p:tav>
                                      </p:tavLst>
                                    </p:anim>
                                    <p:anim calcmode="lin" valueType="num">
                                      <p:cBhvr>
                                        <p:cTn dur="1000" fill="hold" id="243"/>
                                        <p:tgtEl>
                                          <p:spTgt spid="42"/>
                                        </p:tgtEl>
                                        <p:attrNameLst>
                                          <p:attrName>style.rotation</p:attrName>
                                        </p:attrNameLst>
                                      </p:cBhvr>
                                      <p:tavLst>
                                        <p:tav tm="0">
                                          <p:val>
                                            <p:fltVal val="90"/>
                                          </p:val>
                                        </p:tav>
                                        <p:tav tm="100000">
                                          <p:val>
                                            <p:fltVal val="0"/>
                                          </p:val>
                                        </p:tav>
                                      </p:tavLst>
                                    </p:anim>
                                    <p:animEffect filter="fade" transition="in">
                                      <p:cBhvr>
                                        <p:cTn dur="1000" id="244"/>
                                        <p:tgtEl>
                                          <p:spTgt spid="42"/>
                                        </p:tgtEl>
                                      </p:cBhvr>
                                    </p:animEffect>
                                  </p:childTnLst>
                                </p:cTn>
                              </p:par>
                              <p:par>
                                <p:cTn fill="hold" grpId="0" id="245" nodeType="withEffect" presetClass="entr" presetID="31" presetSubtype="0">
                                  <p:stCondLst>
                                    <p:cond delay="500"/>
                                  </p:stCondLst>
                                  <p:childTnLst>
                                    <p:set>
                                      <p:cBhvr>
                                        <p:cTn dur="1" fill="hold" id="246">
                                          <p:stCondLst>
                                            <p:cond delay="0"/>
                                          </p:stCondLst>
                                        </p:cTn>
                                        <p:tgtEl>
                                          <p:spTgt spid="43"/>
                                        </p:tgtEl>
                                        <p:attrNameLst>
                                          <p:attrName>style.visibility</p:attrName>
                                        </p:attrNameLst>
                                      </p:cBhvr>
                                      <p:to>
                                        <p:strVal val="visible"/>
                                      </p:to>
                                    </p:set>
                                    <p:anim calcmode="lin" valueType="num">
                                      <p:cBhvr>
                                        <p:cTn dur="1000" fill="hold" id="247"/>
                                        <p:tgtEl>
                                          <p:spTgt spid="43"/>
                                        </p:tgtEl>
                                        <p:attrNameLst>
                                          <p:attrName>ppt_w</p:attrName>
                                        </p:attrNameLst>
                                      </p:cBhvr>
                                      <p:tavLst>
                                        <p:tav tm="0">
                                          <p:val>
                                            <p:fltVal val="0"/>
                                          </p:val>
                                        </p:tav>
                                        <p:tav tm="100000">
                                          <p:val>
                                            <p:strVal val="#ppt_w"/>
                                          </p:val>
                                        </p:tav>
                                      </p:tavLst>
                                    </p:anim>
                                    <p:anim calcmode="lin" valueType="num">
                                      <p:cBhvr>
                                        <p:cTn dur="1000" fill="hold" id="248"/>
                                        <p:tgtEl>
                                          <p:spTgt spid="43"/>
                                        </p:tgtEl>
                                        <p:attrNameLst>
                                          <p:attrName>ppt_h</p:attrName>
                                        </p:attrNameLst>
                                      </p:cBhvr>
                                      <p:tavLst>
                                        <p:tav tm="0">
                                          <p:val>
                                            <p:fltVal val="0"/>
                                          </p:val>
                                        </p:tav>
                                        <p:tav tm="100000">
                                          <p:val>
                                            <p:strVal val="#ppt_h"/>
                                          </p:val>
                                        </p:tav>
                                      </p:tavLst>
                                    </p:anim>
                                    <p:anim calcmode="lin" valueType="num">
                                      <p:cBhvr>
                                        <p:cTn dur="1000" fill="hold" id="249"/>
                                        <p:tgtEl>
                                          <p:spTgt spid="43"/>
                                        </p:tgtEl>
                                        <p:attrNameLst>
                                          <p:attrName>style.rotation</p:attrName>
                                        </p:attrNameLst>
                                      </p:cBhvr>
                                      <p:tavLst>
                                        <p:tav tm="0">
                                          <p:val>
                                            <p:fltVal val="90"/>
                                          </p:val>
                                        </p:tav>
                                        <p:tav tm="100000">
                                          <p:val>
                                            <p:fltVal val="0"/>
                                          </p:val>
                                        </p:tav>
                                      </p:tavLst>
                                    </p:anim>
                                    <p:animEffect filter="fade" transition="in">
                                      <p:cBhvr>
                                        <p:cTn dur="1000" id="250"/>
                                        <p:tgtEl>
                                          <p:spTgt spid="43"/>
                                        </p:tgtEl>
                                      </p:cBhvr>
                                    </p:animEffect>
                                  </p:childTnLst>
                                </p:cTn>
                              </p:par>
                              <p:par>
                                <p:cTn fill="hold" grpId="0" id="251" nodeType="withEffect" presetClass="entr" presetID="31" presetSubtype="0">
                                  <p:stCondLst>
                                    <p:cond delay="500"/>
                                  </p:stCondLst>
                                  <p:childTnLst>
                                    <p:set>
                                      <p:cBhvr>
                                        <p:cTn dur="1" fill="hold" id="252">
                                          <p:stCondLst>
                                            <p:cond delay="0"/>
                                          </p:stCondLst>
                                        </p:cTn>
                                        <p:tgtEl>
                                          <p:spTgt spid="44"/>
                                        </p:tgtEl>
                                        <p:attrNameLst>
                                          <p:attrName>style.visibility</p:attrName>
                                        </p:attrNameLst>
                                      </p:cBhvr>
                                      <p:to>
                                        <p:strVal val="visible"/>
                                      </p:to>
                                    </p:set>
                                    <p:anim calcmode="lin" valueType="num">
                                      <p:cBhvr>
                                        <p:cTn dur="1000" fill="hold" id="253"/>
                                        <p:tgtEl>
                                          <p:spTgt spid="44"/>
                                        </p:tgtEl>
                                        <p:attrNameLst>
                                          <p:attrName>ppt_w</p:attrName>
                                        </p:attrNameLst>
                                      </p:cBhvr>
                                      <p:tavLst>
                                        <p:tav tm="0">
                                          <p:val>
                                            <p:fltVal val="0"/>
                                          </p:val>
                                        </p:tav>
                                        <p:tav tm="100000">
                                          <p:val>
                                            <p:strVal val="#ppt_w"/>
                                          </p:val>
                                        </p:tav>
                                      </p:tavLst>
                                    </p:anim>
                                    <p:anim calcmode="lin" valueType="num">
                                      <p:cBhvr>
                                        <p:cTn dur="1000" fill="hold" id="254"/>
                                        <p:tgtEl>
                                          <p:spTgt spid="44"/>
                                        </p:tgtEl>
                                        <p:attrNameLst>
                                          <p:attrName>ppt_h</p:attrName>
                                        </p:attrNameLst>
                                      </p:cBhvr>
                                      <p:tavLst>
                                        <p:tav tm="0">
                                          <p:val>
                                            <p:fltVal val="0"/>
                                          </p:val>
                                        </p:tav>
                                        <p:tav tm="100000">
                                          <p:val>
                                            <p:strVal val="#ppt_h"/>
                                          </p:val>
                                        </p:tav>
                                      </p:tavLst>
                                    </p:anim>
                                    <p:anim calcmode="lin" valueType="num">
                                      <p:cBhvr>
                                        <p:cTn dur="1000" fill="hold" id="255"/>
                                        <p:tgtEl>
                                          <p:spTgt spid="44"/>
                                        </p:tgtEl>
                                        <p:attrNameLst>
                                          <p:attrName>style.rotation</p:attrName>
                                        </p:attrNameLst>
                                      </p:cBhvr>
                                      <p:tavLst>
                                        <p:tav tm="0">
                                          <p:val>
                                            <p:fltVal val="90"/>
                                          </p:val>
                                        </p:tav>
                                        <p:tav tm="100000">
                                          <p:val>
                                            <p:fltVal val="0"/>
                                          </p:val>
                                        </p:tav>
                                      </p:tavLst>
                                    </p:anim>
                                    <p:animEffect filter="fade" transition="in">
                                      <p:cBhvr>
                                        <p:cTn dur="1000" id="256"/>
                                        <p:tgtEl>
                                          <p:spTgt spid="44"/>
                                        </p:tgtEl>
                                      </p:cBhvr>
                                    </p:animEffect>
                                  </p:childTnLst>
                                </p:cTn>
                              </p:par>
                              <p:par>
                                <p:cTn fill="hold" grpId="0" id="257" nodeType="withEffect" presetClass="entr" presetID="31" presetSubtype="0">
                                  <p:stCondLst>
                                    <p:cond delay="500"/>
                                  </p:stCondLst>
                                  <p:childTnLst>
                                    <p:set>
                                      <p:cBhvr>
                                        <p:cTn dur="1" fill="hold" id="258">
                                          <p:stCondLst>
                                            <p:cond delay="0"/>
                                          </p:stCondLst>
                                        </p:cTn>
                                        <p:tgtEl>
                                          <p:spTgt spid="45"/>
                                        </p:tgtEl>
                                        <p:attrNameLst>
                                          <p:attrName>style.visibility</p:attrName>
                                        </p:attrNameLst>
                                      </p:cBhvr>
                                      <p:to>
                                        <p:strVal val="visible"/>
                                      </p:to>
                                    </p:set>
                                    <p:anim calcmode="lin" valueType="num">
                                      <p:cBhvr>
                                        <p:cTn dur="1000" fill="hold" id="259"/>
                                        <p:tgtEl>
                                          <p:spTgt spid="45"/>
                                        </p:tgtEl>
                                        <p:attrNameLst>
                                          <p:attrName>ppt_w</p:attrName>
                                        </p:attrNameLst>
                                      </p:cBhvr>
                                      <p:tavLst>
                                        <p:tav tm="0">
                                          <p:val>
                                            <p:fltVal val="0"/>
                                          </p:val>
                                        </p:tav>
                                        <p:tav tm="100000">
                                          <p:val>
                                            <p:strVal val="#ppt_w"/>
                                          </p:val>
                                        </p:tav>
                                      </p:tavLst>
                                    </p:anim>
                                    <p:anim calcmode="lin" valueType="num">
                                      <p:cBhvr>
                                        <p:cTn dur="1000" fill="hold" id="260"/>
                                        <p:tgtEl>
                                          <p:spTgt spid="45"/>
                                        </p:tgtEl>
                                        <p:attrNameLst>
                                          <p:attrName>ppt_h</p:attrName>
                                        </p:attrNameLst>
                                      </p:cBhvr>
                                      <p:tavLst>
                                        <p:tav tm="0">
                                          <p:val>
                                            <p:fltVal val="0"/>
                                          </p:val>
                                        </p:tav>
                                        <p:tav tm="100000">
                                          <p:val>
                                            <p:strVal val="#ppt_h"/>
                                          </p:val>
                                        </p:tav>
                                      </p:tavLst>
                                    </p:anim>
                                    <p:anim calcmode="lin" valueType="num">
                                      <p:cBhvr>
                                        <p:cTn dur="1000" fill="hold" id="261"/>
                                        <p:tgtEl>
                                          <p:spTgt spid="45"/>
                                        </p:tgtEl>
                                        <p:attrNameLst>
                                          <p:attrName>style.rotation</p:attrName>
                                        </p:attrNameLst>
                                      </p:cBhvr>
                                      <p:tavLst>
                                        <p:tav tm="0">
                                          <p:val>
                                            <p:fltVal val="90"/>
                                          </p:val>
                                        </p:tav>
                                        <p:tav tm="100000">
                                          <p:val>
                                            <p:fltVal val="0"/>
                                          </p:val>
                                        </p:tav>
                                      </p:tavLst>
                                    </p:anim>
                                    <p:animEffect filter="fade" transition="in">
                                      <p:cBhvr>
                                        <p:cTn dur="1000" id="262"/>
                                        <p:tgtEl>
                                          <p:spTgt spid="45"/>
                                        </p:tgtEl>
                                      </p:cBhvr>
                                    </p:animEffect>
                                  </p:childTnLst>
                                </p:cTn>
                              </p:par>
                              <p:par>
                                <p:cTn fill="hold" grpId="0" id="263" nodeType="withEffect" presetClass="entr" presetID="31" presetSubtype="0">
                                  <p:stCondLst>
                                    <p:cond delay="500"/>
                                  </p:stCondLst>
                                  <p:childTnLst>
                                    <p:set>
                                      <p:cBhvr>
                                        <p:cTn dur="1" fill="hold" id="264">
                                          <p:stCondLst>
                                            <p:cond delay="0"/>
                                          </p:stCondLst>
                                        </p:cTn>
                                        <p:tgtEl>
                                          <p:spTgt spid="46"/>
                                        </p:tgtEl>
                                        <p:attrNameLst>
                                          <p:attrName>style.visibility</p:attrName>
                                        </p:attrNameLst>
                                      </p:cBhvr>
                                      <p:to>
                                        <p:strVal val="visible"/>
                                      </p:to>
                                    </p:set>
                                    <p:anim calcmode="lin" valueType="num">
                                      <p:cBhvr>
                                        <p:cTn dur="1000" fill="hold" id="265"/>
                                        <p:tgtEl>
                                          <p:spTgt spid="46"/>
                                        </p:tgtEl>
                                        <p:attrNameLst>
                                          <p:attrName>ppt_w</p:attrName>
                                        </p:attrNameLst>
                                      </p:cBhvr>
                                      <p:tavLst>
                                        <p:tav tm="0">
                                          <p:val>
                                            <p:fltVal val="0"/>
                                          </p:val>
                                        </p:tav>
                                        <p:tav tm="100000">
                                          <p:val>
                                            <p:strVal val="#ppt_w"/>
                                          </p:val>
                                        </p:tav>
                                      </p:tavLst>
                                    </p:anim>
                                    <p:anim calcmode="lin" valueType="num">
                                      <p:cBhvr>
                                        <p:cTn dur="1000" fill="hold" id="266"/>
                                        <p:tgtEl>
                                          <p:spTgt spid="46"/>
                                        </p:tgtEl>
                                        <p:attrNameLst>
                                          <p:attrName>ppt_h</p:attrName>
                                        </p:attrNameLst>
                                      </p:cBhvr>
                                      <p:tavLst>
                                        <p:tav tm="0">
                                          <p:val>
                                            <p:fltVal val="0"/>
                                          </p:val>
                                        </p:tav>
                                        <p:tav tm="100000">
                                          <p:val>
                                            <p:strVal val="#ppt_h"/>
                                          </p:val>
                                        </p:tav>
                                      </p:tavLst>
                                    </p:anim>
                                    <p:anim calcmode="lin" valueType="num">
                                      <p:cBhvr>
                                        <p:cTn dur="1000" fill="hold" id="267"/>
                                        <p:tgtEl>
                                          <p:spTgt spid="46"/>
                                        </p:tgtEl>
                                        <p:attrNameLst>
                                          <p:attrName>style.rotation</p:attrName>
                                        </p:attrNameLst>
                                      </p:cBhvr>
                                      <p:tavLst>
                                        <p:tav tm="0">
                                          <p:val>
                                            <p:fltVal val="90"/>
                                          </p:val>
                                        </p:tav>
                                        <p:tav tm="100000">
                                          <p:val>
                                            <p:fltVal val="0"/>
                                          </p:val>
                                        </p:tav>
                                      </p:tavLst>
                                    </p:anim>
                                    <p:animEffect filter="fade" transition="in">
                                      <p:cBhvr>
                                        <p:cTn dur="1000" id="268"/>
                                        <p:tgtEl>
                                          <p:spTgt spid="46"/>
                                        </p:tgtEl>
                                      </p:cBhvr>
                                    </p:animEffect>
                                  </p:childTnLst>
                                </p:cTn>
                              </p:par>
                              <p:par>
                                <p:cTn fill="hold" grpId="0" id="269" nodeType="withEffect" presetClass="entr" presetID="31" presetSubtype="0">
                                  <p:stCondLst>
                                    <p:cond delay="500"/>
                                  </p:stCondLst>
                                  <p:childTnLst>
                                    <p:set>
                                      <p:cBhvr>
                                        <p:cTn dur="1" fill="hold" id="270">
                                          <p:stCondLst>
                                            <p:cond delay="0"/>
                                          </p:stCondLst>
                                        </p:cTn>
                                        <p:tgtEl>
                                          <p:spTgt spid="47"/>
                                        </p:tgtEl>
                                        <p:attrNameLst>
                                          <p:attrName>style.visibility</p:attrName>
                                        </p:attrNameLst>
                                      </p:cBhvr>
                                      <p:to>
                                        <p:strVal val="visible"/>
                                      </p:to>
                                    </p:set>
                                    <p:anim calcmode="lin" valueType="num">
                                      <p:cBhvr>
                                        <p:cTn dur="1000" fill="hold" id="271"/>
                                        <p:tgtEl>
                                          <p:spTgt spid="47"/>
                                        </p:tgtEl>
                                        <p:attrNameLst>
                                          <p:attrName>ppt_w</p:attrName>
                                        </p:attrNameLst>
                                      </p:cBhvr>
                                      <p:tavLst>
                                        <p:tav tm="0">
                                          <p:val>
                                            <p:fltVal val="0"/>
                                          </p:val>
                                        </p:tav>
                                        <p:tav tm="100000">
                                          <p:val>
                                            <p:strVal val="#ppt_w"/>
                                          </p:val>
                                        </p:tav>
                                      </p:tavLst>
                                    </p:anim>
                                    <p:anim calcmode="lin" valueType="num">
                                      <p:cBhvr>
                                        <p:cTn dur="1000" fill="hold" id="272"/>
                                        <p:tgtEl>
                                          <p:spTgt spid="47"/>
                                        </p:tgtEl>
                                        <p:attrNameLst>
                                          <p:attrName>ppt_h</p:attrName>
                                        </p:attrNameLst>
                                      </p:cBhvr>
                                      <p:tavLst>
                                        <p:tav tm="0">
                                          <p:val>
                                            <p:fltVal val="0"/>
                                          </p:val>
                                        </p:tav>
                                        <p:tav tm="100000">
                                          <p:val>
                                            <p:strVal val="#ppt_h"/>
                                          </p:val>
                                        </p:tav>
                                      </p:tavLst>
                                    </p:anim>
                                    <p:anim calcmode="lin" valueType="num">
                                      <p:cBhvr>
                                        <p:cTn dur="1000" fill="hold" id="273"/>
                                        <p:tgtEl>
                                          <p:spTgt spid="47"/>
                                        </p:tgtEl>
                                        <p:attrNameLst>
                                          <p:attrName>style.rotation</p:attrName>
                                        </p:attrNameLst>
                                      </p:cBhvr>
                                      <p:tavLst>
                                        <p:tav tm="0">
                                          <p:val>
                                            <p:fltVal val="90"/>
                                          </p:val>
                                        </p:tav>
                                        <p:tav tm="100000">
                                          <p:val>
                                            <p:fltVal val="0"/>
                                          </p:val>
                                        </p:tav>
                                      </p:tavLst>
                                    </p:anim>
                                    <p:animEffect filter="fade" transition="in">
                                      <p:cBhvr>
                                        <p:cTn dur="1000" id="274"/>
                                        <p:tgtEl>
                                          <p:spTgt spid="47"/>
                                        </p:tgtEl>
                                      </p:cBhvr>
                                    </p:animEffect>
                                  </p:childTnLst>
                                </p:cTn>
                              </p:par>
                              <p:par>
                                <p:cTn fill="hold" grpId="0" id="275" nodeType="withEffect" presetClass="entr" presetID="31" presetSubtype="0">
                                  <p:stCondLst>
                                    <p:cond delay="500"/>
                                  </p:stCondLst>
                                  <p:childTnLst>
                                    <p:set>
                                      <p:cBhvr>
                                        <p:cTn dur="1" fill="hold" id="276">
                                          <p:stCondLst>
                                            <p:cond delay="0"/>
                                          </p:stCondLst>
                                        </p:cTn>
                                        <p:tgtEl>
                                          <p:spTgt spid="48"/>
                                        </p:tgtEl>
                                        <p:attrNameLst>
                                          <p:attrName>style.visibility</p:attrName>
                                        </p:attrNameLst>
                                      </p:cBhvr>
                                      <p:to>
                                        <p:strVal val="visible"/>
                                      </p:to>
                                    </p:set>
                                    <p:anim calcmode="lin" valueType="num">
                                      <p:cBhvr>
                                        <p:cTn dur="1000" fill="hold" id="277"/>
                                        <p:tgtEl>
                                          <p:spTgt spid="48"/>
                                        </p:tgtEl>
                                        <p:attrNameLst>
                                          <p:attrName>ppt_w</p:attrName>
                                        </p:attrNameLst>
                                      </p:cBhvr>
                                      <p:tavLst>
                                        <p:tav tm="0">
                                          <p:val>
                                            <p:fltVal val="0"/>
                                          </p:val>
                                        </p:tav>
                                        <p:tav tm="100000">
                                          <p:val>
                                            <p:strVal val="#ppt_w"/>
                                          </p:val>
                                        </p:tav>
                                      </p:tavLst>
                                    </p:anim>
                                    <p:anim calcmode="lin" valueType="num">
                                      <p:cBhvr>
                                        <p:cTn dur="1000" fill="hold" id="278"/>
                                        <p:tgtEl>
                                          <p:spTgt spid="48"/>
                                        </p:tgtEl>
                                        <p:attrNameLst>
                                          <p:attrName>ppt_h</p:attrName>
                                        </p:attrNameLst>
                                      </p:cBhvr>
                                      <p:tavLst>
                                        <p:tav tm="0">
                                          <p:val>
                                            <p:fltVal val="0"/>
                                          </p:val>
                                        </p:tav>
                                        <p:tav tm="100000">
                                          <p:val>
                                            <p:strVal val="#ppt_h"/>
                                          </p:val>
                                        </p:tav>
                                      </p:tavLst>
                                    </p:anim>
                                    <p:anim calcmode="lin" valueType="num">
                                      <p:cBhvr>
                                        <p:cTn dur="1000" fill="hold" id="279"/>
                                        <p:tgtEl>
                                          <p:spTgt spid="48"/>
                                        </p:tgtEl>
                                        <p:attrNameLst>
                                          <p:attrName>style.rotation</p:attrName>
                                        </p:attrNameLst>
                                      </p:cBhvr>
                                      <p:tavLst>
                                        <p:tav tm="0">
                                          <p:val>
                                            <p:fltVal val="90"/>
                                          </p:val>
                                        </p:tav>
                                        <p:tav tm="100000">
                                          <p:val>
                                            <p:fltVal val="0"/>
                                          </p:val>
                                        </p:tav>
                                      </p:tavLst>
                                    </p:anim>
                                    <p:animEffect filter="fade" transition="in">
                                      <p:cBhvr>
                                        <p:cTn dur="1000" id="280"/>
                                        <p:tgtEl>
                                          <p:spTgt spid="48"/>
                                        </p:tgtEl>
                                      </p:cBhvr>
                                    </p:animEffect>
                                  </p:childTnLst>
                                </p:cTn>
                              </p:par>
                              <p:par>
                                <p:cTn fill="hold" grpId="0" id="281" nodeType="withEffect" presetClass="entr" presetID="31" presetSubtype="0">
                                  <p:stCondLst>
                                    <p:cond delay="500"/>
                                  </p:stCondLst>
                                  <p:childTnLst>
                                    <p:set>
                                      <p:cBhvr>
                                        <p:cTn dur="1" fill="hold" id="282">
                                          <p:stCondLst>
                                            <p:cond delay="0"/>
                                          </p:stCondLst>
                                        </p:cTn>
                                        <p:tgtEl>
                                          <p:spTgt spid="49"/>
                                        </p:tgtEl>
                                        <p:attrNameLst>
                                          <p:attrName>style.visibility</p:attrName>
                                        </p:attrNameLst>
                                      </p:cBhvr>
                                      <p:to>
                                        <p:strVal val="visible"/>
                                      </p:to>
                                    </p:set>
                                    <p:anim calcmode="lin" valueType="num">
                                      <p:cBhvr>
                                        <p:cTn dur="1000" fill="hold" id="283"/>
                                        <p:tgtEl>
                                          <p:spTgt spid="49"/>
                                        </p:tgtEl>
                                        <p:attrNameLst>
                                          <p:attrName>ppt_w</p:attrName>
                                        </p:attrNameLst>
                                      </p:cBhvr>
                                      <p:tavLst>
                                        <p:tav tm="0">
                                          <p:val>
                                            <p:fltVal val="0"/>
                                          </p:val>
                                        </p:tav>
                                        <p:tav tm="100000">
                                          <p:val>
                                            <p:strVal val="#ppt_w"/>
                                          </p:val>
                                        </p:tav>
                                      </p:tavLst>
                                    </p:anim>
                                    <p:anim calcmode="lin" valueType="num">
                                      <p:cBhvr>
                                        <p:cTn dur="1000" fill="hold" id="284"/>
                                        <p:tgtEl>
                                          <p:spTgt spid="49"/>
                                        </p:tgtEl>
                                        <p:attrNameLst>
                                          <p:attrName>ppt_h</p:attrName>
                                        </p:attrNameLst>
                                      </p:cBhvr>
                                      <p:tavLst>
                                        <p:tav tm="0">
                                          <p:val>
                                            <p:fltVal val="0"/>
                                          </p:val>
                                        </p:tav>
                                        <p:tav tm="100000">
                                          <p:val>
                                            <p:strVal val="#ppt_h"/>
                                          </p:val>
                                        </p:tav>
                                      </p:tavLst>
                                    </p:anim>
                                    <p:anim calcmode="lin" valueType="num">
                                      <p:cBhvr>
                                        <p:cTn dur="1000" fill="hold" id="285"/>
                                        <p:tgtEl>
                                          <p:spTgt spid="49"/>
                                        </p:tgtEl>
                                        <p:attrNameLst>
                                          <p:attrName>style.rotation</p:attrName>
                                        </p:attrNameLst>
                                      </p:cBhvr>
                                      <p:tavLst>
                                        <p:tav tm="0">
                                          <p:val>
                                            <p:fltVal val="90"/>
                                          </p:val>
                                        </p:tav>
                                        <p:tav tm="100000">
                                          <p:val>
                                            <p:fltVal val="0"/>
                                          </p:val>
                                        </p:tav>
                                      </p:tavLst>
                                    </p:anim>
                                    <p:animEffect filter="fade" transition="in">
                                      <p:cBhvr>
                                        <p:cTn dur="1000" id="286"/>
                                        <p:tgtEl>
                                          <p:spTgt spid="49"/>
                                        </p:tgtEl>
                                      </p:cBhvr>
                                    </p:animEffect>
                                  </p:childTnLst>
                                </p:cTn>
                              </p:par>
                              <p:par>
                                <p:cTn fill="hold" grpId="0" id="287" nodeType="withEffect" presetClass="entr" presetID="31" presetSubtype="0">
                                  <p:stCondLst>
                                    <p:cond delay="500"/>
                                  </p:stCondLst>
                                  <p:childTnLst>
                                    <p:set>
                                      <p:cBhvr>
                                        <p:cTn dur="1" fill="hold" id="288">
                                          <p:stCondLst>
                                            <p:cond delay="0"/>
                                          </p:stCondLst>
                                        </p:cTn>
                                        <p:tgtEl>
                                          <p:spTgt spid="50"/>
                                        </p:tgtEl>
                                        <p:attrNameLst>
                                          <p:attrName>style.visibility</p:attrName>
                                        </p:attrNameLst>
                                      </p:cBhvr>
                                      <p:to>
                                        <p:strVal val="visible"/>
                                      </p:to>
                                    </p:set>
                                    <p:anim calcmode="lin" valueType="num">
                                      <p:cBhvr>
                                        <p:cTn dur="1000" fill="hold" id="289"/>
                                        <p:tgtEl>
                                          <p:spTgt spid="50"/>
                                        </p:tgtEl>
                                        <p:attrNameLst>
                                          <p:attrName>ppt_w</p:attrName>
                                        </p:attrNameLst>
                                      </p:cBhvr>
                                      <p:tavLst>
                                        <p:tav tm="0">
                                          <p:val>
                                            <p:fltVal val="0"/>
                                          </p:val>
                                        </p:tav>
                                        <p:tav tm="100000">
                                          <p:val>
                                            <p:strVal val="#ppt_w"/>
                                          </p:val>
                                        </p:tav>
                                      </p:tavLst>
                                    </p:anim>
                                    <p:anim calcmode="lin" valueType="num">
                                      <p:cBhvr>
                                        <p:cTn dur="1000" fill="hold" id="290"/>
                                        <p:tgtEl>
                                          <p:spTgt spid="50"/>
                                        </p:tgtEl>
                                        <p:attrNameLst>
                                          <p:attrName>ppt_h</p:attrName>
                                        </p:attrNameLst>
                                      </p:cBhvr>
                                      <p:tavLst>
                                        <p:tav tm="0">
                                          <p:val>
                                            <p:fltVal val="0"/>
                                          </p:val>
                                        </p:tav>
                                        <p:tav tm="100000">
                                          <p:val>
                                            <p:strVal val="#ppt_h"/>
                                          </p:val>
                                        </p:tav>
                                      </p:tavLst>
                                    </p:anim>
                                    <p:anim calcmode="lin" valueType="num">
                                      <p:cBhvr>
                                        <p:cTn dur="1000" fill="hold" id="291"/>
                                        <p:tgtEl>
                                          <p:spTgt spid="50"/>
                                        </p:tgtEl>
                                        <p:attrNameLst>
                                          <p:attrName>style.rotation</p:attrName>
                                        </p:attrNameLst>
                                      </p:cBhvr>
                                      <p:tavLst>
                                        <p:tav tm="0">
                                          <p:val>
                                            <p:fltVal val="90"/>
                                          </p:val>
                                        </p:tav>
                                        <p:tav tm="100000">
                                          <p:val>
                                            <p:fltVal val="0"/>
                                          </p:val>
                                        </p:tav>
                                      </p:tavLst>
                                    </p:anim>
                                    <p:animEffect filter="fade" transition="in">
                                      <p:cBhvr>
                                        <p:cTn dur="1000" id="292"/>
                                        <p:tgtEl>
                                          <p:spTgt spid="50"/>
                                        </p:tgtEl>
                                      </p:cBhvr>
                                    </p:animEffect>
                                  </p:childTnLst>
                                </p:cTn>
                              </p:par>
                              <p:par>
                                <p:cTn fill="hold" grpId="0" id="293" nodeType="withEffect" presetClass="entr" presetID="31" presetSubtype="0">
                                  <p:stCondLst>
                                    <p:cond delay="500"/>
                                  </p:stCondLst>
                                  <p:childTnLst>
                                    <p:set>
                                      <p:cBhvr>
                                        <p:cTn dur="1" fill="hold" id="294">
                                          <p:stCondLst>
                                            <p:cond delay="0"/>
                                          </p:stCondLst>
                                        </p:cTn>
                                        <p:tgtEl>
                                          <p:spTgt spid="51"/>
                                        </p:tgtEl>
                                        <p:attrNameLst>
                                          <p:attrName>style.visibility</p:attrName>
                                        </p:attrNameLst>
                                      </p:cBhvr>
                                      <p:to>
                                        <p:strVal val="visible"/>
                                      </p:to>
                                    </p:set>
                                    <p:anim calcmode="lin" valueType="num">
                                      <p:cBhvr>
                                        <p:cTn dur="1000" fill="hold" id="295"/>
                                        <p:tgtEl>
                                          <p:spTgt spid="51"/>
                                        </p:tgtEl>
                                        <p:attrNameLst>
                                          <p:attrName>ppt_w</p:attrName>
                                        </p:attrNameLst>
                                      </p:cBhvr>
                                      <p:tavLst>
                                        <p:tav tm="0">
                                          <p:val>
                                            <p:fltVal val="0"/>
                                          </p:val>
                                        </p:tav>
                                        <p:tav tm="100000">
                                          <p:val>
                                            <p:strVal val="#ppt_w"/>
                                          </p:val>
                                        </p:tav>
                                      </p:tavLst>
                                    </p:anim>
                                    <p:anim calcmode="lin" valueType="num">
                                      <p:cBhvr>
                                        <p:cTn dur="1000" fill="hold" id="296"/>
                                        <p:tgtEl>
                                          <p:spTgt spid="51"/>
                                        </p:tgtEl>
                                        <p:attrNameLst>
                                          <p:attrName>ppt_h</p:attrName>
                                        </p:attrNameLst>
                                      </p:cBhvr>
                                      <p:tavLst>
                                        <p:tav tm="0">
                                          <p:val>
                                            <p:fltVal val="0"/>
                                          </p:val>
                                        </p:tav>
                                        <p:tav tm="100000">
                                          <p:val>
                                            <p:strVal val="#ppt_h"/>
                                          </p:val>
                                        </p:tav>
                                      </p:tavLst>
                                    </p:anim>
                                    <p:anim calcmode="lin" valueType="num">
                                      <p:cBhvr>
                                        <p:cTn dur="1000" fill="hold" id="297"/>
                                        <p:tgtEl>
                                          <p:spTgt spid="51"/>
                                        </p:tgtEl>
                                        <p:attrNameLst>
                                          <p:attrName>style.rotation</p:attrName>
                                        </p:attrNameLst>
                                      </p:cBhvr>
                                      <p:tavLst>
                                        <p:tav tm="0">
                                          <p:val>
                                            <p:fltVal val="90"/>
                                          </p:val>
                                        </p:tav>
                                        <p:tav tm="100000">
                                          <p:val>
                                            <p:fltVal val="0"/>
                                          </p:val>
                                        </p:tav>
                                      </p:tavLst>
                                    </p:anim>
                                    <p:animEffect filter="fade" transition="in">
                                      <p:cBhvr>
                                        <p:cTn dur="1000" id="298"/>
                                        <p:tgtEl>
                                          <p:spTgt spid="51"/>
                                        </p:tgtEl>
                                      </p:cBhvr>
                                    </p:animEffect>
                                  </p:childTnLst>
                                </p:cTn>
                              </p:par>
                              <p:par>
                                <p:cTn fill="hold" grpId="0" id="299" nodeType="withEffect" presetClass="entr" presetID="31" presetSubtype="0">
                                  <p:stCondLst>
                                    <p:cond delay="500"/>
                                  </p:stCondLst>
                                  <p:childTnLst>
                                    <p:set>
                                      <p:cBhvr>
                                        <p:cTn dur="1" fill="hold" id="300">
                                          <p:stCondLst>
                                            <p:cond delay="0"/>
                                          </p:stCondLst>
                                        </p:cTn>
                                        <p:tgtEl>
                                          <p:spTgt spid="52"/>
                                        </p:tgtEl>
                                        <p:attrNameLst>
                                          <p:attrName>style.visibility</p:attrName>
                                        </p:attrNameLst>
                                      </p:cBhvr>
                                      <p:to>
                                        <p:strVal val="visible"/>
                                      </p:to>
                                    </p:set>
                                    <p:anim calcmode="lin" valueType="num">
                                      <p:cBhvr>
                                        <p:cTn dur="1000" fill="hold" id="301"/>
                                        <p:tgtEl>
                                          <p:spTgt spid="52"/>
                                        </p:tgtEl>
                                        <p:attrNameLst>
                                          <p:attrName>ppt_w</p:attrName>
                                        </p:attrNameLst>
                                      </p:cBhvr>
                                      <p:tavLst>
                                        <p:tav tm="0">
                                          <p:val>
                                            <p:fltVal val="0"/>
                                          </p:val>
                                        </p:tav>
                                        <p:tav tm="100000">
                                          <p:val>
                                            <p:strVal val="#ppt_w"/>
                                          </p:val>
                                        </p:tav>
                                      </p:tavLst>
                                    </p:anim>
                                    <p:anim calcmode="lin" valueType="num">
                                      <p:cBhvr>
                                        <p:cTn dur="1000" fill="hold" id="302"/>
                                        <p:tgtEl>
                                          <p:spTgt spid="52"/>
                                        </p:tgtEl>
                                        <p:attrNameLst>
                                          <p:attrName>ppt_h</p:attrName>
                                        </p:attrNameLst>
                                      </p:cBhvr>
                                      <p:tavLst>
                                        <p:tav tm="0">
                                          <p:val>
                                            <p:fltVal val="0"/>
                                          </p:val>
                                        </p:tav>
                                        <p:tav tm="100000">
                                          <p:val>
                                            <p:strVal val="#ppt_h"/>
                                          </p:val>
                                        </p:tav>
                                      </p:tavLst>
                                    </p:anim>
                                    <p:anim calcmode="lin" valueType="num">
                                      <p:cBhvr>
                                        <p:cTn dur="1000" fill="hold" id="303"/>
                                        <p:tgtEl>
                                          <p:spTgt spid="52"/>
                                        </p:tgtEl>
                                        <p:attrNameLst>
                                          <p:attrName>style.rotation</p:attrName>
                                        </p:attrNameLst>
                                      </p:cBhvr>
                                      <p:tavLst>
                                        <p:tav tm="0">
                                          <p:val>
                                            <p:fltVal val="90"/>
                                          </p:val>
                                        </p:tav>
                                        <p:tav tm="100000">
                                          <p:val>
                                            <p:fltVal val="0"/>
                                          </p:val>
                                        </p:tav>
                                      </p:tavLst>
                                    </p:anim>
                                    <p:animEffect filter="fade" transition="in">
                                      <p:cBhvr>
                                        <p:cTn dur="1000" id="304"/>
                                        <p:tgtEl>
                                          <p:spTgt spid="52"/>
                                        </p:tgtEl>
                                      </p:cBhvr>
                                    </p:animEffect>
                                  </p:childTnLst>
                                </p:cTn>
                              </p:par>
                              <p:par>
                                <p:cTn fill="hold" id="305" nodeType="withEffect" presetClass="entr" presetID="31" presetSubtype="0">
                                  <p:stCondLst>
                                    <p:cond delay="500"/>
                                  </p:stCondLst>
                                  <p:childTnLst>
                                    <p:set>
                                      <p:cBhvr>
                                        <p:cTn dur="1" fill="hold" id="306">
                                          <p:stCondLst>
                                            <p:cond delay="0"/>
                                          </p:stCondLst>
                                        </p:cTn>
                                        <p:tgtEl>
                                          <p:spTgt spid="53"/>
                                        </p:tgtEl>
                                        <p:attrNameLst>
                                          <p:attrName>style.visibility</p:attrName>
                                        </p:attrNameLst>
                                      </p:cBhvr>
                                      <p:to>
                                        <p:strVal val="visible"/>
                                      </p:to>
                                    </p:set>
                                    <p:anim calcmode="lin" valueType="num">
                                      <p:cBhvr>
                                        <p:cTn dur="1000" fill="hold" id="307"/>
                                        <p:tgtEl>
                                          <p:spTgt spid="53"/>
                                        </p:tgtEl>
                                        <p:attrNameLst>
                                          <p:attrName>ppt_w</p:attrName>
                                        </p:attrNameLst>
                                      </p:cBhvr>
                                      <p:tavLst>
                                        <p:tav tm="0">
                                          <p:val>
                                            <p:fltVal val="0"/>
                                          </p:val>
                                        </p:tav>
                                        <p:tav tm="100000">
                                          <p:val>
                                            <p:strVal val="#ppt_w"/>
                                          </p:val>
                                        </p:tav>
                                      </p:tavLst>
                                    </p:anim>
                                    <p:anim calcmode="lin" valueType="num">
                                      <p:cBhvr>
                                        <p:cTn dur="1000" fill="hold" id="308"/>
                                        <p:tgtEl>
                                          <p:spTgt spid="53"/>
                                        </p:tgtEl>
                                        <p:attrNameLst>
                                          <p:attrName>ppt_h</p:attrName>
                                        </p:attrNameLst>
                                      </p:cBhvr>
                                      <p:tavLst>
                                        <p:tav tm="0">
                                          <p:val>
                                            <p:fltVal val="0"/>
                                          </p:val>
                                        </p:tav>
                                        <p:tav tm="100000">
                                          <p:val>
                                            <p:strVal val="#ppt_h"/>
                                          </p:val>
                                        </p:tav>
                                      </p:tavLst>
                                    </p:anim>
                                    <p:anim calcmode="lin" valueType="num">
                                      <p:cBhvr>
                                        <p:cTn dur="1000" fill="hold" id="309"/>
                                        <p:tgtEl>
                                          <p:spTgt spid="53"/>
                                        </p:tgtEl>
                                        <p:attrNameLst>
                                          <p:attrName>style.rotation</p:attrName>
                                        </p:attrNameLst>
                                      </p:cBhvr>
                                      <p:tavLst>
                                        <p:tav tm="0">
                                          <p:val>
                                            <p:fltVal val="90"/>
                                          </p:val>
                                        </p:tav>
                                        <p:tav tm="100000">
                                          <p:val>
                                            <p:fltVal val="0"/>
                                          </p:val>
                                        </p:tav>
                                      </p:tavLst>
                                    </p:anim>
                                    <p:animEffect filter="fade" transition="in">
                                      <p:cBhvr>
                                        <p:cTn dur="1000" id="310"/>
                                        <p:tgtEl>
                                          <p:spTgt spid="53"/>
                                        </p:tgtEl>
                                      </p:cBhvr>
                                    </p:animEffect>
                                  </p:childTnLst>
                                </p:cTn>
                              </p:par>
                              <p:par>
                                <p:cTn fill="hold" id="311" nodeType="withEffect" presetClass="entr" presetID="31" presetSubtype="0">
                                  <p:stCondLst>
                                    <p:cond delay="500"/>
                                  </p:stCondLst>
                                  <p:childTnLst>
                                    <p:set>
                                      <p:cBhvr>
                                        <p:cTn dur="1" fill="hold" id="312">
                                          <p:stCondLst>
                                            <p:cond delay="0"/>
                                          </p:stCondLst>
                                        </p:cTn>
                                        <p:tgtEl>
                                          <p:spTgt spid="59"/>
                                        </p:tgtEl>
                                        <p:attrNameLst>
                                          <p:attrName>style.visibility</p:attrName>
                                        </p:attrNameLst>
                                      </p:cBhvr>
                                      <p:to>
                                        <p:strVal val="visible"/>
                                      </p:to>
                                    </p:set>
                                    <p:anim calcmode="lin" valueType="num">
                                      <p:cBhvr>
                                        <p:cTn dur="1000" fill="hold" id="313"/>
                                        <p:tgtEl>
                                          <p:spTgt spid="59"/>
                                        </p:tgtEl>
                                        <p:attrNameLst>
                                          <p:attrName>ppt_w</p:attrName>
                                        </p:attrNameLst>
                                      </p:cBhvr>
                                      <p:tavLst>
                                        <p:tav tm="0">
                                          <p:val>
                                            <p:fltVal val="0"/>
                                          </p:val>
                                        </p:tav>
                                        <p:tav tm="100000">
                                          <p:val>
                                            <p:strVal val="#ppt_w"/>
                                          </p:val>
                                        </p:tav>
                                      </p:tavLst>
                                    </p:anim>
                                    <p:anim calcmode="lin" valueType="num">
                                      <p:cBhvr>
                                        <p:cTn dur="1000" fill="hold" id="314"/>
                                        <p:tgtEl>
                                          <p:spTgt spid="59"/>
                                        </p:tgtEl>
                                        <p:attrNameLst>
                                          <p:attrName>ppt_h</p:attrName>
                                        </p:attrNameLst>
                                      </p:cBhvr>
                                      <p:tavLst>
                                        <p:tav tm="0">
                                          <p:val>
                                            <p:fltVal val="0"/>
                                          </p:val>
                                        </p:tav>
                                        <p:tav tm="100000">
                                          <p:val>
                                            <p:strVal val="#ppt_h"/>
                                          </p:val>
                                        </p:tav>
                                      </p:tavLst>
                                    </p:anim>
                                    <p:anim calcmode="lin" valueType="num">
                                      <p:cBhvr>
                                        <p:cTn dur="1000" fill="hold" id="315"/>
                                        <p:tgtEl>
                                          <p:spTgt spid="59"/>
                                        </p:tgtEl>
                                        <p:attrNameLst>
                                          <p:attrName>style.rotation</p:attrName>
                                        </p:attrNameLst>
                                      </p:cBhvr>
                                      <p:tavLst>
                                        <p:tav tm="0">
                                          <p:val>
                                            <p:fltVal val="90"/>
                                          </p:val>
                                        </p:tav>
                                        <p:tav tm="100000">
                                          <p:val>
                                            <p:fltVal val="0"/>
                                          </p:val>
                                        </p:tav>
                                      </p:tavLst>
                                    </p:anim>
                                    <p:animEffect filter="fade" transition="in">
                                      <p:cBhvr>
                                        <p:cTn dur="1000" id="316"/>
                                        <p:tgtEl>
                                          <p:spTgt spid="59"/>
                                        </p:tgtEl>
                                      </p:cBhvr>
                                    </p:animEffect>
                                  </p:childTnLst>
                                </p:cTn>
                              </p:par>
                              <p:par>
                                <p:cTn fill="hold" id="317" nodeType="withEffect" presetClass="entr" presetID="31" presetSubtype="0">
                                  <p:stCondLst>
                                    <p:cond delay="500"/>
                                  </p:stCondLst>
                                  <p:childTnLst>
                                    <p:set>
                                      <p:cBhvr>
                                        <p:cTn dur="1" fill="hold" id="318">
                                          <p:stCondLst>
                                            <p:cond delay="0"/>
                                          </p:stCondLst>
                                        </p:cTn>
                                        <p:tgtEl>
                                          <p:spTgt spid="60"/>
                                        </p:tgtEl>
                                        <p:attrNameLst>
                                          <p:attrName>style.visibility</p:attrName>
                                        </p:attrNameLst>
                                      </p:cBhvr>
                                      <p:to>
                                        <p:strVal val="visible"/>
                                      </p:to>
                                    </p:set>
                                    <p:anim calcmode="lin" valueType="num">
                                      <p:cBhvr>
                                        <p:cTn dur="1000" fill="hold" id="319"/>
                                        <p:tgtEl>
                                          <p:spTgt spid="60"/>
                                        </p:tgtEl>
                                        <p:attrNameLst>
                                          <p:attrName>ppt_w</p:attrName>
                                        </p:attrNameLst>
                                      </p:cBhvr>
                                      <p:tavLst>
                                        <p:tav tm="0">
                                          <p:val>
                                            <p:fltVal val="0"/>
                                          </p:val>
                                        </p:tav>
                                        <p:tav tm="100000">
                                          <p:val>
                                            <p:strVal val="#ppt_w"/>
                                          </p:val>
                                        </p:tav>
                                      </p:tavLst>
                                    </p:anim>
                                    <p:anim calcmode="lin" valueType="num">
                                      <p:cBhvr>
                                        <p:cTn dur="1000" fill="hold" id="320"/>
                                        <p:tgtEl>
                                          <p:spTgt spid="60"/>
                                        </p:tgtEl>
                                        <p:attrNameLst>
                                          <p:attrName>ppt_h</p:attrName>
                                        </p:attrNameLst>
                                      </p:cBhvr>
                                      <p:tavLst>
                                        <p:tav tm="0">
                                          <p:val>
                                            <p:fltVal val="0"/>
                                          </p:val>
                                        </p:tav>
                                        <p:tav tm="100000">
                                          <p:val>
                                            <p:strVal val="#ppt_h"/>
                                          </p:val>
                                        </p:tav>
                                      </p:tavLst>
                                    </p:anim>
                                    <p:anim calcmode="lin" valueType="num">
                                      <p:cBhvr>
                                        <p:cTn dur="1000" fill="hold" id="321"/>
                                        <p:tgtEl>
                                          <p:spTgt spid="60"/>
                                        </p:tgtEl>
                                        <p:attrNameLst>
                                          <p:attrName>style.rotation</p:attrName>
                                        </p:attrNameLst>
                                      </p:cBhvr>
                                      <p:tavLst>
                                        <p:tav tm="0">
                                          <p:val>
                                            <p:fltVal val="90"/>
                                          </p:val>
                                        </p:tav>
                                        <p:tav tm="100000">
                                          <p:val>
                                            <p:fltVal val="0"/>
                                          </p:val>
                                        </p:tav>
                                      </p:tavLst>
                                    </p:anim>
                                    <p:animEffect filter="fade" transition="in">
                                      <p:cBhvr>
                                        <p:cTn dur="1000" id="322"/>
                                        <p:tgtEl>
                                          <p:spTgt spid="60"/>
                                        </p:tgtEl>
                                      </p:cBhvr>
                                    </p:animEffect>
                                  </p:childTnLst>
                                </p:cTn>
                              </p:par>
                              <p:par>
                                <p:cTn fill="hold" grpId="0" id="323" nodeType="withEffect" presetClass="entr" presetID="31" presetSubtype="0">
                                  <p:stCondLst>
                                    <p:cond delay="500"/>
                                  </p:stCondLst>
                                  <p:childTnLst>
                                    <p:set>
                                      <p:cBhvr>
                                        <p:cTn dur="1" fill="hold" id="324">
                                          <p:stCondLst>
                                            <p:cond delay="0"/>
                                          </p:stCondLst>
                                        </p:cTn>
                                        <p:tgtEl>
                                          <p:spTgt spid="61"/>
                                        </p:tgtEl>
                                        <p:attrNameLst>
                                          <p:attrName>style.visibility</p:attrName>
                                        </p:attrNameLst>
                                      </p:cBhvr>
                                      <p:to>
                                        <p:strVal val="visible"/>
                                      </p:to>
                                    </p:set>
                                    <p:anim calcmode="lin" valueType="num">
                                      <p:cBhvr>
                                        <p:cTn dur="1000" fill="hold" id="325"/>
                                        <p:tgtEl>
                                          <p:spTgt spid="61"/>
                                        </p:tgtEl>
                                        <p:attrNameLst>
                                          <p:attrName>ppt_w</p:attrName>
                                        </p:attrNameLst>
                                      </p:cBhvr>
                                      <p:tavLst>
                                        <p:tav tm="0">
                                          <p:val>
                                            <p:fltVal val="0"/>
                                          </p:val>
                                        </p:tav>
                                        <p:tav tm="100000">
                                          <p:val>
                                            <p:strVal val="#ppt_w"/>
                                          </p:val>
                                        </p:tav>
                                      </p:tavLst>
                                    </p:anim>
                                    <p:anim calcmode="lin" valueType="num">
                                      <p:cBhvr>
                                        <p:cTn dur="1000" fill="hold" id="326"/>
                                        <p:tgtEl>
                                          <p:spTgt spid="61"/>
                                        </p:tgtEl>
                                        <p:attrNameLst>
                                          <p:attrName>ppt_h</p:attrName>
                                        </p:attrNameLst>
                                      </p:cBhvr>
                                      <p:tavLst>
                                        <p:tav tm="0">
                                          <p:val>
                                            <p:fltVal val="0"/>
                                          </p:val>
                                        </p:tav>
                                        <p:tav tm="100000">
                                          <p:val>
                                            <p:strVal val="#ppt_h"/>
                                          </p:val>
                                        </p:tav>
                                      </p:tavLst>
                                    </p:anim>
                                    <p:anim calcmode="lin" valueType="num">
                                      <p:cBhvr>
                                        <p:cTn dur="1000" fill="hold" id="327"/>
                                        <p:tgtEl>
                                          <p:spTgt spid="61"/>
                                        </p:tgtEl>
                                        <p:attrNameLst>
                                          <p:attrName>style.rotation</p:attrName>
                                        </p:attrNameLst>
                                      </p:cBhvr>
                                      <p:tavLst>
                                        <p:tav tm="0">
                                          <p:val>
                                            <p:fltVal val="90"/>
                                          </p:val>
                                        </p:tav>
                                        <p:tav tm="100000">
                                          <p:val>
                                            <p:fltVal val="0"/>
                                          </p:val>
                                        </p:tav>
                                      </p:tavLst>
                                    </p:anim>
                                    <p:animEffect filter="fade" transition="in">
                                      <p:cBhvr>
                                        <p:cTn dur="1000" id="328"/>
                                        <p:tgtEl>
                                          <p:spTgt spid="61"/>
                                        </p:tgtEl>
                                      </p:cBhvr>
                                    </p:animEffect>
                                  </p:childTnLst>
                                </p:cTn>
                              </p:par>
                              <p:par>
                                <p:cTn fill="hold" grpId="0" id="329" nodeType="withEffect" presetClass="entr" presetID="31" presetSubtype="0">
                                  <p:stCondLst>
                                    <p:cond delay="500"/>
                                  </p:stCondLst>
                                  <p:childTnLst>
                                    <p:set>
                                      <p:cBhvr>
                                        <p:cTn dur="1" fill="hold" id="330">
                                          <p:stCondLst>
                                            <p:cond delay="0"/>
                                          </p:stCondLst>
                                        </p:cTn>
                                        <p:tgtEl>
                                          <p:spTgt spid="62"/>
                                        </p:tgtEl>
                                        <p:attrNameLst>
                                          <p:attrName>style.visibility</p:attrName>
                                        </p:attrNameLst>
                                      </p:cBhvr>
                                      <p:to>
                                        <p:strVal val="visible"/>
                                      </p:to>
                                    </p:set>
                                    <p:anim calcmode="lin" valueType="num">
                                      <p:cBhvr>
                                        <p:cTn dur="1000" fill="hold" id="331"/>
                                        <p:tgtEl>
                                          <p:spTgt spid="62"/>
                                        </p:tgtEl>
                                        <p:attrNameLst>
                                          <p:attrName>ppt_w</p:attrName>
                                        </p:attrNameLst>
                                      </p:cBhvr>
                                      <p:tavLst>
                                        <p:tav tm="0">
                                          <p:val>
                                            <p:fltVal val="0"/>
                                          </p:val>
                                        </p:tav>
                                        <p:tav tm="100000">
                                          <p:val>
                                            <p:strVal val="#ppt_w"/>
                                          </p:val>
                                        </p:tav>
                                      </p:tavLst>
                                    </p:anim>
                                    <p:anim calcmode="lin" valueType="num">
                                      <p:cBhvr>
                                        <p:cTn dur="1000" fill="hold" id="332"/>
                                        <p:tgtEl>
                                          <p:spTgt spid="62"/>
                                        </p:tgtEl>
                                        <p:attrNameLst>
                                          <p:attrName>ppt_h</p:attrName>
                                        </p:attrNameLst>
                                      </p:cBhvr>
                                      <p:tavLst>
                                        <p:tav tm="0">
                                          <p:val>
                                            <p:fltVal val="0"/>
                                          </p:val>
                                        </p:tav>
                                        <p:tav tm="100000">
                                          <p:val>
                                            <p:strVal val="#ppt_h"/>
                                          </p:val>
                                        </p:tav>
                                      </p:tavLst>
                                    </p:anim>
                                    <p:anim calcmode="lin" valueType="num">
                                      <p:cBhvr>
                                        <p:cTn dur="1000" fill="hold" id="333"/>
                                        <p:tgtEl>
                                          <p:spTgt spid="62"/>
                                        </p:tgtEl>
                                        <p:attrNameLst>
                                          <p:attrName>style.rotation</p:attrName>
                                        </p:attrNameLst>
                                      </p:cBhvr>
                                      <p:tavLst>
                                        <p:tav tm="0">
                                          <p:val>
                                            <p:fltVal val="90"/>
                                          </p:val>
                                        </p:tav>
                                        <p:tav tm="100000">
                                          <p:val>
                                            <p:fltVal val="0"/>
                                          </p:val>
                                        </p:tav>
                                      </p:tavLst>
                                    </p:anim>
                                    <p:animEffect filter="fade" transition="in">
                                      <p:cBhvr>
                                        <p:cTn dur="1000" id="334"/>
                                        <p:tgtEl>
                                          <p:spTgt spid="62"/>
                                        </p:tgtEl>
                                      </p:cBhvr>
                                    </p:animEffect>
                                  </p:childTnLst>
                                </p:cTn>
                              </p:par>
                              <p:par>
                                <p:cTn fill="hold" grpId="0" id="335" nodeType="withEffect" presetClass="entr" presetID="31" presetSubtype="0">
                                  <p:stCondLst>
                                    <p:cond delay="500"/>
                                  </p:stCondLst>
                                  <p:childTnLst>
                                    <p:set>
                                      <p:cBhvr>
                                        <p:cTn dur="1" fill="hold" id="336">
                                          <p:stCondLst>
                                            <p:cond delay="0"/>
                                          </p:stCondLst>
                                        </p:cTn>
                                        <p:tgtEl>
                                          <p:spTgt spid="63"/>
                                        </p:tgtEl>
                                        <p:attrNameLst>
                                          <p:attrName>style.visibility</p:attrName>
                                        </p:attrNameLst>
                                      </p:cBhvr>
                                      <p:to>
                                        <p:strVal val="visible"/>
                                      </p:to>
                                    </p:set>
                                    <p:anim calcmode="lin" valueType="num">
                                      <p:cBhvr>
                                        <p:cTn dur="1000" fill="hold" id="337"/>
                                        <p:tgtEl>
                                          <p:spTgt spid="63"/>
                                        </p:tgtEl>
                                        <p:attrNameLst>
                                          <p:attrName>ppt_w</p:attrName>
                                        </p:attrNameLst>
                                      </p:cBhvr>
                                      <p:tavLst>
                                        <p:tav tm="0">
                                          <p:val>
                                            <p:fltVal val="0"/>
                                          </p:val>
                                        </p:tav>
                                        <p:tav tm="100000">
                                          <p:val>
                                            <p:strVal val="#ppt_w"/>
                                          </p:val>
                                        </p:tav>
                                      </p:tavLst>
                                    </p:anim>
                                    <p:anim calcmode="lin" valueType="num">
                                      <p:cBhvr>
                                        <p:cTn dur="1000" fill="hold" id="338"/>
                                        <p:tgtEl>
                                          <p:spTgt spid="63"/>
                                        </p:tgtEl>
                                        <p:attrNameLst>
                                          <p:attrName>ppt_h</p:attrName>
                                        </p:attrNameLst>
                                      </p:cBhvr>
                                      <p:tavLst>
                                        <p:tav tm="0">
                                          <p:val>
                                            <p:fltVal val="0"/>
                                          </p:val>
                                        </p:tav>
                                        <p:tav tm="100000">
                                          <p:val>
                                            <p:strVal val="#ppt_h"/>
                                          </p:val>
                                        </p:tav>
                                      </p:tavLst>
                                    </p:anim>
                                    <p:anim calcmode="lin" valueType="num">
                                      <p:cBhvr>
                                        <p:cTn dur="1000" fill="hold" id="339"/>
                                        <p:tgtEl>
                                          <p:spTgt spid="63"/>
                                        </p:tgtEl>
                                        <p:attrNameLst>
                                          <p:attrName>style.rotation</p:attrName>
                                        </p:attrNameLst>
                                      </p:cBhvr>
                                      <p:tavLst>
                                        <p:tav tm="0">
                                          <p:val>
                                            <p:fltVal val="90"/>
                                          </p:val>
                                        </p:tav>
                                        <p:tav tm="100000">
                                          <p:val>
                                            <p:fltVal val="0"/>
                                          </p:val>
                                        </p:tav>
                                      </p:tavLst>
                                    </p:anim>
                                    <p:animEffect filter="fade" transition="in">
                                      <p:cBhvr>
                                        <p:cTn dur="1000" id="340"/>
                                        <p:tgtEl>
                                          <p:spTgt spid="63"/>
                                        </p:tgtEl>
                                      </p:cBhvr>
                                    </p:animEffect>
                                  </p:childTnLst>
                                </p:cTn>
                              </p:par>
                              <p:par>
                                <p:cTn fill="hold" id="341" nodeType="withEffect" presetClass="entr" presetID="31" presetSubtype="0">
                                  <p:stCondLst>
                                    <p:cond delay="500"/>
                                  </p:stCondLst>
                                  <p:childTnLst>
                                    <p:set>
                                      <p:cBhvr>
                                        <p:cTn dur="1" fill="hold" id="342">
                                          <p:stCondLst>
                                            <p:cond delay="0"/>
                                          </p:stCondLst>
                                        </p:cTn>
                                        <p:tgtEl>
                                          <p:spTgt spid="64"/>
                                        </p:tgtEl>
                                        <p:attrNameLst>
                                          <p:attrName>style.visibility</p:attrName>
                                        </p:attrNameLst>
                                      </p:cBhvr>
                                      <p:to>
                                        <p:strVal val="visible"/>
                                      </p:to>
                                    </p:set>
                                    <p:anim calcmode="lin" valueType="num">
                                      <p:cBhvr>
                                        <p:cTn dur="1000" fill="hold" id="343"/>
                                        <p:tgtEl>
                                          <p:spTgt spid="64"/>
                                        </p:tgtEl>
                                        <p:attrNameLst>
                                          <p:attrName>ppt_w</p:attrName>
                                        </p:attrNameLst>
                                      </p:cBhvr>
                                      <p:tavLst>
                                        <p:tav tm="0">
                                          <p:val>
                                            <p:fltVal val="0"/>
                                          </p:val>
                                        </p:tav>
                                        <p:tav tm="100000">
                                          <p:val>
                                            <p:strVal val="#ppt_w"/>
                                          </p:val>
                                        </p:tav>
                                      </p:tavLst>
                                    </p:anim>
                                    <p:anim calcmode="lin" valueType="num">
                                      <p:cBhvr>
                                        <p:cTn dur="1000" fill="hold" id="344"/>
                                        <p:tgtEl>
                                          <p:spTgt spid="64"/>
                                        </p:tgtEl>
                                        <p:attrNameLst>
                                          <p:attrName>ppt_h</p:attrName>
                                        </p:attrNameLst>
                                      </p:cBhvr>
                                      <p:tavLst>
                                        <p:tav tm="0">
                                          <p:val>
                                            <p:fltVal val="0"/>
                                          </p:val>
                                        </p:tav>
                                        <p:tav tm="100000">
                                          <p:val>
                                            <p:strVal val="#ppt_h"/>
                                          </p:val>
                                        </p:tav>
                                      </p:tavLst>
                                    </p:anim>
                                    <p:anim calcmode="lin" valueType="num">
                                      <p:cBhvr>
                                        <p:cTn dur="1000" fill="hold" id="345"/>
                                        <p:tgtEl>
                                          <p:spTgt spid="64"/>
                                        </p:tgtEl>
                                        <p:attrNameLst>
                                          <p:attrName>style.rotation</p:attrName>
                                        </p:attrNameLst>
                                      </p:cBhvr>
                                      <p:tavLst>
                                        <p:tav tm="0">
                                          <p:val>
                                            <p:fltVal val="90"/>
                                          </p:val>
                                        </p:tav>
                                        <p:tav tm="100000">
                                          <p:val>
                                            <p:fltVal val="0"/>
                                          </p:val>
                                        </p:tav>
                                      </p:tavLst>
                                    </p:anim>
                                    <p:animEffect filter="fade" transition="in">
                                      <p:cBhvr>
                                        <p:cTn dur="1000" id="346"/>
                                        <p:tgtEl>
                                          <p:spTgt spid="64"/>
                                        </p:tgtEl>
                                      </p:cBhvr>
                                    </p:animEffect>
                                  </p:childTnLst>
                                </p:cTn>
                              </p:par>
                              <p:par>
                                <p:cTn fill="hold" id="347" nodeType="withEffect" presetClass="entr" presetID="31" presetSubtype="0">
                                  <p:stCondLst>
                                    <p:cond delay="500"/>
                                  </p:stCondLst>
                                  <p:childTnLst>
                                    <p:set>
                                      <p:cBhvr>
                                        <p:cTn dur="1" fill="hold" id="348">
                                          <p:stCondLst>
                                            <p:cond delay="0"/>
                                          </p:stCondLst>
                                        </p:cTn>
                                        <p:tgtEl>
                                          <p:spTgt spid="65"/>
                                        </p:tgtEl>
                                        <p:attrNameLst>
                                          <p:attrName>style.visibility</p:attrName>
                                        </p:attrNameLst>
                                      </p:cBhvr>
                                      <p:to>
                                        <p:strVal val="visible"/>
                                      </p:to>
                                    </p:set>
                                    <p:anim calcmode="lin" valueType="num">
                                      <p:cBhvr>
                                        <p:cTn dur="1000" fill="hold" id="349"/>
                                        <p:tgtEl>
                                          <p:spTgt spid="65"/>
                                        </p:tgtEl>
                                        <p:attrNameLst>
                                          <p:attrName>ppt_w</p:attrName>
                                        </p:attrNameLst>
                                      </p:cBhvr>
                                      <p:tavLst>
                                        <p:tav tm="0">
                                          <p:val>
                                            <p:fltVal val="0"/>
                                          </p:val>
                                        </p:tav>
                                        <p:tav tm="100000">
                                          <p:val>
                                            <p:strVal val="#ppt_w"/>
                                          </p:val>
                                        </p:tav>
                                      </p:tavLst>
                                    </p:anim>
                                    <p:anim calcmode="lin" valueType="num">
                                      <p:cBhvr>
                                        <p:cTn dur="1000" fill="hold" id="350"/>
                                        <p:tgtEl>
                                          <p:spTgt spid="65"/>
                                        </p:tgtEl>
                                        <p:attrNameLst>
                                          <p:attrName>ppt_h</p:attrName>
                                        </p:attrNameLst>
                                      </p:cBhvr>
                                      <p:tavLst>
                                        <p:tav tm="0">
                                          <p:val>
                                            <p:fltVal val="0"/>
                                          </p:val>
                                        </p:tav>
                                        <p:tav tm="100000">
                                          <p:val>
                                            <p:strVal val="#ppt_h"/>
                                          </p:val>
                                        </p:tav>
                                      </p:tavLst>
                                    </p:anim>
                                    <p:anim calcmode="lin" valueType="num">
                                      <p:cBhvr>
                                        <p:cTn dur="1000" fill="hold" id="351"/>
                                        <p:tgtEl>
                                          <p:spTgt spid="65"/>
                                        </p:tgtEl>
                                        <p:attrNameLst>
                                          <p:attrName>style.rotation</p:attrName>
                                        </p:attrNameLst>
                                      </p:cBhvr>
                                      <p:tavLst>
                                        <p:tav tm="0">
                                          <p:val>
                                            <p:fltVal val="90"/>
                                          </p:val>
                                        </p:tav>
                                        <p:tav tm="100000">
                                          <p:val>
                                            <p:fltVal val="0"/>
                                          </p:val>
                                        </p:tav>
                                      </p:tavLst>
                                    </p:anim>
                                    <p:animEffect filter="fade" transition="in">
                                      <p:cBhvr>
                                        <p:cTn dur="1000" id="352"/>
                                        <p:tgtEl>
                                          <p:spTgt spid="65"/>
                                        </p:tgtEl>
                                      </p:cBhvr>
                                    </p:animEffect>
                                  </p:childTnLst>
                                </p:cTn>
                              </p:par>
                              <p:par>
                                <p:cTn fill="hold" id="353" nodeType="withEffect" presetClass="entr" presetID="31" presetSubtype="0">
                                  <p:stCondLst>
                                    <p:cond delay="500"/>
                                  </p:stCondLst>
                                  <p:childTnLst>
                                    <p:set>
                                      <p:cBhvr>
                                        <p:cTn dur="1" fill="hold" id="354">
                                          <p:stCondLst>
                                            <p:cond delay="0"/>
                                          </p:stCondLst>
                                        </p:cTn>
                                        <p:tgtEl>
                                          <p:spTgt spid="66"/>
                                        </p:tgtEl>
                                        <p:attrNameLst>
                                          <p:attrName>style.visibility</p:attrName>
                                        </p:attrNameLst>
                                      </p:cBhvr>
                                      <p:to>
                                        <p:strVal val="visible"/>
                                      </p:to>
                                    </p:set>
                                    <p:anim calcmode="lin" valueType="num">
                                      <p:cBhvr>
                                        <p:cTn dur="1000" fill="hold" id="355"/>
                                        <p:tgtEl>
                                          <p:spTgt spid="66"/>
                                        </p:tgtEl>
                                        <p:attrNameLst>
                                          <p:attrName>ppt_w</p:attrName>
                                        </p:attrNameLst>
                                      </p:cBhvr>
                                      <p:tavLst>
                                        <p:tav tm="0">
                                          <p:val>
                                            <p:fltVal val="0"/>
                                          </p:val>
                                        </p:tav>
                                        <p:tav tm="100000">
                                          <p:val>
                                            <p:strVal val="#ppt_w"/>
                                          </p:val>
                                        </p:tav>
                                      </p:tavLst>
                                    </p:anim>
                                    <p:anim calcmode="lin" valueType="num">
                                      <p:cBhvr>
                                        <p:cTn dur="1000" fill="hold" id="356"/>
                                        <p:tgtEl>
                                          <p:spTgt spid="66"/>
                                        </p:tgtEl>
                                        <p:attrNameLst>
                                          <p:attrName>ppt_h</p:attrName>
                                        </p:attrNameLst>
                                      </p:cBhvr>
                                      <p:tavLst>
                                        <p:tav tm="0">
                                          <p:val>
                                            <p:fltVal val="0"/>
                                          </p:val>
                                        </p:tav>
                                        <p:tav tm="100000">
                                          <p:val>
                                            <p:strVal val="#ppt_h"/>
                                          </p:val>
                                        </p:tav>
                                      </p:tavLst>
                                    </p:anim>
                                    <p:anim calcmode="lin" valueType="num">
                                      <p:cBhvr>
                                        <p:cTn dur="1000" fill="hold" id="357"/>
                                        <p:tgtEl>
                                          <p:spTgt spid="66"/>
                                        </p:tgtEl>
                                        <p:attrNameLst>
                                          <p:attrName>style.rotation</p:attrName>
                                        </p:attrNameLst>
                                      </p:cBhvr>
                                      <p:tavLst>
                                        <p:tav tm="0">
                                          <p:val>
                                            <p:fltVal val="90"/>
                                          </p:val>
                                        </p:tav>
                                        <p:tav tm="100000">
                                          <p:val>
                                            <p:fltVal val="0"/>
                                          </p:val>
                                        </p:tav>
                                      </p:tavLst>
                                    </p:anim>
                                    <p:animEffect filter="fade" transition="in">
                                      <p:cBhvr>
                                        <p:cTn dur="1000" id="358"/>
                                        <p:tgtEl>
                                          <p:spTgt spid="66"/>
                                        </p:tgtEl>
                                      </p:cBhvr>
                                    </p:animEffect>
                                  </p:childTnLst>
                                </p:cTn>
                              </p:par>
                              <p:par>
                                <p:cTn fill="hold" id="359" nodeType="withEffect" presetClass="entr" presetID="31" presetSubtype="0">
                                  <p:stCondLst>
                                    <p:cond delay="500"/>
                                  </p:stCondLst>
                                  <p:childTnLst>
                                    <p:set>
                                      <p:cBhvr>
                                        <p:cTn dur="1" fill="hold" id="360">
                                          <p:stCondLst>
                                            <p:cond delay="0"/>
                                          </p:stCondLst>
                                        </p:cTn>
                                        <p:tgtEl>
                                          <p:spTgt spid="67"/>
                                        </p:tgtEl>
                                        <p:attrNameLst>
                                          <p:attrName>style.visibility</p:attrName>
                                        </p:attrNameLst>
                                      </p:cBhvr>
                                      <p:to>
                                        <p:strVal val="visible"/>
                                      </p:to>
                                    </p:set>
                                    <p:anim calcmode="lin" valueType="num">
                                      <p:cBhvr>
                                        <p:cTn dur="1000" fill="hold" id="361"/>
                                        <p:tgtEl>
                                          <p:spTgt spid="67"/>
                                        </p:tgtEl>
                                        <p:attrNameLst>
                                          <p:attrName>ppt_w</p:attrName>
                                        </p:attrNameLst>
                                      </p:cBhvr>
                                      <p:tavLst>
                                        <p:tav tm="0">
                                          <p:val>
                                            <p:fltVal val="0"/>
                                          </p:val>
                                        </p:tav>
                                        <p:tav tm="100000">
                                          <p:val>
                                            <p:strVal val="#ppt_w"/>
                                          </p:val>
                                        </p:tav>
                                      </p:tavLst>
                                    </p:anim>
                                    <p:anim calcmode="lin" valueType="num">
                                      <p:cBhvr>
                                        <p:cTn dur="1000" fill="hold" id="362"/>
                                        <p:tgtEl>
                                          <p:spTgt spid="67"/>
                                        </p:tgtEl>
                                        <p:attrNameLst>
                                          <p:attrName>ppt_h</p:attrName>
                                        </p:attrNameLst>
                                      </p:cBhvr>
                                      <p:tavLst>
                                        <p:tav tm="0">
                                          <p:val>
                                            <p:fltVal val="0"/>
                                          </p:val>
                                        </p:tav>
                                        <p:tav tm="100000">
                                          <p:val>
                                            <p:strVal val="#ppt_h"/>
                                          </p:val>
                                        </p:tav>
                                      </p:tavLst>
                                    </p:anim>
                                    <p:anim calcmode="lin" valueType="num">
                                      <p:cBhvr>
                                        <p:cTn dur="1000" fill="hold" id="363"/>
                                        <p:tgtEl>
                                          <p:spTgt spid="67"/>
                                        </p:tgtEl>
                                        <p:attrNameLst>
                                          <p:attrName>style.rotation</p:attrName>
                                        </p:attrNameLst>
                                      </p:cBhvr>
                                      <p:tavLst>
                                        <p:tav tm="0">
                                          <p:val>
                                            <p:fltVal val="90"/>
                                          </p:val>
                                        </p:tav>
                                        <p:tav tm="100000">
                                          <p:val>
                                            <p:fltVal val="0"/>
                                          </p:val>
                                        </p:tav>
                                      </p:tavLst>
                                    </p:anim>
                                    <p:animEffect filter="fade" transition="in">
                                      <p:cBhvr>
                                        <p:cTn dur="1000" id="364"/>
                                        <p:tgtEl>
                                          <p:spTgt spid="67"/>
                                        </p:tgtEl>
                                      </p:cBhvr>
                                    </p:animEffect>
                                  </p:childTnLst>
                                </p:cTn>
                              </p:par>
                              <p:par>
                                <p:cTn fill="hold" id="365" nodeType="withEffect" presetClass="entr" presetID="31" presetSubtype="0">
                                  <p:stCondLst>
                                    <p:cond delay="500"/>
                                  </p:stCondLst>
                                  <p:childTnLst>
                                    <p:set>
                                      <p:cBhvr>
                                        <p:cTn dur="1" fill="hold" id="366">
                                          <p:stCondLst>
                                            <p:cond delay="0"/>
                                          </p:stCondLst>
                                        </p:cTn>
                                        <p:tgtEl>
                                          <p:spTgt spid="68"/>
                                        </p:tgtEl>
                                        <p:attrNameLst>
                                          <p:attrName>style.visibility</p:attrName>
                                        </p:attrNameLst>
                                      </p:cBhvr>
                                      <p:to>
                                        <p:strVal val="visible"/>
                                      </p:to>
                                    </p:set>
                                    <p:anim calcmode="lin" valueType="num">
                                      <p:cBhvr>
                                        <p:cTn dur="1000" fill="hold" id="367"/>
                                        <p:tgtEl>
                                          <p:spTgt spid="68"/>
                                        </p:tgtEl>
                                        <p:attrNameLst>
                                          <p:attrName>ppt_w</p:attrName>
                                        </p:attrNameLst>
                                      </p:cBhvr>
                                      <p:tavLst>
                                        <p:tav tm="0">
                                          <p:val>
                                            <p:fltVal val="0"/>
                                          </p:val>
                                        </p:tav>
                                        <p:tav tm="100000">
                                          <p:val>
                                            <p:strVal val="#ppt_w"/>
                                          </p:val>
                                        </p:tav>
                                      </p:tavLst>
                                    </p:anim>
                                    <p:anim calcmode="lin" valueType="num">
                                      <p:cBhvr>
                                        <p:cTn dur="1000" fill="hold" id="368"/>
                                        <p:tgtEl>
                                          <p:spTgt spid="68"/>
                                        </p:tgtEl>
                                        <p:attrNameLst>
                                          <p:attrName>ppt_h</p:attrName>
                                        </p:attrNameLst>
                                      </p:cBhvr>
                                      <p:tavLst>
                                        <p:tav tm="0">
                                          <p:val>
                                            <p:fltVal val="0"/>
                                          </p:val>
                                        </p:tav>
                                        <p:tav tm="100000">
                                          <p:val>
                                            <p:strVal val="#ppt_h"/>
                                          </p:val>
                                        </p:tav>
                                      </p:tavLst>
                                    </p:anim>
                                    <p:anim calcmode="lin" valueType="num">
                                      <p:cBhvr>
                                        <p:cTn dur="1000" fill="hold" id="369"/>
                                        <p:tgtEl>
                                          <p:spTgt spid="68"/>
                                        </p:tgtEl>
                                        <p:attrNameLst>
                                          <p:attrName>style.rotation</p:attrName>
                                        </p:attrNameLst>
                                      </p:cBhvr>
                                      <p:tavLst>
                                        <p:tav tm="0">
                                          <p:val>
                                            <p:fltVal val="90"/>
                                          </p:val>
                                        </p:tav>
                                        <p:tav tm="100000">
                                          <p:val>
                                            <p:fltVal val="0"/>
                                          </p:val>
                                        </p:tav>
                                      </p:tavLst>
                                    </p:anim>
                                    <p:animEffect filter="fade" transition="in">
                                      <p:cBhvr>
                                        <p:cTn dur="1000" id="370"/>
                                        <p:tgtEl>
                                          <p:spTgt spid="68"/>
                                        </p:tgtEl>
                                      </p:cBhvr>
                                    </p:animEffect>
                                  </p:childTnLst>
                                </p:cTn>
                              </p:par>
                              <p:par>
                                <p:cTn fill="hold" id="371" nodeType="withEffect" presetClass="entr" presetID="31" presetSubtype="0">
                                  <p:stCondLst>
                                    <p:cond delay="500"/>
                                  </p:stCondLst>
                                  <p:childTnLst>
                                    <p:set>
                                      <p:cBhvr>
                                        <p:cTn dur="1" fill="hold" id="372">
                                          <p:stCondLst>
                                            <p:cond delay="0"/>
                                          </p:stCondLst>
                                        </p:cTn>
                                        <p:tgtEl>
                                          <p:spTgt spid="69"/>
                                        </p:tgtEl>
                                        <p:attrNameLst>
                                          <p:attrName>style.visibility</p:attrName>
                                        </p:attrNameLst>
                                      </p:cBhvr>
                                      <p:to>
                                        <p:strVal val="visible"/>
                                      </p:to>
                                    </p:set>
                                    <p:anim calcmode="lin" valueType="num">
                                      <p:cBhvr>
                                        <p:cTn dur="1000" fill="hold" id="373"/>
                                        <p:tgtEl>
                                          <p:spTgt spid="69"/>
                                        </p:tgtEl>
                                        <p:attrNameLst>
                                          <p:attrName>ppt_w</p:attrName>
                                        </p:attrNameLst>
                                      </p:cBhvr>
                                      <p:tavLst>
                                        <p:tav tm="0">
                                          <p:val>
                                            <p:fltVal val="0"/>
                                          </p:val>
                                        </p:tav>
                                        <p:tav tm="100000">
                                          <p:val>
                                            <p:strVal val="#ppt_w"/>
                                          </p:val>
                                        </p:tav>
                                      </p:tavLst>
                                    </p:anim>
                                    <p:anim calcmode="lin" valueType="num">
                                      <p:cBhvr>
                                        <p:cTn dur="1000" fill="hold" id="374"/>
                                        <p:tgtEl>
                                          <p:spTgt spid="69"/>
                                        </p:tgtEl>
                                        <p:attrNameLst>
                                          <p:attrName>ppt_h</p:attrName>
                                        </p:attrNameLst>
                                      </p:cBhvr>
                                      <p:tavLst>
                                        <p:tav tm="0">
                                          <p:val>
                                            <p:fltVal val="0"/>
                                          </p:val>
                                        </p:tav>
                                        <p:tav tm="100000">
                                          <p:val>
                                            <p:strVal val="#ppt_h"/>
                                          </p:val>
                                        </p:tav>
                                      </p:tavLst>
                                    </p:anim>
                                    <p:anim calcmode="lin" valueType="num">
                                      <p:cBhvr>
                                        <p:cTn dur="1000" fill="hold" id="375"/>
                                        <p:tgtEl>
                                          <p:spTgt spid="69"/>
                                        </p:tgtEl>
                                        <p:attrNameLst>
                                          <p:attrName>style.rotation</p:attrName>
                                        </p:attrNameLst>
                                      </p:cBhvr>
                                      <p:tavLst>
                                        <p:tav tm="0">
                                          <p:val>
                                            <p:fltVal val="90"/>
                                          </p:val>
                                        </p:tav>
                                        <p:tav tm="100000">
                                          <p:val>
                                            <p:fltVal val="0"/>
                                          </p:val>
                                        </p:tav>
                                      </p:tavLst>
                                    </p:anim>
                                    <p:animEffect filter="fade" transition="in">
                                      <p:cBhvr>
                                        <p:cTn dur="1000" id="376"/>
                                        <p:tgtEl>
                                          <p:spTgt spid="69"/>
                                        </p:tgtEl>
                                      </p:cBhvr>
                                    </p:animEffect>
                                  </p:childTnLst>
                                </p:cTn>
                              </p:par>
                              <p:par>
                                <p:cTn fill="hold" id="377" nodeType="withEffect" presetClass="entr" presetID="31" presetSubtype="0">
                                  <p:stCondLst>
                                    <p:cond delay="500"/>
                                  </p:stCondLst>
                                  <p:childTnLst>
                                    <p:set>
                                      <p:cBhvr>
                                        <p:cTn dur="1" fill="hold" id="378">
                                          <p:stCondLst>
                                            <p:cond delay="0"/>
                                          </p:stCondLst>
                                        </p:cTn>
                                        <p:tgtEl>
                                          <p:spTgt spid="70"/>
                                        </p:tgtEl>
                                        <p:attrNameLst>
                                          <p:attrName>style.visibility</p:attrName>
                                        </p:attrNameLst>
                                      </p:cBhvr>
                                      <p:to>
                                        <p:strVal val="visible"/>
                                      </p:to>
                                    </p:set>
                                    <p:anim calcmode="lin" valueType="num">
                                      <p:cBhvr>
                                        <p:cTn dur="1000" fill="hold" id="379"/>
                                        <p:tgtEl>
                                          <p:spTgt spid="70"/>
                                        </p:tgtEl>
                                        <p:attrNameLst>
                                          <p:attrName>ppt_w</p:attrName>
                                        </p:attrNameLst>
                                      </p:cBhvr>
                                      <p:tavLst>
                                        <p:tav tm="0">
                                          <p:val>
                                            <p:fltVal val="0"/>
                                          </p:val>
                                        </p:tav>
                                        <p:tav tm="100000">
                                          <p:val>
                                            <p:strVal val="#ppt_w"/>
                                          </p:val>
                                        </p:tav>
                                      </p:tavLst>
                                    </p:anim>
                                    <p:anim calcmode="lin" valueType="num">
                                      <p:cBhvr>
                                        <p:cTn dur="1000" fill="hold" id="380"/>
                                        <p:tgtEl>
                                          <p:spTgt spid="70"/>
                                        </p:tgtEl>
                                        <p:attrNameLst>
                                          <p:attrName>ppt_h</p:attrName>
                                        </p:attrNameLst>
                                      </p:cBhvr>
                                      <p:tavLst>
                                        <p:tav tm="0">
                                          <p:val>
                                            <p:fltVal val="0"/>
                                          </p:val>
                                        </p:tav>
                                        <p:tav tm="100000">
                                          <p:val>
                                            <p:strVal val="#ppt_h"/>
                                          </p:val>
                                        </p:tav>
                                      </p:tavLst>
                                    </p:anim>
                                    <p:anim calcmode="lin" valueType="num">
                                      <p:cBhvr>
                                        <p:cTn dur="1000" fill="hold" id="381"/>
                                        <p:tgtEl>
                                          <p:spTgt spid="70"/>
                                        </p:tgtEl>
                                        <p:attrNameLst>
                                          <p:attrName>style.rotation</p:attrName>
                                        </p:attrNameLst>
                                      </p:cBhvr>
                                      <p:tavLst>
                                        <p:tav tm="0">
                                          <p:val>
                                            <p:fltVal val="90"/>
                                          </p:val>
                                        </p:tav>
                                        <p:tav tm="100000">
                                          <p:val>
                                            <p:fltVal val="0"/>
                                          </p:val>
                                        </p:tav>
                                      </p:tavLst>
                                    </p:anim>
                                    <p:animEffect filter="fade" transition="in">
                                      <p:cBhvr>
                                        <p:cTn dur="1000" id="382"/>
                                        <p:tgtEl>
                                          <p:spTgt spid="70"/>
                                        </p:tgtEl>
                                      </p:cBhvr>
                                    </p:animEffect>
                                  </p:childTnLst>
                                </p:cTn>
                              </p:par>
                              <p:par>
                                <p:cTn fill="hold" id="383" nodeType="withEffect" presetClass="entr" presetID="31" presetSubtype="0">
                                  <p:stCondLst>
                                    <p:cond delay="500"/>
                                  </p:stCondLst>
                                  <p:childTnLst>
                                    <p:set>
                                      <p:cBhvr>
                                        <p:cTn dur="1" fill="hold" id="384">
                                          <p:stCondLst>
                                            <p:cond delay="0"/>
                                          </p:stCondLst>
                                        </p:cTn>
                                        <p:tgtEl>
                                          <p:spTgt spid="71"/>
                                        </p:tgtEl>
                                        <p:attrNameLst>
                                          <p:attrName>style.visibility</p:attrName>
                                        </p:attrNameLst>
                                      </p:cBhvr>
                                      <p:to>
                                        <p:strVal val="visible"/>
                                      </p:to>
                                    </p:set>
                                    <p:anim calcmode="lin" valueType="num">
                                      <p:cBhvr>
                                        <p:cTn dur="1000" fill="hold" id="385"/>
                                        <p:tgtEl>
                                          <p:spTgt spid="71"/>
                                        </p:tgtEl>
                                        <p:attrNameLst>
                                          <p:attrName>ppt_w</p:attrName>
                                        </p:attrNameLst>
                                      </p:cBhvr>
                                      <p:tavLst>
                                        <p:tav tm="0">
                                          <p:val>
                                            <p:fltVal val="0"/>
                                          </p:val>
                                        </p:tav>
                                        <p:tav tm="100000">
                                          <p:val>
                                            <p:strVal val="#ppt_w"/>
                                          </p:val>
                                        </p:tav>
                                      </p:tavLst>
                                    </p:anim>
                                    <p:anim calcmode="lin" valueType="num">
                                      <p:cBhvr>
                                        <p:cTn dur="1000" fill="hold" id="386"/>
                                        <p:tgtEl>
                                          <p:spTgt spid="71"/>
                                        </p:tgtEl>
                                        <p:attrNameLst>
                                          <p:attrName>ppt_h</p:attrName>
                                        </p:attrNameLst>
                                      </p:cBhvr>
                                      <p:tavLst>
                                        <p:tav tm="0">
                                          <p:val>
                                            <p:fltVal val="0"/>
                                          </p:val>
                                        </p:tav>
                                        <p:tav tm="100000">
                                          <p:val>
                                            <p:strVal val="#ppt_h"/>
                                          </p:val>
                                        </p:tav>
                                      </p:tavLst>
                                    </p:anim>
                                    <p:anim calcmode="lin" valueType="num">
                                      <p:cBhvr>
                                        <p:cTn dur="1000" fill="hold" id="387"/>
                                        <p:tgtEl>
                                          <p:spTgt spid="71"/>
                                        </p:tgtEl>
                                        <p:attrNameLst>
                                          <p:attrName>style.rotation</p:attrName>
                                        </p:attrNameLst>
                                      </p:cBhvr>
                                      <p:tavLst>
                                        <p:tav tm="0">
                                          <p:val>
                                            <p:fltVal val="90"/>
                                          </p:val>
                                        </p:tav>
                                        <p:tav tm="100000">
                                          <p:val>
                                            <p:fltVal val="0"/>
                                          </p:val>
                                        </p:tav>
                                      </p:tavLst>
                                    </p:anim>
                                    <p:animEffect filter="fade" transition="in">
                                      <p:cBhvr>
                                        <p:cTn dur="1000" id="388"/>
                                        <p:tgtEl>
                                          <p:spTgt spid="71"/>
                                        </p:tgtEl>
                                      </p:cBhvr>
                                    </p:animEffect>
                                  </p:childTnLst>
                                </p:cTn>
                              </p:par>
                              <p:par>
                                <p:cTn fill="hold" id="389" nodeType="withEffect" presetClass="entr" presetID="31" presetSubtype="0">
                                  <p:stCondLst>
                                    <p:cond delay="500"/>
                                  </p:stCondLst>
                                  <p:childTnLst>
                                    <p:set>
                                      <p:cBhvr>
                                        <p:cTn dur="1" fill="hold" id="390">
                                          <p:stCondLst>
                                            <p:cond delay="0"/>
                                          </p:stCondLst>
                                        </p:cTn>
                                        <p:tgtEl>
                                          <p:spTgt spid="72"/>
                                        </p:tgtEl>
                                        <p:attrNameLst>
                                          <p:attrName>style.visibility</p:attrName>
                                        </p:attrNameLst>
                                      </p:cBhvr>
                                      <p:to>
                                        <p:strVal val="visible"/>
                                      </p:to>
                                    </p:set>
                                    <p:anim calcmode="lin" valueType="num">
                                      <p:cBhvr>
                                        <p:cTn dur="1000" fill="hold" id="391"/>
                                        <p:tgtEl>
                                          <p:spTgt spid="72"/>
                                        </p:tgtEl>
                                        <p:attrNameLst>
                                          <p:attrName>ppt_w</p:attrName>
                                        </p:attrNameLst>
                                      </p:cBhvr>
                                      <p:tavLst>
                                        <p:tav tm="0">
                                          <p:val>
                                            <p:fltVal val="0"/>
                                          </p:val>
                                        </p:tav>
                                        <p:tav tm="100000">
                                          <p:val>
                                            <p:strVal val="#ppt_w"/>
                                          </p:val>
                                        </p:tav>
                                      </p:tavLst>
                                    </p:anim>
                                    <p:anim calcmode="lin" valueType="num">
                                      <p:cBhvr>
                                        <p:cTn dur="1000" fill="hold" id="392"/>
                                        <p:tgtEl>
                                          <p:spTgt spid="72"/>
                                        </p:tgtEl>
                                        <p:attrNameLst>
                                          <p:attrName>ppt_h</p:attrName>
                                        </p:attrNameLst>
                                      </p:cBhvr>
                                      <p:tavLst>
                                        <p:tav tm="0">
                                          <p:val>
                                            <p:fltVal val="0"/>
                                          </p:val>
                                        </p:tav>
                                        <p:tav tm="100000">
                                          <p:val>
                                            <p:strVal val="#ppt_h"/>
                                          </p:val>
                                        </p:tav>
                                      </p:tavLst>
                                    </p:anim>
                                    <p:anim calcmode="lin" valueType="num">
                                      <p:cBhvr>
                                        <p:cTn dur="1000" fill="hold" id="393"/>
                                        <p:tgtEl>
                                          <p:spTgt spid="72"/>
                                        </p:tgtEl>
                                        <p:attrNameLst>
                                          <p:attrName>style.rotation</p:attrName>
                                        </p:attrNameLst>
                                      </p:cBhvr>
                                      <p:tavLst>
                                        <p:tav tm="0">
                                          <p:val>
                                            <p:fltVal val="90"/>
                                          </p:val>
                                        </p:tav>
                                        <p:tav tm="100000">
                                          <p:val>
                                            <p:fltVal val="0"/>
                                          </p:val>
                                        </p:tav>
                                      </p:tavLst>
                                    </p:anim>
                                    <p:animEffect filter="fade" transition="in">
                                      <p:cBhvr>
                                        <p:cTn dur="1000" id="394"/>
                                        <p:tgtEl>
                                          <p:spTgt spid="72"/>
                                        </p:tgtEl>
                                      </p:cBhvr>
                                    </p:animEffect>
                                  </p:childTnLst>
                                </p:cTn>
                              </p:par>
                              <p:par>
                                <p:cTn fill="hold" id="395" nodeType="withEffect" presetClass="entr" presetID="31" presetSubtype="0">
                                  <p:stCondLst>
                                    <p:cond delay="500"/>
                                  </p:stCondLst>
                                  <p:childTnLst>
                                    <p:set>
                                      <p:cBhvr>
                                        <p:cTn dur="1" fill="hold" id="396">
                                          <p:stCondLst>
                                            <p:cond delay="0"/>
                                          </p:stCondLst>
                                        </p:cTn>
                                        <p:tgtEl>
                                          <p:spTgt spid="73"/>
                                        </p:tgtEl>
                                        <p:attrNameLst>
                                          <p:attrName>style.visibility</p:attrName>
                                        </p:attrNameLst>
                                      </p:cBhvr>
                                      <p:to>
                                        <p:strVal val="visible"/>
                                      </p:to>
                                    </p:set>
                                    <p:anim calcmode="lin" valueType="num">
                                      <p:cBhvr>
                                        <p:cTn dur="1000" fill="hold" id="397"/>
                                        <p:tgtEl>
                                          <p:spTgt spid="73"/>
                                        </p:tgtEl>
                                        <p:attrNameLst>
                                          <p:attrName>ppt_w</p:attrName>
                                        </p:attrNameLst>
                                      </p:cBhvr>
                                      <p:tavLst>
                                        <p:tav tm="0">
                                          <p:val>
                                            <p:fltVal val="0"/>
                                          </p:val>
                                        </p:tav>
                                        <p:tav tm="100000">
                                          <p:val>
                                            <p:strVal val="#ppt_w"/>
                                          </p:val>
                                        </p:tav>
                                      </p:tavLst>
                                    </p:anim>
                                    <p:anim calcmode="lin" valueType="num">
                                      <p:cBhvr>
                                        <p:cTn dur="1000" fill="hold" id="398"/>
                                        <p:tgtEl>
                                          <p:spTgt spid="73"/>
                                        </p:tgtEl>
                                        <p:attrNameLst>
                                          <p:attrName>ppt_h</p:attrName>
                                        </p:attrNameLst>
                                      </p:cBhvr>
                                      <p:tavLst>
                                        <p:tav tm="0">
                                          <p:val>
                                            <p:fltVal val="0"/>
                                          </p:val>
                                        </p:tav>
                                        <p:tav tm="100000">
                                          <p:val>
                                            <p:strVal val="#ppt_h"/>
                                          </p:val>
                                        </p:tav>
                                      </p:tavLst>
                                    </p:anim>
                                    <p:anim calcmode="lin" valueType="num">
                                      <p:cBhvr>
                                        <p:cTn dur="1000" fill="hold" id="399"/>
                                        <p:tgtEl>
                                          <p:spTgt spid="73"/>
                                        </p:tgtEl>
                                        <p:attrNameLst>
                                          <p:attrName>style.rotation</p:attrName>
                                        </p:attrNameLst>
                                      </p:cBhvr>
                                      <p:tavLst>
                                        <p:tav tm="0">
                                          <p:val>
                                            <p:fltVal val="90"/>
                                          </p:val>
                                        </p:tav>
                                        <p:tav tm="100000">
                                          <p:val>
                                            <p:fltVal val="0"/>
                                          </p:val>
                                        </p:tav>
                                      </p:tavLst>
                                    </p:anim>
                                    <p:animEffect filter="fade" transition="in">
                                      <p:cBhvr>
                                        <p:cTn dur="1000" id="400"/>
                                        <p:tgtEl>
                                          <p:spTgt spid="73"/>
                                        </p:tgtEl>
                                      </p:cBhvr>
                                    </p:animEffect>
                                  </p:childTnLst>
                                </p:cTn>
                              </p:par>
                              <p:par>
                                <p:cTn fill="hold" id="401" nodeType="withEffect" presetClass="entr" presetID="31" presetSubtype="0">
                                  <p:stCondLst>
                                    <p:cond delay="500"/>
                                  </p:stCondLst>
                                  <p:childTnLst>
                                    <p:set>
                                      <p:cBhvr>
                                        <p:cTn dur="1" fill="hold" id="402">
                                          <p:stCondLst>
                                            <p:cond delay="0"/>
                                          </p:stCondLst>
                                        </p:cTn>
                                        <p:tgtEl>
                                          <p:spTgt spid="74"/>
                                        </p:tgtEl>
                                        <p:attrNameLst>
                                          <p:attrName>style.visibility</p:attrName>
                                        </p:attrNameLst>
                                      </p:cBhvr>
                                      <p:to>
                                        <p:strVal val="visible"/>
                                      </p:to>
                                    </p:set>
                                    <p:anim calcmode="lin" valueType="num">
                                      <p:cBhvr>
                                        <p:cTn dur="1000" fill="hold" id="403"/>
                                        <p:tgtEl>
                                          <p:spTgt spid="74"/>
                                        </p:tgtEl>
                                        <p:attrNameLst>
                                          <p:attrName>ppt_w</p:attrName>
                                        </p:attrNameLst>
                                      </p:cBhvr>
                                      <p:tavLst>
                                        <p:tav tm="0">
                                          <p:val>
                                            <p:fltVal val="0"/>
                                          </p:val>
                                        </p:tav>
                                        <p:tav tm="100000">
                                          <p:val>
                                            <p:strVal val="#ppt_w"/>
                                          </p:val>
                                        </p:tav>
                                      </p:tavLst>
                                    </p:anim>
                                    <p:anim calcmode="lin" valueType="num">
                                      <p:cBhvr>
                                        <p:cTn dur="1000" fill="hold" id="404"/>
                                        <p:tgtEl>
                                          <p:spTgt spid="74"/>
                                        </p:tgtEl>
                                        <p:attrNameLst>
                                          <p:attrName>ppt_h</p:attrName>
                                        </p:attrNameLst>
                                      </p:cBhvr>
                                      <p:tavLst>
                                        <p:tav tm="0">
                                          <p:val>
                                            <p:fltVal val="0"/>
                                          </p:val>
                                        </p:tav>
                                        <p:tav tm="100000">
                                          <p:val>
                                            <p:strVal val="#ppt_h"/>
                                          </p:val>
                                        </p:tav>
                                      </p:tavLst>
                                    </p:anim>
                                    <p:anim calcmode="lin" valueType="num">
                                      <p:cBhvr>
                                        <p:cTn dur="1000" fill="hold" id="405"/>
                                        <p:tgtEl>
                                          <p:spTgt spid="74"/>
                                        </p:tgtEl>
                                        <p:attrNameLst>
                                          <p:attrName>style.rotation</p:attrName>
                                        </p:attrNameLst>
                                      </p:cBhvr>
                                      <p:tavLst>
                                        <p:tav tm="0">
                                          <p:val>
                                            <p:fltVal val="90"/>
                                          </p:val>
                                        </p:tav>
                                        <p:tav tm="100000">
                                          <p:val>
                                            <p:fltVal val="0"/>
                                          </p:val>
                                        </p:tav>
                                      </p:tavLst>
                                    </p:anim>
                                    <p:animEffect filter="fade" transition="in">
                                      <p:cBhvr>
                                        <p:cTn dur="1000" id="406"/>
                                        <p:tgtEl>
                                          <p:spTgt spid="74"/>
                                        </p:tgtEl>
                                      </p:cBhvr>
                                    </p:animEffect>
                                  </p:childTnLst>
                                </p:cTn>
                              </p:par>
                              <p:par>
                                <p:cTn fill="hold" id="407" nodeType="withEffect" presetClass="entr" presetID="31" presetSubtype="0">
                                  <p:stCondLst>
                                    <p:cond delay="500"/>
                                  </p:stCondLst>
                                  <p:childTnLst>
                                    <p:set>
                                      <p:cBhvr>
                                        <p:cTn dur="1" fill="hold" id="408">
                                          <p:stCondLst>
                                            <p:cond delay="0"/>
                                          </p:stCondLst>
                                        </p:cTn>
                                        <p:tgtEl>
                                          <p:spTgt spid="75"/>
                                        </p:tgtEl>
                                        <p:attrNameLst>
                                          <p:attrName>style.visibility</p:attrName>
                                        </p:attrNameLst>
                                      </p:cBhvr>
                                      <p:to>
                                        <p:strVal val="visible"/>
                                      </p:to>
                                    </p:set>
                                    <p:anim calcmode="lin" valueType="num">
                                      <p:cBhvr>
                                        <p:cTn dur="1000" fill="hold" id="409"/>
                                        <p:tgtEl>
                                          <p:spTgt spid="75"/>
                                        </p:tgtEl>
                                        <p:attrNameLst>
                                          <p:attrName>ppt_w</p:attrName>
                                        </p:attrNameLst>
                                      </p:cBhvr>
                                      <p:tavLst>
                                        <p:tav tm="0">
                                          <p:val>
                                            <p:fltVal val="0"/>
                                          </p:val>
                                        </p:tav>
                                        <p:tav tm="100000">
                                          <p:val>
                                            <p:strVal val="#ppt_w"/>
                                          </p:val>
                                        </p:tav>
                                      </p:tavLst>
                                    </p:anim>
                                    <p:anim calcmode="lin" valueType="num">
                                      <p:cBhvr>
                                        <p:cTn dur="1000" fill="hold" id="410"/>
                                        <p:tgtEl>
                                          <p:spTgt spid="75"/>
                                        </p:tgtEl>
                                        <p:attrNameLst>
                                          <p:attrName>ppt_h</p:attrName>
                                        </p:attrNameLst>
                                      </p:cBhvr>
                                      <p:tavLst>
                                        <p:tav tm="0">
                                          <p:val>
                                            <p:fltVal val="0"/>
                                          </p:val>
                                        </p:tav>
                                        <p:tav tm="100000">
                                          <p:val>
                                            <p:strVal val="#ppt_h"/>
                                          </p:val>
                                        </p:tav>
                                      </p:tavLst>
                                    </p:anim>
                                    <p:anim calcmode="lin" valueType="num">
                                      <p:cBhvr>
                                        <p:cTn dur="1000" fill="hold" id="411"/>
                                        <p:tgtEl>
                                          <p:spTgt spid="75"/>
                                        </p:tgtEl>
                                        <p:attrNameLst>
                                          <p:attrName>style.rotation</p:attrName>
                                        </p:attrNameLst>
                                      </p:cBhvr>
                                      <p:tavLst>
                                        <p:tav tm="0">
                                          <p:val>
                                            <p:fltVal val="90"/>
                                          </p:val>
                                        </p:tav>
                                        <p:tav tm="100000">
                                          <p:val>
                                            <p:fltVal val="0"/>
                                          </p:val>
                                        </p:tav>
                                      </p:tavLst>
                                    </p:anim>
                                    <p:animEffect filter="fade" transition="in">
                                      <p:cBhvr>
                                        <p:cTn dur="1000" id="412"/>
                                        <p:tgtEl>
                                          <p:spTgt spid="75"/>
                                        </p:tgtEl>
                                      </p:cBhvr>
                                    </p:animEffect>
                                  </p:childTnLst>
                                </p:cTn>
                              </p:par>
                              <p:par>
                                <p:cTn fill="hold" id="413" nodeType="withEffect" presetClass="entr" presetID="31" presetSubtype="0">
                                  <p:stCondLst>
                                    <p:cond delay="500"/>
                                  </p:stCondLst>
                                  <p:childTnLst>
                                    <p:set>
                                      <p:cBhvr>
                                        <p:cTn dur="1" fill="hold" id="414">
                                          <p:stCondLst>
                                            <p:cond delay="0"/>
                                          </p:stCondLst>
                                        </p:cTn>
                                        <p:tgtEl>
                                          <p:spTgt spid="76"/>
                                        </p:tgtEl>
                                        <p:attrNameLst>
                                          <p:attrName>style.visibility</p:attrName>
                                        </p:attrNameLst>
                                      </p:cBhvr>
                                      <p:to>
                                        <p:strVal val="visible"/>
                                      </p:to>
                                    </p:set>
                                    <p:anim calcmode="lin" valueType="num">
                                      <p:cBhvr>
                                        <p:cTn dur="1000" fill="hold" id="415"/>
                                        <p:tgtEl>
                                          <p:spTgt spid="76"/>
                                        </p:tgtEl>
                                        <p:attrNameLst>
                                          <p:attrName>ppt_w</p:attrName>
                                        </p:attrNameLst>
                                      </p:cBhvr>
                                      <p:tavLst>
                                        <p:tav tm="0">
                                          <p:val>
                                            <p:fltVal val="0"/>
                                          </p:val>
                                        </p:tav>
                                        <p:tav tm="100000">
                                          <p:val>
                                            <p:strVal val="#ppt_w"/>
                                          </p:val>
                                        </p:tav>
                                      </p:tavLst>
                                    </p:anim>
                                    <p:anim calcmode="lin" valueType="num">
                                      <p:cBhvr>
                                        <p:cTn dur="1000" fill="hold" id="416"/>
                                        <p:tgtEl>
                                          <p:spTgt spid="76"/>
                                        </p:tgtEl>
                                        <p:attrNameLst>
                                          <p:attrName>ppt_h</p:attrName>
                                        </p:attrNameLst>
                                      </p:cBhvr>
                                      <p:tavLst>
                                        <p:tav tm="0">
                                          <p:val>
                                            <p:fltVal val="0"/>
                                          </p:val>
                                        </p:tav>
                                        <p:tav tm="100000">
                                          <p:val>
                                            <p:strVal val="#ppt_h"/>
                                          </p:val>
                                        </p:tav>
                                      </p:tavLst>
                                    </p:anim>
                                    <p:anim calcmode="lin" valueType="num">
                                      <p:cBhvr>
                                        <p:cTn dur="1000" fill="hold" id="417"/>
                                        <p:tgtEl>
                                          <p:spTgt spid="76"/>
                                        </p:tgtEl>
                                        <p:attrNameLst>
                                          <p:attrName>style.rotation</p:attrName>
                                        </p:attrNameLst>
                                      </p:cBhvr>
                                      <p:tavLst>
                                        <p:tav tm="0">
                                          <p:val>
                                            <p:fltVal val="90"/>
                                          </p:val>
                                        </p:tav>
                                        <p:tav tm="100000">
                                          <p:val>
                                            <p:fltVal val="0"/>
                                          </p:val>
                                        </p:tav>
                                      </p:tavLst>
                                    </p:anim>
                                    <p:animEffect filter="fade" transition="in">
                                      <p:cBhvr>
                                        <p:cTn dur="1000" id="418"/>
                                        <p:tgtEl>
                                          <p:spTgt spid="76"/>
                                        </p:tgtEl>
                                      </p:cBhvr>
                                    </p:animEffect>
                                  </p:childTnLst>
                                </p:cTn>
                              </p:par>
                              <p:par>
                                <p:cTn fill="hold" id="419" nodeType="withEffect" presetClass="entr" presetID="31" presetSubtype="0">
                                  <p:stCondLst>
                                    <p:cond delay="500"/>
                                  </p:stCondLst>
                                  <p:childTnLst>
                                    <p:set>
                                      <p:cBhvr>
                                        <p:cTn dur="1" fill="hold" id="420">
                                          <p:stCondLst>
                                            <p:cond delay="0"/>
                                          </p:stCondLst>
                                        </p:cTn>
                                        <p:tgtEl>
                                          <p:spTgt spid="77"/>
                                        </p:tgtEl>
                                        <p:attrNameLst>
                                          <p:attrName>style.visibility</p:attrName>
                                        </p:attrNameLst>
                                      </p:cBhvr>
                                      <p:to>
                                        <p:strVal val="visible"/>
                                      </p:to>
                                    </p:set>
                                    <p:anim calcmode="lin" valueType="num">
                                      <p:cBhvr>
                                        <p:cTn dur="1000" fill="hold" id="421"/>
                                        <p:tgtEl>
                                          <p:spTgt spid="77"/>
                                        </p:tgtEl>
                                        <p:attrNameLst>
                                          <p:attrName>ppt_w</p:attrName>
                                        </p:attrNameLst>
                                      </p:cBhvr>
                                      <p:tavLst>
                                        <p:tav tm="0">
                                          <p:val>
                                            <p:fltVal val="0"/>
                                          </p:val>
                                        </p:tav>
                                        <p:tav tm="100000">
                                          <p:val>
                                            <p:strVal val="#ppt_w"/>
                                          </p:val>
                                        </p:tav>
                                      </p:tavLst>
                                    </p:anim>
                                    <p:anim calcmode="lin" valueType="num">
                                      <p:cBhvr>
                                        <p:cTn dur="1000" fill="hold" id="422"/>
                                        <p:tgtEl>
                                          <p:spTgt spid="77"/>
                                        </p:tgtEl>
                                        <p:attrNameLst>
                                          <p:attrName>ppt_h</p:attrName>
                                        </p:attrNameLst>
                                      </p:cBhvr>
                                      <p:tavLst>
                                        <p:tav tm="0">
                                          <p:val>
                                            <p:fltVal val="0"/>
                                          </p:val>
                                        </p:tav>
                                        <p:tav tm="100000">
                                          <p:val>
                                            <p:strVal val="#ppt_h"/>
                                          </p:val>
                                        </p:tav>
                                      </p:tavLst>
                                    </p:anim>
                                    <p:anim calcmode="lin" valueType="num">
                                      <p:cBhvr>
                                        <p:cTn dur="1000" fill="hold" id="423"/>
                                        <p:tgtEl>
                                          <p:spTgt spid="77"/>
                                        </p:tgtEl>
                                        <p:attrNameLst>
                                          <p:attrName>style.rotation</p:attrName>
                                        </p:attrNameLst>
                                      </p:cBhvr>
                                      <p:tavLst>
                                        <p:tav tm="0">
                                          <p:val>
                                            <p:fltVal val="90"/>
                                          </p:val>
                                        </p:tav>
                                        <p:tav tm="100000">
                                          <p:val>
                                            <p:fltVal val="0"/>
                                          </p:val>
                                        </p:tav>
                                      </p:tavLst>
                                    </p:anim>
                                    <p:animEffect filter="fade" transition="in">
                                      <p:cBhvr>
                                        <p:cTn dur="1000" id="424"/>
                                        <p:tgtEl>
                                          <p:spTgt spid="77"/>
                                        </p:tgtEl>
                                      </p:cBhvr>
                                    </p:animEffect>
                                  </p:childTnLst>
                                </p:cTn>
                              </p:par>
                              <p:par>
                                <p:cTn fill="hold" id="425" nodeType="withEffect" presetClass="entr" presetID="31" presetSubtype="0">
                                  <p:stCondLst>
                                    <p:cond delay="500"/>
                                  </p:stCondLst>
                                  <p:childTnLst>
                                    <p:set>
                                      <p:cBhvr>
                                        <p:cTn dur="1" fill="hold" id="426">
                                          <p:stCondLst>
                                            <p:cond delay="0"/>
                                          </p:stCondLst>
                                        </p:cTn>
                                        <p:tgtEl>
                                          <p:spTgt spid="78"/>
                                        </p:tgtEl>
                                        <p:attrNameLst>
                                          <p:attrName>style.visibility</p:attrName>
                                        </p:attrNameLst>
                                      </p:cBhvr>
                                      <p:to>
                                        <p:strVal val="visible"/>
                                      </p:to>
                                    </p:set>
                                    <p:anim calcmode="lin" valueType="num">
                                      <p:cBhvr>
                                        <p:cTn dur="1000" fill="hold" id="427"/>
                                        <p:tgtEl>
                                          <p:spTgt spid="78"/>
                                        </p:tgtEl>
                                        <p:attrNameLst>
                                          <p:attrName>ppt_w</p:attrName>
                                        </p:attrNameLst>
                                      </p:cBhvr>
                                      <p:tavLst>
                                        <p:tav tm="0">
                                          <p:val>
                                            <p:fltVal val="0"/>
                                          </p:val>
                                        </p:tav>
                                        <p:tav tm="100000">
                                          <p:val>
                                            <p:strVal val="#ppt_w"/>
                                          </p:val>
                                        </p:tav>
                                      </p:tavLst>
                                    </p:anim>
                                    <p:anim calcmode="lin" valueType="num">
                                      <p:cBhvr>
                                        <p:cTn dur="1000" fill="hold" id="428"/>
                                        <p:tgtEl>
                                          <p:spTgt spid="78"/>
                                        </p:tgtEl>
                                        <p:attrNameLst>
                                          <p:attrName>ppt_h</p:attrName>
                                        </p:attrNameLst>
                                      </p:cBhvr>
                                      <p:tavLst>
                                        <p:tav tm="0">
                                          <p:val>
                                            <p:fltVal val="0"/>
                                          </p:val>
                                        </p:tav>
                                        <p:tav tm="100000">
                                          <p:val>
                                            <p:strVal val="#ppt_h"/>
                                          </p:val>
                                        </p:tav>
                                      </p:tavLst>
                                    </p:anim>
                                    <p:anim calcmode="lin" valueType="num">
                                      <p:cBhvr>
                                        <p:cTn dur="1000" fill="hold" id="429"/>
                                        <p:tgtEl>
                                          <p:spTgt spid="78"/>
                                        </p:tgtEl>
                                        <p:attrNameLst>
                                          <p:attrName>style.rotation</p:attrName>
                                        </p:attrNameLst>
                                      </p:cBhvr>
                                      <p:tavLst>
                                        <p:tav tm="0">
                                          <p:val>
                                            <p:fltVal val="90"/>
                                          </p:val>
                                        </p:tav>
                                        <p:tav tm="100000">
                                          <p:val>
                                            <p:fltVal val="0"/>
                                          </p:val>
                                        </p:tav>
                                      </p:tavLst>
                                    </p:anim>
                                    <p:animEffect filter="fade" transition="in">
                                      <p:cBhvr>
                                        <p:cTn dur="1000" id="430"/>
                                        <p:tgtEl>
                                          <p:spTgt spid="78"/>
                                        </p:tgtEl>
                                      </p:cBhvr>
                                    </p:animEffect>
                                  </p:childTnLst>
                                </p:cTn>
                              </p:par>
                              <p:par>
                                <p:cTn fill="hold" id="431" nodeType="withEffect" presetClass="entr" presetID="31" presetSubtype="0">
                                  <p:stCondLst>
                                    <p:cond delay="500"/>
                                  </p:stCondLst>
                                  <p:childTnLst>
                                    <p:set>
                                      <p:cBhvr>
                                        <p:cTn dur="1" fill="hold" id="432">
                                          <p:stCondLst>
                                            <p:cond delay="0"/>
                                          </p:stCondLst>
                                        </p:cTn>
                                        <p:tgtEl>
                                          <p:spTgt spid="79"/>
                                        </p:tgtEl>
                                        <p:attrNameLst>
                                          <p:attrName>style.visibility</p:attrName>
                                        </p:attrNameLst>
                                      </p:cBhvr>
                                      <p:to>
                                        <p:strVal val="visible"/>
                                      </p:to>
                                    </p:set>
                                    <p:anim calcmode="lin" valueType="num">
                                      <p:cBhvr>
                                        <p:cTn dur="1000" fill="hold" id="433"/>
                                        <p:tgtEl>
                                          <p:spTgt spid="79"/>
                                        </p:tgtEl>
                                        <p:attrNameLst>
                                          <p:attrName>ppt_w</p:attrName>
                                        </p:attrNameLst>
                                      </p:cBhvr>
                                      <p:tavLst>
                                        <p:tav tm="0">
                                          <p:val>
                                            <p:fltVal val="0"/>
                                          </p:val>
                                        </p:tav>
                                        <p:tav tm="100000">
                                          <p:val>
                                            <p:strVal val="#ppt_w"/>
                                          </p:val>
                                        </p:tav>
                                      </p:tavLst>
                                    </p:anim>
                                    <p:anim calcmode="lin" valueType="num">
                                      <p:cBhvr>
                                        <p:cTn dur="1000" fill="hold" id="434"/>
                                        <p:tgtEl>
                                          <p:spTgt spid="79"/>
                                        </p:tgtEl>
                                        <p:attrNameLst>
                                          <p:attrName>ppt_h</p:attrName>
                                        </p:attrNameLst>
                                      </p:cBhvr>
                                      <p:tavLst>
                                        <p:tav tm="0">
                                          <p:val>
                                            <p:fltVal val="0"/>
                                          </p:val>
                                        </p:tav>
                                        <p:tav tm="100000">
                                          <p:val>
                                            <p:strVal val="#ppt_h"/>
                                          </p:val>
                                        </p:tav>
                                      </p:tavLst>
                                    </p:anim>
                                    <p:anim calcmode="lin" valueType="num">
                                      <p:cBhvr>
                                        <p:cTn dur="1000" fill="hold" id="435"/>
                                        <p:tgtEl>
                                          <p:spTgt spid="79"/>
                                        </p:tgtEl>
                                        <p:attrNameLst>
                                          <p:attrName>style.rotation</p:attrName>
                                        </p:attrNameLst>
                                      </p:cBhvr>
                                      <p:tavLst>
                                        <p:tav tm="0">
                                          <p:val>
                                            <p:fltVal val="90"/>
                                          </p:val>
                                        </p:tav>
                                        <p:tav tm="100000">
                                          <p:val>
                                            <p:fltVal val="0"/>
                                          </p:val>
                                        </p:tav>
                                      </p:tavLst>
                                    </p:anim>
                                    <p:animEffect filter="fade" transition="in">
                                      <p:cBhvr>
                                        <p:cTn dur="1000" id="436"/>
                                        <p:tgtEl>
                                          <p:spTgt spid="79"/>
                                        </p:tgtEl>
                                      </p:cBhvr>
                                    </p:animEffect>
                                  </p:childTnLst>
                                </p:cTn>
                              </p:par>
                              <p:par>
                                <p:cTn fill="hold" id="437" nodeType="withEffect" presetClass="entr" presetID="31" presetSubtype="0">
                                  <p:stCondLst>
                                    <p:cond delay="500"/>
                                  </p:stCondLst>
                                  <p:childTnLst>
                                    <p:set>
                                      <p:cBhvr>
                                        <p:cTn dur="1" fill="hold" id="438">
                                          <p:stCondLst>
                                            <p:cond delay="0"/>
                                          </p:stCondLst>
                                        </p:cTn>
                                        <p:tgtEl>
                                          <p:spTgt spid="80"/>
                                        </p:tgtEl>
                                        <p:attrNameLst>
                                          <p:attrName>style.visibility</p:attrName>
                                        </p:attrNameLst>
                                      </p:cBhvr>
                                      <p:to>
                                        <p:strVal val="visible"/>
                                      </p:to>
                                    </p:set>
                                    <p:anim calcmode="lin" valueType="num">
                                      <p:cBhvr>
                                        <p:cTn dur="1000" fill="hold" id="439"/>
                                        <p:tgtEl>
                                          <p:spTgt spid="80"/>
                                        </p:tgtEl>
                                        <p:attrNameLst>
                                          <p:attrName>ppt_w</p:attrName>
                                        </p:attrNameLst>
                                      </p:cBhvr>
                                      <p:tavLst>
                                        <p:tav tm="0">
                                          <p:val>
                                            <p:fltVal val="0"/>
                                          </p:val>
                                        </p:tav>
                                        <p:tav tm="100000">
                                          <p:val>
                                            <p:strVal val="#ppt_w"/>
                                          </p:val>
                                        </p:tav>
                                      </p:tavLst>
                                    </p:anim>
                                    <p:anim calcmode="lin" valueType="num">
                                      <p:cBhvr>
                                        <p:cTn dur="1000" fill="hold" id="440"/>
                                        <p:tgtEl>
                                          <p:spTgt spid="80"/>
                                        </p:tgtEl>
                                        <p:attrNameLst>
                                          <p:attrName>ppt_h</p:attrName>
                                        </p:attrNameLst>
                                      </p:cBhvr>
                                      <p:tavLst>
                                        <p:tav tm="0">
                                          <p:val>
                                            <p:fltVal val="0"/>
                                          </p:val>
                                        </p:tav>
                                        <p:tav tm="100000">
                                          <p:val>
                                            <p:strVal val="#ppt_h"/>
                                          </p:val>
                                        </p:tav>
                                      </p:tavLst>
                                    </p:anim>
                                    <p:anim calcmode="lin" valueType="num">
                                      <p:cBhvr>
                                        <p:cTn dur="1000" fill="hold" id="441"/>
                                        <p:tgtEl>
                                          <p:spTgt spid="80"/>
                                        </p:tgtEl>
                                        <p:attrNameLst>
                                          <p:attrName>style.rotation</p:attrName>
                                        </p:attrNameLst>
                                      </p:cBhvr>
                                      <p:tavLst>
                                        <p:tav tm="0">
                                          <p:val>
                                            <p:fltVal val="90"/>
                                          </p:val>
                                        </p:tav>
                                        <p:tav tm="100000">
                                          <p:val>
                                            <p:fltVal val="0"/>
                                          </p:val>
                                        </p:tav>
                                      </p:tavLst>
                                    </p:anim>
                                    <p:animEffect filter="fade" transition="in">
                                      <p:cBhvr>
                                        <p:cTn dur="1000" id="442"/>
                                        <p:tgtEl>
                                          <p:spTgt spid="80"/>
                                        </p:tgtEl>
                                      </p:cBhvr>
                                    </p:animEffect>
                                  </p:childTnLst>
                                </p:cTn>
                              </p:par>
                              <p:par>
                                <p:cTn fill="hold" grpId="0" id="443" nodeType="withEffect" presetClass="entr" presetID="31" presetSubtype="0">
                                  <p:stCondLst>
                                    <p:cond delay="500"/>
                                  </p:stCondLst>
                                  <p:childTnLst>
                                    <p:set>
                                      <p:cBhvr>
                                        <p:cTn dur="1" fill="hold" id="444">
                                          <p:stCondLst>
                                            <p:cond delay="0"/>
                                          </p:stCondLst>
                                        </p:cTn>
                                        <p:tgtEl>
                                          <p:spTgt spid="81"/>
                                        </p:tgtEl>
                                        <p:attrNameLst>
                                          <p:attrName>style.visibility</p:attrName>
                                        </p:attrNameLst>
                                      </p:cBhvr>
                                      <p:to>
                                        <p:strVal val="visible"/>
                                      </p:to>
                                    </p:set>
                                    <p:anim calcmode="lin" valueType="num">
                                      <p:cBhvr>
                                        <p:cTn dur="1000" fill="hold" id="445"/>
                                        <p:tgtEl>
                                          <p:spTgt spid="81"/>
                                        </p:tgtEl>
                                        <p:attrNameLst>
                                          <p:attrName>ppt_w</p:attrName>
                                        </p:attrNameLst>
                                      </p:cBhvr>
                                      <p:tavLst>
                                        <p:tav tm="0">
                                          <p:val>
                                            <p:fltVal val="0"/>
                                          </p:val>
                                        </p:tav>
                                        <p:tav tm="100000">
                                          <p:val>
                                            <p:strVal val="#ppt_w"/>
                                          </p:val>
                                        </p:tav>
                                      </p:tavLst>
                                    </p:anim>
                                    <p:anim calcmode="lin" valueType="num">
                                      <p:cBhvr>
                                        <p:cTn dur="1000" fill="hold" id="446"/>
                                        <p:tgtEl>
                                          <p:spTgt spid="81"/>
                                        </p:tgtEl>
                                        <p:attrNameLst>
                                          <p:attrName>ppt_h</p:attrName>
                                        </p:attrNameLst>
                                      </p:cBhvr>
                                      <p:tavLst>
                                        <p:tav tm="0">
                                          <p:val>
                                            <p:fltVal val="0"/>
                                          </p:val>
                                        </p:tav>
                                        <p:tav tm="100000">
                                          <p:val>
                                            <p:strVal val="#ppt_h"/>
                                          </p:val>
                                        </p:tav>
                                      </p:tavLst>
                                    </p:anim>
                                    <p:anim calcmode="lin" valueType="num">
                                      <p:cBhvr>
                                        <p:cTn dur="1000" fill="hold" id="447"/>
                                        <p:tgtEl>
                                          <p:spTgt spid="81"/>
                                        </p:tgtEl>
                                        <p:attrNameLst>
                                          <p:attrName>style.rotation</p:attrName>
                                        </p:attrNameLst>
                                      </p:cBhvr>
                                      <p:tavLst>
                                        <p:tav tm="0">
                                          <p:val>
                                            <p:fltVal val="90"/>
                                          </p:val>
                                        </p:tav>
                                        <p:tav tm="100000">
                                          <p:val>
                                            <p:fltVal val="0"/>
                                          </p:val>
                                        </p:tav>
                                      </p:tavLst>
                                    </p:anim>
                                    <p:animEffect filter="fade" transition="in">
                                      <p:cBhvr>
                                        <p:cTn dur="1000" id="448"/>
                                        <p:tgtEl>
                                          <p:spTgt spid="81"/>
                                        </p:tgtEl>
                                      </p:cBhvr>
                                    </p:animEffect>
                                  </p:childTnLst>
                                </p:cTn>
                              </p:par>
                              <p:par>
                                <p:cTn fill="hold" grpId="0" id="449" nodeType="withEffect" presetClass="entr" presetID="31" presetSubtype="0">
                                  <p:stCondLst>
                                    <p:cond delay="500"/>
                                  </p:stCondLst>
                                  <p:childTnLst>
                                    <p:set>
                                      <p:cBhvr>
                                        <p:cTn dur="1" fill="hold" id="450">
                                          <p:stCondLst>
                                            <p:cond delay="0"/>
                                          </p:stCondLst>
                                        </p:cTn>
                                        <p:tgtEl>
                                          <p:spTgt spid="82"/>
                                        </p:tgtEl>
                                        <p:attrNameLst>
                                          <p:attrName>style.visibility</p:attrName>
                                        </p:attrNameLst>
                                      </p:cBhvr>
                                      <p:to>
                                        <p:strVal val="visible"/>
                                      </p:to>
                                    </p:set>
                                    <p:anim calcmode="lin" valueType="num">
                                      <p:cBhvr>
                                        <p:cTn dur="1000" fill="hold" id="451"/>
                                        <p:tgtEl>
                                          <p:spTgt spid="82"/>
                                        </p:tgtEl>
                                        <p:attrNameLst>
                                          <p:attrName>ppt_w</p:attrName>
                                        </p:attrNameLst>
                                      </p:cBhvr>
                                      <p:tavLst>
                                        <p:tav tm="0">
                                          <p:val>
                                            <p:fltVal val="0"/>
                                          </p:val>
                                        </p:tav>
                                        <p:tav tm="100000">
                                          <p:val>
                                            <p:strVal val="#ppt_w"/>
                                          </p:val>
                                        </p:tav>
                                      </p:tavLst>
                                    </p:anim>
                                    <p:anim calcmode="lin" valueType="num">
                                      <p:cBhvr>
                                        <p:cTn dur="1000" fill="hold" id="452"/>
                                        <p:tgtEl>
                                          <p:spTgt spid="82"/>
                                        </p:tgtEl>
                                        <p:attrNameLst>
                                          <p:attrName>ppt_h</p:attrName>
                                        </p:attrNameLst>
                                      </p:cBhvr>
                                      <p:tavLst>
                                        <p:tav tm="0">
                                          <p:val>
                                            <p:fltVal val="0"/>
                                          </p:val>
                                        </p:tav>
                                        <p:tav tm="100000">
                                          <p:val>
                                            <p:strVal val="#ppt_h"/>
                                          </p:val>
                                        </p:tav>
                                      </p:tavLst>
                                    </p:anim>
                                    <p:anim calcmode="lin" valueType="num">
                                      <p:cBhvr>
                                        <p:cTn dur="1000" fill="hold" id="453"/>
                                        <p:tgtEl>
                                          <p:spTgt spid="82"/>
                                        </p:tgtEl>
                                        <p:attrNameLst>
                                          <p:attrName>style.rotation</p:attrName>
                                        </p:attrNameLst>
                                      </p:cBhvr>
                                      <p:tavLst>
                                        <p:tav tm="0">
                                          <p:val>
                                            <p:fltVal val="90"/>
                                          </p:val>
                                        </p:tav>
                                        <p:tav tm="100000">
                                          <p:val>
                                            <p:fltVal val="0"/>
                                          </p:val>
                                        </p:tav>
                                      </p:tavLst>
                                    </p:anim>
                                    <p:animEffect filter="fade" transition="in">
                                      <p:cBhvr>
                                        <p:cTn dur="1000" id="454"/>
                                        <p:tgtEl>
                                          <p:spTgt spid="82"/>
                                        </p:tgtEl>
                                      </p:cBhvr>
                                    </p:animEffect>
                                  </p:childTnLst>
                                </p:cTn>
                              </p:par>
                              <p:par>
                                <p:cTn fill="hold" grpId="0" id="455" nodeType="withEffect" presetClass="entr" presetID="31" presetSubtype="0">
                                  <p:stCondLst>
                                    <p:cond delay="500"/>
                                  </p:stCondLst>
                                  <p:childTnLst>
                                    <p:set>
                                      <p:cBhvr>
                                        <p:cTn dur="1" fill="hold" id="456">
                                          <p:stCondLst>
                                            <p:cond delay="0"/>
                                          </p:stCondLst>
                                        </p:cTn>
                                        <p:tgtEl>
                                          <p:spTgt spid="83"/>
                                        </p:tgtEl>
                                        <p:attrNameLst>
                                          <p:attrName>style.visibility</p:attrName>
                                        </p:attrNameLst>
                                      </p:cBhvr>
                                      <p:to>
                                        <p:strVal val="visible"/>
                                      </p:to>
                                    </p:set>
                                    <p:anim calcmode="lin" valueType="num">
                                      <p:cBhvr>
                                        <p:cTn dur="1000" fill="hold" id="457"/>
                                        <p:tgtEl>
                                          <p:spTgt spid="83"/>
                                        </p:tgtEl>
                                        <p:attrNameLst>
                                          <p:attrName>ppt_w</p:attrName>
                                        </p:attrNameLst>
                                      </p:cBhvr>
                                      <p:tavLst>
                                        <p:tav tm="0">
                                          <p:val>
                                            <p:fltVal val="0"/>
                                          </p:val>
                                        </p:tav>
                                        <p:tav tm="100000">
                                          <p:val>
                                            <p:strVal val="#ppt_w"/>
                                          </p:val>
                                        </p:tav>
                                      </p:tavLst>
                                    </p:anim>
                                    <p:anim calcmode="lin" valueType="num">
                                      <p:cBhvr>
                                        <p:cTn dur="1000" fill="hold" id="458"/>
                                        <p:tgtEl>
                                          <p:spTgt spid="83"/>
                                        </p:tgtEl>
                                        <p:attrNameLst>
                                          <p:attrName>ppt_h</p:attrName>
                                        </p:attrNameLst>
                                      </p:cBhvr>
                                      <p:tavLst>
                                        <p:tav tm="0">
                                          <p:val>
                                            <p:fltVal val="0"/>
                                          </p:val>
                                        </p:tav>
                                        <p:tav tm="100000">
                                          <p:val>
                                            <p:strVal val="#ppt_h"/>
                                          </p:val>
                                        </p:tav>
                                      </p:tavLst>
                                    </p:anim>
                                    <p:anim calcmode="lin" valueType="num">
                                      <p:cBhvr>
                                        <p:cTn dur="1000" fill="hold" id="459"/>
                                        <p:tgtEl>
                                          <p:spTgt spid="83"/>
                                        </p:tgtEl>
                                        <p:attrNameLst>
                                          <p:attrName>style.rotation</p:attrName>
                                        </p:attrNameLst>
                                      </p:cBhvr>
                                      <p:tavLst>
                                        <p:tav tm="0">
                                          <p:val>
                                            <p:fltVal val="90"/>
                                          </p:val>
                                        </p:tav>
                                        <p:tav tm="100000">
                                          <p:val>
                                            <p:fltVal val="0"/>
                                          </p:val>
                                        </p:tav>
                                      </p:tavLst>
                                    </p:anim>
                                    <p:animEffect filter="fade" transition="in">
                                      <p:cBhvr>
                                        <p:cTn dur="1000" id="460"/>
                                        <p:tgtEl>
                                          <p:spTgt spid="83"/>
                                        </p:tgtEl>
                                      </p:cBhvr>
                                    </p:animEffect>
                                  </p:childTnLst>
                                </p:cTn>
                              </p:par>
                              <p:par>
                                <p:cTn fill="hold" grpId="0" id="461" nodeType="withEffect" presetClass="entr" presetID="31" presetSubtype="0">
                                  <p:stCondLst>
                                    <p:cond delay="500"/>
                                  </p:stCondLst>
                                  <p:childTnLst>
                                    <p:set>
                                      <p:cBhvr>
                                        <p:cTn dur="1" fill="hold" id="462">
                                          <p:stCondLst>
                                            <p:cond delay="0"/>
                                          </p:stCondLst>
                                        </p:cTn>
                                        <p:tgtEl>
                                          <p:spTgt spid="84"/>
                                        </p:tgtEl>
                                        <p:attrNameLst>
                                          <p:attrName>style.visibility</p:attrName>
                                        </p:attrNameLst>
                                      </p:cBhvr>
                                      <p:to>
                                        <p:strVal val="visible"/>
                                      </p:to>
                                    </p:set>
                                    <p:anim calcmode="lin" valueType="num">
                                      <p:cBhvr>
                                        <p:cTn dur="1000" fill="hold" id="463"/>
                                        <p:tgtEl>
                                          <p:spTgt spid="84"/>
                                        </p:tgtEl>
                                        <p:attrNameLst>
                                          <p:attrName>ppt_w</p:attrName>
                                        </p:attrNameLst>
                                      </p:cBhvr>
                                      <p:tavLst>
                                        <p:tav tm="0">
                                          <p:val>
                                            <p:fltVal val="0"/>
                                          </p:val>
                                        </p:tav>
                                        <p:tav tm="100000">
                                          <p:val>
                                            <p:strVal val="#ppt_w"/>
                                          </p:val>
                                        </p:tav>
                                      </p:tavLst>
                                    </p:anim>
                                    <p:anim calcmode="lin" valueType="num">
                                      <p:cBhvr>
                                        <p:cTn dur="1000" fill="hold" id="464"/>
                                        <p:tgtEl>
                                          <p:spTgt spid="84"/>
                                        </p:tgtEl>
                                        <p:attrNameLst>
                                          <p:attrName>ppt_h</p:attrName>
                                        </p:attrNameLst>
                                      </p:cBhvr>
                                      <p:tavLst>
                                        <p:tav tm="0">
                                          <p:val>
                                            <p:fltVal val="0"/>
                                          </p:val>
                                        </p:tav>
                                        <p:tav tm="100000">
                                          <p:val>
                                            <p:strVal val="#ppt_h"/>
                                          </p:val>
                                        </p:tav>
                                      </p:tavLst>
                                    </p:anim>
                                    <p:anim calcmode="lin" valueType="num">
                                      <p:cBhvr>
                                        <p:cTn dur="1000" fill="hold" id="465"/>
                                        <p:tgtEl>
                                          <p:spTgt spid="84"/>
                                        </p:tgtEl>
                                        <p:attrNameLst>
                                          <p:attrName>style.rotation</p:attrName>
                                        </p:attrNameLst>
                                      </p:cBhvr>
                                      <p:tavLst>
                                        <p:tav tm="0">
                                          <p:val>
                                            <p:fltVal val="90"/>
                                          </p:val>
                                        </p:tav>
                                        <p:tav tm="100000">
                                          <p:val>
                                            <p:fltVal val="0"/>
                                          </p:val>
                                        </p:tav>
                                      </p:tavLst>
                                    </p:anim>
                                    <p:animEffect filter="fade" transition="in">
                                      <p:cBhvr>
                                        <p:cTn dur="1000" id="466"/>
                                        <p:tgtEl>
                                          <p:spTgt spid="84"/>
                                        </p:tgtEl>
                                      </p:cBhvr>
                                    </p:animEffect>
                                  </p:childTnLst>
                                </p:cTn>
                              </p:par>
                              <p:par>
                                <p:cTn fill="hold" grpId="0" id="467" nodeType="withEffect" presetClass="entr" presetID="31" presetSubtype="0">
                                  <p:stCondLst>
                                    <p:cond delay="500"/>
                                  </p:stCondLst>
                                  <p:childTnLst>
                                    <p:set>
                                      <p:cBhvr>
                                        <p:cTn dur="1" fill="hold" id="468">
                                          <p:stCondLst>
                                            <p:cond delay="0"/>
                                          </p:stCondLst>
                                        </p:cTn>
                                        <p:tgtEl>
                                          <p:spTgt spid="85"/>
                                        </p:tgtEl>
                                        <p:attrNameLst>
                                          <p:attrName>style.visibility</p:attrName>
                                        </p:attrNameLst>
                                      </p:cBhvr>
                                      <p:to>
                                        <p:strVal val="visible"/>
                                      </p:to>
                                    </p:set>
                                    <p:anim calcmode="lin" valueType="num">
                                      <p:cBhvr>
                                        <p:cTn dur="1000" fill="hold" id="469"/>
                                        <p:tgtEl>
                                          <p:spTgt spid="85"/>
                                        </p:tgtEl>
                                        <p:attrNameLst>
                                          <p:attrName>ppt_w</p:attrName>
                                        </p:attrNameLst>
                                      </p:cBhvr>
                                      <p:tavLst>
                                        <p:tav tm="0">
                                          <p:val>
                                            <p:fltVal val="0"/>
                                          </p:val>
                                        </p:tav>
                                        <p:tav tm="100000">
                                          <p:val>
                                            <p:strVal val="#ppt_w"/>
                                          </p:val>
                                        </p:tav>
                                      </p:tavLst>
                                    </p:anim>
                                    <p:anim calcmode="lin" valueType="num">
                                      <p:cBhvr>
                                        <p:cTn dur="1000" fill="hold" id="470"/>
                                        <p:tgtEl>
                                          <p:spTgt spid="85"/>
                                        </p:tgtEl>
                                        <p:attrNameLst>
                                          <p:attrName>ppt_h</p:attrName>
                                        </p:attrNameLst>
                                      </p:cBhvr>
                                      <p:tavLst>
                                        <p:tav tm="0">
                                          <p:val>
                                            <p:fltVal val="0"/>
                                          </p:val>
                                        </p:tav>
                                        <p:tav tm="100000">
                                          <p:val>
                                            <p:strVal val="#ppt_h"/>
                                          </p:val>
                                        </p:tav>
                                      </p:tavLst>
                                    </p:anim>
                                    <p:anim calcmode="lin" valueType="num">
                                      <p:cBhvr>
                                        <p:cTn dur="1000" fill="hold" id="471"/>
                                        <p:tgtEl>
                                          <p:spTgt spid="85"/>
                                        </p:tgtEl>
                                        <p:attrNameLst>
                                          <p:attrName>style.rotation</p:attrName>
                                        </p:attrNameLst>
                                      </p:cBhvr>
                                      <p:tavLst>
                                        <p:tav tm="0">
                                          <p:val>
                                            <p:fltVal val="90"/>
                                          </p:val>
                                        </p:tav>
                                        <p:tav tm="100000">
                                          <p:val>
                                            <p:fltVal val="0"/>
                                          </p:val>
                                        </p:tav>
                                      </p:tavLst>
                                    </p:anim>
                                    <p:animEffect filter="fade" transition="in">
                                      <p:cBhvr>
                                        <p:cTn dur="1000" id="472"/>
                                        <p:tgtEl>
                                          <p:spTgt spid="85"/>
                                        </p:tgtEl>
                                      </p:cBhvr>
                                    </p:animEffect>
                                  </p:childTnLst>
                                </p:cTn>
                              </p:par>
                              <p:par>
                                <p:cTn fill="hold" grpId="0" id="473" nodeType="withEffect" presetClass="entr" presetID="31" presetSubtype="0">
                                  <p:stCondLst>
                                    <p:cond delay="500"/>
                                  </p:stCondLst>
                                  <p:childTnLst>
                                    <p:set>
                                      <p:cBhvr>
                                        <p:cTn dur="1" fill="hold" id="474">
                                          <p:stCondLst>
                                            <p:cond delay="0"/>
                                          </p:stCondLst>
                                        </p:cTn>
                                        <p:tgtEl>
                                          <p:spTgt spid="86"/>
                                        </p:tgtEl>
                                        <p:attrNameLst>
                                          <p:attrName>style.visibility</p:attrName>
                                        </p:attrNameLst>
                                      </p:cBhvr>
                                      <p:to>
                                        <p:strVal val="visible"/>
                                      </p:to>
                                    </p:set>
                                    <p:anim calcmode="lin" valueType="num">
                                      <p:cBhvr>
                                        <p:cTn dur="1000" fill="hold" id="475"/>
                                        <p:tgtEl>
                                          <p:spTgt spid="86"/>
                                        </p:tgtEl>
                                        <p:attrNameLst>
                                          <p:attrName>ppt_w</p:attrName>
                                        </p:attrNameLst>
                                      </p:cBhvr>
                                      <p:tavLst>
                                        <p:tav tm="0">
                                          <p:val>
                                            <p:fltVal val="0"/>
                                          </p:val>
                                        </p:tav>
                                        <p:tav tm="100000">
                                          <p:val>
                                            <p:strVal val="#ppt_w"/>
                                          </p:val>
                                        </p:tav>
                                      </p:tavLst>
                                    </p:anim>
                                    <p:anim calcmode="lin" valueType="num">
                                      <p:cBhvr>
                                        <p:cTn dur="1000" fill="hold" id="476"/>
                                        <p:tgtEl>
                                          <p:spTgt spid="86"/>
                                        </p:tgtEl>
                                        <p:attrNameLst>
                                          <p:attrName>ppt_h</p:attrName>
                                        </p:attrNameLst>
                                      </p:cBhvr>
                                      <p:tavLst>
                                        <p:tav tm="0">
                                          <p:val>
                                            <p:fltVal val="0"/>
                                          </p:val>
                                        </p:tav>
                                        <p:tav tm="100000">
                                          <p:val>
                                            <p:strVal val="#ppt_h"/>
                                          </p:val>
                                        </p:tav>
                                      </p:tavLst>
                                    </p:anim>
                                    <p:anim calcmode="lin" valueType="num">
                                      <p:cBhvr>
                                        <p:cTn dur="1000" fill="hold" id="477"/>
                                        <p:tgtEl>
                                          <p:spTgt spid="86"/>
                                        </p:tgtEl>
                                        <p:attrNameLst>
                                          <p:attrName>style.rotation</p:attrName>
                                        </p:attrNameLst>
                                      </p:cBhvr>
                                      <p:tavLst>
                                        <p:tav tm="0">
                                          <p:val>
                                            <p:fltVal val="90"/>
                                          </p:val>
                                        </p:tav>
                                        <p:tav tm="100000">
                                          <p:val>
                                            <p:fltVal val="0"/>
                                          </p:val>
                                        </p:tav>
                                      </p:tavLst>
                                    </p:anim>
                                    <p:animEffect filter="fade" transition="in">
                                      <p:cBhvr>
                                        <p:cTn dur="1000" id="478"/>
                                        <p:tgtEl>
                                          <p:spTgt spid="86"/>
                                        </p:tgtEl>
                                      </p:cBhvr>
                                    </p:animEffect>
                                  </p:childTnLst>
                                </p:cTn>
                              </p:par>
                              <p:par>
                                <p:cTn fill="hold" grpId="0" id="479" nodeType="withEffect" presetClass="entr" presetID="31" presetSubtype="0">
                                  <p:stCondLst>
                                    <p:cond delay="500"/>
                                  </p:stCondLst>
                                  <p:childTnLst>
                                    <p:set>
                                      <p:cBhvr>
                                        <p:cTn dur="1" fill="hold" id="480">
                                          <p:stCondLst>
                                            <p:cond delay="0"/>
                                          </p:stCondLst>
                                        </p:cTn>
                                        <p:tgtEl>
                                          <p:spTgt spid="87"/>
                                        </p:tgtEl>
                                        <p:attrNameLst>
                                          <p:attrName>style.visibility</p:attrName>
                                        </p:attrNameLst>
                                      </p:cBhvr>
                                      <p:to>
                                        <p:strVal val="visible"/>
                                      </p:to>
                                    </p:set>
                                    <p:anim calcmode="lin" valueType="num">
                                      <p:cBhvr>
                                        <p:cTn dur="1000" fill="hold" id="481"/>
                                        <p:tgtEl>
                                          <p:spTgt spid="87"/>
                                        </p:tgtEl>
                                        <p:attrNameLst>
                                          <p:attrName>ppt_w</p:attrName>
                                        </p:attrNameLst>
                                      </p:cBhvr>
                                      <p:tavLst>
                                        <p:tav tm="0">
                                          <p:val>
                                            <p:fltVal val="0"/>
                                          </p:val>
                                        </p:tav>
                                        <p:tav tm="100000">
                                          <p:val>
                                            <p:strVal val="#ppt_w"/>
                                          </p:val>
                                        </p:tav>
                                      </p:tavLst>
                                    </p:anim>
                                    <p:anim calcmode="lin" valueType="num">
                                      <p:cBhvr>
                                        <p:cTn dur="1000" fill="hold" id="482"/>
                                        <p:tgtEl>
                                          <p:spTgt spid="87"/>
                                        </p:tgtEl>
                                        <p:attrNameLst>
                                          <p:attrName>ppt_h</p:attrName>
                                        </p:attrNameLst>
                                      </p:cBhvr>
                                      <p:tavLst>
                                        <p:tav tm="0">
                                          <p:val>
                                            <p:fltVal val="0"/>
                                          </p:val>
                                        </p:tav>
                                        <p:tav tm="100000">
                                          <p:val>
                                            <p:strVal val="#ppt_h"/>
                                          </p:val>
                                        </p:tav>
                                      </p:tavLst>
                                    </p:anim>
                                    <p:anim calcmode="lin" valueType="num">
                                      <p:cBhvr>
                                        <p:cTn dur="1000" fill="hold" id="483"/>
                                        <p:tgtEl>
                                          <p:spTgt spid="87"/>
                                        </p:tgtEl>
                                        <p:attrNameLst>
                                          <p:attrName>style.rotation</p:attrName>
                                        </p:attrNameLst>
                                      </p:cBhvr>
                                      <p:tavLst>
                                        <p:tav tm="0">
                                          <p:val>
                                            <p:fltVal val="90"/>
                                          </p:val>
                                        </p:tav>
                                        <p:tav tm="100000">
                                          <p:val>
                                            <p:fltVal val="0"/>
                                          </p:val>
                                        </p:tav>
                                      </p:tavLst>
                                    </p:anim>
                                    <p:animEffect filter="fade" transition="in">
                                      <p:cBhvr>
                                        <p:cTn dur="1000" id="484"/>
                                        <p:tgtEl>
                                          <p:spTgt spid="87"/>
                                        </p:tgtEl>
                                      </p:cBhvr>
                                    </p:animEffect>
                                  </p:childTnLst>
                                </p:cTn>
                              </p:par>
                              <p:par>
                                <p:cTn fill="hold" grpId="0" id="485" nodeType="withEffect" presetClass="entr" presetID="31" presetSubtype="0">
                                  <p:stCondLst>
                                    <p:cond delay="500"/>
                                  </p:stCondLst>
                                  <p:childTnLst>
                                    <p:set>
                                      <p:cBhvr>
                                        <p:cTn dur="1" fill="hold" id="486">
                                          <p:stCondLst>
                                            <p:cond delay="0"/>
                                          </p:stCondLst>
                                        </p:cTn>
                                        <p:tgtEl>
                                          <p:spTgt spid="88"/>
                                        </p:tgtEl>
                                        <p:attrNameLst>
                                          <p:attrName>style.visibility</p:attrName>
                                        </p:attrNameLst>
                                      </p:cBhvr>
                                      <p:to>
                                        <p:strVal val="visible"/>
                                      </p:to>
                                    </p:set>
                                    <p:anim calcmode="lin" valueType="num">
                                      <p:cBhvr>
                                        <p:cTn dur="1000" fill="hold" id="487"/>
                                        <p:tgtEl>
                                          <p:spTgt spid="88"/>
                                        </p:tgtEl>
                                        <p:attrNameLst>
                                          <p:attrName>ppt_w</p:attrName>
                                        </p:attrNameLst>
                                      </p:cBhvr>
                                      <p:tavLst>
                                        <p:tav tm="0">
                                          <p:val>
                                            <p:fltVal val="0"/>
                                          </p:val>
                                        </p:tav>
                                        <p:tav tm="100000">
                                          <p:val>
                                            <p:strVal val="#ppt_w"/>
                                          </p:val>
                                        </p:tav>
                                      </p:tavLst>
                                    </p:anim>
                                    <p:anim calcmode="lin" valueType="num">
                                      <p:cBhvr>
                                        <p:cTn dur="1000" fill="hold" id="488"/>
                                        <p:tgtEl>
                                          <p:spTgt spid="88"/>
                                        </p:tgtEl>
                                        <p:attrNameLst>
                                          <p:attrName>ppt_h</p:attrName>
                                        </p:attrNameLst>
                                      </p:cBhvr>
                                      <p:tavLst>
                                        <p:tav tm="0">
                                          <p:val>
                                            <p:fltVal val="0"/>
                                          </p:val>
                                        </p:tav>
                                        <p:tav tm="100000">
                                          <p:val>
                                            <p:strVal val="#ppt_h"/>
                                          </p:val>
                                        </p:tav>
                                      </p:tavLst>
                                    </p:anim>
                                    <p:anim calcmode="lin" valueType="num">
                                      <p:cBhvr>
                                        <p:cTn dur="1000" fill="hold" id="489"/>
                                        <p:tgtEl>
                                          <p:spTgt spid="88"/>
                                        </p:tgtEl>
                                        <p:attrNameLst>
                                          <p:attrName>style.rotation</p:attrName>
                                        </p:attrNameLst>
                                      </p:cBhvr>
                                      <p:tavLst>
                                        <p:tav tm="0">
                                          <p:val>
                                            <p:fltVal val="90"/>
                                          </p:val>
                                        </p:tav>
                                        <p:tav tm="100000">
                                          <p:val>
                                            <p:fltVal val="0"/>
                                          </p:val>
                                        </p:tav>
                                      </p:tavLst>
                                    </p:anim>
                                    <p:animEffect filter="fade" transition="in">
                                      <p:cBhvr>
                                        <p:cTn dur="1000" id="490"/>
                                        <p:tgtEl>
                                          <p:spTgt spid="88"/>
                                        </p:tgtEl>
                                      </p:cBhvr>
                                    </p:animEffect>
                                  </p:childTnLst>
                                </p:cTn>
                              </p:par>
                              <p:par>
                                <p:cTn fill="hold" grpId="0" id="491" nodeType="withEffect" presetClass="entr" presetID="31" presetSubtype="0">
                                  <p:stCondLst>
                                    <p:cond delay="500"/>
                                  </p:stCondLst>
                                  <p:childTnLst>
                                    <p:set>
                                      <p:cBhvr>
                                        <p:cTn dur="1" fill="hold" id="492">
                                          <p:stCondLst>
                                            <p:cond delay="0"/>
                                          </p:stCondLst>
                                        </p:cTn>
                                        <p:tgtEl>
                                          <p:spTgt spid="89"/>
                                        </p:tgtEl>
                                        <p:attrNameLst>
                                          <p:attrName>style.visibility</p:attrName>
                                        </p:attrNameLst>
                                      </p:cBhvr>
                                      <p:to>
                                        <p:strVal val="visible"/>
                                      </p:to>
                                    </p:set>
                                    <p:anim calcmode="lin" valueType="num">
                                      <p:cBhvr>
                                        <p:cTn dur="1000" fill="hold" id="493"/>
                                        <p:tgtEl>
                                          <p:spTgt spid="89"/>
                                        </p:tgtEl>
                                        <p:attrNameLst>
                                          <p:attrName>ppt_w</p:attrName>
                                        </p:attrNameLst>
                                      </p:cBhvr>
                                      <p:tavLst>
                                        <p:tav tm="0">
                                          <p:val>
                                            <p:fltVal val="0"/>
                                          </p:val>
                                        </p:tav>
                                        <p:tav tm="100000">
                                          <p:val>
                                            <p:strVal val="#ppt_w"/>
                                          </p:val>
                                        </p:tav>
                                      </p:tavLst>
                                    </p:anim>
                                    <p:anim calcmode="lin" valueType="num">
                                      <p:cBhvr>
                                        <p:cTn dur="1000" fill="hold" id="494"/>
                                        <p:tgtEl>
                                          <p:spTgt spid="89"/>
                                        </p:tgtEl>
                                        <p:attrNameLst>
                                          <p:attrName>ppt_h</p:attrName>
                                        </p:attrNameLst>
                                      </p:cBhvr>
                                      <p:tavLst>
                                        <p:tav tm="0">
                                          <p:val>
                                            <p:fltVal val="0"/>
                                          </p:val>
                                        </p:tav>
                                        <p:tav tm="100000">
                                          <p:val>
                                            <p:strVal val="#ppt_h"/>
                                          </p:val>
                                        </p:tav>
                                      </p:tavLst>
                                    </p:anim>
                                    <p:anim calcmode="lin" valueType="num">
                                      <p:cBhvr>
                                        <p:cTn dur="1000" fill="hold" id="495"/>
                                        <p:tgtEl>
                                          <p:spTgt spid="89"/>
                                        </p:tgtEl>
                                        <p:attrNameLst>
                                          <p:attrName>style.rotation</p:attrName>
                                        </p:attrNameLst>
                                      </p:cBhvr>
                                      <p:tavLst>
                                        <p:tav tm="0">
                                          <p:val>
                                            <p:fltVal val="90"/>
                                          </p:val>
                                        </p:tav>
                                        <p:tav tm="100000">
                                          <p:val>
                                            <p:fltVal val="0"/>
                                          </p:val>
                                        </p:tav>
                                      </p:tavLst>
                                    </p:anim>
                                    <p:animEffect filter="fade" transition="in">
                                      <p:cBhvr>
                                        <p:cTn dur="1000" id="496"/>
                                        <p:tgtEl>
                                          <p:spTgt spid="89"/>
                                        </p:tgtEl>
                                      </p:cBhvr>
                                    </p:animEffect>
                                  </p:childTnLst>
                                </p:cTn>
                              </p:par>
                              <p:par>
                                <p:cTn fill="hold" grpId="0" id="497" nodeType="withEffect" presetClass="entr" presetID="31" presetSubtype="0">
                                  <p:stCondLst>
                                    <p:cond delay="500"/>
                                  </p:stCondLst>
                                  <p:childTnLst>
                                    <p:set>
                                      <p:cBhvr>
                                        <p:cTn dur="1" fill="hold" id="498">
                                          <p:stCondLst>
                                            <p:cond delay="0"/>
                                          </p:stCondLst>
                                        </p:cTn>
                                        <p:tgtEl>
                                          <p:spTgt spid="90"/>
                                        </p:tgtEl>
                                        <p:attrNameLst>
                                          <p:attrName>style.visibility</p:attrName>
                                        </p:attrNameLst>
                                      </p:cBhvr>
                                      <p:to>
                                        <p:strVal val="visible"/>
                                      </p:to>
                                    </p:set>
                                    <p:anim calcmode="lin" valueType="num">
                                      <p:cBhvr>
                                        <p:cTn dur="1000" fill="hold" id="499"/>
                                        <p:tgtEl>
                                          <p:spTgt spid="90"/>
                                        </p:tgtEl>
                                        <p:attrNameLst>
                                          <p:attrName>ppt_w</p:attrName>
                                        </p:attrNameLst>
                                      </p:cBhvr>
                                      <p:tavLst>
                                        <p:tav tm="0">
                                          <p:val>
                                            <p:fltVal val="0"/>
                                          </p:val>
                                        </p:tav>
                                        <p:tav tm="100000">
                                          <p:val>
                                            <p:strVal val="#ppt_w"/>
                                          </p:val>
                                        </p:tav>
                                      </p:tavLst>
                                    </p:anim>
                                    <p:anim calcmode="lin" valueType="num">
                                      <p:cBhvr>
                                        <p:cTn dur="1000" fill="hold" id="500"/>
                                        <p:tgtEl>
                                          <p:spTgt spid="90"/>
                                        </p:tgtEl>
                                        <p:attrNameLst>
                                          <p:attrName>ppt_h</p:attrName>
                                        </p:attrNameLst>
                                      </p:cBhvr>
                                      <p:tavLst>
                                        <p:tav tm="0">
                                          <p:val>
                                            <p:fltVal val="0"/>
                                          </p:val>
                                        </p:tav>
                                        <p:tav tm="100000">
                                          <p:val>
                                            <p:strVal val="#ppt_h"/>
                                          </p:val>
                                        </p:tav>
                                      </p:tavLst>
                                    </p:anim>
                                    <p:anim calcmode="lin" valueType="num">
                                      <p:cBhvr>
                                        <p:cTn dur="1000" fill="hold" id="501"/>
                                        <p:tgtEl>
                                          <p:spTgt spid="90"/>
                                        </p:tgtEl>
                                        <p:attrNameLst>
                                          <p:attrName>style.rotation</p:attrName>
                                        </p:attrNameLst>
                                      </p:cBhvr>
                                      <p:tavLst>
                                        <p:tav tm="0">
                                          <p:val>
                                            <p:fltVal val="90"/>
                                          </p:val>
                                        </p:tav>
                                        <p:tav tm="100000">
                                          <p:val>
                                            <p:fltVal val="0"/>
                                          </p:val>
                                        </p:tav>
                                      </p:tavLst>
                                    </p:anim>
                                    <p:animEffect filter="fade" transition="in">
                                      <p:cBhvr>
                                        <p:cTn dur="1000" id="502"/>
                                        <p:tgtEl>
                                          <p:spTgt spid="90"/>
                                        </p:tgtEl>
                                      </p:cBhvr>
                                    </p:animEffect>
                                  </p:childTnLst>
                                </p:cTn>
                              </p:par>
                              <p:par>
                                <p:cTn fill="hold" grpId="0" id="503" nodeType="withEffect" presetClass="entr" presetID="31" presetSubtype="0">
                                  <p:stCondLst>
                                    <p:cond delay="500"/>
                                  </p:stCondLst>
                                  <p:childTnLst>
                                    <p:set>
                                      <p:cBhvr>
                                        <p:cTn dur="1" fill="hold" id="504">
                                          <p:stCondLst>
                                            <p:cond delay="0"/>
                                          </p:stCondLst>
                                        </p:cTn>
                                        <p:tgtEl>
                                          <p:spTgt spid="91"/>
                                        </p:tgtEl>
                                        <p:attrNameLst>
                                          <p:attrName>style.visibility</p:attrName>
                                        </p:attrNameLst>
                                      </p:cBhvr>
                                      <p:to>
                                        <p:strVal val="visible"/>
                                      </p:to>
                                    </p:set>
                                    <p:anim calcmode="lin" valueType="num">
                                      <p:cBhvr>
                                        <p:cTn dur="1000" fill="hold" id="505"/>
                                        <p:tgtEl>
                                          <p:spTgt spid="91"/>
                                        </p:tgtEl>
                                        <p:attrNameLst>
                                          <p:attrName>ppt_w</p:attrName>
                                        </p:attrNameLst>
                                      </p:cBhvr>
                                      <p:tavLst>
                                        <p:tav tm="0">
                                          <p:val>
                                            <p:fltVal val="0"/>
                                          </p:val>
                                        </p:tav>
                                        <p:tav tm="100000">
                                          <p:val>
                                            <p:strVal val="#ppt_w"/>
                                          </p:val>
                                        </p:tav>
                                      </p:tavLst>
                                    </p:anim>
                                    <p:anim calcmode="lin" valueType="num">
                                      <p:cBhvr>
                                        <p:cTn dur="1000" fill="hold" id="506"/>
                                        <p:tgtEl>
                                          <p:spTgt spid="91"/>
                                        </p:tgtEl>
                                        <p:attrNameLst>
                                          <p:attrName>ppt_h</p:attrName>
                                        </p:attrNameLst>
                                      </p:cBhvr>
                                      <p:tavLst>
                                        <p:tav tm="0">
                                          <p:val>
                                            <p:fltVal val="0"/>
                                          </p:val>
                                        </p:tav>
                                        <p:tav tm="100000">
                                          <p:val>
                                            <p:strVal val="#ppt_h"/>
                                          </p:val>
                                        </p:tav>
                                      </p:tavLst>
                                    </p:anim>
                                    <p:anim calcmode="lin" valueType="num">
                                      <p:cBhvr>
                                        <p:cTn dur="1000" fill="hold" id="507"/>
                                        <p:tgtEl>
                                          <p:spTgt spid="91"/>
                                        </p:tgtEl>
                                        <p:attrNameLst>
                                          <p:attrName>style.rotation</p:attrName>
                                        </p:attrNameLst>
                                      </p:cBhvr>
                                      <p:tavLst>
                                        <p:tav tm="0">
                                          <p:val>
                                            <p:fltVal val="90"/>
                                          </p:val>
                                        </p:tav>
                                        <p:tav tm="100000">
                                          <p:val>
                                            <p:fltVal val="0"/>
                                          </p:val>
                                        </p:tav>
                                      </p:tavLst>
                                    </p:anim>
                                    <p:animEffect filter="fade" transition="in">
                                      <p:cBhvr>
                                        <p:cTn dur="1000" id="508"/>
                                        <p:tgtEl>
                                          <p:spTgt spid="91"/>
                                        </p:tgtEl>
                                      </p:cBhvr>
                                    </p:animEffect>
                                  </p:childTnLst>
                                </p:cTn>
                              </p:par>
                              <p:par>
                                <p:cTn fill="hold" grpId="0" id="509" nodeType="withEffect" presetClass="entr" presetID="31" presetSubtype="0">
                                  <p:stCondLst>
                                    <p:cond delay="500"/>
                                  </p:stCondLst>
                                  <p:childTnLst>
                                    <p:set>
                                      <p:cBhvr>
                                        <p:cTn dur="1" fill="hold" id="510">
                                          <p:stCondLst>
                                            <p:cond delay="0"/>
                                          </p:stCondLst>
                                        </p:cTn>
                                        <p:tgtEl>
                                          <p:spTgt spid="92"/>
                                        </p:tgtEl>
                                        <p:attrNameLst>
                                          <p:attrName>style.visibility</p:attrName>
                                        </p:attrNameLst>
                                      </p:cBhvr>
                                      <p:to>
                                        <p:strVal val="visible"/>
                                      </p:to>
                                    </p:set>
                                    <p:anim calcmode="lin" valueType="num">
                                      <p:cBhvr>
                                        <p:cTn dur="1000" fill="hold" id="511"/>
                                        <p:tgtEl>
                                          <p:spTgt spid="92"/>
                                        </p:tgtEl>
                                        <p:attrNameLst>
                                          <p:attrName>ppt_w</p:attrName>
                                        </p:attrNameLst>
                                      </p:cBhvr>
                                      <p:tavLst>
                                        <p:tav tm="0">
                                          <p:val>
                                            <p:fltVal val="0"/>
                                          </p:val>
                                        </p:tav>
                                        <p:tav tm="100000">
                                          <p:val>
                                            <p:strVal val="#ppt_w"/>
                                          </p:val>
                                        </p:tav>
                                      </p:tavLst>
                                    </p:anim>
                                    <p:anim calcmode="lin" valueType="num">
                                      <p:cBhvr>
                                        <p:cTn dur="1000" fill="hold" id="512"/>
                                        <p:tgtEl>
                                          <p:spTgt spid="92"/>
                                        </p:tgtEl>
                                        <p:attrNameLst>
                                          <p:attrName>ppt_h</p:attrName>
                                        </p:attrNameLst>
                                      </p:cBhvr>
                                      <p:tavLst>
                                        <p:tav tm="0">
                                          <p:val>
                                            <p:fltVal val="0"/>
                                          </p:val>
                                        </p:tav>
                                        <p:tav tm="100000">
                                          <p:val>
                                            <p:strVal val="#ppt_h"/>
                                          </p:val>
                                        </p:tav>
                                      </p:tavLst>
                                    </p:anim>
                                    <p:anim calcmode="lin" valueType="num">
                                      <p:cBhvr>
                                        <p:cTn dur="1000" fill="hold" id="513"/>
                                        <p:tgtEl>
                                          <p:spTgt spid="92"/>
                                        </p:tgtEl>
                                        <p:attrNameLst>
                                          <p:attrName>style.rotation</p:attrName>
                                        </p:attrNameLst>
                                      </p:cBhvr>
                                      <p:tavLst>
                                        <p:tav tm="0">
                                          <p:val>
                                            <p:fltVal val="90"/>
                                          </p:val>
                                        </p:tav>
                                        <p:tav tm="100000">
                                          <p:val>
                                            <p:fltVal val="0"/>
                                          </p:val>
                                        </p:tav>
                                      </p:tavLst>
                                    </p:anim>
                                    <p:animEffect filter="fade" transition="in">
                                      <p:cBhvr>
                                        <p:cTn dur="1000" id="514"/>
                                        <p:tgtEl>
                                          <p:spTgt spid="92"/>
                                        </p:tgtEl>
                                      </p:cBhvr>
                                    </p:animEffect>
                                  </p:childTnLst>
                                </p:cTn>
                              </p:par>
                              <p:par>
                                <p:cTn fill="hold" grpId="0" id="515" nodeType="withEffect" presetClass="entr" presetID="31" presetSubtype="0">
                                  <p:stCondLst>
                                    <p:cond delay="500"/>
                                  </p:stCondLst>
                                  <p:childTnLst>
                                    <p:set>
                                      <p:cBhvr>
                                        <p:cTn dur="1" fill="hold" id="516">
                                          <p:stCondLst>
                                            <p:cond delay="0"/>
                                          </p:stCondLst>
                                        </p:cTn>
                                        <p:tgtEl>
                                          <p:spTgt spid="93"/>
                                        </p:tgtEl>
                                        <p:attrNameLst>
                                          <p:attrName>style.visibility</p:attrName>
                                        </p:attrNameLst>
                                      </p:cBhvr>
                                      <p:to>
                                        <p:strVal val="visible"/>
                                      </p:to>
                                    </p:set>
                                    <p:anim calcmode="lin" valueType="num">
                                      <p:cBhvr>
                                        <p:cTn dur="1000" fill="hold" id="517"/>
                                        <p:tgtEl>
                                          <p:spTgt spid="93"/>
                                        </p:tgtEl>
                                        <p:attrNameLst>
                                          <p:attrName>ppt_w</p:attrName>
                                        </p:attrNameLst>
                                      </p:cBhvr>
                                      <p:tavLst>
                                        <p:tav tm="0">
                                          <p:val>
                                            <p:fltVal val="0"/>
                                          </p:val>
                                        </p:tav>
                                        <p:tav tm="100000">
                                          <p:val>
                                            <p:strVal val="#ppt_w"/>
                                          </p:val>
                                        </p:tav>
                                      </p:tavLst>
                                    </p:anim>
                                    <p:anim calcmode="lin" valueType="num">
                                      <p:cBhvr>
                                        <p:cTn dur="1000" fill="hold" id="518"/>
                                        <p:tgtEl>
                                          <p:spTgt spid="93"/>
                                        </p:tgtEl>
                                        <p:attrNameLst>
                                          <p:attrName>ppt_h</p:attrName>
                                        </p:attrNameLst>
                                      </p:cBhvr>
                                      <p:tavLst>
                                        <p:tav tm="0">
                                          <p:val>
                                            <p:fltVal val="0"/>
                                          </p:val>
                                        </p:tav>
                                        <p:tav tm="100000">
                                          <p:val>
                                            <p:strVal val="#ppt_h"/>
                                          </p:val>
                                        </p:tav>
                                      </p:tavLst>
                                    </p:anim>
                                    <p:anim calcmode="lin" valueType="num">
                                      <p:cBhvr>
                                        <p:cTn dur="1000" fill="hold" id="519"/>
                                        <p:tgtEl>
                                          <p:spTgt spid="93"/>
                                        </p:tgtEl>
                                        <p:attrNameLst>
                                          <p:attrName>style.rotation</p:attrName>
                                        </p:attrNameLst>
                                      </p:cBhvr>
                                      <p:tavLst>
                                        <p:tav tm="0">
                                          <p:val>
                                            <p:fltVal val="90"/>
                                          </p:val>
                                        </p:tav>
                                        <p:tav tm="100000">
                                          <p:val>
                                            <p:fltVal val="0"/>
                                          </p:val>
                                        </p:tav>
                                      </p:tavLst>
                                    </p:anim>
                                    <p:animEffect filter="fade" transition="in">
                                      <p:cBhvr>
                                        <p:cTn dur="1000" id="520"/>
                                        <p:tgtEl>
                                          <p:spTgt spid="93"/>
                                        </p:tgtEl>
                                      </p:cBhvr>
                                    </p:animEffect>
                                  </p:childTnLst>
                                </p:cTn>
                              </p:par>
                              <p:par>
                                <p:cTn fill="hold" grpId="0" id="521" nodeType="withEffect" presetClass="entr" presetID="31" presetSubtype="0">
                                  <p:stCondLst>
                                    <p:cond delay="500"/>
                                  </p:stCondLst>
                                  <p:childTnLst>
                                    <p:set>
                                      <p:cBhvr>
                                        <p:cTn dur="1" fill="hold" id="522">
                                          <p:stCondLst>
                                            <p:cond delay="0"/>
                                          </p:stCondLst>
                                        </p:cTn>
                                        <p:tgtEl>
                                          <p:spTgt spid="94"/>
                                        </p:tgtEl>
                                        <p:attrNameLst>
                                          <p:attrName>style.visibility</p:attrName>
                                        </p:attrNameLst>
                                      </p:cBhvr>
                                      <p:to>
                                        <p:strVal val="visible"/>
                                      </p:to>
                                    </p:set>
                                    <p:anim calcmode="lin" valueType="num">
                                      <p:cBhvr>
                                        <p:cTn dur="1000" fill="hold" id="523"/>
                                        <p:tgtEl>
                                          <p:spTgt spid="94"/>
                                        </p:tgtEl>
                                        <p:attrNameLst>
                                          <p:attrName>ppt_w</p:attrName>
                                        </p:attrNameLst>
                                      </p:cBhvr>
                                      <p:tavLst>
                                        <p:tav tm="0">
                                          <p:val>
                                            <p:fltVal val="0"/>
                                          </p:val>
                                        </p:tav>
                                        <p:tav tm="100000">
                                          <p:val>
                                            <p:strVal val="#ppt_w"/>
                                          </p:val>
                                        </p:tav>
                                      </p:tavLst>
                                    </p:anim>
                                    <p:anim calcmode="lin" valueType="num">
                                      <p:cBhvr>
                                        <p:cTn dur="1000" fill="hold" id="524"/>
                                        <p:tgtEl>
                                          <p:spTgt spid="94"/>
                                        </p:tgtEl>
                                        <p:attrNameLst>
                                          <p:attrName>ppt_h</p:attrName>
                                        </p:attrNameLst>
                                      </p:cBhvr>
                                      <p:tavLst>
                                        <p:tav tm="0">
                                          <p:val>
                                            <p:fltVal val="0"/>
                                          </p:val>
                                        </p:tav>
                                        <p:tav tm="100000">
                                          <p:val>
                                            <p:strVal val="#ppt_h"/>
                                          </p:val>
                                        </p:tav>
                                      </p:tavLst>
                                    </p:anim>
                                    <p:anim calcmode="lin" valueType="num">
                                      <p:cBhvr>
                                        <p:cTn dur="1000" fill="hold" id="525"/>
                                        <p:tgtEl>
                                          <p:spTgt spid="94"/>
                                        </p:tgtEl>
                                        <p:attrNameLst>
                                          <p:attrName>style.rotation</p:attrName>
                                        </p:attrNameLst>
                                      </p:cBhvr>
                                      <p:tavLst>
                                        <p:tav tm="0">
                                          <p:val>
                                            <p:fltVal val="90"/>
                                          </p:val>
                                        </p:tav>
                                        <p:tav tm="100000">
                                          <p:val>
                                            <p:fltVal val="0"/>
                                          </p:val>
                                        </p:tav>
                                      </p:tavLst>
                                    </p:anim>
                                    <p:animEffect filter="fade" transition="in">
                                      <p:cBhvr>
                                        <p:cTn dur="1000" id="526"/>
                                        <p:tgtEl>
                                          <p:spTgt spid="94"/>
                                        </p:tgtEl>
                                      </p:cBhvr>
                                    </p:animEffect>
                                  </p:childTnLst>
                                </p:cTn>
                              </p:par>
                              <p:par>
                                <p:cTn fill="hold" grpId="0" id="527" nodeType="withEffect" presetClass="entr" presetID="31" presetSubtype="0">
                                  <p:stCondLst>
                                    <p:cond delay="500"/>
                                  </p:stCondLst>
                                  <p:childTnLst>
                                    <p:set>
                                      <p:cBhvr>
                                        <p:cTn dur="1" fill="hold" id="528">
                                          <p:stCondLst>
                                            <p:cond delay="0"/>
                                          </p:stCondLst>
                                        </p:cTn>
                                        <p:tgtEl>
                                          <p:spTgt spid="95"/>
                                        </p:tgtEl>
                                        <p:attrNameLst>
                                          <p:attrName>style.visibility</p:attrName>
                                        </p:attrNameLst>
                                      </p:cBhvr>
                                      <p:to>
                                        <p:strVal val="visible"/>
                                      </p:to>
                                    </p:set>
                                    <p:anim calcmode="lin" valueType="num">
                                      <p:cBhvr>
                                        <p:cTn dur="1000" fill="hold" id="529"/>
                                        <p:tgtEl>
                                          <p:spTgt spid="95"/>
                                        </p:tgtEl>
                                        <p:attrNameLst>
                                          <p:attrName>ppt_w</p:attrName>
                                        </p:attrNameLst>
                                      </p:cBhvr>
                                      <p:tavLst>
                                        <p:tav tm="0">
                                          <p:val>
                                            <p:fltVal val="0"/>
                                          </p:val>
                                        </p:tav>
                                        <p:tav tm="100000">
                                          <p:val>
                                            <p:strVal val="#ppt_w"/>
                                          </p:val>
                                        </p:tav>
                                      </p:tavLst>
                                    </p:anim>
                                    <p:anim calcmode="lin" valueType="num">
                                      <p:cBhvr>
                                        <p:cTn dur="1000" fill="hold" id="530"/>
                                        <p:tgtEl>
                                          <p:spTgt spid="95"/>
                                        </p:tgtEl>
                                        <p:attrNameLst>
                                          <p:attrName>ppt_h</p:attrName>
                                        </p:attrNameLst>
                                      </p:cBhvr>
                                      <p:tavLst>
                                        <p:tav tm="0">
                                          <p:val>
                                            <p:fltVal val="0"/>
                                          </p:val>
                                        </p:tav>
                                        <p:tav tm="100000">
                                          <p:val>
                                            <p:strVal val="#ppt_h"/>
                                          </p:val>
                                        </p:tav>
                                      </p:tavLst>
                                    </p:anim>
                                    <p:anim calcmode="lin" valueType="num">
                                      <p:cBhvr>
                                        <p:cTn dur="1000" fill="hold" id="531"/>
                                        <p:tgtEl>
                                          <p:spTgt spid="95"/>
                                        </p:tgtEl>
                                        <p:attrNameLst>
                                          <p:attrName>style.rotation</p:attrName>
                                        </p:attrNameLst>
                                      </p:cBhvr>
                                      <p:tavLst>
                                        <p:tav tm="0">
                                          <p:val>
                                            <p:fltVal val="90"/>
                                          </p:val>
                                        </p:tav>
                                        <p:tav tm="100000">
                                          <p:val>
                                            <p:fltVal val="0"/>
                                          </p:val>
                                        </p:tav>
                                      </p:tavLst>
                                    </p:anim>
                                    <p:animEffect filter="fade" transition="in">
                                      <p:cBhvr>
                                        <p:cTn dur="1000" id="532"/>
                                        <p:tgtEl>
                                          <p:spTgt spid="95"/>
                                        </p:tgtEl>
                                      </p:cBhvr>
                                    </p:animEffect>
                                  </p:childTnLst>
                                </p:cTn>
                              </p:par>
                              <p:par>
                                <p:cTn fill="hold" grpId="0" id="533" nodeType="withEffect" presetClass="entr" presetID="31" presetSubtype="0">
                                  <p:stCondLst>
                                    <p:cond delay="500"/>
                                  </p:stCondLst>
                                  <p:childTnLst>
                                    <p:set>
                                      <p:cBhvr>
                                        <p:cTn dur="1" fill="hold" id="534">
                                          <p:stCondLst>
                                            <p:cond delay="0"/>
                                          </p:stCondLst>
                                        </p:cTn>
                                        <p:tgtEl>
                                          <p:spTgt spid="96"/>
                                        </p:tgtEl>
                                        <p:attrNameLst>
                                          <p:attrName>style.visibility</p:attrName>
                                        </p:attrNameLst>
                                      </p:cBhvr>
                                      <p:to>
                                        <p:strVal val="visible"/>
                                      </p:to>
                                    </p:set>
                                    <p:anim calcmode="lin" valueType="num">
                                      <p:cBhvr>
                                        <p:cTn dur="1000" fill="hold" id="535"/>
                                        <p:tgtEl>
                                          <p:spTgt spid="96"/>
                                        </p:tgtEl>
                                        <p:attrNameLst>
                                          <p:attrName>ppt_w</p:attrName>
                                        </p:attrNameLst>
                                      </p:cBhvr>
                                      <p:tavLst>
                                        <p:tav tm="0">
                                          <p:val>
                                            <p:fltVal val="0"/>
                                          </p:val>
                                        </p:tav>
                                        <p:tav tm="100000">
                                          <p:val>
                                            <p:strVal val="#ppt_w"/>
                                          </p:val>
                                        </p:tav>
                                      </p:tavLst>
                                    </p:anim>
                                    <p:anim calcmode="lin" valueType="num">
                                      <p:cBhvr>
                                        <p:cTn dur="1000" fill="hold" id="536"/>
                                        <p:tgtEl>
                                          <p:spTgt spid="96"/>
                                        </p:tgtEl>
                                        <p:attrNameLst>
                                          <p:attrName>ppt_h</p:attrName>
                                        </p:attrNameLst>
                                      </p:cBhvr>
                                      <p:tavLst>
                                        <p:tav tm="0">
                                          <p:val>
                                            <p:fltVal val="0"/>
                                          </p:val>
                                        </p:tav>
                                        <p:tav tm="100000">
                                          <p:val>
                                            <p:strVal val="#ppt_h"/>
                                          </p:val>
                                        </p:tav>
                                      </p:tavLst>
                                    </p:anim>
                                    <p:anim calcmode="lin" valueType="num">
                                      <p:cBhvr>
                                        <p:cTn dur="1000" fill="hold" id="537"/>
                                        <p:tgtEl>
                                          <p:spTgt spid="96"/>
                                        </p:tgtEl>
                                        <p:attrNameLst>
                                          <p:attrName>style.rotation</p:attrName>
                                        </p:attrNameLst>
                                      </p:cBhvr>
                                      <p:tavLst>
                                        <p:tav tm="0">
                                          <p:val>
                                            <p:fltVal val="90"/>
                                          </p:val>
                                        </p:tav>
                                        <p:tav tm="100000">
                                          <p:val>
                                            <p:fltVal val="0"/>
                                          </p:val>
                                        </p:tav>
                                      </p:tavLst>
                                    </p:anim>
                                    <p:animEffect filter="fade" transition="in">
                                      <p:cBhvr>
                                        <p:cTn dur="1000" id="538"/>
                                        <p:tgtEl>
                                          <p:spTgt spid="96"/>
                                        </p:tgtEl>
                                      </p:cBhvr>
                                    </p:animEffect>
                                  </p:childTnLst>
                                </p:cTn>
                              </p:par>
                              <p:par>
                                <p:cTn fill="hold" grpId="0" id="539" nodeType="withEffect" presetClass="entr" presetID="31" presetSubtype="0">
                                  <p:stCondLst>
                                    <p:cond delay="500"/>
                                  </p:stCondLst>
                                  <p:childTnLst>
                                    <p:set>
                                      <p:cBhvr>
                                        <p:cTn dur="1" fill="hold" id="540">
                                          <p:stCondLst>
                                            <p:cond delay="0"/>
                                          </p:stCondLst>
                                        </p:cTn>
                                        <p:tgtEl>
                                          <p:spTgt spid="97"/>
                                        </p:tgtEl>
                                        <p:attrNameLst>
                                          <p:attrName>style.visibility</p:attrName>
                                        </p:attrNameLst>
                                      </p:cBhvr>
                                      <p:to>
                                        <p:strVal val="visible"/>
                                      </p:to>
                                    </p:set>
                                    <p:anim calcmode="lin" valueType="num">
                                      <p:cBhvr>
                                        <p:cTn dur="1000" fill="hold" id="541"/>
                                        <p:tgtEl>
                                          <p:spTgt spid="97"/>
                                        </p:tgtEl>
                                        <p:attrNameLst>
                                          <p:attrName>ppt_w</p:attrName>
                                        </p:attrNameLst>
                                      </p:cBhvr>
                                      <p:tavLst>
                                        <p:tav tm="0">
                                          <p:val>
                                            <p:fltVal val="0"/>
                                          </p:val>
                                        </p:tav>
                                        <p:tav tm="100000">
                                          <p:val>
                                            <p:strVal val="#ppt_w"/>
                                          </p:val>
                                        </p:tav>
                                      </p:tavLst>
                                    </p:anim>
                                    <p:anim calcmode="lin" valueType="num">
                                      <p:cBhvr>
                                        <p:cTn dur="1000" fill="hold" id="542"/>
                                        <p:tgtEl>
                                          <p:spTgt spid="97"/>
                                        </p:tgtEl>
                                        <p:attrNameLst>
                                          <p:attrName>ppt_h</p:attrName>
                                        </p:attrNameLst>
                                      </p:cBhvr>
                                      <p:tavLst>
                                        <p:tav tm="0">
                                          <p:val>
                                            <p:fltVal val="0"/>
                                          </p:val>
                                        </p:tav>
                                        <p:tav tm="100000">
                                          <p:val>
                                            <p:strVal val="#ppt_h"/>
                                          </p:val>
                                        </p:tav>
                                      </p:tavLst>
                                    </p:anim>
                                    <p:anim calcmode="lin" valueType="num">
                                      <p:cBhvr>
                                        <p:cTn dur="1000" fill="hold" id="543"/>
                                        <p:tgtEl>
                                          <p:spTgt spid="97"/>
                                        </p:tgtEl>
                                        <p:attrNameLst>
                                          <p:attrName>style.rotation</p:attrName>
                                        </p:attrNameLst>
                                      </p:cBhvr>
                                      <p:tavLst>
                                        <p:tav tm="0">
                                          <p:val>
                                            <p:fltVal val="90"/>
                                          </p:val>
                                        </p:tav>
                                        <p:tav tm="100000">
                                          <p:val>
                                            <p:fltVal val="0"/>
                                          </p:val>
                                        </p:tav>
                                      </p:tavLst>
                                    </p:anim>
                                    <p:animEffect filter="fade" transition="in">
                                      <p:cBhvr>
                                        <p:cTn dur="1000" id="544"/>
                                        <p:tgtEl>
                                          <p:spTgt spid="97"/>
                                        </p:tgtEl>
                                      </p:cBhvr>
                                    </p:animEffect>
                                  </p:childTnLst>
                                </p:cTn>
                              </p:par>
                              <p:par>
                                <p:cTn fill="hold" grpId="0" id="545" nodeType="withEffect" presetClass="entr" presetID="31" presetSubtype="0">
                                  <p:stCondLst>
                                    <p:cond delay="500"/>
                                  </p:stCondLst>
                                  <p:childTnLst>
                                    <p:set>
                                      <p:cBhvr>
                                        <p:cTn dur="1" fill="hold" id="546">
                                          <p:stCondLst>
                                            <p:cond delay="0"/>
                                          </p:stCondLst>
                                        </p:cTn>
                                        <p:tgtEl>
                                          <p:spTgt spid="98"/>
                                        </p:tgtEl>
                                        <p:attrNameLst>
                                          <p:attrName>style.visibility</p:attrName>
                                        </p:attrNameLst>
                                      </p:cBhvr>
                                      <p:to>
                                        <p:strVal val="visible"/>
                                      </p:to>
                                    </p:set>
                                    <p:anim calcmode="lin" valueType="num">
                                      <p:cBhvr>
                                        <p:cTn dur="1000" fill="hold" id="547"/>
                                        <p:tgtEl>
                                          <p:spTgt spid="98"/>
                                        </p:tgtEl>
                                        <p:attrNameLst>
                                          <p:attrName>ppt_w</p:attrName>
                                        </p:attrNameLst>
                                      </p:cBhvr>
                                      <p:tavLst>
                                        <p:tav tm="0">
                                          <p:val>
                                            <p:fltVal val="0"/>
                                          </p:val>
                                        </p:tav>
                                        <p:tav tm="100000">
                                          <p:val>
                                            <p:strVal val="#ppt_w"/>
                                          </p:val>
                                        </p:tav>
                                      </p:tavLst>
                                    </p:anim>
                                    <p:anim calcmode="lin" valueType="num">
                                      <p:cBhvr>
                                        <p:cTn dur="1000" fill="hold" id="548"/>
                                        <p:tgtEl>
                                          <p:spTgt spid="98"/>
                                        </p:tgtEl>
                                        <p:attrNameLst>
                                          <p:attrName>ppt_h</p:attrName>
                                        </p:attrNameLst>
                                      </p:cBhvr>
                                      <p:tavLst>
                                        <p:tav tm="0">
                                          <p:val>
                                            <p:fltVal val="0"/>
                                          </p:val>
                                        </p:tav>
                                        <p:tav tm="100000">
                                          <p:val>
                                            <p:strVal val="#ppt_h"/>
                                          </p:val>
                                        </p:tav>
                                      </p:tavLst>
                                    </p:anim>
                                    <p:anim calcmode="lin" valueType="num">
                                      <p:cBhvr>
                                        <p:cTn dur="1000" fill="hold" id="549"/>
                                        <p:tgtEl>
                                          <p:spTgt spid="98"/>
                                        </p:tgtEl>
                                        <p:attrNameLst>
                                          <p:attrName>style.rotation</p:attrName>
                                        </p:attrNameLst>
                                      </p:cBhvr>
                                      <p:tavLst>
                                        <p:tav tm="0">
                                          <p:val>
                                            <p:fltVal val="90"/>
                                          </p:val>
                                        </p:tav>
                                        <p:tav tm="100000">
                                          <p:val>
                                            <p:fltVal val="0"/>
                                          </p:val>
                                        </p:tav>
                                      </p:tavLst>
                                    </p:anim>
                                    <p:animEffect filter="fade" transition="in">
                                      <p:cBhvr>
                                        <p:cTn dur="1000" id="550"/>
                                        <p:tgtEl>
                                          <p:spTgt spid="98"/>
                                        </p:tgtEl>
                                      </p:cBhvr>
                                    </p:animEffect>
                                  </p:childTnLst>
                                </p:cTn>
                              </p:par>
                              <p:par>
                                <p:cTn fill="hold" grpId="0" id="551" nodeType="withEffect" presetClass="entr" presetID="31" presetSubtype="0">
                                  <p:stCondLst>
                                    <p:cond delay="500"/>
                                  </p:stCondLst>
                                  <p:childTnLst>
                                    <p:set>
                                      <p:cBhvr>
                                        <p:cTn dur="1" fill="hold" id="552">
                                          <p:stCondLst>
                                            <p:cond delay="0"/>
                                          </p:stCondLst>
                                        </p:cTn>
                                        <p:tgtEl>
                                          <p:spTgt spid="99"/>
                                        </p:tgtEl>
                                        <p:attrNameLst>
                                          <p:attrName>style.visibility</p:attrName>
                                        </p:attrNameLst>
                                      </p:cBhvr>
                                      <p:to>
                                        <p:strVal val="visible"/>
                                      </p:to>
                                    </p:set>
                                    <p:anim calcmode="lin" valueType="num">
                                      <p:cBhvr>
                                        <p:cTn dur="1000" fill="hold" id="553"/>
                                        <p:tgtEl>
                                          <p:spTgt spid="99"/>
                                        </p:tgtEl>
                                        <p:attrNameLst>
                                          <p:attrName>ppt_w</p:attrName>
                                        </p:attrNameLst>
                                      </p:cBhvr>
                                      <p:tavLst>
                                        <p:tav tm="0">
                                          <p:val>
                                            <p:fltVal val="0"/>
                                          </p:val>
                                        </p:tav>
                                        <p:tav tm="100000">
                                          <p:val>
                                            <p:strVal val="#ppt_w"/>
                                          </p:val>
                                        </p:tav>
                                      </p:tavLst>
                                    </p:anim>
                                    <p:anim calcmode="lin" valueType="num">
                                      <p:cBhvr>
                                        <p:cTn dur="1000" fill="hold" id="554"/>
                                        <p:tgtEl>
                                          <p:spTgt spid="99"/>
                                        </p:tgtEl>
                                        <p:attrNameLst>
                                          <p:attrName>ppt_h</p:attrName>
                                        </p:attrNameLst>
                                      </p:cBhvr>
                                      <p:tavLst>
                                        <p:tav tm="0">
                                          <p:val>
                                            <p:fltVal val="0"/>
                                          </p:val>
                                        </p:tav>
                                        <p:tav tm="100000">
                                          <p:val>
                                            <p:strVal val="#ppt_h"/>
                                          </p:val>
                                        </p:tav>
                                      </p:tavLst>
                                    </p:anim>
                                    <p:anim calcmode="lin" valueType="num">
                                      <p:cBhvr>
                                        <p:cTn dur="1000" fill="hold" id="555"/>
                                        <p:tgtEl>
                                          <p:spTgt spid="99"/>
                                        </p:tgtEl>
                                        <p:attrNameLst>
                                          <p:attrName>style.rotation</p:attrName>
                                        </p:attrNameLst>
                                      </p:cBhvr>
                                      <p:tavLst>
                                        <p:tav tm="0">
                                          <p:val>
                                            <p:fltVal val="90"/>
                                          </p:val>
                                        </p:tav>
                                        <p:tav tm="100000">
                                          <p:val>
                                            <p:fltVal val="0"/>
                                          </p:val>
                                        </p:tav>
                                      </p:tavLst>
                                    </p:anim>
                                    <p:animEffect filter="fade" transition="in">
                                      <p:cBhvr>
                                        <p:cTn dur="1000" id="556"/>
                                        <p:tgtEl>
                                          <p:spTgt spid="99"/>
                                        </p:tgtEl>
                                      </p:cBhvr>
                                    </p:animEffect>
                                  </p:childTnLst>
                                </p:cTn>
                              </p:par>
                              <p:par>
                                <p:cTn fill="hold" grpId="0" id="557" nodeType="withEffect" presetClass="entr" presetID="31" presetSubtype="0">
                                  <p:stCondLst>
                                    <p:cond delay="500"/>
                                  </p:stCondLst>
                                  <p:childTnLst>
                                    <p:set>
                                      <p:cBhvr>
                                        <p:cTn dur="1" fill="hold" id="558">
                                          <p:stCondLst>
                                            <p:cond delay="0"/>
                                          </p:stCondLst>
                                        </p:cTn>
                                        <p:tgtEl>
                                          <p:spTgt spid="100"/>
                                        </p:tgtEl>
                                        <p:attrNameLst>
                                          <p:attrName>style.visibility</p:attrName>
                                        </p:attrNameLst>
                                      </p:cBhvr>
                                      <p:to>
                                        <p:strVal val="visible"/>
                                      </p:to>
                                    </p:set>
                                    <p:anim calcmode="lin" valueType="num">
                                      <p:cBhvr>
                                        <p:cTn dur="1000" fill="hold" id="559"/>
                                        <p:tgtEl>
                                          <p:spTgt spid="100"/>
                                        </p:tgtEl>
                                        <p:attrNameLst>
                                          <p:attrName>ppt_w</p:attrName>
                                        </p:attrNameLst>
                                      </p:cBhvr>
                                      <p:tavLst>
                                        <p:tav tm="0">
                                          <p:val>
                                            <p:fltVal val="0"/>
                                          </p:val>
                                        </p:tav>
                                        <p:tav tm="100000">
                                          <p:val>
                                            <p:strVal val="#ppt_w"/>
                                          </p:val>
                                        </p:tav>
                                      </p:tavLst>
                                    </p:anim>
                                    <p:anim calcmode="lin" valueType="num">
                                      <p:cBhvr>
                                        <p:cTn dur="1000" fill="hold" id="560"/>
                                        <p:tgtEl>
                                          <p:spTgt spid="100"/>
                                        </p:tgtEl>
                                        <p:attrNameLst>
                                          <p:attrName>ppt_h</p:attrName>
                                        </p:attrNameLst>
                                      </p:cBhvr>
                                      <p:tavLst>
                                        <p:tav tm="0">
                                          <p:val>
                                            <p:fltVal val="0"/>
                                          </p:val>
                                        </p:tav>
                                        <p:tav tm="100000">
                                          <p:val>
                                            <p:strVal val="#ppt_h"/>
                                          </p:val>
                                        </p:tav>
                                      </p:tavLst>
                                    </p:anim>
                                    <p:anim calcmode="lin" valueType="num">
                                      <p:cBhvr>
                                        <p:cTn dur="1000" fill="hold" id="561"/>
                                        <p:tgtEl>
                                          <p:spTgt spid="100"/>
                                        </p:tgtEl>
                                        <p:attrNameLst>
                                          <p:attrName>style.rotation</p:attrName>
                                        </p:attrNameLst>
                                      </p:cBhvr>
                                      <p:tavLst>
                                        <p:tav tm="0">
                                          <p:val>
                                            <p:fltVal val="90"/>
                                          </p:val>
                                        </p:tav>
                                        <p:tav tm="100000">
                                          <p:val>
                                            <p:fltVal val="0"/>
                                          </p:val>
                                        </p:tav>
                                      </p:tavLst>
                                    </p:anim>
                                    <p:animEffect filter="fade" transition="in">
                                      <p:cBhvr>
                                        <p:cTn dur="1000" id="562"/>
                                        <p:tgtEl>
                                          <p:spTgt spid="100"/>
                                        </p:tgtEl>
                                      </p:cBhvr>
                                    </p:animEffect>
                                  </p:childTnLst>
                                </p:cTn>
                              </p:par>
                              <p:par>
                                <p:cTn fill="hold" grpId="0" id="563" nodeType="withEffect" presetClass="entr" presetID="31" presetSubtype="0">
                                  <p:stCondLst>
                                    <p:cond delay="500"/>
                                  </p:stCondLst>
                                  <p:childTnLst>
                                    <p:set>
                                      <p:cBhvr>
                                        <p:cTn dur="1" fill="hold" id="564">
                                          <p:stCondLst>
                                            <p:cond delay="0"/>
                                          </p:stCondLst>
                                        </p:cTn>
                                        <p:tgtEl>
                                          <p:spTgt spid="101"/>
                                        </p:tgtEl>
                                        <p:attrNameLst>
                                          <p:attrName>style.visibility</p:attrName>
                                        </p:attrNameLst>
                                      </p:cBhvr>
                                      <p:to>
                                        <p:strVal val="visible"/>
                                      </p:to>
                                    </p:set>
                                    <p:anim calcmode="lin" valueType="num">
                                      <p:cBhvr>
                                        <p:cTn dur="1000" fill="hold" id="565"/>
                                        <p:tgtEl>
                                          <p:spTgt spid="101"/>
                                        </p:tgtEl>
                                        <p:attrNameLst>
                                          <p:attrName>ppt_w</p:attrName>
                                        </p:attrNameLst>
                                      </p:cBhvr>
                                      <p:tavLst>
                                        <p:tav tm="0">
                                          <p:val>
                                            <p:fltVal val="0"/>
                                          </p:val>
                                        </p:tav>
                                        <p:tav tm="100000">
                                          <p:val>
                                            <p:strVal val="#ppt_w"/>
                                          </p:val>
                                        </p:tav>
                                      </p:tavLst>
                                    </p:anim>
                                    <p:anim calcmode="lin" valueType="num">
                                      <p:cBhvr>
                                        <p:cTn dur="1000" fill="hold" id="566"/>
                                        <p:tgtEl>
                                          <p:spTgt spid="101"/>
                                        </p:tgtEl>
                                        <p:attrNameLst>
                                          <p:attrName>ppt_h</p:attrName>
                                        </p:attrNameLst>
                                      </p:cBhvr>
                                      <p:tavLst>
                                        <p:tav tm="0">
                                          <p:val>
                                            <p:fltVal val="0"/>
                                          </p:val>
                                        </p:tav>
                                        <p:tav tm="100000">
                                          <p:val>
                                            <p:strVal val="#ppt_h"/>
                                          </p:val>
                                        </p:tav>
                                      </p:tavLst>
                                    </p:anim>
                                    <p:anim calcmode="lin" valueType="num">
                                      <p:cBhvr>
                                        <p:cTn dur="1000" fill="hold" id="567"/>
                                        <p:tgtEl>
                                          <p:spTgt spid="101"/>
                                        </p:tgtEl>
                                        <p:attrNameLst>
                                          <p:attrName>style.rotation</p:attrName>
                                        </p:attrNameLst>
                                      </p:cBhvr>
                                      <p:tavLst>
                                        <p:tav tm="0">
                                          <p:val>
                                            <p:fltVal val="90"/>
                                          </p:val>
                                        </p:tav>
                                        <p:tav tm="100000">
                                          <p:val>
                                            <p:fltVal val="0"/>
                                          </p:val>
                                        </p:tav>
                                      </p:tavLst>
                                    </p:anim>
                                    <p:animEffect filter="fade" transition="in">
                                      <p:cBhvr>
                                        <p:cTn dur="1000" id="568"/>
                                        <p:tgtEl>
                                          <p:spTgt spid="101"/>
                                        </p:tgtEl>
                                      </p:cBhvr>
                                    </p:animEffect>
                                  </p:childTnLst>
                                </p:cTn>
                              </p:par>
                              <p:par>
                                <p:cTn fill="hold" grpId="0" id="569" nodeType="withEffect" presetClass="entr" presetID="31" presetSubtype="0">
                                  <p:stCondLst>
                                    <p:cond delay="500"/>
                                  </p:stCondLst>
                                  <p:childTnLst>
                                    <p:set>
                                      <p:cBhvr>
                                        <p:cTn dur="1" fill="hold" id="570">
                                          <p:stCondLst>
                                            <p:cond delay="0"/>
                                          </p:stCondLst>
                                        </p:cTn>
                                        <p:tgtEl>
                                          <p:spTgt spid="102"/>
                                        </p:tgtEl>
                                        <p:attrNameLst>
                                          <p:attrName>style.visibility</p:attrName>
                                        </p:attrNameLst>
                                      </p:cBhvr>
                                      <p:to>
                                        <p:strVal val="visible"/>
                                      </p:to>
                                    </p:set>
                                    <p:anim calcmode="lin" valueType="num">
                                      <p:cBhvr>
                                        <p:cTn dur="1000" fill="hold" id="571"/>
                                        <p:tgtEl>
                                          <p:spTgt spid="102"/>
                                        </p:tgtEl>
                                        <p:attrNameLst>
                                          <p:attrName>ppt_w</p:attrName>
                                        </p:attrNameLst>
                                      </p:cBhvr>
                                      <p:tavLst>
                                        <p:tav tm="0">
                                          <p:val>
                                            <p:fltVal val="0"/>
                                          </p:val>
                                        </p:tav>
                                        <p:tav tm="100000">
                                          <p:val>
                                            <p:strVal val="#ppt_w"/>
                                          </p:val>
                                        </p:tav>
                                      </p:tavLst>
                                    </p:anim>
                                    <p:anim calcmode="lin" valueType="num">
                                      <p:cBhvr>
                                        <p:cTn dur="1000" fill="hold" id="572"/>
                                        <p:tgtEl>
                                          <p:spTgt spid="102"/>
                                        </p:tgtEl>
                                        <p:attrNameLst>
                                          <p:attrName>ppt_h</p:attrName>
                                        </p:attrNameLst>
                                      </p:cBhvr>
                                      <p:tavLst>
                                        <p:tav tm="0">
                                          <p:val>
                                            <p:fltVal val="0"/>
                                          </p:val>
                                        </p:tav>
                                        <p:tav tm="100000">
                                          <p:val>
                                            <p:strVal val="#ppt_h"/>
                                          </p:val>
                                        </p:tav>
                                      </p:tavLst>
                                    </p:anim>
                                    <p:anim calcmode="lin" valueType="num">
                                      <p:cBhvr>
                                        <p:cTn dur="1000" fill="hold" id="573"/>
                                        <p:tgtEl>
                                          <p:spTgt spid="102"/>
                                        </p:tgtEl>
                                        <p:attrNameLst>
                                          <p:attrName>style.rotation</p:attrName>
                                        </p:attrNameLst>
                                      </p:cBhvr>
                                      <p:tavLst>
                                        <p:tav tm="0">
                                          <p:val>
                                            <p:fltVal val="90"/>
                                          </p:val>
                                        </p:tav>
                                        <p:tav tm="100000">
                                          <p:val>
                                            <p:fltVal val="0"/>
                                          </p:val>
                                        </p:tav>
                                      </p:tavLst>
                                    </p:anim>
                                    <p:animEffect filter="fade" transition="in">
                                      <p:cBhvr>
                                        <p:cTn dur="1000" id="574"/>
                                        <p:tgtEl>
                                          <p:spTgt spid="102"/>
                                        </p:tgtEl>
                                      </p:cBhvr>
                                    </p:animEffect>
                                  </p:childTnLst>
                                </p:cTn>
                              </p:par>
                              <p:par>
                                <p:cTn fill="hold" grpId="0" id="575" nodeType="withEffect" presetClass="entr" presetID="31" presetSubtype="0">
                                  <p:stCondLst>
                                    <p:cond delay="500"/>
                                  </p:stCondLst>
                                  <p:childTnLst>
                                    <p:set>
                                      <p:cBhvr>
                                        <p:cTn dur="1" fill="hold" id="576">
                                          <p:stCondLst>
                                            <p:cond delay="0"/>
                                          </p:stCondLst>
                                        </p:cTn>
                                        <p:tgtEl>
                                          <p:spTgt spid="103"/>
                                        </p:tgtEl>
                                        <p:attrNameLst>
                                          <p:attrName>style.visibility</p:attrName>
                                        </p:attrNameLst>
                                      </p:cBhvr>
                                      <p:to>
                                        <p:strVal val="visible"/>
                                      </p:to>
                                    </p:set>
                                    <p:anim calcmode="lin" valueType="num">
                                      <p:cBhvr>
                                        <p:cTn dur="1000" fill="hold" id="577"/>
                                        <p:tgtEl>
                                          <p:spTgt spid="103"/>
                                        </p:tgtEl>
                                        <p:attrNameLst>
                                          <p:attrName>ppt_w</p:attrName>
                                        </p:attrNameLst>
                                      </p:cBhvr>
                                      <p:tavLst>
                                        <p:tav tm="0">
                                          <p:val>
                                            <p:fltVal val="0"/>
                                          </p:val>
                                        </p:tav>
                                        <p:tav tm="100000">
                                          <p:val>
                                            <p:strVal val="#ppt_w"/>
                                          </p:val>
                                        </p:tav>
                                      </p:tavLst>
                                    </p:anim>
                                    <p:anim calcmode="lin" valueType="num">
                                      <p:cBhvr>
                                        <p:cTn dur="1000" fill="hold" id="578"/>
                                        <p:tgtEl>
                                          <p:spTgt spid="103"/>
                                        </p:tgtEl>
                                        <p:attrNameLst>
                                          <p:attrName>ppt_h</p:attrName>
                                        </p:attrNameLst>
                                      </p:cBhvr>
                                      <p:tavLst>
                                        <p:tav tm="0">
                                          <p:val>
                                            <p:fltVal val="0"/>
                                          </p:val>
                                        </p:tav>
                                        <p:tav tm="100000">
                                          <p:val>
                                            <p:strVal val="#ppt_h"/>
                                          </p:val>
                                        </p:tav>
                                      </p:tavLst>
                                    </p:anim>
                                    <p:anim calcmode="lin" valueType="num">
                                      <p:cBhvr>
                                        <p:cTn dur="1000" fill="hold" id="579"/>
                                        <p:tgtEl>
                                          <p:spTgt spid="103"/>
                                        </p:tgtEl>
                                        <p:attrNameLst>
                                          <p:attrName>style.rotation</p:attrName>
                                        </p:attrNameLst>
                                      </p:cBhvr>
                                      <p:tavLst>
                                        <p:tav tm="0">
                                          <p:val>
                                            <p:fltVal val="90"/>
                                          </p:val>
                                        </p:tav>
                                        <p:tav tm="100000">
                                          <p:val>
                                            <p:fltVal val="0"/>
                                          </p:val>
                                        </p:tav>
                                      </p:tavLst>
                                    </p:anim>
                                    <p:animEffect filter="fade" transition="in">
                                      <p:cBhvr>
                                        <p:cTn dur="1000" id="580"/>
                                        <p:tgtEl>
                                          <p:spTgt spid="103"/>
                                        </p:tgtEl>
                                      </p:cBhvr>
                                    </p:animEffect>
                                  </p:childTnLst>
                                </p:cTn>
                              </p:par>
                              <p:par>
                                <p:cTn fill="hold" grpId="0" id="581" nodeType="withEffect" presetClass="entr" presetID="31" presetSubtype="0">
                                  <p:stCondLst>
                                    <p:cond delay="500"/>
                                  </p:stCondLst>
                                  <p:childTnLst>
                                    <p:set>
                                      <p:cBhvr>
                                        <p:cTn dur="1" fill="hold" id="582">
                                          <p:stCondLst>
                                            <p:cond delay="0"/>
                                          </p:stCondLst>
                                        </p:cTn>
                                        <p:tgtEl>
                                          <p:spTgt spid="104"/>
                                        </p:tgtEl>
                                        <p:attrNameLst>
                                          <p:attrName>style.visibility</p:attrName>
                                        </p:attrNameLst>
                                      </p:cBhvr>
                                      <p:to>
                                        <p:strVal val="visible"/>
                                      </p:to>
                                    </p:set>
                                    <p:anim calcmode="lin" valueType="num">
                                      <p:cBhvr>
                                        <p:cTn dur="1000" fill="hold" id="583"/>
                                        <p:tgtEl>
                                          <p:spTgt spid="104"/>
                                        </p:tgtEl>
                                        <p:attrNameLst>
                                          <p:attrName>ppt_w</p:attrName>
                                        </p:attrNameLst>
                                      </p:cBhvr>
                                      <p:tavLst>
                                        <p:tav tm="0">
                                          <p:val>
                                            <p:fltVal val="0"/>
                                          </p:val>
                                        </p:tav>
                                        <p:tav tm="100000">
                                          <p:val>
                                            <p:strVal val="#ppt_w"/>
                                          </p:val>
                                        </p:tav>
                                      </p:tavLst>
                                    </p:anim>
                                    <p:anim calcmode="lin" valueType="num">
                                      <p:cBhvr>
                                        <p:cTn dur="1000" fill="hold" id="584"/>
                                        <p:tgtEl>
                                          <p:spTgt spid="104"/>
                                        </p:tgtEl>
                                        <p:attrNameLst>
                                          <p:attrName>ppt_h</p:attrName>
                                        </p:attrNameLst>
                                      </p:cBhvr>
                                      <p:tavLst>
                                        <p:tav tm="0">
                                          <p:val>
                                            <p:fltVal val="0"/>
                                          </p:val>
                                        </p:tav>
                                        <p:tav tm="100000">
                                          <p:val>
                                            <p:strVal val="#ppt_h"/>
                                          </p:val>
                                        </p:tav>
                                      </p:tavLst>
                                    </p:anim>
                                    <p:anim calcmode="lin" valueType="num">
                                      <p:cBhvr>
                                        <p:cTn dur="1000" fill="hold" id="585"/>
                                        <p:tgtEl>
                                          <p:spTgt spid="104"/>
                                        </p:tgtEl>
                                        <p:attrNameLst>
                                          <p:attrName>style.rotation</p:attrName>
                                        </p:attrNameLst>
                                      </p:cBhvr>
                                      <p:tavLst>
                                        <p:tav tm="0">
                                          <p:val>
                                            <p:fltVal val="90"/>
                                          </p:val>
                                        </p:tav>
                                        <p:tav tm="100000">
                                          <p:val>
                                            <p:fltVal val="0"/>
                                          </p:val>
                                        </p:tav>
                                      </p:tavLst>
                                    </p:anim>
                                    <p:animEffect filter="fade" transition="in">
                                      <p:cBhvr>
                                        <p:cTn dur="1000" id="586"/>
                                        <p:tgtEl>
                                          <p:spTgt spid="104"/>
                                        </p:tgtEl>
                                      </p:cBhvr>
                                    </p:animEffect>
                                  </p:childTnLst>
                                </p:cTn>
                              </p:par>
                              <p:par>
                                <p:cTn fill="hold" grpId="0" id="587" nodeType="withEffect" presetClass="entr" presetID="31" presetSubtype="0">
                                  <p:stCondLst>
                                    <p:cond delay="500"/>
                                  </p:stCondLst>
                                  <p:childTnLst>
                                    <p:set>
                                      <p:cBhvr>
                                        <p:cTn dur="1" fill="hold" id="588">
                                          <p:stCondLst>
                                            <p:cond delay="0"/>
                                          </p:stCondLst>
                                        </p:cTn>
                                        <p:tgtEl>
                                          <p:spTgt spid="105"/>
                                        </p:tgtEl>
                                        <p:attrNameLst>
                                          <p:attrName>style.visibility</p:attrName>
                                        </p:attrNameLst>
                                      </p:cBhvr>
                                      <p:to>
                                        <p:strVal val="visible"/>
                                      </p:to>
                                    </p:set>
                                    <p:anim calcmode="lin" valueType="num">
                                      <p:cBhvr>
                                        <p:cTn dur="1000" fill="hold" id="589"/>
                                        <p:tgtEl>
                                          <p:spTgt spid="105"/>
                                        </p:tgtEl>
                                        <p:attrNameLst>
                                          <p:attrName>ppt_w</p:attrName>
                                        </p:attrNameLst>
                                      </p:cBhvr>
                                      <p:tavLst>
                                        <p:tav tm="0">
                                          <p:val>
                                            <p:fltVal val="0"/>
                                          </p:val>
                                        </p:tav>
                                        <p:tav tm="100000">
                                          <p:val>
                                            <p:strVal val="#ppt_w"/>
                                          </p:val>
                                        </p:tav>
                                      </p:tavLst>
                                    </p:anim>
                                    <p:anim calcmode="lin" valueType="num">
                                      <p:cBhvr>
                                        <p:cTn dur="1000" fill="hold" id="590"/>
                                        <p:tgtEl>
                                          <p:spTgt spid="105"/>
                                        </p:tgtEl>
                                        <p:attrNameLst>
                                          <p:attrName>ppt_h</p:attrName>
                                        </p:attrNameLst>
                                      </p:cBhvr>
                                      <p:tavLst>
                                        <p:tav tm="0">
                                          <p:val>
                                            <p:fltVal val="0"/>
                                          </p:val>
                                        </p:tav>
                                        <p:tav tm="100000">
                                          <p:val>
                                            <p:strVal val="#ppt_h"/>
                                          </p:val>
                                        </p:tav>
                                      </p:tavLst>
                                    </p:anim>
                                    <p:anim calcmode="lin" valueType="num">
                                      <p:cBhvr>
                                        <p:cTn dur="1000" fill="hold" id="591"/>
                                        <p:tgtEl>
                                          <p:spTgt spid="105"/>
                                        </p:tgtEl>
                                        <p:attrNameLst>
                                          <p:attrName>style.rotation</p:attrName>
                                        </p:attrNameLst>
                                      </p:cBhvr>
                                      <p:tavLst>
                                        <p:tav tm="0">
                                          <p:val>
                                            <p:fltVal val="90"/>
                                          </p:val>
                                        </p:tav>
                                        <p:tav tm="100000">
                                          <p:val>
                                            <p:fltVal val="0"/>
                                          </p:val>
                                        </p:tav>
                                      </p:tavLst>
                                    </p:anim>
                                    <p:animEffect filter="fade" transition="in">
                                      <p:cBhvr>
                                        <p:cTn dur="1000" id="592"/>
                                        <p:tgtEl>
                                          <p:spTgt spid="105"/>
                                        </p:tgtEl>
                                      </p:cBhvr>
                                    </p:animEffect>
                                  </p:childTnLst>
                                </p:cTn>
                              </p:par>
                              <p:par>
                                <p:cTn fill="hold" grpId="0" id="593" nodeType="withEffect" presetClass="entr" presetID="31" presetSubtype="0">
                                  <p:stCondLst>
                                    <p:cond delay="500"/>
                                  </p:stCondLst>
                                  <p:childTnLst>
                                    <p:set>
                                      <p:cBhvr>
                                        <p:cTn dur="1" fill="hold" id="594">
                                          <p:stCondLst>
                                            <p:cond delay="0"/>
                                          </p:stCondLst>
                                        </p:cTn>
                                        <p:tgtEl>
                                          <p:spTgt spid="106"/>
                                        </p:tgtEl>
                                        <p:attrNameLst>
                                          <p:attrName>style.visibility</p:attrName>
                                        </p:attrNameLst>
                                      </p:cBhvr>
                                      <p:to>
                                        <p:strVal val="visible"/>
                                      </p:to>
                                    </p:set>
                                    <p:anim calcmode="lin" valueType="num">
                                      <p:cBhvr>
                                        <p:cTn dur="1000" fill="hold" id="595"/>
                                        <p:tgtEl>
                                          <p:spTgt spid="106"/>
                                        </p:tgtEl>
                                        <p:attrNameLst>
                                          <p:attrName>ppt_w</p:attrName>
                                        </p:attrNameLst>
                                      </p:cBhvr>
                                      <p:tavLst>
                                        <p:tav tm="0">
                                          <p:val>
                                            <p:fltVal val="0"/>
                                          </p:val>
                                        </p:tav>
                                        <p:tav tm="100000">
                                          <p:val>
                                            <p:strVal val="#ppt_w"/>
                                          </p:val>
                                        </p:tav>
                                      </p:tavLst>
                                    </p:anim>
                                    <p:anim calcmode="lin" valueType="num">
                                      <p:cBhvr>
                                        <p:cTn dur="1000" fill="hold" id="596"/>
                                        <p:tgtEl>
                                          <p:spTgt spid="106"/>
                                        </p:tgtEl>
                                        <p:attrNameLst>
                                          <p:attrName>ppt_h</p:attrName>
                                        </p:attrNameLst>
                                      </p:cBhvr>
                                      <p:tavLst>
                                        <p:tav tm="0">
                                          <p:val>
                                            <p:fltVal val="0"/>
                                          </p:val>
                                        </p:tav>
                                        <p:tav tm="100000">
                                          <p:val>
                                            <p:strVal val="#ppt_h"/>
                                          </p:val>
                                        </p:tav>
                                      </p:tavLst>
                                    </p:anim>
                                    <p:anim calcmode="lin" valueType="num">
                                      <p:cBhvr>
                                        <p:cTn dur="1000" fill="hold" id="597"/>
                                        <p:tgtEl>
                                          <p:spTgt spid="106"/>
                                        </p:tgtEl>
                                        <p:attrNameLst>
                                          <p:attrName>style.rotation</p:attrName>
                                        </p:attrNameLst>
                                      </p:cBhvr>
                                      <p:tavLst>
                                        <p:tav tm="0">
                                          <p:val>
                                            <p:fltVal val="90"/>
                                          </p:val>
                                        </p:tav>
                                        <p:tav tm="100000">
                                          <p:val>
                                            <p:fltVal val="0"/>
                                          </p:val>
                                        </p:tav>
                                      </p:tavLst>
                                    </p:anim>
                                    <p:animEffect filter="fade" transition="in">
                                      <p:cBhvr>
                                        <p:cTn dur="1000" id="598"/>
                                        <p:tgtEl>
                                          <p:spTgt spid="106"/>
                                        </p:tgtEl>
                                      </p:cBhvr>
                                    </p:animEffect>
                                  </p:childTnLst>
                                </p:cTn>
                              </p:par>
                              <p:par>
                                <p:cTn fill="hold" grpId="0" id="599" nodeType="withEffect" presetClass="entr" presetID="31" presetSubtype="0">
                                  <p:stCondLst>
                                    <p:cond delay="500"/>
                                  </p:stCondLst>
                                  <p:childTnLst>
                                    <p:set>
                                      <p:cBhvr>
                                        <p:cTn dur="1" fill="hold" id="600">
                                          <p:stCondLst>
                                            <p:cond delay="0"/>
                                          </p:stCondLst>
                                        </p:cTn>
                                        <p:tgtEl>
                                          <p:spTgt spid="107"/>
                                        </p:tgtEl>
                                        <p:attrNameLst>
                                          <p:attrName>style.visibility</p:attrName>
                                        </p:attrNameLst>
                                      </p:cBhvr>
                                      <p:to>
                                        <p:strVal val="visible"/>
                                      </p:to>
                                    </p:set>
                                    <p:anim calcmode="lin" valueType="num">
                                      <p:cBhvr>
                                        <p:cTn dur="1000" fill="hold" id="601"/>
                                        <p:tgtEl>
                                          <p:spTgt spid="107"/>
                                        </p:tgtEl>
                                        <p:attrNameLst>
                                          <p:attrName>ppt_w</p:attrName>
                                        </p:attrNameLst>
                                      </p:cBhvr>
                                      <p:tavLst>
                                        <p:tav tm="0">
                                          <p:val>
                                            <p:fltVal val="0"/>
                                          </p:val>
                                        </p:tav>
                                        <p:tav tm="100000">
                                          <p:val>
                                            <p:strVal val="#ppt_w"/>
                                          </p:val>
                                        </p:tav>
                                      </p:tavLst>
                                    </p:anim>
                                    <p:anim calcmode="lin" valueType="num">
                                      <p:cBhvr>
                                        <p:cTn dur="1000" fill="hold" id="602"/>
                                        <p:tgtEl>
                                          <p:spTgt spid="107"/>
                                        </p:tgtEl>
                                        <p:attrNameLst>
                                          <p:attrName>ppt_h</p:attrName>
                                        </p:attrNameLst>
                                      </p:cBhvr>
                                      <p:tavLst>
                                        <p:tav tm="0">
                                          <p:val>
                                            <p:fltVal val="0"/>
                                          </p:val>
                                        </p:tav>
                                        <p:tav tm="100000">
                                          <p:val>
                                            <p:strVal val="#ppt_h"/>
                                          </p:val>
                                        </p:tav>
                                      </p:tavLst>
                                    </p:anim>
                                    <p:anim calcmode="lin" valueType="num">
                                      <p:cBhvr>
                                        <p:cTn dur="1000" fill="hold" id="603"/>
                                        <p:tgtEl>
                                          <p:spTgt spid="107"/>
                                        </p:tgtEl>
                                        <p:attrNameLst>
                                          <p:attrName>style.rotation</p:attrName>
                                        </p:attrNameLst>
                                      </p:cBhvr>
                                      <p:tavLst>
                                        <p:tav tm="0">
                                          <p:val>
                                            <p:fltVal val="90"/>
                                          </p:val>
                                        </p:tav>
                                        <p:tav tm="100000">
                                          <p:val>
                                            <p:fltVal val="0"/>
                                          </p:val>
                                        </p:tav>
                                      </p:tavLst>
                                    </p:anim>
                                    <p:animEffect filter="fade" transition="in">
                                      <p:cBhvr>
                                        <p:cTn dur="1000" id="604"/>
                                        <p:tgtEl>
                                          <p:spTgt spid="107"/>
                                        </p:tgtEl>
                                      </p:cBhvr>
                                    </p:animEffect>
                                  </p:childTnLst>
                                </p:cTn>
                              </p:par>
                              <p:par>
                                <p:cTn fill="hold" grpId="0" id="605" nodeType="withEffect" presetClass="entr" presetID="31" presetSubtype="0">
                                  <p:stCondLst>
                                    <p:cond delay="500"/>
                                  </p:stCondLst>
                                  <p:childTnLst>
                                    <p:set>
                                      <p:cBhvr>
                                        <p:cTn dur="1" fill="hold" id="606">
                                          <p:stCondLst>
                                            <p:cond delay="0"/>
                                          </p:stCondLst>
                                        </p:cTn>
                                        <p:tgtEl>
                                          <p:spTgt spid="108"/>
                                        </p:tgtEl>
                                        <p:attrNameLst>
                                          <p:attrName>style.visibility</p:attrName>
                                        </p:attrNameLst>
                                      </p:cBhvr>
                                      <p:to>
                                        <p:strVal val="visible"/>
                                      </p:to>
                                    </p:set>
                                    <p:anim calcmode="lin" valueType="num">
                                      <p:cBhvr>
                                        <p:cTn dur="1000" fill="hold" id="607"/>
                                        <p:tgtEl>
                                          <p:spTgt spid="108"/>
                                        </p:tgtEl>
                                        <p:attrNameLst>
                                          <p:attrName>ppt_w</p:attrName>
                                        </p:attrNameLst>
                                      </p:cBhvr>
                                      <p:tavLst>
                                        <p:tav tm="0">
                                          <p:val>
                                            <p:fltVal val="0"/>
                                          </p:val>
                                        </p:tav>
                                        <p:tav tm="100000">
                                          <p:val>
                                            <p:strVal val="#ppt_w"/>
                                          </p:val>
                                        </p:tav>
                                      </p:tavLst>
                                    </p:anim>
                                    <p:anim calcmode="lin" valueType="num">
                                      <p:cBhvr>
                                        <p:cTn dur="1000" fill="hold" id="608"/>
                                        <p:tgtEl>
                                          <p:spTgt spid="108"/>
                                        </p:tgtEl>
                                        <p:attrNameLst>
                                          <p:attrName>ppt_h</p:attrName>
                                        </p:attrNameLst>
                                      </p:cBhvr>
                                      <p:tavLst>
                                        <p:tav tm="0">
                                          <p:val>
                                            <p:fltVal val="0"/>
                                          </p:val>
                                        </p:tav>
                                        <p:tav tm="100000">
                                          <p:val>
                                            <p:strVal val="#ppt_h"/>
                                          </p:val>
                                        </p:tav>
                                      </p:tavLst>
                                    </p:anim>
                                    <p:anim calcmode="lin" valueType="num">
                                      <p:cBhvr>
                                        <p:cTn dur="1000" fill="hold" id="609"/>
                                        <p:tgtEl>
                                          <p:spTgt spid="108"/>
                                        </p:tgtEl>
                                        <p:attrNameLst>
                                          <p:attrName>style.rotation</p:attrName>
                                        </p:attrNameLst>
                                      </p:cBhvr>
                                      <p:tavLst>
                                        <p:tav tm="0">
                                          <p:val>
                                            <p:fltVal val="90"/>
                                          </p:val>
                                        </p:tav>
                                        <p:tav tm="100000">
                                          <p:val>
                                            <p:fltVal val="0"/>
                                          </p:val>
                                        </p:tav>
                                      </p:tavLst>
                                    </p:anim>
                                    <p:animEffect filter="fade" transition="in">
                                      <p:cBhvr>
                                        <p:cTn dur="1000" id="610"/>
                                        <p:tgtEl>
                                          <p:spTgt spid="108"/>
                                        </p:tgtEl>
                                      </p:cBhvr>
                                    </p:animEffect>
                                  </p:childTnLst>
                                </p:cTn>
                              </p:par>
                              <p:par>
                                <p:cTn fill="hold" grpId="0" id="611" nodeType="withEffect" presetClass="entr" presetID="31" presetSubtype="0">
                                  <p:stCondLst>
                                    <p:cond delay="500"/>
                                  </p:stCondLst>
                                  <p:childTnLst>
                                    <p:set>
                                      <p:cBhvr>
                                        <p:cTn dur="1" fill="hold" id="612">
                                          <p:stCondLst>
                                            <p:cond delay="0"/>
                                          </p:stCondLst>
                                        </p:cTn>
                                        <p:tgtEl>
                                          <p:spTgt spid="109"/>
                                        </p:tgtEl>
                                        <p:attrNameLst>
                                          <p:attrName>style.visibility</p:attrName>
                                        </p:attrNameLst>
                                      </p:cBhvr>
                                      <p:to>
                                        <p:strVal val="visible"/>
                                      </p:to>
                                    </p:set>
                                    <p:anim calcmode="lin" valueType="num">
                                      <p:cBhvr>
                                        <p:cTn dur="1000" fill="hold" id="613"/>
                                        <p:tgtEl>
                                          <p:spTgt spid="109"/>
                                        </p:tgtEl>
                                        <p:attrNameLst>
                                          <p:attrName>ppt_w</p:attrName>
                                        </p:attrNameLst>
                                      </p:cBhvr>
                                      <p:tavLst>
                                        <p:tav tm="0">
                                          <p:val>
                                            <p:fltVal val="0"/>
                                          </p:val>
                                        </p:tav>
                                        <p:tav tm="100000">
                                          <p:val>
                                            <p:strVal val="#ppt_w"/>
                                          </p:val>
                                        </p:tav>
                                      </p:tavLst>
                                    </p:anim>
                                    <p:anim calcmode="lin" valueType="num">
                                      <p:cBhvr>
                                        <p:cTn dur="1000" fill="hold" id="614"/>
                                        <p:tgtEl>
                                          <p:spTgt spid="109"/>
                                        </p:tgtEl>
                                        <p:attrNameLst>
                                          <p:attrName>ppt_h</p:attrName>
                                        </p:attrNameLst>
                                      </p:cBhvr>
                                      <p:tavLst>
                                        <p:tav tm="0">
                                          <p:val>
                                            <p:fltVal val="0"/>
                                          </p:val>
                                        </p:tav>
                                        <p:tav tm="100000">
                                          <p:val>
                                            <p:strVal val="#ppt_h"/>
                                          </p:val>
                                        </p:tav>
                                      </p:tavLst>
                                    </p:anim>
                                    <p:anim calcmode="lin" valueType="num">
                                      <p:cBhvr>
                                        <p:cTn dur="1000" fill="hold" id="615"/>
                                        <p:tgtEl>
                                          <p:spTgt spid="109"/>
                                        </p:tgtEl>
                                        <p:attrNameLst>
                                          <p:attrName>style.rotation</p:attrName>
                                        </p:attrNameLst>
                                      </p:cBhvr>
                                      <p:tavLst>
                                        <p:tav tm="0">
                                          <p:val>
                                            <p:fltVal val="90"/>
                                          </p:val>
                                        </p:tav>
                                        <p:tav tm="100000">
                                          <p:val>
                                            <p:fltVal val="0"/>
                                          </p:val>
                                        </p:tav>
                                      </p:tavLst>
                                    </p:anim>
                                    <p:animEffect filter="fade" transition="in">
                                      <p:cBhvr>
                                        <p:cTn dur="1000" id="616"/>
                                        <p:tgtEl>
                                          <p:spTgt spid="109"/>
                                        </p:tgtEl>
                                      </p:cBhvr>
                                    </p:animEffect>
                                  </p:childTnLst>
                                </p:cTn>
                              </p:par>
                              <p:par>
                                <p:cTn fill="hold" grpId="0" id="617" nodeType="withEffect" presetClass="entr" presetID="31" presetSubtype="0">
                                  <p:stCondLst>
                                    <p:cond delay="500"/>
                                  </p:stCondLst>
                                  <p:childTnLst>
                                    <p:set>
                                      <p:cBhvr>
                                        <p:cTn dur="1" fill="hold" id="618">
                                          <p:stCondLst>
                                            <p:cond delay="0"/>
                                          </p:stCondLst>
                                        </p:cTn>
                                        <p:tgtEl>
                                          <p:spTgt spid="110"/>
                                        </p:tgtEl>
                                        <p:attrNameLst>
                                          <p:attrName>style.visibility</p:attrName>
                                        </p:attrNameLst>
                                      </p:cBhvr>
                                      <p:to>
                                        <p:strVal val="visible"/>
                                      </p:to>
                                    </p:set>
                                    <p:anim calcmode="lin" valueType="num">
                                      <p:cBhvr>
                                        <p:cTn dur="1000" fill="hold" id="619"/>
                                        <p:tgtEl>
                                          <p:spTgt spid="110"/>
                                        </p:tgtEl>
                                        <p:attrNameLst>
                                          <p:attrName>ppt_w</p:attrName>
                                        </p:attrNameLst>
                                      </p:cBhvr>
                                      <p:tavLst>
                                        <p:tav tm="0">
                                          <p:val>
                                            <p:fltVal val="0"/>
                                          </p:val>
                                        </p:tav>
                                        <p:tav tm="100000">
                                          <p:val>
                                            <p:strVal val="#ppt_w"/>
                                          </p:val>
                                        </p:tav>
                                      </p:tavLst>
                                    </p:anim>
                                    <p:anim calcmode="lin" valueType="num">
                                      <p:cBhvr>
                                        <p:cTn dur="1000" fill="hold" id="620"/>
                                        <p:tgtEl>
                                          <p:spTgt spid="110"/>
                                        </p:tgtEl>
                                        <p:attrNameLst>
                                          <p:attrName>ppt_h</p:attrName>
                                        </p:attrNameLst>
                                      </p:cBhvr>
                                      <p:tavLst>
                                        <p:tav tm="0">
                                          <p:val>
                                            <p:fltVal val="0"/>
                                          </p:val>
                                        </p:tav>
                                        <p:tav tm="100000">
                                          <p:val>
                                            <p:strVal val="#ppt_h"/>
                                          </p:val>
                                        </p:tav>
                                      </p:tavLst>
                                    </p:anim>
                                    <p:anim calcmode="lin" valueType="num">
                                      <p:cBhvr>
                                        <p:cTn dur="1000" fill="hold" id="621"/>
                                        <p:tgtEl>
                                          <p:spTgt spid="110"/>
                                        </p:tgtEl>
                                        <p:attrNameLst>
                                          <p:attrName>style.rotation</p:attrName>
                                        </p:attrNameLst>
                                      </p:cBhvr>
                                      <p:tavLst>
                                        <p:tav tm="0">
                                          <p:val>
                                            <p:fltVal val="90"/>
                                          </p:val>
                                        </p:tav>
                                        <p:tav tm="100000">
                                          <p:val>
                                            <p:fltVal val="0"/>
                                          </p:val>
                                        </p:tav>
                                      </p:tavLst>
                                    </p:anim>
                                    <p:animEffect filter="fade" transition="in">
                                      <p:cBhvr>
                                        <p:cTn dur="1000" id="622"/>
                                        <p:tgtEl>
                                          <p:spTgt spid="110"/>
                                        </p:tgtEl>
                                      </p:cBhvr>
                                    </p:animEffect>
                                  </p:childTnLst>
                                </p:cTn>
                              </p:par>
                              <p:par>
                                <p:cTn fill="hold" grpId="0" id="623" nodeType="withEffect" presetClass="entr" presetID="31" presetSubtype="0">
                                  <p:stCondLst>
                                    <p:cond delay="500"/>
                                  </p:stCondLst>
                                  <p:childTnLst>
                                    <p:set>
                                      <p:cBhvr>
                                        <p:cTn dur="1" fill="hold" id="624">
                                          <p:stCondLst>
                                            <p:cond delay="0"/>
                                          </p:stCondLst>
                                        </p:cTn>
                                        <p:tgtEl>
                                          <p:spTgt spid="111"/>
                                        </p:tgtEl>
                                        <p:attrNameLst>
                                          <p:attrName>style.visibility</p:attrName>
                                        </p:attrNameLst>
                                      </p:cBhvr>
                                      <p:to>
                                        <p:strVal val="visible"/>
                                      </p:to>
                                    </p:set>
                                    <p:anim calcmode="lin" valueType="num">
                                      <p:cBhvr>
                                        <p:cTn dur="1000" fill="hold" id="625"/>
                                        <p:tgtEl>
                                          <p:spTgt spid="111"/>
                                        </p:tgtEl>
                                        <p:attrNameLst>
                                          <p:attrName>ppt_w</p:attrName>
                                        </p:attrNameLst>
                                      </p:cBhvr>
                                      <p:tavLst>
                                        <p:tav tm="0">
                                          <p:val>
                                            <p:fltVal val="0"/>
                                          </p:val>
                                        </p:tav>
                                        <p:tav tm="100000">
                                          <p:val>
                                            <p:strVal val="#ppt_w"/>
                                          </p:val>
                                        </p:tav>
                                      </p:tavLst>
                                    </p:anim>
                                    <p:anim calcmode="lin" valueType="num">
                                      <p:cBhvr>
                                        <p:cTn dur="1000" fill="hold" id="626"/>
                                        <p:tgtEl>
                                          <p:spTgt spid="111"/>
                                        </p:tgtEl>
                                        <p:attrNameLst>
                                          <p:attrName>ppt_h</p:attrName>
                                        </p:attrNameLst>
                                      </p:cBhvr>
                                      <p:tavLst>
                                        <p:tav tm="0">
                                          <p:val>
                                            <p:fltVal val="0"/>
                                          </p:val>
                                        </p:tav>
                                        <p:tav tm="100000">
                                          <p:val>
                                            <p:strVal val="#ppt_h"/>
                                          </p:val>
                                        </p:tav>
                                      </p:tavLst>
                                    </p:anim>
                                    <p:anim calcmode="lin" valueType="num">
                                      <p:cBhvr>
                                        <p:cTn dur="1000" fill="hold" id="627"/>
                                        <p:tgtEl>
                                          <p:spTgt spid="111"/>
                                        </p:tgtEl>
                                        <p:attrNameLst>
                                          <p:attrName>style.rotation</p:attrName>
                                        </p:attrNameLst>
                                      </p:cBhvr>
                                      <p:tavLst>
                                        <p:tav tm="0">
                                          <p:val>
                                            <p:fltVal val="90"/>
                                          </p:val>
                                        </p:tav>
                                        <p:tav tm="100000">
                                          <p:val>
                                            <p:fltVal val="0"/>
                                          </p:val>
                                        </p:tav>
                                      </p:tavLst>
                                    </p:anim>
                                    <p:animEffect filter="fade" transition="in">
                                      <p:cBhvr>
                                        <p:cTn dur="1000" id="628"/>
                                        <p:tgtEl>
                                          <p:spTgt spid="111"/>
                                        </p:tgtEl>
                                      </p:cBhvr>
                                    </p:animEffect>
                                  </p:childTnLst>
                                </p:cTn>
                              </p:par>
                              <p:par>
                                <p:cTn fill="hold" grpId="0" id="629" nodeType="withEffect" presetClass="entr" presetID="31" presetSubtype="0">
                                  <p:stCondLst>
                                    <p:cond delay="500"/>
                                  </p:stCondLst>
                                  <p:childTnLst>
                                    <p:set>
                                      <p:cBhvr>
                                        <p:cTn dur="1" fill="hold" id="630">
                                          <p:stCondLst>
                                            <p:cond delay="0"/>
                                          </p:stCondLst>
                                        </p:cTn>
                                        <p:tgtEl>
                                          <p:spTgt spid="112"/>
                                        </p:tgtEl>
                                        <p:attrNameLst>
                                          <p:attrName>style.visibility</p:attrName>
                                        </p:attrNameLst>
                                      </p:cBhvr>
                                      <p:to>
                                        <p:strVal val="visible"/>
                                      </p:to>
                                    </p:set>
                                    <p:anim calcmode="lin" valueType="num">
                                      <p:cBhvr>
                                        <p:cTn dur="1000" fill="hold" id="631"/>
                                        <p:tgtEl>
                                          <p:spTgt spid="112"/>
                                        </p:tgtEl>
                                        <p:attrNameLst>
                                          <p:attrName>ppt_w</p:attrName>
                                        </p:attrNameLst>
                                      </p:cBhvr>
                                      <p:tavLst>
                                        <p:tav tm="0">
                                          <p:val>
                                            <p:fltVal val="0"/>
                                          </p:val>
                                        </p:tav>
                                        <p:tav tm="100000">
                                          <p:val>
                                            <p:strVal val="#ppt_w"/>
                                          </p:val>
                                        </p:tav>
                                      </p:tavLst>
                                    </p:anim>
                                    <p:anim calcmode="lin" valueType="num">
                                      <p:cBhvr>
                                        <p:cTn dur="1000" fill="hold" id="632"/>
                                        <p:tgtEl>
                                          <p:spTgt spid="112"/>
                                        </p:tgtEl>
                                        <p:attrNameLst>
                                          <p:attrName>ppt_h</p:attrName>
                                        </p:attrNameLst>
                                      </p:cBhvr>
                                      <p:tavLst>
                                        <p:tav tm="0">
                                          <p:val>
                                            <p:fltVal val="0"/>
                                          </p:val>
                                        </p:tav>
                                        <p:tav tm="100000">
                                          <p:val>
                                            <p:strVal val="#ppt_h"/>
                                          </p:val>
                                        </p:tav>
                                      </p:tavLst>
                                    </p:anim>
                                    <p:anim calcmode="lin" valueType="num">
                                      <p:cBhvr>
                                        <p:cTn dur="1000" fill="hold" id="633"/>
                                        <p:tgtEl>
                                          <p:spTgt spid="112"/>
                                        </p:tgtEl>
                                        <p:attrNameLst>
                                          <p:attrName>style.rotation</p:attrName>
                                        </p:attrNameLst>
                                      </p:cBhvr>
                                      <p:tavLst>
                                        <p:tav tm="0">
                                          <p:val>
                                            <p:fltVal val="90"/>
                                          </p:val>
                                        </p:tav>
                                        <p:tav tm="100000">
                                          <p:val>
                                            <p:fltVal val="0"/>
                                          </p:val>
                                        </p:tav>
                                      </p:tavLst>
                                    </p:anim>
                                    <p:animEffect filter="fade" transition="in">
                                      <p:cBhvr>
                                        <p:cTn dur="1000" id="634"/>
                                        <p:tgtEl>
                                          <p:spTgt spid="112"/>
                                        </p:tgtEl>
                                      </p:cBhvr>
                                    </p:animEffect>
                                  </p:childTnLst>
                                </p:cTn>
                              </p:par>
                              <p:par>
                                <p:cTn fill="hold" grpId="0" id="635" nodeType="withEffect" presetClass="entr" presetID="31" presetSubtype="0">
                                  <p:stCondLst>
                                    <p:cond delay="500"/>
                                  </p:stCondLst>
                                  <p:childTnLst>
                                    <p:set>
                                      <p:cBhvr>
                                        <p:cTn dur="1" fill="hold" id="636">
                                          <p:stCondLst>
                                            <p:cond delay="0"/>
                                          </p:stCondLst>
                                        </p:cTn>
                                        <p:tgtEl>
                                          <p:spTgt spid="113"/>
                                        </p:tgtEl>
                                        <p:attrNameLst>
                                          <p:attrName>style.visibility</p:attrName>
                                        </p:attrNameLst>
                                      </p:cBhvr>
                                      <p:to>
                                        <p:strVal val="visible"/>
                                      </p:to>
                                    </p:set>
                                    <p:anim calcmode="lin" valueType="num">
                                      <p:cBhvr>
                                        <p:cTn dur="1000" fill="hold" id="637"/>
                                        <p:tgtEl>
                                          <p:spTgt spid="113"/>
                                        </p:tgtEl>
                                        <p:attrNameLst>
                                          <p:attrName>ppt_w</p:attrName>
                                        </p:attrNameLst>
                                      </p:cBhvr>
                                      <p:tavLst>
                                        <p:tav tm="0">
                                          <p:val>
                                            <p:fltVal val="0"/>
                                          </p:val>
                                        </p:tav>
                                        <p:tav tm="100000">
                                          <p:val>
                                            <p:strVal val="#ppt_w"/>
                                          </p:val>
                                        </p:tav>
                                      </p:tavLst>
                                    </p:anim>
                                    <p:anim calcmode="lin" valueType="num">
                                      <p:cBhvr>
                                        <p:cTn dur="1000" fill="hold" id="638"/>
                                        <p:tgtEl>
                                          <p:spTgt spid="113"/>
                                        </p:tgtEl>
                                        <p:attrNameLst>
                                          <p:attrName>ppt_h</p:attrName>
                                        </p:attrNameLst>
                                      </p:cBhvr>
                                      <p:tavLst>
                                        <p:tav tm="0">
                                          <p:val>
                                            <p:fltVal val="0"/>
                                          </p:val>
                                        </p:tav>
                                        <p:tav tm="100000">
                                          <p:val>
                                            <p:strVal val="#ppt_h"/>
                                          </p:val>
                                        </p:tav>
                                      </p:tavLst>
                                    </p:anim>
                                    <p:anim calcmode="lin" valueType="num">
                                      <p:cBhvr>
                                        <p:cTn dur="1000" fill="hold" id="639"/>
                                        <p:tgtEl>
                                          <p:spTgt spid="113"/>
                                        </p:tgtEl>
                                        <p:attrNameLst>
                                          <p:attrName>style.rotation</p:attrName>
                                        </p:attrNameLst>
                                      </p:cBhvr>
                                      <p:tavLst>
                                        <p:tav tm="0">
                                          <p:val>
                                            <p:fltVal val="90"/>
                                          </p:val>
                                        </p:tav>
                                        <p:tav tm="100000">
                                          <p:val>
                                            <p:fltVal val="0"/>
                                          </p:val>
                                        </p:tav>
                                      </p:tavLst>
                                    </p:anim>
                                    <p:animEffect filter="fade" transition="in">
                                      <p:cBhvr>
                                        <p:cTn dur="1000" id="640"/>
                                        <p:tgtEl>
                                          <p:spTgt spid="113"/>
                                        </p:tgtEl>
                                      </p:cBhvr>
                                    </p:animEffect>
                                  </p:childTnLst>
                                </p:cTn>
                              </p:par>
                              <p:par>
                                <p:cTn fill="hold" id="641" nodeType="withEffect" presetClass="entr" presetID="31" presetSubtype="0">
                                  <p:stCondLst>
                                    <p:cond delay="500"/>
                                  </p:stCondLst>
                                  <p:childTnLst>
                                    <p:set>
                                      <p:cBhvr>
                                        <p:cTn dur="1" fill="hold" id="642">
                                          <p:stCondLst>
                                            <p:cond delay="0"/>
                                          </p:stCondLst>
                                        </p:cTn>
                                        <p:tgtEl>
                                          <p:spTgt spid="114"/>
                                        </p:tgtEl>
                                        <p:attrNameLst>
                                          <p:attrName>style.visibility</p:attrName>
                                        </p:attrNameLst>
                                      </p:cBhvr>
                                      <p:to>
                                        <p:strVal val="visible"/>
                                      </p:to>
                                    </p:set>
                                    <p:anim calcmode="lin" valueType="num">
                                      <p:cBhvr>
                                        <p:cTn dur="1000" fill="hold" id="643"/>
                                        <p:tgtEl>
                                          <p:spTgt spid="114"/>
                                        </p:tgtEl>
                                        <p:attrNameLst>
                                          <p:attrName>ppt_w</p:attrName>
                                        </p:attrNameLst>
                                      </p:cBhvr>
                                      <p:tavLst>
                                        <p:tav tm="0">
                                          <p:val>
                                            <p:fltVal val="0"/>
                                          </p:val>
                                        </p:tav>
                                        <p:tav tm="100000">
                                          <p:val>
                                            <p:strVal val="#ppt_w"/>
                                          </p:val>
                                        </p:tav>
                                      </p:tavLst>
                                    </p:anim>
                                    <p:anim calcmode="lin" valueType="num">
                                      <p:cBhvr>
                                        <p:cTn dur="1000" fill="hold" id="644"/>
                                        <p:tgtEl>
                                          <p:spTgt spid="114"/>
                                        </p:tgtEl>
                                        <p:attrNameLst>
                                          <p:attrName>ppt_h</p:attrName>
                                        </p:attrNameLst>
                                      </p:cBhvr>
                                      <p:tavLst>
                                        <p:tav tm="0">
                                          <p:val>
                                            <p:fltVal val="0"/>
                                          </p:val>
                                        </p:tav>
                                        <p:tav tm="100000">
                                          <p:val>
                                            <p:strVal val="#ppt_h"/>
                                          </p:val>
                                        </p:tav>
                                      </p:tavLst>
                                    </p:anim>
                                    <p:anim calcmode="lin" valueType="num">
                                      <p:cBhvr>
                                        <p:cTn dur="1000" fill="hold" id="645"/>
                                        <p:tgtEl>
                                          <p:spTgt spid="114"/>
                                        </p:tgtEl>
                                        <p:attrNameLst>
                                          <p:attrName>style.rotation</p:attrName>
                                        </p:attrNameLst>
                                      </p:cBhvr>
                                      <p:tavLst>
                                        <p:tav tm="0">
                                          <p:val>
                                            <p:fltVal val="90"/>
                                          </p:val>
                                        </p:tav>
                                        <p:tav tm="100000">
                                          <p:val>
                                            <p:fltVal val="0"/>
                                          </p:val>
                                        </p:tav>
                                      </p:tavLst>
                                    </p:anim>
                                    <p:animEffect filter="fade" transition="in">
                                      <p:cBhvr>
                                        <p:cTn dur="1000" id="646"/>
                                        <p:tgtEl>
                                          <p:spTgt spid="114"/>
                                        </p:tgtEl>
                                      </p:cBhvr>
                                    </p:animEffect>
                                  </p:childTnLst>
                                </p:cTn>
                              </p:par>
                              <p:par>
                                <p:cTn fill="hold" id="647" nodeType="withEffect" presetClass="entr" presetID="31" presetSubtype="0">
                                  <p:stCondLst>
                                    <p:cond delay="500"/>
                                  </p:stCondLst>
                                  <p:childTnLst>
                                    <p:set>
                                      <p:cBhvr>
                                        <p:cTn dur="1" fill="hold" id="648">
                                          <p:stCondLst>
                                            <p:cond delay="0"/>
                                          </p:stCondLst>
                                        </p:cTn>
                                        <p:tgtEl>
                                          <p:spTgt spid="120"/>
                                        </p:tgtEl>
                                        <p:attrNameLst>
                                          <p:attrName>style.visibility</p:attrName>
                                        </p:attrNameLst>
                                      </p:cBhvr>
                                      <p:to>
                                        <p:strVal val="visible"/>
                                      </p:to>
                                    </p:set>
                                    <p:anim calcmode="lin" valueType="num">
                                      <p:cBhvr>
                                        <p:cTn dur="1000" fill="hold" id="649"/>
                                        <p:tgtEl>
                                          <p:spTgt spid="120"/>
                                        </p:tgtEl>
                                        <p:attrNameLst>
                                          <p:attrName>ppt_w</p:attrName>
                                        </p:attrNameLst>
                                      </p:cBhvr>
                                      <p:tavLst>
                                        <p:tav tm="0">
                                          <p:val>
                                            <p:fltVal val="0"/>
                                          </p:val>
                                        </p:tav>
                                        <p:tav tm="100000">
                                          <p:val>
                                            <p:strVal val="#ppt_w"/>
                                          </p:val>
                                        </p:tav>
                                      </p:tavLst>
                                    </p:anim>
                                    <p:anim calcmode="lin" valueType="num">
                                      <p:cBhvr>
                                        <p:cTn dur="1000" fill="hold" id="650"/>
                                        <p:tgtEl>
                                          <p:spTgt spid="120"/>
                                        </p:tgtEl>
                                        <p:attrNameLst>
                                          <p:attrName>ppt_h</p:attrName>
                                        </p:attrNameLst>
                                      </p:cBhvr>
                                      <p:tavLst>
                                        <p:tav tm="0">
                                          <p:val>
                                            <p:fltVal val="0"/>
                                          </p:val>
                                        </p:tav>
                                        <p:tav tm="100000">
                                          <p:val>
                                            <p:strVal val="#ppt_h"/>
                                          </p:val>
                                        </p:tav>
                                      </p:tavLst>
                                    </p:anim>
                                    <p:anim calcmode="lin" valueType="num">
                                      <p:cBhvr>
                                        <p:cTn dur="1000" fill="hold" id="651"/>
                                        <p:tgtEl>
                                          <p:spTgt spid="120"/>
                                        </p:tgtEl>
                                        <p:attrNameLst>
                                          <p:attrName>style.rotation</p:attrName>
                                        </p:attrNameLst>
                                      </p:cBhvr>
                                      <p:tavLst>
                                        <p:tav tm="0">
                                          <p:val>
                                            <p:fltVal val="90"/>
                                          </p:val>
                                        </p:tav>
                                        <p:tav tm="100000">
                                          <p:val>
                                            <p:fltVal val="0"/>
                                          </p:val>
                                        </p:tav>
                                      </p:tavLst>
                                    </p:anim>
                                    <p:animEffect filter="fade" transition="in">
                                      <p:cBhvr>
                                        <p:cTn dur="1000" id="652"/>
                                        <p:tgtEl>
                                          <p:spTgt spid="120"/>
                                        </p:tgtEl>
                                      </p:cBhvr>
                                    </p:animEffect>
                                  </p:childTnLst>
                                </p:cTn>
                              </p:par>
                              <p:par>
                                <p:cTn fill="hold" id="653" nodeType="withEffect" presetClass="entr" presetID="31" presetSubtype="0">
                                  <p:stCondLst>
                                    <p:cond delay="500"/>
                                  </p:stCondLst>
                                  <p:childTnLst>
                                    <p:set>
                                      <p:cBhvr>
                                        <p:cTn dur="1" fill="hold" id="654">
                                          <p:stCondLst>
                                            <p:cond delay="0"/>
                                          </p:stCondLst>
                                        </p:cTn>
                                        <p:tgtEl>
                                          <p:spTgt spid="121"/>
                                        </p:tgtEl>
                                        <p:attrNameLst>
                                          <p:attrName>style.visibility</p:attrName>
                                        </p:attrNameLst>
                                      </p:cBhvr>
                                      <p:to>
                                        <p:strVal val="visible"/>
                                      </p:to>
                                    </p:set>
                                    <p:anim calcmode="lin" valueType="num">
                                      <p:cBhvr>
                                        <p:cTn dur="1000" fill="hold" id="655"/>
                                        <p:tgtEl>
                                          <p:spTgt spid="121"/>
                                        </p:tgtEl>
                                        <p:attrNameLst>
                                          <p:attrName>ppt_w</p:attrName>
                                        </p:attrNameLst>
                                      </p:cBhvr>
                                      <p:tavLst>
                                        <p:tav tm="0">
                                          <p:val>
                                            <p:fltVal val="0"/>
                                          </p:val>
                                        </p:tav>
                                        <p:tav tm="100000">
                                          <p:val>
                                            <p:strVal val="#ppt_w"/>
                                          </p:val>
                                        </p:tav>
                                      </p:tavLst>
                                    </p:anim>
                                    <p:anim calcmode="lin" valueType="num">
                                      <p:cBhvr>
                                        <p:cTn dur="1000" fill="hold" id="656"/>
                                        <p:tgtEl>
                                          <p:spTgt spid="121"/>
                                        </p:tgtEl>
                                        <p:attrNameLst>
                                          <p:attrName>ppt_h</p:attrName>
                                        </p:attrNameLst>
                                      </p:cBhvr>
                                      <p:tavLst>
                                        <p:tav tm="0">
                                          <p:val>
                                            <p:fltVal val="0"/>
                                          </p:val>
                                        </p:tav>
                                        <p:tav tm="100000">
                                          <p:val>
                                            <p:strVal val="#ppt_h"/>
                                          </p:val>
                                        </p:tav>
                                      </p:tavLst>
                                    </p:anim>
                                    <p:anim calcmode="lin" valueType="num">
                                      <p:cBhvr>
                                        <p:cTn dur="1000" fill="hold" id="657"/>
                                        <p:tgtEl>
                                          <p:spTgt spid="121"/>
                                        </p:tgtEl>
                                        <p:attrNameLst>
                                          <p:attrName>style.rotation</p:attrName>
                                        </p:attrNameLst>
                                      </p:cBhvr>
                                      <p:tavLst>
                                        <p:tav tm="0">
                                          <p:val>
                                            <p:fltVal val="90"/>
                                          </p:val>
                                        </p:tav>
                                        <p:tav tm="100000">
                                          <p:val>
                                            <p:fltVal val="0"/>
                                          </p:val>
                                        </p:tav>
                                      </p:tavLst>
                                    </p:anim>
                                    <p:animEffect filter="fade" transition="in">
                                      <p:cBhvr>
                                        <p:cTn dur="1000" id="658"/>
                                        <p:tgtEl>
                                          <p:spTgt spid="121"/>
                                        </p:tgtEl>
                                      </p:cBhvr>
                                    </p:animEffect>
                                  </p:childTnLst>
                                </p:cTn>
                              </p:par>
                              <p:par>
                                <p:cTn fill="hold" grpId="0" id="659" nodeType="withEffect" presetClass="entr" presetID="31" presetSubtype="0">
                                  <p:stCondLst>
                                    <p:cond delay="500"/>
                                  </p:stCondLst>
                                  <p:childTnLst>
                                    <p:set>
                                      <p:cBhvr>
                                        <p:cTn dur="1" fill="hold" id="660">
                                          <p:stCondLst>
                                            <p:cond delay="0"/>
                                          </p:stCondLst>
                                        </p:cTn>
                                        <p:tgtEl>
                                          <p:spTgt spid="122"/>
                                        </p:tgtEl>
                                        <p:attrNameLst>
                                          <p:attrName>style.visibility</p:attrName>
                                        </p:attrNameLst>
                                      </p:cBhvr>
                                      <p:to>
                                        <p:strVal val="visible"/>
                                      </p:to>
                                    </p:set>
                                    <p:anim calcmode="lin" valueType="num">
                                      <p:cBhvr>
                                        <p:cTn dur="1000" fill="hold" id="661"/>
                                        <p:tgtEl>
                                          <p:spTgt spid="122"/>
                                        </p:tgtEl>
                                        <p:attrNameLst>
                                          <p:attrName>ppt_w</p:attrName>
                                        </p:attrNameLst>
                                      </p:cBhvr>
                                      <p:tavLst>
                                        <p:tav tm="0">
                                          <p:val>
                                            <p:fltVal val="0"/>
                                          </p:val>
                                        </p:tav>
                                        <p:tav tm="100000">
                                          <p:val>
                                            <p:strVal val="#ppt_w"/>
                                          </p:val>
                                        </p:tav>
                                      </p:tavLst>
                                    </p:anim>
                                    <p:anim calcmode="lin" valueType="num">
                                      <p:cBhvr>
                                        <p:cTn dur="1000" fill="hold" id="662"/>
                                        <p:tgtEl>
                                          <p:spTgt spid="122"/>
                                        </p:tgtEl>
                                        <p:attrNameLst>
                                          <p:attrName>ppt_h</p:attrName>
                                        </p:attrNameLst>
                                      </p:cBhvr>
                                      <p:tavLst>
                                        <p:tav tm="0">
                                          <p:val>
                                            <p:fltVal val="0"/>
                                          </p:val>
                                        </p:tav>
                                        <p:tav tm="100000">
                                          <p:val>
                                            <p:strVal val="#ppt_h"/>
                                          </p:val>
                                        </p:tav>
                                      </p:tavLst>
                                    </p:anim>
                                    <p:anim calcmode="lin" valueType="num">
                                      <p:cBhvr>
                                        <p:cTn dur="1000" fill="hold" id="663"/>
                                        <p:tgtEl>
                                          <p:spTgt spid="122"/>
                                        </p:tgtEl>
                                        <p:attrNameLst>
                                          <p:attrName>style.rotation</p:attrName>
                                        </p:attrNameLst>
                                      </p:cBhvr>
                                      <p:tavLst>
                                        <p:tav tm="0">
                                          <p:val>
                                            <p:fltVal val="90"/>
                                          </p:val>
                                        </p:tav>
                                        <p:tav tm="100000">
                                          <p:val>
                                            <p:fltVal val="0"/>
                                          </p:val>
                                        </p:tav>
                                      </p:tavLst>
                                    </p:anim>
                                    <p:animEffect filter="fade" transition="in">
                                      <p:cBhvr>
                                        <p:cTn dur="1000" id="664"/>
                                        <p:tgtEl>
                                          <p:spTgt spid="122"/>
                                        </p:tgtEl>
                                      </p:cBhvr>
                                    </p:animEffect>
                                  </p:childTnLst>
                                </p:cTn>
                              </p:par>
                              <p:par>
                                <p:cTn fill="hold" grpId="0" id="665" nodeType="withEffect" presetClass="entr" presetID="31" presetSubtype="0">
                                  <p:stCondLst>
                                    <p:cond delay="500"/>
                                  </p:stCondLst>
                                  <p:childTnLst>
                                    <p:set>
                                      <p:cBhvr>
                                        <p:cTn dur="1" fill="hold" id="666">
                                          <p:stCondLst>
                                            <p:cond delay="0"/>
                                          </p:stCondLst>
                                        </p:cTn>
                                        <p:tgtEl>
                                          <p:spTgt spid="123"/>
                                        </p:tgtEl>
                                        <p:attrNameLst>
                                          <p:attrName>style.visibility</p:attrName>
                                        </p:attrNameLst>
                                      </p:cBhvr>
                                      <p:to>
                                        <p:strVal val="visible"/>
                                      </p:to>
                                    </p:set>
                                    <p:anim calcmode="lin" valueType="num">
                                      <p:cBhvr>
                                        <p:cTn dur="1000" fill="hold" id="667"/>
                                        <p:tgtEl>
                                          <p:spTgt spid="123"/>
                                        </p:tgtEl>
                                        <p:attrNameLst>
                                          <p:attrName>ppt_w</p:attrName>
                                        </p:attrNameLst>
                                      </p:cBhvr>
                                      <p:tavLst>
                                        <p:tav tm="0">
                                          <p:val>
                                            <p:fltVal val="0"/>
                                          </p:val>
                                        </p:tav>
                                        <p:tav tm="100000">
                                          <p:val>
                                            <p:strVal val="#ppt_w"/>
                                          </p:val>
                                        </p:tav>
                                      </p:tavLst>
                                    </p:anim>
                                    <p:anim calcmode="lin" valueType="num">
                                      <p:cBhvr>
                                        <p:cTn dur="1000" fill="hold" id="668"/>
                                        <p:tgtEl>
                                          <p:spTgt spid="123"/>
                                        </p:tgtEl>
                                        <p:attrNameLst>
                                          <p:attrName>ppt_h</p:attrName>
                                        </p:attrNameLst>
                                      </p:cBhvr>
                                      <p:tavLst>
                                        <p:tav tm="0">
                                          <p:val>
                                            <p:fltVal val="0"/>
                                          </p:val>
                                        </p:tav>
                                        <p:tav tm="100000">
                                          <p:val>
                                            <p:strVal val="#ppt_h"/>
                                          </p:val>
                                        </p:tav>
                                      </p:tavLst>
                                    </p:anim>
                                    <p:anim calcmode="lin" valueType="num">
                                      <p:cBhvr>
                                        <p:cTn dur="1000" fill="hold" id="669"/>
                                        <p:tgtEl>
                                          <p:spTgt spid="123"/>
                                        </p:tgtEl>
                                        <p:attrNameLst>
                                          <p:attrName>style.rotation</p:attrName>
                                        </p:attrNameLst>
                                      </p:cBhvr>
                                      <p:tavLst>
                                        <p:tav tm="0">
                                          <p:val>
                                            <p:fltVal val="90"/>
                                          </p:val>
                                        </p:tav>
                                        <p:tav tm="100000">
                                          <p:val>
                                            <p:fltVal val="0"/>
                                          </p:val>
                                        </p:tav>
                                      </p:tavLst>
                                    </p:anim>
                                    <p:animEffect filter="fade" transition="in">
                                      <p:cBhvr>
                                        <p:cTn dur="1000" id="670"/>
                                        <p:tgtEl>
                                          <p:spTgt spid="123"/>
                                        </p:tgtEl>
                                      </p:cBhvr>
                                    </p:animEffect>
                                  </p:childTnLst>
                                </p:cTn>
                              </p:par>
                              <p:par>
                                <p:cTn fill="hold" grpId="0" id="671" nodeType="withEffect" presetClass="entr" presetID="31" presetSubtype="0">
                                  <p:stCondLst>
                                    <p:cond delay="500"/>
                                  </p:stCondLst>
                                  <p:childTnLst>
                                    <p:set>
                                      <p:cBhvr>
                                        <p:cTn dur="1" fill="hold" id="672">
                                          <p:stCondLst>
                                            <p:cond delay="0"/>
                                          </p:stCondLst>
                                        </p:cTn>
                                        <p:tgtEl>
                                          <p:spTgt spid="124"/>
                                        </p:tgtEl>
                                        <p:attrNameLst>
                                          <p:attrName>style.visibility</p:attrName>
                                        </p:attrNameLst>
                                      </p:cBhvr>
                                      <p:to>
                                        <p:strVal val="visible"/>
                                      </p:to>
                                    </p:set>
                                    <p:anim calcmode="lin" valueType="num">
                                      <p:cBhvr>
                                        <p:cTn dur="1000" fill="hold" id="673"/>
                                        <p:tgtEl>
                                          <p:spTgt spid="124"/>
                                        </p:tgtEl>
                                        <p:attrNameLst>
                                          <p:attrName>ppt_w</p:attrName>
                                        </p:attrNameLst>
                                      </p:cBhvr>
                                      <p:tavLst>
                                        <p:tav tm="0">
                                          <p:val>
                                            <p:fltVal val="0"/>
                                          </p:val>
                                        </p:tav>
                                        <p:tav tm="100000">
                                          <p:val>
                                            <p:strVal val="#ppt_w"/>
                                          </p:val>
                                        </p:tav>
                                      </p:tavLst>
                                    </p:anim>
                                    <p:anim calcmode="lin" valueType="num">
                                      <p:cBhvr>
                                        <p:cTn dur="1000" fill="hold" id="674"/>
                                        <p:tgtEl>
                                          <p:spTgt spid="124"/>
                                        </p:tgtEl>
                                        <p:attrNameLst>
                                          <p:attrName>ppt_h</p:attrName>
                                        </p:attrNameLst>
                                      </p:cBhvr>
                                      <p:tavLst>
                                        <p:tav tm="0">
                                          <p:val>
                                            <p:fltVal val="0"/>
                                          </p:val>
                                        </p:tav>
                                        <p:tav tm="100000">
                                          <p:val>
                                            <p:strVal val="#ppt_h"/>
                                          </p:val>
                                        </p:tav>
                                      </p:tavLst>
                                    </p:anim>
                                    <p:anim calcmode="lin" valueType="num">
                                      <p:cBhvr>
                                        <p:cTn dur="1000" fill="hold" id="675"/>
                                        <p:tgtEl>
                                          <p:spTgt spid="124"/>
                                        </p:tgtEl>
                                        <p:attrNameLst>
                                          <p:attrName>style.rotation</p:attrName>
                                        </p:attrNameLst>
                                      </p:cBhvr>
                                      <p:tavLst>
                                        <p:tav tm="0">
                                          <p:val>
                                            <p:fltVal val="90"/>
                                          </p:val>
                                        </p:tav>
                                        <p:tav tm="100000">
                                          <p:val>
                                            <p:fltVal val="0"/>
                                          </p:val>
                                        </p:tav>
                                      </p:tavLst>
                                    </p:anim>
                                    <p:animEffect filter="fade" transition="in">
                                      <p:cBhvr>
                                        <p:cTn dur="1000" id="676"/>
                                        <p:tgtEl>
                                          <p:spTgt spid="124"/>
                                        </p:tgtEl>
                                      </p:cBhvr>
                                    </p:animEffect>
                                  </p:childTnLst>
                                </p:cTn>
                              </p:par>
                              <p:par>
                                <p:cTn fill="hold" id="677" nodeType="withEffect" presetClass="entr" presetID="31" presetSubtype="0">
                                  <p:stCondLst>
                                    <p:cond delay="0"/>
                                  </p:stCondLst>
                                  <p:childTnLst>
                                    <p:set>
                                      <p:cBhvr>
                                        <p:cTn dur="1" fill="hold" id="678">
                                          <p:stCondLst>
                                            <p:cond delay="0"/>
                                          </p:stCondLst>
                                        </p:cTn>
                                        <p:tgtEl>
                                          <p:spTgt spid="126"/>
                                        </p:tgtEl>
                                        <p:attrNameLst>
                                          <p:attrName>style.visibility</p:attrName>
                                        </p:attrNameLst>
                                      </p:cBhvr>
                                      <p:to>
                                        <p:strVal val="visible"/>
                                      </p:to>
                                    </p:set>
                                    <p:anim calcmode="lin" valueType="num">
                                      <p:cBhvr>
                                        <p:cTn dur="1000" fill="hold" id="679"/>
                                        <p:tgtEl>
                                          <p:spTgt spid="126"/>
                                        </p:tgtEl>
                                        <p:attrNameLst>
                                          <p:attrName>ppt_w</p:attrName>
                                        </p:attrNameLst>
                                      </p:cBhvr>
                                      <p:tavLst>
                                        <p:tav tm="0">
                                          <p:val>
                                            <p:fltVal val="0"/>
                                          </p:val>
                                        </p:tav>
                                        <p:tav tm="100000">
                                          <p:val>
                                            <p:strVal val="#ppt_w"/>
                                          </p:val>
                                        </p:tav>
                                      </p:tavLst>
                                    </p:anim>
                                    <p:anim calcmode="lin" valueType="num">
                                      <p:cBhvr>
                                        <p:cTn dur="1000" fill="hold" id="680"/>
                                        <p:tgtEl>
                                          <p:spTgt spid="126"/>
                                        </p:tgtEl>
                                        <p:attrNameLst>
                                          <p:attrName>ppt_h</p:attrName>
                                        </p:attrNameLst>
                                      </p:cBhvr>
                                      <p:tavLst>
                                        <p:tav tm="0">
                                          <p:val>
                                            <p:fltVal val="0"/>
                                          </p:val>
                                        </p:tav>
                                        <p:tav tm="100000">
                                          <p:val>
                                            <p:strVal val="#ppt_h"/>
                                          </p:val>
                                        </p:tav>
                                      </p:tavLst>
                                    </p:anim>
                                    <p:anim calcmode="lin" valueType="num">
                                      <p:cBhvr>
                                        <p:cTn dur="1000" fill="hold" id="681"/>
                                        <p:tgtEl>
                                          <p:spTgt spid="126"/>
                                        </p:tgtEl>
                                        <p:attrNameLst>
                                          <p:attrName>style.rotation</p:attrName>
                                        </p:attrNameLst>
                                      </p:cBhvr>
                                      <p:tavLst>
                                        <p:tav tm="0">
                                          <p:val>
                                            <p:fltVal val="90"/>
                                          </p:val>
                                        </p:tav>
                                        <p:tav tm="100000">
                                          <p:val>
                                            <p:fltVal val="0"/>
                                          </p:val>
                                        </p:tav>
                                      </p:tavLst>
                                    </p:anim>
                                    <p:animEffect filter="fade" transition="in">
                                      <p:cBhvr>
                                        <p:cTn dur="1000" id="682"/>
                                        <p:tgtEl>
                                          <p:spTgt spid="126"/>
                                        </p:tgtEl>
                                      </p:cBhvr>
                                    </p:animEffect>
                                  </p:childTnLst>
                                </p:cTn>
                              </p:par>
                              <p:par>
                                <p:cTn fill="hold" grpId="0" id="683" nodeType="withEffect" presetClass="entr" presetID="10" presetSubtype="0">
                                  <p:stCondLst>
                                    <p:cond delay="250"/>
                                  </p:stCondLst>
                                  <p:childTnLst>
                                    <p:set>
                                      <p:cBhvr>
                                        <p:cTn dur="1" fill="hold" id="684">
                                          <p:stCondLst>
                                            <p:cond delay="0"/>
                                          </p:stCondLst>
                                        </p:cTn>
                                        <p:tgtEl>
                                          <p:spTgt spid="125"/>
                                        </p:tgtEl>
                                        <p:attrNameLst>
                                          <p:attrName>style.visibility</p:attrName>
                                        </p:attrNameLst>
                                      </p:cBhvr>
                                      <p:to>
                                        <p:strVal val="visible"/>
                                      </p:to>
                                    </p:set>
                                    <p:animEffect filter="fade" transition="in">
                                      <p:cBhvr>
                                        <p:cTn dur="500" id="685"/>
                                        <p:tgtEl>
                                          <p:spTgt spid="125"/>
                                        </p:tgtEl>
                                      </p:cBhvr>
                                    </p:animEffect>
                                  </p:childTnLst>
                                </p:cTn>
                              </p:par>
                              <p:par>
                                <p:cTn decel="30000" fill="hold" grpId="1" id="686" nodeType="withEffect" presetClass="path" presetID="42" presetSubtype="0">
                                  <p:stCondLst>
                                    <p:cond delay="250"/>
                                  </p:stCondLst>
                                  <p:childTnLst>
                                    <p:animMotion origin="layout" path="M 4.375E-06 -1.11111E-06 L 0.03372 0.04398" pathEditMode="relative" ptsTypes="AA" rAng="0">
                                      <p:cBhvr>
                                        <p:cTn dur="750" fill="hold" id="687" spd="-100000"/>
                                        <p:tgtEl>
                                          <p:spTgt spid="125"/>
                                        </p:tgtEl>
                                        <p:attrNameLst>
                                          <p:attrName>ppt_x</p:attrName>
                                          <p:attrName>ppt_y</p:attrName>
                                        </p:attrNameLst>
                                      </p:cBhvr>
                                      <p:rCtr x="1680" y="2199"/>
                                    </p:animMotion>
                                  </p:childTnLst>
                                </p:cTn>
                              </p:par>
                            </p:childTnLst>
                          </p:cTn>
                        </p:par>
                        <p:par>
                          <p:cTn fill="hold" id="688" nodeType="afterGroup">
                            <p:stCondLst>
                              <p:cond delay="1500"/>
                            </p:stCondLst>
                            <p:childTnLst>
                              <p:par>
                                <p:cTn fill="hold" grpId="0" id="689" nodeType="afterEffect" presetClass="entr" presetID="22" presetSubtype="8">
                                  <p:stCondLst>
                                    <p:cond delay="0"/>
                                  </p:stCondLst>
                                  <p:childTnLst>
                                    <p:set>
                                      <p:cBhvr>
                                        <p:cTn dur="1" fill="hold" id="690">
                                          <p:stCondLst>
                                            <p:cond delay="0"/>
                                          </p:stCondLst>
                                        </p:cTn>
                                        <p:tgtEl>
                                          <p:spTgt spid="127"/>
                                        </p:tgtEl>
                                        <p:attrNameLst>
                                          <p:attrName>style.visibility</p:attrName>
                                        </p:attrNameLst>
                                      </p:cBhvr>
                                      <p:to>
                                        <p:strVal val="visible"/>
                                      </p:to>
                                    </p:set>
                                    <p:animEffect filter="wipe(left)" transition="in">
                                      <p:cBhvr>
                                        <p:cTn dur="750" id="691"/>
                                        <p:tgtEl>
                                          <p:spTgt spid="127"/>
                                        </p:tgtEl>
                                      </p:cBhvr>
                                    </p:animEffect>
                                  </p:childTnLst>
                                </p:cTn>
                              </p:par>
                              <p:par>
                                <p:cTn fill="hold" id="692" nodeType="withEffect" presetClass="entr" presetID="10" presetSubtype="0">
                                  <p:stCondLst>
                                    <p:cond delay="0"/>
                                  </p:stCondLst>
                                  <p:childTnLst>
                                    <p:set>
                                      <p:cBhvr>
                                        <p:cTn dur="1" fill="hold" id="693">
                                          <p:stCondLst>
                                            <p:cond delay="0"/>
                                          </p:stCondLst>
                                        </p:cTn>
                                        <p:tgtEl>
                                          <p:spTgt spid="129"/>
                                        </p:tgtEl>
                                        <p:attrNameLst>
                                          <p:attrName>style.visibility</p:attrName>
                                        </p:attrNameLst>
                                      </p:cBhvr>
                                      <p:to>
                                        <p:strVal val="visible"/>
                                      </p:to>
                                    </p:set>
                                    <p:animEffect filter="fade" transition="in">
                                      <p:cBhvr>
                                        <p:cTn dur="750" id="694"/>
                                        <p:tgtEl>
                                          <p:spTgt spid="129"/>
                                        </p:tgtEl>
                                      </p:cBhvr>
                                    </p:animEffect>
                                  </p:childTnLst>
                                </p:cTn>
                              </p:par>
                              <p:par>
                                <p:cTn decel="100000" fill="hold" id="695" nodeType="withEffect" presetClass="path" presetID="35" presetSubtype="0">
                                  <p:stCondLst>
                                    <p:cond delay="0"/>
                                  </p:stCondLst>
                                  <p:childTnLst>
                                    <p:animMotion origin="layout" path="M -4.58333E-06 -3.7037E-06 L -0.04557 -3.7037E-06" pathEditMode="relative" ptsTypes="AA" rAng="0">
                                      <p:cBhvr>
                                        <p:cTn dur="1500" fill="hold" id="696" spd="-100000"/>
                                        <p:tgtEl>
                                          <p:spTgt spid="129"/>
                                        </p:tgtEl>
                                        <p:attrNameLst>
                                          <p:attrName>ppt_x</p:attrName>
                                          <p:attrName>ppt_y</p:attrName>
                                        </p:attrNameLst>
                                      </p:cBhvr>
                                      <p:rCtr x="-2279" y="0"/>
                                    </p:animMotion>
                                  </p:childTnLst>
                                </p:cTn>
                              </p:par>
                              <p:par>
                                <p:cTn fill="hold" grpId="0" id="697" nodeType="withEffect" presetClass="entr" presetID="10" presetSubtype="0">
                                  <p:stCondLst>
                                    <p:cond delay="250"/>
                                  </p:stCondLst>
                                  <p:childTnLst>
                                    <p:set>
                                      <p:cBhvr>
                                        <p:cTn dur="1" fill="hold" id="698">
                                          <p:stCondLst>
                                            <p:cond delay="0"/>
                                          </p:stCondLst>
                                        </p:cTn>
                                        <p:tgtEl>
                                          <p:spTgt spid="128"/>
                                        </p:tgtEl>
                                        <p:attrNameLst>
                                          <p:attrName>style.visibility</p:attrName>
                                        </p:attrNameLst>
                                      </p:cBhvr>
                                      <p:to>
                                        <p:strVal val="visible"/>
                                      </p:to>
                                    </p:set>
                                    <p:animEffect filter="fade" transition="in">
                                      <p:cBhvr>
                                        <p:cTn dur="750" id="699"/>
                                        <p:tgtEl>
                                          <p:spTgt spid="128"/>
                                        </p:tgtEl>
                                      </p:cBhvr>
                                    </p:animEffect>
                                  </p:childTnLst>
                                </p:cTn>
                              </p:par>
                              <p:par>
                                <p:cTn decel="100000" fill="hold" grpId="1" id="700" nodeType="withEffect" presetClass="path" presetID="35" presetSubtype="0">
                                  <p:stCondLst>
                                    <p:cond delay="250"/>
                                  </p:stCondLst>
                                  <p:childTnLst>
                                    <p:animMotion origin="layout" path="M -4.16667E-07 -4.44444E-06 L -0.04557 -4.44444E-06" pathEditMode="relative" ptsTypes="AA" rAng="0">
                                      <p:cBhvr>
                                        <p:cTn dur="1500" fill="hold" id="701" spd="-100000"/>
                                        <p:tgtEl>
                                          <p:spTgt spid="128"/>
                                        </p:tgtEl>
                                        <p:attrNameLst>
                                          <p:attrName>ppt_x</p:attrName>
                                          <p:attrName>ppt_y</p:attrName>
                                        </p:attrNameLst>
                                      </p:cBhvr>
                                      <p:rCtr x="-2279" y="0"/>
                                    </p:animMotion>
                                  </p:childTnLst>
                                </p:cTn>
                              </p:par>
                              <p:par>
                                <p:cTn fill="hold" grpId="0" id="702" nodeType="withEffect" presetClass="entr" presetID="10" presetSubtype="0">
                                  <p:stCondLst>
                                    <p:cond delay="500"/>
                                  </p:stCondLst>
                                  <p:childTnLst>
                                    <p:set>
                                      <p:cBhvr>
                                        <p:cTn dur="1" fill="hold" id="703">
                                          <p:stCondLst>
                                            <p:cond delay="0"/>
                                          </p:stCondLst>
                                        </p:cTn>
                                        <p:tgtEl>
                                          <p:spTgt spid="130"/>
                                        </p:tgtEl>
                                        <p:attrNameLst>
                                          <p:attrName>style.visibility</p:attrName>
                                        </p:attrNameLst>
                                      </p:cBhvr>
                                      <p:to>
                                        <p:strVal val="visible"/>
                                      </p:to>
                                    </p:set>
                                    <p:animEffect filter="fade" transition="in">
                                      <p:cBhvr>
                                        <p:cTn dur="750" id="704"/>
                                        <p:tgtEl>
                                          <p:spTgt spid="130"/>
                                        </p:tgtEl>
                                      </p:cBhvr>
                                    </p:animEffect>
                                  </p:childTnLst>
                                </p:cTn>
                              </p:par>
                              <p:par>
                                <p:cTn decel="100000" fill="hold" grpId="1" id="705" nodeType="withEffect" presetClass="path" presetID="35" presetSubtype="0">
                                  <p:stCondLst>
                                    <p:cond delay="500"/>
                                  </p:stCondLst>
                                  <p:childTnLst>
                                    <p:animMotion origin="layout" path="M -4.375E-06 -2.22222E-06 L -0.04557 -2.22222E-06" pathEditMode="relative" ptsTypes="AA" rAng="0">
                                      <p:cBhvr>
                                        <p:cTn dur="1500" fill="hold" id="706" spd="-100000"/>
                                        <p:tgtEl>
                                          <p:spTgt spid="130"/>
                                        </p:tgtEl>
                                        <p:attrNameLst>
                                          <p:attrName>ppt_x</p:attrName>
                                          <p:attrName>ppt_y</p:attrName>
                                        </p:attrNameLst>
                                      </p:cBhvr>
                                      <p:rCtr x="-2279" y="0"/>
                                    </p:animMotion>
                                  </p:childTnLst>
                                </p:cTn>
                              </p:par>
                              <p:par>
                                <p:cTn fill="hold" grpId="0" id="707" nodeType="withEffect" presetClass="entr" presetID="10" presetSubtype="0">
                                  <p:stCondLst>
                                    <p:cond delay="750"/>
                                  </p:stCondLst>
                                  <p:childTnLst>
                                    <p:set>
                                      <p:cBhvr>
                                        <p:cTn dur="1" fill="hold" id="708">
                                          <p:stCondLst>
                                            <p:cond delay="0"/>
                                          </p:stCondLst>
                                        </p:cTn>
                                        <p:tgtEl>
                                          <p:spTgt spid="131"/>
                                        </p:tgtEl>
                                        <p:attrNameLst>
                                          <p:attrName>style.visibility</p:attrName>
                                        </p:attrNameLst>
                                      </p:cBhvr>
                                      <p:to>
                                        <p:strVal val="visible"/>
                                      </p:to>
                                    </p:set>
                                    <p:animEffect filter="fade" transition="in">
                                      <p:cBhvr>
                                        <p:cTn dur="750" id="709"/>
                                        <p:tgtEl>
                                          <p:spTgt spid="131"/>
                                        </p:tgtEl>
                                      </p:cBhvr>
                                    </p:animEffect>
                                  </p:childTnLst>
                                </p:cTn>
                              </p:par>
                              <p:par>
                                <p:cTn decel="100000" fill="hold" grpId="1" id="710" nodeType="withEffect" presetClass="path" presetID="35" presetSubtype="0">
                                  <p:stCondLst>
                                    <p:cond delay="750"/>
                                  </p:stCondLst>
                                  <p:childTnLst>
                                    <p:animMotion origin="layout" path="M -4.16667E-06 -2.59259E-06 L -0.04557 -2.59259E-06" pathEditMode="relative" ptsTypes="AA" rAng="0">
                                      <p:cBhvr>
                                        <p:cTn dur="1500" fill="hold" id="711" spd="-100000"/>
                                        <p:tgtEl>
                                          <p:spTgt spid="131"/>
                                        </p:tgtEl>
                                        <p:attrNameLst>
                                          <p:attrName>ppt_x</p:attrName>
                                          <p:attrName>ppt_y</p:attrName>
                                        </p:attrNameLst>
                                      </p:cBhvr>
                                      <p:rCtr x="-2279" y="0"/>
                                    </p:animMotion>
                                  </p:childTnLst>
                                </p:cTn>
                              </p:par>
                              <p:par>
                                <p:cTn fill="hold" id="712" nodeType="withEffect" presetClass="entr" presetID="10" presetSubtype="0">
                                  <p:stCondLst>
                                    <p:cond delay="0"/>
                                  </p:stCondLst>
                                  <p:childTnLst>
                                    <p:set>
                                      <p:cBhvr>
                                        <p:cTn dur="1" fill="hold" id="713">
                                          <p:stCondLst>
                                            <p:cond delay="0"/>
                                          </p:stCondLst>
                                        </p:cTn>
                                        <p:tgtEl>
                                          <p:spTgt spid="132"/>
                                        </p:tgtEl>
                                        <p:attrNameLst>
                                          <p:attrName>style.visibility</p:attrName>
                                        </p:attrNameLst>
                                      </p:cBhvr>
                                      <p:to>
                                        <p:strVal val="visible"/>
                                      </p:to>
                                    </p:set>
                                    <p:animEffect filter="fade" transition="in">
                                      <p:cBhvr>
                                        <p:cTn dur="750" id="714"/>
                                        <p:tgtEl>
                                          <p:spTgt spid="132"/>
                                        </p:tgtEl>
                                      </p:cBhvr>
                                    </p:animEffect>
                                  </p:childTnLst>
                                </p:cTn>
                              </p:par>
                              <p:par>
                                <p:cTn decel="100000" fill="hold" id="715" nodeType="withEffect" presetClass="path" presetID="42" presetSubtype="0">
                                  <p:stCondLst>
                                    <p:cond delay="0"/>
                                  </p:stCondLst>
                                  <p:childTnLst>
                                    <p:animMotion origin="layout" path="M -4.16667E-06 1.11111E-06 L 0.08034 -0.00093" pathEditMode="relative" ptsTypes="AA" rAng="0">
                                      <p:cBhvr>
                                        <p:cTn dur="1250" fill="hold" id="716" spd="-100000"/>
                                        <p:tgtEl>
                                          <p:spTgt spid="132"/>
                                        </p:tgtEl>
                                        <p:attrNameLst>
                                          <p:attrName>ppt_x</p:attrName>
                                          <p:attrName>ppt_y</p:attrName>
                                        </p:attrNameLst>
                                      </p:cBhvr>
                                      <p:rCtr x="4010" y="-46"/>
                                    </p:animMotion>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P grpId="0" spid="21"/>
      <p:bldP grpId="0" spid="22"/>
      <p:bldP grpId="0" spid="23"/>
      <p:bldP grpId="0" spid="24"/>
      <p:bldP grpId="0" spid="25"/>
      <p:bldP grpId="0" spid="26"/>
      <p:bldP grpId="0" spid="27"/>
      <p:bldP grpId="0" spid="28"/>
      <p:bldP grpId="0" spid="29"/>
      <p:bldP grpId="0" spid="30"/>
      <p:bldP grpId="0" spid="31"/>
      <p:bldP grpId="0" spid="32"/>
      <p:bldP grpId="0" spid="33"/>
      <p:bldP grpId="0" spid="34"/>
      <p:bldP grpId="0" spid="35"/>
      <p:bldP grpId="0" spid="36"/>
      <p:bldP grpId="0" spid="37"/>
      <p:bldP grpId="0" spid="38"/>
      <p:bldP grpId="0" spid="39"/>
      <p:bldP grpId="0" spid="40"/>
      <p:bldP grpId="0" spid="41"/>
      <p:bldP grpId="0" spid="42"/>
      <p:bldP grpId="0" spid="43"/>
      <p:bldP grpId="0" spid="44"/>
      <p:bldP grpId="0" spid="45"/>
      <p:bldP grpId="0" spid="46"/>
      <p:bldP grpId="0" spid="47"/>
      <p:bldP grpId="0" spid="48"/>
      <p:bldP grpId="0" spid="49"/>
      <p:bldP grpId="0" spid="50"/>
      <p:bldP grpId="0" spid="51"/>
      <p:bldP grpId="0" spid="52"/>
      <p:bldP grpId="0" spid="61"/>
      <p:bldP grpId="0" spid="62"/>
      <p:bldP grpId="0" spid="63"/>
      <p:bldP grpId="0" spid="81"/>
      <p:bldP grpId="0" spid="82"/>
      <p:bldP grpId="0" spid="83"/>
      <p:bldP grpId="0" spid="84"/>
      <p:bldP grpId="0" spid="85"/>
      <p:bldP grpId="0" spid="86"/>
      <p:bldP grpId="0" spid="87"/>
      <p:bldP grpId="0" spid="88"/>
      <p:bldP grpId="0" spid="89"/>
      <p:bldP grpId="0" spid="90"/>
      <p:bldP grpId="0" spid="91"/>
      <p:bldP grpId="0" spid="92"/>
      <p:bldP grpId="0" spid="93"/>
      <p:bldP grpId="0" spid="94"/>
      <p:bldP grpId="0" spid="95"/>
      <p:bldP grpId="0" spid="96"/>
      <p:bldP grpId="0" spid="97"/>
      <p:bldP grpId="0" spid="98"/>
      <p:bldP grpId="0" spid="99"/>
      <p:bldP grpId="0" spid="100"/>
      <p:bldP grpId="0" spid="101"/>
      <p:bldP grpId="0" spid="102"/>
      <p:bldP grpId="0" spid="103"/>
      <p:bldP grpId="0" spid="104"/>
      <p:bldP grpId="0" spid="105"/>
      <p:bldP grpId="0" spid="106"/>
      <p:bldP grpId="0" spid="107"/>
      <p:bldP grpId="0" spid="108"/>
      <p:bldP grpId="0" spid="109"/>
      <p:bldP grpId="0" spid="110"/>
      <p:bldP grpId="0" spid="111"/>
      <p:bldP grpId="0" spid="112"/>
      <p:bldP grpId="0" spid="113"/>
      <p:bldP grpId="0" spid="122"/>
      <p:bldP grpId="0" spid="123"/>
      <p:bldP grpId="0" spid="124"/>
      <p:bldP grpId="0" spid="125"/>
      <p:bldP grpId="1" spid="125"/>
      <p:bldP grpId="0" spid="128"/>
      <p:bldP grpId="1" spid="128"/>
      <p:bldP grpId="0" spid="130"/>
      <p:bldP grpId="1" spid="130"/>
      <p:bldP grpId="0" spid="131"/>
      <p:bldP grpId="1" spid="131"/>
      <p:bldGraphic grpId="0" spid="127" uiExpand="1">
        <p:bldAsOne/>
      </p:bldGraphic>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3" name="直接连接符 2"/>
          <p:cNvCxnSpPr/>
          <p:nvPr/>
        </p:nvCxnSpPr>
        <p:spPr>
          <a:xfrm flipH="1" rot="16741234">
            <a:off x="-427760" y="532144"/>
            <a:ext cx="211002" cy="47805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H="1" rot="16741234">
            <a:off x="-807971" y="343081"/>
            <a:ext cx="425232" cy="243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V="1" rot="16741234">
            <a:off x="-974032" y="-310228"/>
            <a:ext cx="564540" cy="36172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rot="16741234">
            <a:off x="-431625" y="1006295"/>
            <a:ext cx="404755" cy="2665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H="1" rot="16741234">
            <a:off x="-473455" y="1533484"/>
            <a:ext cx="297923" cy="14972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a:stCxn id="30" idx="6"/>
          </p:cNvCxnSpPr>
          <p:nvPr/>
        </p:nvCxnSpPr>
        <p:spPr>
          <a:xfrm flipV="1" rot="16741234">
            <a:off x="-779240" y="3023297"/>
            <a:ext cx="868883" cy="2177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a:stCxn id="34" idx="6"/>
          </p:cNvCxnSpPr>
          <p:nvPr/>
        </p:nvCxnSpPr>
        <p:spPr>
          <a:xfrm rot="16741234">
            <a:off x="-709567" y="3759485"/>
            <a:ext cx="508993" cy="19202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flipV="1" rot="16741234">
            <a:off x="-369298" y="2230762"/>
            <a:ext cx="521979" cy="4500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rot="16741234">
            <a:off x="-202758" y="1752685"/>
            <a:ext cx="270152" cy="4776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rot="16741234">
            <a:off x="-703697" y="1152432"/>
            <a:ext cx="128338" cy="48373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rot="16741234">
            <a:off x="-431625" y="1006295"/>
            <a:ext cx="404755" cy="2665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a:stCxn id="22" idx="2"/>
          </p:cNvCxnSpPr>
          <p:nvPr/>
        </p:nvCxnSpPr>
        <p:spPr>
          <a:xfrm rot="16741234">
            <a:off x="49827" y="-302839"/>
            <a:ext cx="560420" cy="4511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a:endCxn id="22" idx="6"/>
          </p:cNvCxnSpPr>
          <p:nvPr/>
        </p:nvCxnSpPr>
        <p:spPr>
          <a:xfrm flipV="1" rot="16741234">
            <a:off x="270294" y="70328"/>
            <a:ext cx="366063" cy="47270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flipV="1" rot="16741234">
            <a:off x="38597" y="406000"/>
            <a:ext cx="505327" cy="65844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rot="16741234">
            <a:off x="-1492401" y="2075316"/>
            <a:ext cx="486266" cy="308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rot="16741234">
            <a:off x="-1328075" y="2392024"/>
            <a:ext cx="418126" cy="3586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rot="16741234">
            <a:off x="-1190504" y="1561776"/>
            <a:ext cx="347450" cy="14847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椭圆 19"/>
          <p:cNvSpPr/>
          <p:nvPr/>
        </p:nvSpPr>
        <p:spPr>
          <a:xfrm flipH="1" rot="16741234">
            <a:off x="-877571" y="-557765"/>
            <a:ext cx="122016" cy="122016"/>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21" name="椭圆 20"/>
          <p:cNvSpPr/>
          <p:nvPr/>
        </p:nvSpPr>
        <p:spPr>
          <a:xfrm flipH="1" rot="16741234">
            <a:off x="-630900" y="73044"/>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椭圆 21"/>
          <p:cNvSpPr/>
          <p:nvPr/>
        </p:nvSpPr>
        <p:spPr>
          <a:xfrm flipH="1" rot="16741234">
            <a:off x="207646" y="-7674"/>
            <a:ext cx="97129" cy="97129"/>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23" name="椭圆 22"/>
          <p:cNvSpPr/>
          <p:nvPr/>
        </p:nvSpPr>
        <p:spPr>
          <a:xfrm flipH="1" rot="16741234">
            <a:off x="-638639" y="519120"/>
            <a:ext cx="122016" cy="122016"/>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24" name="椭圆 23"/>
          <p:cNvSpPr/>
          <p:nvPr/>
        </p:nvSpPr>
        <p:spPr>
          <a:xfrm flipH="1" rot="16741234">
            <a:off x="369962" y="-627699"/>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椭圆 24"/>
          <p:cNvSpPr/>
          <p:nvPr/>
        </p:nvSpPr>
        <p:spPr>
          <a:xfrm flipH="1" rot="16741234">
            <a:off x="-957173" y="1379546"/>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椭圆 25"/>
          <p:cNvSpPr/>
          <p:nvPr/>
        </p:nvSpPr>
        <p:spPr>
          <a:xfrm flipH="1" rot="16741234">
            <a:off x="607514" y="491659"/>
            <a:ext cx="118686" cy="118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椭圆 26"/>
          <p:cNvSpPr/>
          <p:nvPr/>
        </p:nvSpPr>
        <p:spPr>
          <a:xfrm flipH="1" rot="16741234">
            <a:off x="-154370" y="883701"/>
            <a:ext cx="170065" cy="1700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椭圆 27"/>
          <p:cNvSpPr/>
          <p:nvPr/>
        </p:nvSpPr>
        <p:spPr>
          <a:xfrm flipH="1" rot="16741234">
            <a:off x="-854216" y="4373466"/>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椭圆 28"/>
          <p:cNvSpPr/>
          <p:nvPr/>
        </p:nvSpPr>
        <p:spPr>
          <a:xfrm rot="16741234">
            <a:off x="-1124365" y="3181437"/>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椭圆 29"/>
          <p:cNvSpPr/>
          <p:nvPr/>
        </p:nvSpPr>
        <p:spPr>
          <a:xfrm rot="16741234">
            <a:off x="-361546" y="3577732"/>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椭圆 30"/>
          <p:cNvSpPr/>
          <p:nvPr/>
        </p:nvSpPr>
        <p:spPr>
          <a:xfrm rot="16741234">
            <a:off x="-1367918" y="3751326"/>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椭圆 31"/>
          <p:cNvSpPr/>
          <p:nvPr/>
        </p:nvSpPr>
        <p:spPr>
          <a:xfrm rot="16741234">
            <a:off x="-1765537" y="3000622"/>
            <a:ext cx="97129" cy="97129"/>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33" name="椭圆 32"/>
          <p:cNvSpPr/>
          <p:nvPr/>
        </p:nvSpPr>
        <p:spPr>
          <a:xfrm rot="16741234">
            <a:off x="-999833" y="2794323"/>
            <a:ext cx="122016" cy="12201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椭圆 33"/>
          <p:cNvSpPr/>
          <p:nvPr/>
        </p:nvSpPr>
        <p:spPr>
          <a:xfrm rot="16741234">
            <a:off x="-660370" y="4091038"/>
            <a:ext cx="122016" cy="122016"/>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35" name="椭圆 34"/>
          <p:cNvSpPr/>
          <p:nvPr/>
        </p:nvSpPr>
        <p:spPr>
          <a:xfrm rot="16741234">
            <a:off x="-1205197" y="1775916"/>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椭圆 35"/>
          <p:cNvSpPr/>
          <p:nvPr/>
        </p:nvSpPr>
        <p:spPr>
          <a:xfrm rot="16741234">
            <a:off x="-1346895" y="2241562"/>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椭圆 36"/>
          <p:cNvSpPr/>
          <p:nvPr/>
        </p:nvSpPr>
        <p:spPr>
          <a:xfrm rot="16741234">
            <a:off x="127001" y="2153123"/>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椭圆 37"/>
          <p:cNvSpPr/>
          <p:nvPr/>
        </p:nvSpPr>
        <p:spPr>
          <a:xfrm rot="16741234">
            <a:off x="-578332" y="2128165"/>
            <a:ext cx="128800" cy="1288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椭圆 38"/>
          <p:cNvSpPr/>
          <p:nvPr/>
        </p:nvSpPr>
        <p:spPr>
          <a:xfrm rot="16741234">
            <a:off x="-420204" y="2558218"/>
            <a:ext cx="170065" cy="1700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椭圆 39"/>
          <p:cNvSpPr/>
          <p:nvPr/>
        </p:nvSpPr>
        <p:spPr>
          <a:xfrm flipH="1" rot="16741234">
            <a:off x="-388171" y="1704663"/>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椭圆 40"/>
          <p:cNvSpPr/>
          <p:nvPr/>
        </p:nvSpPr>
        <p:spPr>
          <a:xfrm flipH="1" rot="16741234">
            <a:off x="-444986" y="1280839"/>
            <a:ext cx="145836" cy="145836"/>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椭圆 41"/>
          <p:cNvSpPr/>
          <p:nvPr/>
        </p:nvSpPr>
        <p:spPr>
          <a:xfrm flipH="1" rot="16741234">
            <a:off x="855359" y="43051"/>
            <a:ext cx="122016" cy="122016"/>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43" name="椭圆 42"/>
          <p:cNvSpPr/>
          <p:nvPr/>
        </p:nvSpPr>
        <p:spPr>
          <a:xfrm flipH="1" rot="16741234">
            <a:off x="688686" y="1154145"/>
            <a:ext cx="105246" cy="105246"/>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44" name="椭圆 43"/>
          <p:cNvSpPr/>
          <p:nvPr/>
        </p:nvSpPr>
        <p:spPr>
          <a:xfrm flipH="1" rot="16741234">
            <a:off x="230973" y="1498197"/>
            <a:ext cx="97129" cy="97129"/>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45" name="椭圆 44"/>
          <p:cNvSpPr/>
          <p:nvPr/>
        </p:nvSpPr>
        <p:spPr>
          <a:xfrm flipH="1" rot="16741234">
            <a:off x="884704" y="733988"/>
            <a:ext cx="170065" cy="1700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 name="椭圆 45"/>
          <p:cNvSpPr/>
          <p:nvPr/>
        </p:nvSpPr>
        <p:spPr>
          <a:xfrm rot="16741234">
            <a:off x="456716" y="2615353"/>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7" name="椭圆 46"/>
          <p:cNvSpPr/>
          <p:nvPr/>
        </p:nvSpPr>
        <p:spPr>
          <a:xfrm rot="16741234">
            <a:off x="176114" y="3209099"/>
            <a:ext cx="118686" cy="118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8" name="椭圆 47"/>
          <p:cNvSpPr/>
          <p:nvPr/>
        </p:nvSpPr>
        <p:spPr>
          <a:xfrm rot="16741234">
            <a:off x="-98522" y="3918585"/>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9" name="椭圆 48"/>
          <p:cNvSpPr/>
          <p:nvPr/>
        </p:nvSpPr>
        <p:spPr>
          <a:xfrm rot="16741234">
            <a:off x="-153704" y="3092241"/>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0" name="椭圆 49"/>
          <p:cNvSpPr/>
          <p:nvPr/>
        </p:nvSpPr>
        <p:spPr>
          <a:xfrm flipH="1" rot="16741234">
            <a:off x="700402" y="1700624"/>
            <a:ext cx="148893" cy="148893"/>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1" name="椭圆 50"/>
          <p:cNvSpPr/>
          <p:nvPr/>
        </p:nvSpPr>
        <p:spPr>
          <a:xfrm flipH="1" rot="16741234">
            <a:off x="-1046738" y="343070"/>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2" name="椭圆 51"/>
          <p:cNvSpPr/>
          <p:nvPr/>
        </p:nvSpPr>
        <p:spPr>
          <a:xfrm flipH="1" rot="16741234">
            <a:off x="-1142012" y="950979"/>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53" name="组合 52"/>
          <p:cNvGrpSpPr/>
          <p:nvPr/>
        </p:nvGrpSpPr>
        <p:grpSpPr>
          <a:xfrm rot="16741234">
            <a:off x="-2890843" y="1186792"/>
            <a:ext cx="2720838" cy="505942"/>
            <a:chOff x="5233265" y="2334818"/>
            <a:chExt cx="2720838" cy="505942"/>
          </a:xfrm>
        </p:grpSpPr>
        <p:sp>
          <p:nvSpPr>
            <p:cNvPr id="54" name="椭圆 53"/>
            <p:cNvSpPr/>
            <p:nvPr/>
          </p:nvSpPr>
          <p:spPr>
            <a:xfrm flipH="1">
              <a:off x="7856974" y="2607323"/>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5" name="椭圆 54"/>
            <p:cNvSpPr/>
            <p:nvPr/>
          </p:nvSpPr>
          <p:spPr>
            <a:xfrm>
              <a:off x="5233265" y="2735514"/>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6" name="椭圆 55"/>
            <p:cNvSpPr/>
            <p:nvPr/>
          </p:nvSpPr>
          <p:spPr>
            <a:xfrm>
              <a:off x="5596947" y="2508972"/>
              <a:ext cx="122016" cy="12201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7" name="椭圆 56"/>
            <p:cNvSpPr/>
            <p:nvPr/>
          </p:nvSpPr>
          <p:spPr>
            <a:xfrm flipH="1">
              <a:off x="6370598" y="2334818"/>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8" name="椭圆 57"/>
            <p:cNvSpPr/>
            <p:nvPr/>
          </p:nvSpPr>
          <p:spPr>
            <a:xfrm>
              <a:off x="7109056" y="2611432"/>
              <a:ext cx="141849" cy="14184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cxnSp>
        <p:nvCxnSpPr>
          <p:cNvPr id="59" name="直接连接符 58"/>
          <p:cNvCxnSpPr>
            <a:endCxn id="32" idx="3"/>
          </p:cNvCxnSpPr>
          <p:nvPr/>
        </p:nvCxnSpPr>
        <p:spPr>
          <a:xfrm flipV="1" rot="16741234">
            <a:off x="-1822775" y="3203176"/>
            <a:ext cx="610899" cy="44349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a:stCxn id="33" idx="0"/>
            <a:endCxn id="32" idx="5"/>
          </p:cNvCxnSpPr>
          <p:nvPr/>
        </p:nvCxnSpPr>
        <p:spPr>
          <a:xfrm flipH="1" flipV="1" rot="16741234">
            <a:off x="-1477937" y="2611821"/>
            <a:ext cx="279123" cy="64278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1" name="椭圆 60"/>
          <p:cNvSpPr/>
          <p:nvPr/>
        </p:nvSpPr>
        <p:spPr>
          <a:xfrm flipH="1" rot="16741234">
            <a:off x="-136291" y="-1211906"/>
            <a:ext cx="118686" cy="118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2" name="椭圆 61"/>
          <p:cNvSpPr/>
          <p:nvPr/>
        </p:nvSpPr>
        <p:spPr>
          <a:xfrm flipH="1" rot="16741234">
            <a:off x="-197862" y="-571751"/>
            <a:ext cx="175715" cy="175715"/>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3" name="椭圆 62"/>
          <p:cNvSpPr/>
          <p:nvPr/>
        </p:nvSpPr>
        <p:spPr>
          <a:xfrm rot="16741234">
            <a:off x="-484699" y="-1728560"/>
            <a:ext cx="137160" cy="137160"/>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cxnSp>
        <p:nvCxnSpPr>
          <p:cNvPr id="64" name="直接连接符 63"/>
          <p:cNvCxnSpPr/>
          <p:nvPr/>
        </p:nvCxnSpPr>
        <p:spPr>
          <a:xfrm flipH="1" rot="16741234">
            <a:off x="11830204" y="5030430"/>
            <a:ext cx="211002" cy="47805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flipH="1" rot="16741234">
            <a:off x="11449993" y="4841367"/>
            <a:ext cx="425232" cy="243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flipV="1" rot="16741234">
            <a:off x="11283932" y="4188058"/>
            <a:ext cx="564540" cy="36172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rot="16741234">
            <a:off x="11826339" y="5504581"/>
            <a:ext cx="404755" cy="2665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flipH="1" rot="16741234">
            <a:off x="11784509" y="6031770"/>
            <a:ext cx="297923" cy="14972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a:stCxn id="91" idx="6"/>
          </p:cNvCxnSpPr>
          <p:nvPr/>
        </p:nvCxnSpPr>
        <p:spPr>
          <a:xfrm flipV="1" rot="16741234">
            <a:off x="11478724" y="7521583"/>
            <a:ext cx="868883" cy="2177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a:stCxn id="95" idx="6"/>
          </p:cNvCxnSpPr>
          <p:nvPr/>
        </p:nvCxnSpPr>
        <p:spPr>
          <a:xfrm rot="16741234">
            <a:off x="11548397" y="8257771"/>
            <a:ext cx="508993" cy="19202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flipH="1" flipV="1" rot="16741234">
            <a:off x="11888666" y="6729048"/>
            <a:ext cx="521979" cy="4500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V="1" rot="16741234">
            <a:off x="12055206" y="6250971"/>
            <a:ext cx="270152" cy="4776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rot="16741234">
            <a:off x="11554267" y="5650718"/>
            <a:ext cx="128338" cy="48373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rot="16741234">
            <a:off x="11826339" y="5504581"/>
            <a:ext cx="404755" cy="2665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a:stCxn id="83" idx="2"/>
          </p:cNvCxnSpPr>
          <p:nvPr/>
        </p:nvCxnSpPr>
        <p:spPr>
          <a:xfrm rot="16741234">
            <a:off x="12307791" y="4195447"/>
            <a:ext cx="560420" cy="4511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a:endCxn id="83" idx="6"/>
          </p:cNvCxnSpPr>
          <p:nvPr/>
        </p:nvCxnSpPr>
        <p:spPr>
          <a:xfrm flipV="1" rot="16741234">
            <a:off x="12528258" y="4568614"/>
            <a:ext cx="366063" cy="47270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flipH="1" flipV="1" rot="16741234">
            <a:off x="12296561" y="4904286"/>
            <a:ext cx="505327" cy="65844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rot="16741234">
            <a:off x="10765563" y="6573602"/>
            <a:ext cx="486266" cy="308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flipH="1" rot="16741234">
            <a:off x="10929889" y="6890310"/>
            <a:ext cx="418126" cy="3586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rot="16741234">
            <a:off x="11067460" y="6060062"/>
            <a:ext cx="347450" cy="14847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1" name="椭圆 80"/>
          <p:cNvSpPr/>
          <p:nvPr/>
        </p:nvSpPr>
        <p:spPr>
          <a:xfrm flipH="1" rot="16741234">
            <a:off x="11380393" y="3940521"/>
            <a:ext cx="122016" cy="122016"/>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82" name="椭圆 81"/>
          <p:cNvSpPr/>
          <p:nvPr/>
        </p:nvSpPr>
        <p:spPr>
          <a:xfrm flipH="1" rot="16741234">
            <a:off x="11627064" y="4571330"/>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3" name="椭圆 82"/>
          <p:cNvSpPr/>
          <p:nvPr/>
        </p:nvSpPr>
        <p:spPr>
          <a:xfrm flipH="1" rot="16741234">
            <a:off x="12465610" y="4490612"/>
            <a:ext cx="97129" cy="97129"/>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84" name="椭圆 83"/>
          <p:cNvSpPr/>
          <p:nvPr/>
        </p:nvSpPr>
        <p:spPr>
          <a:xfrm flipH="1" rot="16741234">
            <a:off x="11619325" y="5017406"/>
            <a:ext cx="122016" cy="122016"/>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85" name="椭圆 84"/>
          <p:cNvSpPr/>
          <p:nvPr/>
        </p:nvSpPr>
        <p:spPr>
          <a:xfrm flipH="1" rot="16741234">
            <a:off x="12627926" y="3870587"/>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6" name="椭圆 85"/>
          <p:cNvSpPr/>
          <p:nvPr/>
        </p:nvSpPr>
        <p:spPr>
          <a:xfrm flipH="1" rot="16741234">
            <a:off x="11300791" y="5877832"/>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7" name="椭圆 86"/>
          <p:cNvSpPr/>
          <p:nvPr/>
        </p:nvSpPr>
        <p:spPr>
          <a:xfrm flipH="1" rot="16741234">
            <a:off x="12865478" y="4989945"/>
            <a:ext cx="118686" cy="118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8" name="椭圆 87"/>
          <p:cNvSpPr/>
          <p:nvPr/>
        </p:nvSpPr>
        <p:spPr>
          <a:xfrm flipH="1" rot="16741234">
            <a:off x="12103594" y="5381987"/>
            <a:ext cx="170065" cy="1700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9" name="椭圆 88"/>
          <p:cNvSpPr/>
          <p:nvPr/>
        </p:nvSpPr>
        <p:spPr>
          <a:xfrm flipH="1" rot="16741234">
            <a:off x="11403748" y="8871752"/>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0" name="椭圆 89"/>
          <p:cNvSpPr/>
          <p:nvPr/>
        </p:nvSpPr>
        <p:spPr>
          <a:xfrm rot="16741234">
            <a:off x="11133599" y="7679723"/>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1" name="椭圆 90"/>
          <p:cNvSpPr/>
          <p:nvPr/>
        </p:nvSpPr>
        <p:spPr>
          <a:xfrm rot="16741234">
            <a:off x="11896418" y="8076018"/>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2" name="椭圆 91"/>
          <p:cNvSpPr/>
          <p:nvPr/>
        </p:nvSpPr>
        <p:spPr>
          <a:xfrm rot="16741234">
            <a:off x="10890046" y="8249612"/>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3" name="椭圆 92"/>
          <p:cNvSpPr/>
          <p:nvPr/>
        </p:nvSpPr>
        <p:spPr>
          <a:xfrm rot="16741234">
            <a:off x="10492427" y="7498908"/>
            <a:ext cx="97129" cy="97129"/>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94" name="椭圆 93"/>
          <p:cNvSpPr/>
          <p:nvPr/>
        </p:nvSpPr>
        <p:spPr>
          <a:xfrm rot="16741234">
            <a:off x="11258131" y="7292609"/>
            <a:ext cx="122016" cy="12201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5" name="椭圆 94"/>
          <p:cNvSpPr/>
          <p:nvPr/>
        </p:nvSpPr>
        <p:spPr>
          <a:xfrm rot="16741234">
            <a:off x="11597594" y="8589324"/>
            <a:ext cx="122016" cy="122016"/>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96" name="椭圆 95"/>
          <p:cNvSpPr/>
          <p:nvPr/>
        </p:nvSpPr>
        <p:spPr>
          <a:xfrm rot="16741234">
            <a:off x="11052767" y="6274202"/>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7" name="椭圆 96"/>
          <p:cNvSpPr/>
          <p:nvPr/>
        </p:nvSpPr>
        <p:spPr>
          <a:xfrm rot="16741234">
            <a:off x="10911069" y="6739848"/>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8" name="椭圆 97"/>
          <p:cNvSpPr/>
          <p:nvPr/>
        </p:nvSpPr>
        <p:spPr>
          <a:xfrm rot="16741234">
            <a:off x="12384965" y="6651409"/>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9" name="椭圆 98"/>
          <p:cNvSpPr/>
          <p:nvPr/>
        </p:nvSpPr>
        <p:spPr>
          <a:xfrm rot="16741234">
            <a:off x="11679632" y="6626451"/>
            <a:ext cx="128800" cy="1288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0" name="椭圆 99"/>
          <p:cNvSpPr/>
          <p:nvPr/>
        </p:nvSpPr>
        <p:spPr>
          <a:xfrm rot="16741234">
            <a:off x="11837760" y="7056504"/>
            <a:ext cx="170065" cy="1700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1" name="椭圆 100"/>
          <p:cNvSpPr/>
          <p:nvPr/>
        </p:nvSpPr>
        <p:spPr>
          <a:xfrm flipH="1" rot="16741234">
            <a:off x="11869793" y="6202949"/>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2" name="椭圆 101"/>
          <p:cNvSpPr/>
          <p:nvPr/>
        </p:nvSpPr>
        <p:spPr>
          <a:xfrm flipH="1" rot="16741234">
            <a:off x="11812978" y="5779125"/>
            <a:ext cx="145836" cy="145836"/>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3" name="椭圆 102"/>
          <p:cNvSpPr/>
          <p:nvPr/>
        </p:nvSpPr>
        <p:spPr>
          <a:xfrm flipH="1" rot="16741234">
            <a:off x="13113324" y="4541337"/>
            <a:ext cx="122016" cy="122016"/>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104" name="椭圆 103"/>
          <p:cNvSpPr/>
          <p:nvPr/>
        </p:nvSpPr>
        <p:spPr>
          <a:xfrm flipH="1" rot="16741234">
            <a:off x="12946650" y="5652431"/>
            <a:ext cx="105246" cy="105246"/>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105" name="椭圆 104"/>
          <p:cNvSpPr/>
          <p:nvPr/>
        </p:nvSpPr>
        <p:spPr>
          <a:xfrm flipH="1" rot="16741234">
            <a:off x="12488937" y="5996483"/>
            <a:ext cx="97129" cy="97129"/>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106" name="椭圆 105"/>
          <p:cNvSpPr/>
          <p:nvPr/>
        </p:nvSpPr>
        <p:spPr>
          <a:xfrm flipH="1" rot="16741234">
            <a:off x="13142668" y="5232274"/>
            <a:ext cx="170065" cy="1700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7" name="椭圆 106"/>
          <p:cNvSpPr/>
          <p:nvPr/>
        </p:nvSpPr>
        <p:spPr>
          <a:xfrm rot="16741234">
            <a:off x="12714680" y="7113639"/>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8" name="椭圆 107"/>
          <p:cNvSpPr/>
          <p:nvPr/>
        </p:nvSpPr>
        <p:spPr>
          <a:xfrm rot="16741234">
            <a:off x="12434078" y="7707385"/>
            <a:ext cx="118686" cy="118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9" name="椭圆 108"/>
          <p:cNvSpPr/>
          <p:nvPr/>
        </p:nvSpPr>
        <p:spPr>
          <a:xfrm rot="16741234">
            <a:off x="12159442" y="8416871"/>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0" name="椭圆 109"/>
          <p:cNvSpPr/>
          <p:nvPr/>
        </p:nvSpPr>
        <p:spPr>
          <a:xfrm rot="16741234">
            <a:off x="12104260" y="7590527"/>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1" name="椭圆 110"/>
          <p:cNvSpPr/>
          <p:nvPr/>
        </p:nvSpPr>
        <p:spPr>
          <a:xfrm flipH="1" rot="16741234">
            <a:off x="12958366" y="6198910"/>
            <a:ext cx="148893" cy="148893"/>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2" name="椭圆 111"/>
          <p:cNvSpPr/>
          <p:nvPr/>
        </p:nvSpPr>
        <p:spPr>
          <a:xfrm flipH="1" rot="16741234">
            <a:off x="11211226" y="4841356"/>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3" name="椭圆 112"/>
          <p:cNvSpPr/>
          <p:nvPr/>
        </p:nvSpPr>
        <p:spPr>
          <a:xfrm flipH="1" rot="16741234">
            <a:off x="11115952" y="5449265"/>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14" name="组合 113"/>
          <p:cNvGrpSpPr/>
          <p:nvPr/>
        </p:nvGrpSpPr>
        <p:grpSpPr>
          <a:xfrm rot="16741234">
            <a:off x="9367121" y="5685078"/>
            <a:ext cx="2720838" cy="505942"/>
            <a:chOff x="5233265" y="2334818"/>
            <a:chExt cx="2720838" cy="505942"/>
          </a:xfrm>
        </p:grpSpPr>
        <p:sp>
          <p:nvSpPr>
            <p:cNvPr id="115" name="椭圆 114"/>
            <p:cNvSpPr/>
            <p:nvPr/>
          </p:nvSpPr>
          <p:spPr>
            <a:xfrm flipH="1">
              <a:off x="7856974" y="2607323"/>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6" name="椭圆 115"/>
            <p:cNvSpPr/>
            <p:nvPr/>
          </p:nvSpPr>
          <p:spPr>
            <a:xfrm>
              <a:off x="5233265" y="2735514"/>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7" name="椭圆 116"/>
            <p:cNvSpPr/>
            <p:nvPr/>
          </p:nvSpPr>
          <p:spPr>
            <a:xfrm>
              <a:off x="5596947" y="2508972"/>
              <a:ext cx="122016" cy="12201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8" name="椭圆 117"/>
            <p:cNvSpPr/>
            <p:nvPr/>
          </p:nvSpPr>
          <p:spPr>
            <a:xfrm flipH="1">
              <a:off x="6370598" y="2334818"/>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9" name="椭圆 118"/>
            <p:cNvSpPr/>
            <p:nvPr/>
          </p:nvSpPr>
          <p:spPr>
            <a:xfrm>
              <a:off x="7109056" y="2611432"/>
              <a:ext cx="141849" cy="14184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cxnSp>
        <p:nvCxnSpPr>
          <p:cNvPr id="120" name="直接连接符 119"/>
          <p:cNvCxnSpPr>
            <a:endCxn id="93" idx="3"/>
          </p:cNvCxnSpPr>
          <p:nvPr/>
        </p:nvCxnSpPr>
        <p:spPr>
          <a:xfrm flipV="1" rot="16741234">
            <a:off x="10435189" y="7701462"/>
            <a:ext cx="610899" cy="44349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1" name="直接连接符 120"/>
          <p:cNvCxnSpPr>
            <a:stCxn id="94" idx="0"/>
            <a:endCxn id="93" idx="5"/>
          </p:cNvCxnSpPr>
          <p:nvPr/>
        </p:nvCxnSpPr>
        <p:spPr>
          <a:xfrm flipH="1" flipV="1" rot="16741234">
            <a:off x="10780027" y="7110107"/>
            <a:ext cx="279123" cy="64278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2" name="椭圆 121"/>
          <p:cNvSpPr/>
          <p:nvPr/>
        </p:nvSpPr>
        <p:spPr>
          <a:xfrm flipH="1" rot="16741234">
            <a:off x="12121673" y="3286380"/>
            <a:ext cx="118686" cy="118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3" name="椭圆 122"/>
          <p:cNvSpPr/>
          <p:nvPr/>
        </p:nvSpPr>
        <p:spPr>
          <a:xfrm flipH="1" rot="16741234">
            <a:off x="12060102" y="3926535"/>
            <a:ext cx="175715" cy="175715"/>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4" name="椭圆 123"/>
          <p:cNvSpPr/>
          <p:nvPr/>
        </p:nvSpPr>
        <p:spPr>
          <a:xfrm rot="16741234">
            <a:off x="11773265" y="2769726"/>
            <a:ext cx="137160" cy="137160"/>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125" name="文本框 124"/>
          <p:cNvSpPr txBox="1"/>
          <p:nvPr/>
        </p:nvSpPr>
        <p:spPr>
          <a:xfrm>
            <a:off x="10724437" y="-3061"/>
            <a:ext cx="1040590" cy="1005840"/>
          </a:xfrm>
          <a:prstGeom prst="rect">
            <a:avLst/>
          </a:prstGeom>
          <a:noFill/>
        </p:spPr>
        <p:txBody>
          <a:bodyPr rtlCol="0" wrap="square">
            <a:spAutoFit/>
          </a:bodyPr>
          <a:lstStyle>
            <a:defPPr>
              <a:defRPr lang="zh-CN"/>
            </a:defPPr>
            <a:lvl1pPr algn="just">
              <a:defRPr sz="9600">
                <a:solidFill>
                  <a:schemeClr val="tx1">
                    <a:lumMod val="75000"/>
                    <a:lumOff val="25000"/>
                  </a:schemeClr>
                </a:solidFill>
                <a:latin charset="-79" panose="02010803020104030203" pitchFamily="2" typeface="Aharoni"/>
                <a:ea charset="-122" panose="02010601030101010101" pitchFamily="2" typeface="LiHei Pro"/>
                <a:cs charset="-79" panose="02010803020104030203" pitchFamily="2" typeface="Aharoni"/>
              </a:defRPr>
            </a:lvl1pPr>
          </a:lstStyle>
          <a:p>
            <a:r>
              <a:rPr altLang="zh-CN" lang="en-US" smtClean="0" sz="6000">
                <a:solidFill>
                  <a:schemeClr val="tx1"/>
                </a:solidFill>
                <a:latin typeface="+mn-lt"/>
              </a:rPr>
              <a:t>04</a:t>
            </a:r>
          </a:p>
        </p:txBody>
      </p:sp>
      <p:cxnSp>
        <p:nvCxnSpPr>
          <p:cNvPr id="126" name="直接连接符 125"/>
          <p:cNvCxnSpPr/>
          <p:nvPr/>
        </p:nvCxnSpPr>
        <p:spPr>
          <a:xfrm flipH="1">
            <a:off x="11439281" y="578463"/>
            <a:ext cx="452746" cy="434139"/>
          </a:xfrm>
          <a:prstGeom prst="line">
            <a:avLst/>
          </a:prstGeom>
          <a:ln cap="rnd" w="15875">
            <a:solidFill>
              <a:schemeClr val="tx2"/>
            </a:solidFill>
          </a:ln>
        </p:spPr>
        <p:style>
          <a:lnRef idx="1">
            <a:schemeClr val="accent1"/>
          </a:lnRef>
          <a:fillRef idx="0">
            <a:schemeClr val="accent1"/>
          </a:fillRef>
          <a:effectRef idx="0">
            <a:schemeClr val="accent1"/>
          </a:effectRef>
          <a:fontRef idx="minor">
            <a:schemeClr val="tx1"/>
          </a:fontRef>
        </p:style>
      </p:cxnSp>
      <p:sp>
        <p:nvSpPr>
          <p:cNvPr id="127" name="矩形 126"/>
          <p:cNvSpPr/>
          <p:nvPr/>
        </p:nvSpPr>
        <p:spPr>
          <a:xfrm>
            <a:off x="1055688" y="2182949"/>
            <a:ext cx="2520156" cy="744583"/>
          </a:xfrm>
          <a:prstGeom prst="rect">
            <a:avLst/>
          </a:prstGeom>
          <a:solidFill>
            <a:schemeClr val="tx1">
              <a:lumMod val="75000"/>
              <a:lumOff val="25000"/>
            </a:schemeClr>
          </a:solidFill>
          <a:ln>
            <a:solidFill>
              <a:schemeClr val="bg1">
                <a:lumMod val="95000"/>
              </a:schemeClr>
            </a:solid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EFEFE"/>
              </a:solidFill>
              <a:latin charset="-122" pitchFamily="2" typeface="造字工房朗宋（非商用）常规体"/>
              <a:ea charset="-122" pitchFamily="2" typeface="造字工房朗宋（非商用）常规体"/>
            </a:endParaRPr>
          </a:p>
        </p:txBody>
      </p:sp>
      <p:sp>
        <p:nvSpPr>
          <p:cNvPr id="128" name="矩形 127"/>
          <p:cNvSpPr/>
          <p:nvPr/>
        </p:nvSpPr>
        <p:spPr>
          <a:xfrm>
            <a:off x="3575844" y="2182949"/>
            <a:ext cx="2520156" cy="744583"/>
          </a:xfrm>
          <a:prstGeom prst="rect">
            <a:avLst/>
          </a:prstGeom>
          <a:solidFill>
            <a:schemeClr val="bg1"/>
          </a:solidFill>
          <a:ln>
            <a:solidFill>
              <a:schemeClr val="bg1">
                <a:lumMod val="95000"/>
              </a:schemeClr>
            </a:solid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EFEFE"/>
              </a:solidFill>
              <a:latin charset="-122" pitchFamily="2" typeface="造字工房朗宋（非商用）常规体"/>
              <a:ea charset="-122" pitchFamily="2" typeface="造字工房朗宋（非商用）常规体"/>
            </a:endParaRPr>
          </a:p>
        </p:txBody>
      </p:sp>
      <p:sp>
        <p:nvSpPr>
          <p:cNvPr id="129" name="矩形 128"/>
          <p:cNvSpPr/>
          <p:nvPr/>
        </p:nvSpPr>
        <p:spPr>
          <a:xfrm>
            <a:off x="6096001" y="2182949"/>
            <a:ext cx="2520156" cy="744583"/>
          </a:xfrm>
          <a:prstGeom prst="rect">
            <a:avLst/>
          </a:prstGeom>
          <a:solidFill>
            <a:schemeClr val="tx1">
              <a:lumMod val="75000"/>
              <a:lumOff val="25000"/>
            </a:schemeClr>
          </a:solidFill>
          <a:ln>
            <a:solidFill>
              <a:schemeClr val="bg1">
                <a:lumMod val="95000"/>
              </a:schemeClr>
            </a:solid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EFEFE"/>
              </a:solidFill>
              <a:latin charset="-122" pitchFamily="2" typeface="造字工房朗宋（非商用）常规体"/>
              <a:ea charset="-122" pitchFamily="2" typeface="造字工房朗宋（非商用）常规体"/>
            </a:endParaRPr>
          </a:p>
        </p:txBody>
      </p:sp>
      <p:sp>
        <p:nvSpPr>
          <p:cNvPr id="130" name="矩形 129"/>
          <p:cNvSpPr/>
          <p:nvPr/>
        </p:nvSpPr>
        <p:spPr>
          <a:xfrm>
            <a:off x="8616157" y="2182949"/>
            <a:ext cx="2520156" cy="744583"/>
          </a:xfrm>
          <a:prstGeom prst="rect">
            <a:avLst/>
          </a:prstGeom>
          <a:solidFill>
            <a:schemeClr val="tx1">
              <a:lumMod val="75000"/>
              <a:lumOff val="25000"/>
            </a:schemeClr>
          </a:solidFill>
          <a:ln>
            <a:solidFill>
              <a:schemeClr val="bg1">
                <a:lumMod val="95000"/>
              </a:schemeClr>
            </a:solid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EFEFE"/>
              </a:solidFill>
              <a:latin charset="-122" pitchFamily="2" typeface="造字工房朗宋（非商用）常规体"/>
              <a:ea charset="-122" pitchFamily="2" typeface="造字工房朗宋（非商用）常规体"/>
            </a:endParaRPr>
          </a:p>
        </p:txBody>
      </p:sp>
      <p:sp>
        <p:nvSpPr>
          <p:cNvPr id="131" name="TextBox 19"/>
          <p:cNvSpPr txBox="1"/>
          <p:nvPr/>
        </p:nvSpPr>
        <p:spPr>
          <a:xfrm>
            <a:off x="1055688" y="2355185"/>
            <a:ext cx="2520155" cy="396240"/>
          </a:xfrm>
          <a:prstGeom prst="rect">
            <a:avLst/>
          </a:prstGeom>
          <a:noFill/>
        </p:spPr>
        <p:txBody>
          <a:bodyPr rtlCol="0" wrap="square">
            <a:spAutoFit/>
            <a:scene3d>
              <a:camera prst="orthographicFront"/>
              <a:lightRig dir="t" rig="threePt"/>
            </a:scene3d>
            <a:sp3d contourW="12700"/>
          </a:bodyPr>
          <a:lstStyle>
            <a:defPPr>
              <a:defRPr lang="zh-CN"/>
            </a:defPPr>
            <a:lvl1pPr>
              <a:defRPr sz="1200">
                <a:solidFill>
                  <a:schemeClr val="tx1">
                    <a:lumMod val="75000"/>
                    <a:lumOff val="25000"/>
                  </a:schemeClr>
                </a:solidFill>
                <a:latin charset="0" panose="020b0507020203020204" pitchFamily="34" typeface="EngraversGothic BT"/>
              </a:defRPr>
            </a:lvl1pPr>
          </a:lstStyle>
          <a:p>
            <a:pPr algn="ctr"/>
            <a:r>
              <a:rPr altLang="en-US" lang="zh-CN" sz="2000">
                <a:solidFill>
                  <a:srgbClr val="FEFEFE"/>
                </a:solidFill>
                <a:latin charset="-122" pitchFamily="2" typeface="造字工房朗宋（非商用）常规体"/>
                <a:ea charset="-122" pitchFamily="2" typeface="造字工房朗宋（非商用）常规体"/>
              </a:rPr>
              <a:t>标题文字添加</a:t>
            </a:r>
          </a:p>
        </p:txBody>
      </p:sp>
      <p:sp>
        <p:nvSpPr>
          <p:cNvPr id="132" name="TextBox 19"/>
          <p:cNvSpPr txBox="1"/>
          <p:nvPr/>
        </p:nvSpPr>
        <p:spPr>
          <a:xfrm>
            <a:off x="6095999" y="2355185"/>
            <a:ext cx="2520155" cy="396240"/>
          </a:xfrm>
          <a:prstGeom prst="rect">
            <a:avLst/>
          </a:prstGeom>
          <a:noFill/>
        </p:spPr>
        <p:txBody>
          <a:bodyPr rtlCol="0" wrap="square">
            <a:spAutoFit/>
            <a:scene3d>
              <a:camera prst="orthographicFront"/>
              <a:lightRig dir="t" rig="threePt"/>
            </a:scene3d>
            <a:sp3d contourW="12700"/>
          </a:bodyPr>
          <a:lstStyle>
            <a:defPPr>
              <a:defRPr lang="zh-CN"/>
            </a:defPPr>
            <a:lvl1pPr>
              <a:defRPr sz="1200">
                <a:solidFill>
                  <a:schemeClr val="tx1">
                    <a:lumMod val="75000"/>
                    <a:lumOff val="25000"/>
                  </a:schemeClr>
                </a:solidFill>
                <a:latin charset="0" panose="020b0507020203020204" pitchFamily="34" typeface="EngraversGothic BT"/>
              </a:defRPr>
            </a:lvl1pPr>
          </a:lstStyle>
          <a:p>
            <a:pPr algn="ctr"/>
            <a:r>
              <a:rPr altLang="en-US" lang="zh-CN" sz="2000">
                <a:solidFill>
                  <a:srgbClr val="FEFEFE"/>
                </a:solidFill>
                <a:latin charset="-122" pitchFamily="2" typeface="造字工房朗宋（非商用）常规体"/>
                <a:ea charset="-122" pitchFamily="2" typeface="造字工房朗宋（非商用）常规体"/>
              </a:rPr>
              <a:t>标题文字添加</a:t>
            </a:r>
          </a:p>
        </p:txBody>
      </p:sp>
      <p:sp>
        <p:nvSpPr>
          <p:cNvPr id="133" name="TextBox 19"/>
          <p:cNvSpPr txBox="1"/>
          <p:nvPr/>
        </p:nvSpPr>
        <p:spPr>
          <a:xfrm>
            <a:off x="8616158" y="2355185"/>
            <a:ext cx="2520155" cy="396240"/>
          </a:xfrm>
          <a:prstGeom prst="rect">
            <a:avLst/>
          </a:prstGeom>
          <a:noFill/>
        </p:spPr>
        <p:txBody>
          <a:bodyPr rtlCol="0" wrap="square">
            <a:spAutoFit/>
            <a:scene3d>
              <a:camera prst="orthographicFront"/>
              <a:lightRig dir="t" rig="threePt"/>
            </a:scene3d>
            <a:sp3d contourW="12700"/>
          </a:bodyPr>
          <a:lstStyle>
            <a:defPPr>
              <a:defRPr lang="zh-CN"/>
            </a:defPPr>
            <a:lvl1pPr>
              <a:defRPr sz="1200">
                <a:solidFill>
                  <a:schemeClr val="tx1">
                    <a:lumMod val="75000"/>
                    <a:lumOff val="25000"/>
                  </a:schemeClr>
                </a:solidFill>
                <a:latin charset="0" panose="020b0507020203020204" pitchFamily="34" typeface="EngraversGothic BT"/>
              </a:defRPr>
            </a:lvl1pPr>
          </a:lstStyle>
          <a:p>
            <a:pPr algn="ctr"/>
            <a:r>
              <a:rPr altLang="en-US" lang="zh-CN" sz="2000">
                <a:solidFill>
                  <a:srgbClr val="FEFEFE"/>
                </a:solidFill>
                <a:latin charset="-122" pitchFamily="2" typeface="造字工房朗宋（非商用）常规体"/>
                <a:ea charset="-122" pitchFamily="2" typeface="造字工房朗宋（非商用）常规体"/>
              </a:rPr>
              <a:t>标题文字添加</a:t>
            </a:r>
          </a:p>
        </p:txBody>
      </p:sp>
      <p:sp>
        <p:nvSpPr>
          <p:cNvPr id="134" name="TextBox 19"/>
          <p:cNvSpPr txBox="1"/>
          <p:nvPr/>
        </p:nvSpPr>
        <p:spPr>
          <a:xfrm>
            <a:off x="3575841" y="2355185"/>
            <a:ext cx="2520155" cy="396240"/>
          </a:xfrm>
          <a:prstGeom prst="rect">
            <a:avLst/>
          </a:prstGeom>
          <a:noFill/>
        </p:spPr>
        <p:txBody>
          <a:bodyPr rtlCol="0" wrap="square">
            <a:spAutoFit/>
            <a:scene3d>
              <a:camera prst="orthographicFront"/>
              <a:lightRig dir="t" rig="threePt"/>
            </a:scene3d>
            <a:sp3d contourW="12700"/>
          </a:bodyPr>
          <a:lstStyle>
            <a:defPPr>
              <a:defRPr lang="zh-CN"/>
            </a:defPPr>
            <a:lvl1pPr>
              <a:defRPr sz="1200">
                <a:solidFill>
                  <a:schemeClr val="tx1">
                    <a:lumMod val="75000"/>
                    <a:lumOff val="25000"/>
                  </a:schemeClr>
                </a:solidFill>
                <a:latin charset="0" panose="020b0507020203020204" pitchFamily="34" typeface="EngraversGothic BT"/>
              </a:defRPr>
            </a:lvl1pPr>
          </a:lstStyle>
          <a:p>
            <a:pPr algn="ctr"/>
            <a:r>
              <a:rPr altLang="en-US" lang="zh-CN" sz="2000">
                <a:solidFill>
                  <a:srgbClr val="FEFEFE"/>
                </a:solidFill>
                <a:latin charset="-122" pitchFamily="2" typeface="造字工房朗宋（非商用）常规体"/>
                <a:ea charset="-122" pitchFamily="2" typeface="造字工房朗宋（非商用）常规体"/>
              </a:rPr>
              <a:t>标题文字添加</a:t>
            </a:r>
          </a:p>
        </p:txBody>
      </p:sp>
      <p:grpSp>
        <p:nvGrpSpPr>
          <p:cNvPr id="135" name="组合 134"/>
          <p:cNvGrpSpPr/>
          <p:nvPr/>
        </p:nvGrpSpPr>
        <p:grpSpPr>
          <a:xfrm>
            <a:off x="1194682" y="3472281"/>
            <a:ext cx="2242165" cy="1666119"/>
            <a:chOff x="1194682" y="3472281"/>
            <a:chExt cx="2242165" cy="1666119"/>
          </a:xfrm>
        </p:grpSpPr>
        <p:sp>
          <p:nvSpPr>
            <p:cNvPr id="136" name="文本框 135"/>
            <p:cNvSpPr txBox="1"/>
            <p:nvPr/>
          </p:nvSpPr>
          <p:spPr>
            <a:xfrm>
              <a:off x="1194682" y="4307403"/>
              <a:ext cx="2242165" cy="1005840"/>
            </a:xfrm>
            <a:prstGeom prst="rect">
              <a:avLst/>
            </a:prstGeom>
            <a:noFill/>
          </p:spPr>
          <p:txBody>
            <a:bodyPr rtlCol="0" wrap="square">
              <a:spAutoFit/>
              <a:scene3d>
                <a:camera prst="orthographicFront"/>
                <a:lightRig dir="t" rig="threePt"/>
              </a:scene3d>
              <a:sp3d contourW="12700"/>
            </a:bodyPr>
            <a:lstStyle/>
            <a:p>
              <a:pPr algn="ctr"/>
              <a:r>
                <a:rPr altLang="zh-CN" lang="en-US" sz="1200">
                  <a:solidFill>
                    <a:schemeClr val="tx2"/>
                  </a:solidFill>
                  <a:latin charset="-122" pitchFamily="2" typeface="造字工房朗宋（非商用）常规体"/>
                  <a:ea charset="-122" pitchFamily="2" typeface="造字工房朗宋（非商用）常规体"/>
                </a:rPr>
                <a:t>The user can demonstrate on a projector or computer, or print the presentation and make it into a film to be used in a wider field</a:t>
              </a:r>
            </a:p>
          </p:txBody>
        </p:sp>
        <p:sp>
          <p:nvSpPr>
            <p:cNvPr id="137" name="椭圆 16"/>
            <p:cNvSpPr/>
            <p:nvPr/>
          </p:nvSpPr>
          <p:spPr>
            <a:xfrm>
              <a:off x="2043477" y="3472281"/>
              <a:ext cx="544574" cy="499922"/>
            </a:xfrm>
            <a:custGeom>
              <a:gdLst>
                <a:gd fmla="*/ 117399 w 337212" name="connsiteX0"/>
                <a:gd fmla="*/ 192088 h 309563" name="connsiteY0"/>
                <a:gd fmla="*/ 130099 w 337212" name="connsiteX1"/>
                <a:gd fmla="*/ 196036 h 309563" name="connsiteY1"/>
                <a:gd fmla="*/ 130099 w 337212" name="connsiteX2"/>
                <a:gd fmla="*/ 278941 h 309563" name="connsiteY2"/>
                <a:gd fmla="*/ 117399 w 337212" name="connsiteX3"/>
                <a:gd fmla="*/ 292101 h 309563" name="connsiteY3"/>
                <a:gd fmla="*/ 176137 w 337212" name="connsiteX4"/>
                <a:gd fmla="*/ 187325 h 309563" name="connsiteY4"/>
                <a:gd fmla="*/ 187250 w 337212" name="connsiteX5"/>
                <a:gd fmla="*/ 191271 h 309563" name="connsiteY5"/>
                <a:gd fmla="*/ 187250 w 337212" name="connsiteX6"/>
                <a:gd fmla="*/ 267562 h 309563" name="connsiteY6"/>
                <a:gd fmla="*/ 176137 w 337212" name="connsiteX7"/>
                <a:gd fmla="*/ 279400 h 309563" name="connsiteY7"/>
                <a:gd fmla="*/ 176137 w 337212" name="connsiteX8"/>
                <a:gd fmla="*/ 187325 h 309563" name="connsiteY8"/>
                <a:gd fmla="*/ 231699 w 337212" name="connsiteX9"/>
                <a:gd fmla="*/ 180975 h 309563" name="connsiteY9"/>
                <a:gd fmla="*/ 239637 w 337212" name="connsiteX10"/>
                <a:gd fmla="*/ 184982 h 309563" name="connsiteY10"/>
                <a:gd fmla="*/ 239637 w 337212" name="connsiteX11"/>
                <a:gd fmla="*/ 254429 h 309563" name="connsiteY11"/>
                <a:gd fmla="*/ 231699 w 337212" name="connsiteX12"/>
                <a:gd fmla="*/ 265113 h 309563" name="connsiteY12"/>
                <a:gd fmla="*/ 277737 w 337212" name="connsiteX13"/>
                <a:gd fmla="*/ 177800 h 309563" name="connsiteY13"/>
                <a:gd fmla="*/ 287262 w 337212" name="connsiteX14"/>
                <a:gd fmla="*/ 180398 h 309563" name="connsiteY14"/>
                <a:gd fmla="*/ 287262 w 337212" name="connsiteX15"/>
                <a:gd fmla="*/ 238847 h 309563" name="connsiteY15"/>
                <a:gd fmla="*/ 277737 w 337212" name="connsiteX16"/>
                <a:gd fmla="*/ 249238 h 309563" name="connsiteY16"/>
                <a:gd fmla="*/ 280912 w 337212" name="connsiteX17"/>
                <a:gd fmla="*/ 92075 h 309563" name="connsiteY17"/>
                <a:gd fmla="*/ 307493 w 337212" name="connsiteX18"/>
                <a:gd fmla="*/ 92075 h 309563" name="connsiteY18"/>
                <a:gd fmla="*/ 315468 w 337212" name="connsiteX19"/>
                <a:gd fmla="*/ 97314 h 309563" name="connsiteY19"/>
                <a:gd fmla="*/ 336733 w 337212" name="connsiteX20"/>
                <a:gd fmla="*/ 158869 h 309563" name="connsiteY20"/>
                <a:gd fmla="*/ 331417 w 337212" name="connsiteX21"/>
                <a:gd fmla="*/ 169347 h 309563" name="connsiteY21"/>
                <a:gd fmla="*/ 320784 w 337212" name="connsiteX22"/>
                <a:gd fmla="*/ 164108 h 309563" name="connsiteY22"/>
                <a:gd fmla="*/ 314139 w 337212" name="connsiteX23"/>
                <a:gd fmla="*/ 145772 h 309563" name="connsiteY23"/>
                <a:gd fmla="*/ 314139 w 337212" name="connsiteX24"/>
                <a:gd fmla="*/ 238761 h 309563" name="connsiteY24"/>
                <a:gd fmla="*/ 304835 w 337212" name="connsiteX25"/>
                <a:gd fmla="*/ 249238 h 309563" name="connsiteY25"/>
                <a:gd fmla="*/ 294203 w 337212" name="connsiteX26"/>
                <a:gd fmla="*/ 238761 h 309563" name="connsiteY26"/>
                <a:gd fmla="*/ 294203 w 337212" name="connsiteX27"/>
                <a:gd fmla="*/ 179824 h 309563" name="connsiteY27"/>
                <a:gd fmla="*/ 288886 w 337212" name="connsiteX28"/>
                <a:gd fmla="*/ 179824 h 309563" name="connsiteY28"/>
                <a:gd fmla="*/ 294203 w 337212" name="connsiteX29"/>
                <a:gd fmla="*/ 178515 h 309563" name="connsiteY29"/>
                <a:gd fmla="*/ 304835 w 337212" name="connsiteX30"/>
                <a:gd fmla="*/ 157560 h 309563" name="connsiteY30"/>
                <a:gd fmla="*/ 280912 w 337212" name="connsiteX31"/>
                <a:gd fmla="*/ 92075 h 309563" name="connsiteY31"/>
                <a:gd fmla="*/ 231699 w 337212" name="connsiteX32"/>
                <a:gd fmla="*/ 82550 h 309563" name="connsiteY32"/>
                <a:gd fmla="*/ 243745 w 337212" name="connsiteX33"/>
                <a:gd fmla="*/ 82550 h 309563" name="connsiteY33"/>
                <a:gd fmla="*/ 262484 w 337212" name="connsiteX34"/>
                <a:gd fmla="*/ 82550 h 309563" name="connsiteY34"/>
                <a:gd fmla="*/ 273192 w 337212" name="connsiteX35"/>
                <a:gd fmla="*/ 89117 h 309563" name="connsiteY35"/>
                <a:gd fmla="*/ 297285 w 337212" name="connsiteX36"/>
                <a:gd fmla="*/ 160041 h 309563" name="connsiteY36"/>
                <a:gd fmla="*/ 291931 w 337212" name="connsiteX37"/>
                <a:gd fmla="*/ 171861 h 309563" name="connsiteY37"/>
                <a:gd fmla="*/ 279885 w 337212" name="connsiteX38"/>
                <a:gd fmla="*/ 166608 h 309563" name="connsiteY38"/>
                <a:gd fmla="*/ 271854 w 337212" name="connsiteX39"/>
                <a:gd fmla="*/ 144280 h 309563" name="connsiteY39"/>
                <a:gd fmla="*/ 271854 w 337212" name="connsiteX40"/>
                <a:gd fmla="*/ 253292 h 309563" name="connsiteY40"/>
                <a:gd fmla="*/ 259807 w 337212" name="connsiteX41"/>
                <a:gd fmla="*/ 265113 h 309563" name="connsiteY41"/>
                <a:gd fmla="*/ 247761 w 337212" name="connsiteX42"/>
                <a:gd fmla="*/ 253292 h 309563" name="connsiteY42"/>
                <a:gd fmla="*/ 247761 w 337212" name="connsiteX43"/>
                <a:gd fmla="*/ 183682 h 309563" name="connsiteY43"/>
                <a:gd fmla="*/ 258469 w 337212" name="connsiteX44"/>
                <a:gd fmla="*/ 160041 h 309563" name="connsiteY44"/>
                <a:gd fmla="*/ 231699 w 337212" name="connsiteX45"/>
                <a:gd fmla="*/ 82550 h 309563" name="connsiteY45"/>
                <a:gd fmla="*/ 177724 w 337212" name="connsiteX46"/>
                <a:gd fmla="*/ 77788 h 309563" name="connsiteY46"/>
                <a:gd fmla="*/ 214510 w 337212" name="connsiteX47"/>
                <a:gd fmla="*/ 77788 h 309563" name="connsiteY47"/>
                <a:gd fmla="*/ 225021 w 337212" name="connsiteX48"/>
                <a:gd fmla="*/ 85643 h 309563" name="connsiteY48"/>
                <a:gd fmla="*/ 252610 w 337212" name="connsiteX49"/>
                <a:gd fmla="*/ 162884 h 309563" name="connsiteY49"/>
                <a:gd fmla="*/ 246041 w 337212" name="connsiteX50"/>
                <a:gd fmla="*/ 175976 h 309563" name="connsiteY50"/>
                <a:gd fmla="*/ 231590 w 337212" name="connsiteX51"/>
                <a:gd fmla="*/ 169430 h 309563" name="connsiteY51"/>
                <a:gd fmla="*/ 223707 w 337212" name="connsiteX52"/>
                <a:gd fmla="*/ 145865 h 309563" name="connsiteY52"/>
                <a:gd fmla="*/ 223707 w 337212" name="connsiteX53"/>
                <a:gd fmla="*/ 266309 h 309563" name="connsiteY53"/>
                <a:gd fmla="*/ 210569 w 337212" name="connsiteX54"/>
                <a:gd fmla="*/ 279401 h 309563" name="connsiteY54"/>
                <a:gd fmla="*/ 198745 w 337212" name="connsiteX55"/>
                <a:gd fmla="*/ 266309 h 309563" name="connsiteY55"/>
                <a:gd fmla="*/ 198745 w 337212" name="connsiteX56"/>
                <a:gd fmla="*/ 189068 h 309563" name="connsiteY56"/>
                <a:gd fmla="*/ 197759 w 337212" name="connsiteX57"/>
                <a:gd fmla="*/ 189068 h 309563" name="connsiteY57"/>
                <a:gd fmla="*/ 194803 w 337212" name="connsiteX58"/>
                <a:gd fmla="*/ 189068 h 309563" name="connsiteY58"/>
                <a:gd fmla="*/ 206628 w 337212" name="connsiteX59"/>
                <a:gd fmla="*/ 178595 h 309563" name="connsiteY59"/>
                <a:gd fmla="*/ 206628 w 337212" name="connsiteX60"/>
                <a:gd fmla="*/ 162884 h 309563" name="connsiteY60"/>
                <a:gd fmla="*/ 177724 w 337212" name="connsiteX61"/>
                <a:gd fmla="*/ 79097 h 309563" name="connsiteY61"/>
                <a:gd fmla="*/ 177724 w 337212" name="connsiteX62"/>
                <a:gd fmla="*/ 77788 h 309563" name="connsiteY62"/>
                <a:gd fmla="*/ 120574 w 337212" name="connsiteX63"/>
                <a:gd fmla="*/ 73025 h 309563" name="connsiteY63"/>
                <a:gd fmla="*/ 157008 w 337212" name="connsiteX64"/>
                <a:gd fmla="*/ 73025 h 309563" name="connsiteY64"/>
                <a:gd fmla="*/ 168720 w 337212" name="connsiteX65"/>
                <a:gd fmla="*/ 80953 h 309563" name="connsiteY65"/>
                <a:gd fmla="*/ 197347 w 337212" name="connsiteX66"/>
                <a:gd fmla="*/ 166840 h 309563" name="connsiteY66"/>
                <a:gd fmla="*/ 190840 w 337212" name="connsiteX67"/>
                <a:gd fmla="*/ 181375 h 309563" name="connsiteY67"/>
                <a:gd fmla="*/ 176527 w 337212" name="connsiteX68"/>
                <a:gd fmla="*/ 173447 h 309563" name="connsiteY68"/>
                <a:gd fmla="*/ 167418 w 337212" name="connsiteX69"/>
                <a:gd fmla="*/ 148341 h 309563" name="connsiteY69"/>
                <a:gd fmla="*/ 167418 w 337212" name="connsiteX70"/>
                <a:gd fmla="*/ 279153 h 309563" name="connsiteY70"/>
                <a:gd fmla="*/ 153105 w 337212" name="connsiteX71"/>
                <a:gd fmla="*/ 293688 h 309563" name="connsiteY71"/>
                <a:gd fmla="*/ 140093 w 337212" name="connsiteX72"/>
                <a:gd fmla="*/ 279153 h 309563" name="connsiteY72"/>
                <a:gd fmla="*/ 140093 w 337212" name="connsiteX73"/>
                <a:gd fmla="*/ 195909 h 309563" name="connsiteY73"/>
                <a:gd fmla="*/ 133586 w 337212" name="connsiteX74"/>
                <a:gd fmla="*/ 195909 h 309563" name="connsiteY74"/>
                <a:gd fmla="*/ 138791 w 337212" name="connsiteX75"/>
                <a:gd fmla="*/ 194588 h 309563" name="connsiteY75"/>
                <a:gd fmla="*/ 151804 w 337212" name="connsiteX76"/>
                <a:gd fmla="*/ 166840 h 309563" name="connsiteY76"/>
                <a:gd fmla="*/ 120574 w 337212" name="connsiteX77"/>
                <a:gd fmla="*/ 73025 h 309563" name="connsiteY77"/>
                <a:gd fmla="*/ 46220 w 337212" name="connsiteX78"/>
                <a:gd fmla="*/ 66675 h 309563" name="connsiteY78"/>
                <a:gd fmla="*/ 72821 w 337212" name="connsiteX79"/>
                <a:gd fmla="*/ 66675 h 309563" name="connsiteY79"/>
                <a:gd fmla="*/ 98092 w 337212" name="connsiteX80"/>
                <a:gd fmla="*/ 66675 h 309563" name="connsiteY80"/>
                <a:gd fmla="*/ 111393 w 337212" name="connsiteX81"/>
                <a:gd fmla="*/ 74595 h 309563" name="connsiteY81"/>
                <a:gd fmla="*/ 143315 w 337212" name="connsiteX82"/>
                <a:gd fmla="*/ 169638 h 309563" name="connsiteY82"/>
                <a:gd fmla="*/ 135334 w 337212" name="connsiteX83"/>
                <a:gd fmla="*/ 185479 h 309563" name="connsiteY83"/>
                <a:gd fmla="*/ 119374 w 337212" name="connsiteX84"/>
                <a:gd fmla="*/ 177559 h 309563" name="connsiteY84"/>
                <a:gd fmla="*/ 108733 w 337212" name="connsiteX85"/>
                <a:gd fmla="*/ 148518 h 309563" name="connsiteY85"/>
                <a:gd fmla="*/ 108733 w 337212" name="connsiteX86"/>
                <a:gd fmla="*/ 295043 h 309563" name="connsiteY86"/>
                <a:gd fmla="*/ 94102 w 337212" name="connsiteX87"/>
                <a:gd fmla="*/ 309563 h 309563" name="connsiteY87"/>
                <a:gd fmla="*/ 78141 w 337212" name="connsiteX88"/>
                <a:gd fmla="*/ 295043 h 309563" name="connsiteY88"/>
                <a:gd fmla="*/ 78141 w 337212" name="connsiteX89"/>
                <a:gd fmla="*/ 202640 h 309563" name="connsiteY89"/>
                <a:gd fmla="*/ 66171 w 337212" name="connsiteX90"/>
                <a:gd fmla="*/ 202640 h 309563" name="connsiteY90"/>
                <a:gd fmla="*/ 66171 w 337212" name="connsiteX91"/>
                <a:gd fmla="*/ 295043 h 309563" name="connsiteY91"/>
                <a:gd fmla="*/ 50210 w 337212" name="connsiteX92"/>
                <a:gd fmla="*/ 309563 h 309563" name="connsiteY92"/>
                <a:gd fmla="*/ 35579 w 337212" name="connsiteX93"/>
                <a:gd fmla="*/ 295043 h 309563" name="connsiteY93"/>
                <a:gd fmla="*/ 35579 w 337212" name="connsiteX94"/>
                <a:gd fmla="*/ 148518 h 309563" name="connsiteY94"/>
                <a:gd fmla="*/ 24938 w 337212" name="connsiteX95"/>
                <a:gd fmla="*/ 177559 h 309563" name="connsiteY95"/>
                <a:gd fmla="*/ 8978 w 337212" name="connsiteX96"/>
                <a:gd fmla="*/ 185479 h 309563" name="connsiteY96"/>
                <a:gd fmla="*/ 997 w 337212" name="connsiteX97"/>
                <a:gd fmla="*/ 169638 h 309563" name="connsiteY97"/>
                <a:gd fmla="*/ 32919 w 337212" name="connsiteX98"/>
                <a:gd fmla="*/ 74595 h 309563" name="connsiteY98"/>
                <a:gd fmla="*/ 46220 w 337212" name="connsiteX99"/>
                <a:gd fmla="*/ 66675 h 309563" name="connsiteY99"/>
                <a:gd fmla="*/ 289643 w 337212" name="connsiteX100"/>
                <a:gd fmla="*/ 49213 h 309563" name="connsiteY100"/>
                <a:gd fmla="*/ 309487 w 337212" name="connsiteX101"/>
                <a:gd fmla="*/ 68263 h 309563" name="connsiteY101"/>
                <a:gd fmla="*/ 289643 w 337212" name="connsiteX102"/>
                <a:gd fmla="*/ 87313 h 309563" name="connsiteY102"/>
                <a:gd fmla="*/ 269799 w 337212" name="connsiteX103"/>
                <a:gd fmla="*/ 68263 h 309563" name="connsiteY103"/>
                <a:gd fmla="*/ 271122 w 337212" name="connsiteX104"/>
                <a:gd fmla="*/ 68263 h 309563" name="connsiteY104"/>
                <a:gd fmla="*/ 272445 w 337212" name="connsiteX105"/>
                <a:gd fmla="*/ 59373 h 309563" name="connsiteY105"/>
                <a:gd fmla="*/ 289643 w 337212" name="connsiteX106"/>
                <a:gd fmla="*/ 49213 h 309563" name="connsiteY106"/>
                <a:gd fmla="*/ 244544 w 337212" name="connsiteX107"/>
                <a:gd fmla="*/ 33338 h 309563" name="connsiteY107"/>
                <a:gd fmla="*/ 266625 w 337212" name="connsiteX108"/>
                <a:gd fmla="*/ 55699 h 309563" name="connsiteY108"/>
                <a:gd fmla="*/ 244544 w 337212" name="connsiteX109"/>
                <a:gd fmla="*/ 79376 h 309563" name="connsiteY109"/>
                <a:gd fmla="*/ 223762 w 337212" name="connsiteX110"/>
                <a:gd fmla="*/ 63592 h 309563" name="connsiteY110"/>
                <a:gd fmla="*/ 226360 w 337212" name="connsiteX111"/>
                <a:gd fmla="*/ 49123 h 309563" name="connsiteY111"/>
                <a:gd fmla="*/ 226360 w 337212" name="connsiteX112"/>
                <a:gd fmla="*/ 43861 h 309563" name="connsiteY112"/>
                <a:gd fmla="*/ 244544 w 337212" name="connsiteX113"/>
                <a:gd fmla="*/ 33338 h 309563" name="connsiteY113"/>
                <a:gd fmla="*/ 192806 w 337212" name="connsiteX114"/>
                <a:gd fmla="*/ 23813 h 309563" name="connsiteY114"/>
                <a:gd fmla="*/ 217412 w 337212" name="connsiteX115"/>
                <a:gd fmla="*/ 48420 h 309563" name="connsiteY115"/>
                <a:gd fmla="*/ 192806 w 337212" name="connsiteX116"/>
                <a:gd fmla="*/ 73026 h 309563" name="connsiteY116"/>
                <a:gd fmla="*/ 168199 w 337212" name="connsiteX117"/>
                <a:gd fmla="*/ 51010 h 309563" name="connsiteY117"/>
                <a:gd fmla="*/ 170789 w 337212" name="connsiteX118"/>
                <a:gd fmla="*/ 39354 h 309563" name="connsiteY118"/>
                <a:gd fmla="*/ 170789 w 337212" name="connsiteX119"/>
                <a:gd fmla="*/ 38059 h 309563" name="connsiteY119"/>
                <a:gd fmla="*/ 192806 w 337212" name="connsiteX120"/>
                <a:gd fmla="*/ 23813 h 309563" name="connsiteY120"/>
                <a:gd fmla="*/ 133275 w 337212" name="connsiteX121"/>
                <a:gd fmla="*/ 12700 h 309563" name="connsiteY121"/>
                <a:gd fmla="*/ 160262 w 337212" name="connsiteX122"/>
                <a:gd fmla="*/ 39029 h 309563" name="connsiteY122"/>
                <a:gd fmla="*/ 133275 w 337212" name="connsiteX123"/>
                <a:gd fmla="*/ 66675 h 309563" name="connsiteY123"/>
                <a:gd fmla="*/ 106287 w 337212" name="connsiteX124"/>
                <a:gd fmla="*/ 48245 h 309563" name="connsiteY124"/>
                <a:gd fmla="*/ 111685 w 337212" name="connsiteX125"/>
                <a:gd fmla="*/ 29814 h 309563" name="connsiteY125"/>
                <a:gd fmla="*/ 110335 w 337212" name="connsiteX126"/>
                <a:gd fmla="*/ 23232 h 309563" name="connsiteY126"/>
                <a:gd fmla="*/ 133275 w 337212" name="connsiteX127"/>
                <a:gd fmla="*/ 12700 h 309563" name="connsiteY127"/>
                <a:gd fmla="*/ 72809 w 337212" name="connsiteX128"/>
                <a:gd fmla="*/ 0 h 309563" name="connsiteY128"/>
                <a:gd fmla="*/ 101525 w 337212" name="connsiteX129"/>
                <a:gd fmla="*/ 30163 h 309563" name="connsiteY129"/>
                <a:gd fmla="*/ 72809 w 337212" name="connsiteX130"/>
                <a:gd fmla="*/ 60325 h 309563" name="connsiteY130"/>
                <a:gd fmla="*/ 42787 w 337212" name="connsiteX131"/>
                <a:gd fmla="*/ 30163 h 309563" name="connsiteY131"/>
                <a:gd fmla="*/ 72809 w 337212" name="connsiteX132"/>
                <a:gd fmla="*/ 0 h 309563" name="connsiteY13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b="b" l="l" r="r" t="t"/>
              <a:pathLst>
                <a:path h="309563" w="337212">
                  <a:moveTo>
                    <a:pt x="117399" y="192088"/>
                  </a:moveTo>
                  <a:cubicBezTo>
                    <a:pt x="121632" y="194720"/>
                    <a:pt x="125866" y="196036"/>
                    <a:pt x="130099" y="196036"/>
                  </a:cubicBezTo>
                  <a:cubicBezTo>
                    <a:pt x="130099" y="196036"/>
                    <a:pt x="130099" y="196036"/>
                    <a:pt x="130099" y="278941"/>
                  </a:cubicBezTo>
                  <a:cubicBezTo>
                    <a:pt x="130099" y="285521"/>
                    <a:pt x="124455" y="290785"/>
                    <a:pt x="117399" y="292101"/>
                  </a:cubicBezTo>
                  <a:close/>
                  <a:moveTo>
                    <a:pt x="176137" y="187325"/>
                  </a:moveTo>
                  <a:cubicBezTo>
                    <a:pt x="179841" y="189956"/>
                    <a:pt x="183546" y="191271"/>
                    <a:pt x="187250" y="191271"/>
                  </a:cubicBezTo>
                  <a:cubicBezTo>
                    <a:pt x="187250" y="191271"/>
                    <a:pt x="187250" y="191271"/>
                    <a:pt x="187250" y="267562"/>
                  </a:cubicBezTo>
                  <a:cubicBezTo>
                    <a:pt x="187250" y="274139"/>
                    <a:pt x="182311" y="279400"/>
                    <a:pt x="176137" y="279400"/>
                  </a:cubicBezTo>
                  <a:cubicBezTo>
                    <a:pt x="176137" y="279400"/>
                    <a:pt x="176137" y="279400"/>
                    <a:pt x="176137" y="187325"/>
                  </a:cubicBezTo>
                  <a:close/>
                  <a:moveTo>
                    <a:pt x="231699" y="180975"/>
                  </a:moveTo>
                  <a:cubicBezTo>
                    <a:pt x="233967" y="183646"/>
                    <a:pt x="236235" y="183646"/>
                    <a:pt x="239637" y="184982"/>
                  </a:cubicBezTo>
                  <a:cubicBezTo>
                    <a:pt x="239637" y="184982"/>
                    <a:pt x="239637" y="184982"/>
                    <a:pt x="239637" y="254429"/>
                  </a:cubicBezTo>
                  <a:cubicBezTo>
                    <a:pt x="239637" y="259771"/>
                    <a:pt x="236235" y="263778"/>
                    <a:pt x="231699" y="265113"/>
                  </a:cubicBezTo>
                  <a:close/>
                  <a:moveTo>
                    <a:pt x="277737" y="177800"/>
                  </a:moveTo>
                  <a:cubicBezTo>
                    <a:pt x="280458" y="179099"/>
                    <a:pt x="283180" y="180398"/>
                    <a:pt x="287262" y="180398"/>
                  </a:cubicBezTo>
                  <a:cubicBezTo>
                    <a:pt x="287262" y="180398"/>
                    <a:pt x="287262" y="180398"/>
                    <a:pt x="287262" y="238847"/>
                  </a:cubicBezTo>
                  <a:cubicBezTo>
                    <a:pt x="287262" y="244043"/>
                    <a:pt x="283180" y="247939"/>
                    <a:pt x="277737" y="249238"/>
                  </a:cubicBezTo>
                  <a:close/>
                  <a:moveTo>
                    <a:pt x="280912" y="92075"/>
                  </a:moveTo>
                  <a:cubicBezTo>
                    <a:pt x="282241" y="92075"/>
                    <a:pt x="306164" y="92075"/>
                    <a:pt x="307493" y="92075"/>
                  </a:cubicBezTo>
                  <a:cubicBezTo>
                    <a:pt x="311481" y="92075"/>
                    <a:pt x="314139" y="94694"/>
                    <a:pt x="315468" y="97314"/>
                  </a:cubicBezTo>
                  <a:cubicBezTo>
                    <a:pt x="315468" y="97314"/>
                    <a:pt x="315468" y="97314"/>
                    <a:pt x="336733" y="158869"/>
                  </a:cubicBezTo>
                  <a:cubicBezTo>
                    <a:pt x="338062" y="162798"/>
                    <a:pt x="336733" y="168037"/>
                    <a:pt x="331417" y="169347"/>
                  </a:cubicBezTo>
                  <a:cubicBezTo>
                    <a:pt x="327430" y="170657"/>
                    <a:pt x="322113" y="168037"/>
                    <a:pt x="320784" y="164108"/>
                  </a:cubicBezTo>
                  <a:cubicBezTo>
                    <a:pt x="320784" y="164108"/>
                    <a:pt x="320784" y="164108"/>
                    <a:pt x="314139" y="145772"/>
                  </a:cubicBezTo>
                  <a:cubicBezTo>
                    <a:pt x="314139" y="145772"/>
                    <a:pt x="314139" y="145772"/>
                    <a:pt x="314139" y="238761"/>
                  </a:cubicBezTo>
                  <a:cubicBezTo>
                    <a:pt x="314139" y="243999"/>
                    <a:pt x="310152" y="249238"/>
                    <a:pt x="304835" y="249238"/>
                  </a:cubicBezTo>
                  <a:cubicBezTo>
                    <a:pt x="299519" y="249238"/>
                    <a:pt x="294203" y="243999"/>
                    <a:pt x="294203" y="238761"/>
                  </a:cubicBezTo>
                  <a:cubicBezTo>
                    <a:pt x="294203" y="238761"/>
                    <a:pt x="294203" y="238761"/>
                    <a:pt x="294203" y="179824"/>
                  </a:cubicBezTo>
                  <a:cubicBezTo>
                    <a:pt x="294203" y="179824"/>
                    <a:pt x="294203" y="179824"/>
                    <a:pt x="288886" y="179824"/>
                  </a:cubicBezTo>
                  <a:cubicBezTo>
                    <a:pt x="291545" y="179824"/>
                    <a:pt x="292874" y="179824"/>
                    <a:pt x="294203" y="178515"/>
                  </a:cubicBezTo>
                  <a:cubicBezTo>
                    <a:pt x="302177" y="175895"/>
                    <a:pt x="307493" y="166727"/>
                    <a:pt x="304835" y="157560"/>
                  </a:cubicBezTo>
                  <a:cubicBezTo>
                    <a:pt x="304835" y="157560"/>
                    <a:pt x="304835" y="157560"/>
                    <a:pt x="280912" y="92075"/>
                  </a:cubicBezTo>
                  <a:close/>
                  <a:moveTo>
                    <a:pt x="231699" y="82550"/>
                  </a:moveTo>
                  <a:cubicBezTo>
                    <a:pt x="235715" y="82550"/>
                    <a:pt x="239730" y="82550"/>
                    <a:pt x="243745" y="82550"/>
                  </a:cubicBezTo>
                  <a:cubicBezTo>
                    <a:pt x="253115" y="82550"/>
                    <a:pt x="262484" y="82550"/>
                    <a:pt x="262484" y="82550"/>
                  </a:cubicBezTo>
                  <a:cubicBezTo>
                    <a:pt x="267838" y="82550"/>
                    <a:pt x="271854" y="85177"/>
                    <a:pt x="273192" y="89117"/>
                  </a:cubicBezTo>
                  <a:cubicBezTo>
                    <a:pt x="273192" y="89117"/>
                    <a:pt x="273192" y="89117"/>
                    <a:pt x="297285" y="160041"/>
                  </a:cubicBezTo>
                  <a:cubicBezTo>
                    <a:pt x="299962" y="165294"/>
                    <a:pt x="297285" y="170548"/>
                    <a:pt x="291931" y="171861"/>
                  </a:cubicBezTo>
                  <a:cubicBezTo>
                    <a:pt x="286577" y="174488"/>
                    <a:pt x="281223" y="170548"/>
                    <a:pt x="279885" y="166608"/>
                  </a:cubicBezTo>
                  <a:cubicBezTo>
                    <a:pt x="279885" y="166608"/>
                    <a:pt x="279885" y="166608"/>
                    <a:pt x="271854" y="144280"/>
                  </a:cubicBezTo>
                  <a:cubicBezTo>
                    <a:pt x="271854" y="144280"/>
                    <a:pt x="271854" y="144280"/>
                    <a:pt x="271854" y="253292"/>
                  </a:cubicBezTo>
                  <a:cubicBezTo>
                    <a:pt x="271854" y="259859"/>
                    <a:pt x="266500" y="265113"/>
                    <a:pt x="259807" y="265113"/>
                  </a:cubicBezTo>
                  <a:cubicBezTo>
                    <a:pt x="253115" y="265113"/>
                    <a:pt x="247761" y="259859"/>
                    <a:pt x="247761" y="253292"/>
                  </a:cubicBezTo>
                  <a:cubicBezTo>
                    <a:pt x="247761" y="253292"/>
                    <a:pt x="247761" y="253292"/>
                    <a:pt x="247761" y="183682"/>
                  </a:cubicBezTo>
                  <a:cubicBezTo>
                    <a:pt x="257130" y="179742"/>
                    <a:pt x="262484" y="169235"/>
                    <a:pt x="258469" y="160041"/>
                  </a:cubicBezTo>
                  <a:cubicBezTo>
                    <a:pt x="258469" y="160041"/>
                    <a:pt x="258469" y="160041"/>
                    <a:pt x="231699" y="82550"/>
                  </a:cubicBezTo>
                  <a:close/>
                  <a:moveTo>
                    <a:pt x="177724" y="77788"/>
                  </a:moveTo>
                  <a:cubicBezTo>
                    <a:pt x="177724" y="77788"/>
                    <a:pt x="213196" y="77788"/>
                    <a:pt x="214510" y="77788"/>
                  </a:cubicBezTo>
                  <a:cubicBezTo>
                    <a:pt x="219765" y="77788"/>
                    <a:pt x="223707" y="80406"/>
                    <a:pt x="225021" y="85643"/>
                  </a:cubicBezTo>
                  <a:cubicBezTo>
                    <a:pt x="225021" y="85643"/>
                    <a:pt x="225021" y="85643"/>
                    <a:pt x="252610" y="162884"/>
                  </a:cubicBezTo>
                  <a:cubicBezTo>
                    <a:pt x="253924" y="168121"/>
                    <a:pt x="251296" y="174667"/>
                    <a:pt x="246041" y="175976"/>
                  </a:cubicBezTo>
                  <a:cubicBezTo>
                    <a:pt x="239472" y="178595"/>
                    <a:pt x="234217" y="175976"/>
                    <a:pt x="231590" y="169430"/>
                  </a:cubicBezTo>
                  <a:cubicBezTo>
                    <a:pt x="231590" y="169430"/>
                    <a:pt x="231590" y="169430"/>
                    <a:pt x="223707" y="145865"/>
                  </a:cubicBezTo>
                  <a:cubicBezTo>
                    <a:pt x="223707" y="145865"/>
                    <a:pt x="223707" y="145865"/>
                    <a:pt x="223707" y="266309"/>
                  </a:cubicBezTo>
                  <a:cubicBezTo>
                    <a:pt x="223707" y="272855"/>
                    <a:pt x="218452" y="279401"/>
                    <a:pt x="210569" y="279401"/>
                  </a:cubicBezTo>
                  <a:cubicBezTo>
                    <a:pt x="204000" y="279401"/>
                    <a:pt x="198745" y="272855"/>
                    <a:pt x="198745" y="266309"/>
                  </a:cubicBezTo>
                  <a:cubicBezTo>
                    <a:pt x="198745" y="266309"/>
                    <a:pt x="198745" y="266309"/>
                    <a:pt x="198745" y="189068"/>
                  </a:cubicBezTo>
                  <a:cubicBezTo>
                    <a:pt x="198745" y="189068"/>
                    <a:pt x="198745" y="189068"/>
                    <a:pt x="197759" y="189068"/>
                  </a:cubicBezTo>
                  <a:lnTo>
                    <a:pt x="194803" y="189068"/>
                  </a:lnTo>
                  <a:cubicBezTo>
                    <a:pt x="200059" y="187759"/>
                    <a:pt x="204000" y="183831"/>
                    <a:pt x="206628" y="178595"/>
                  </a:cubicBezTo>
                  <a:cubicBezTo>
                    <a:pt x="209255" y="173358"/>
                    <a:pt x="209255" y="168121"/>
                    <a:pt x="206628" y="162884"/>
                  </a:cubicBezTo>
                  <a:cubicBezTo>
                    <a:pt x="206628" y="162884"/>
                    <a:pt x="206628" y="162884"/>
                    <a:pt x="177724" y="79097"/>
                  </a:cubicBezTo>
                  <a:cubicBezTo>
                    <a:pt x="177724" y="79097"/>
                    <a:pt x="177724" y="77788"/>
                    <a:pt x="177724" y="77788"/>
                  </a:cubicBezTo>
                  <a:close/>
                  <a:moveTo>
                    <a:pt x="120574" y="73025"/>
                  </a:moveTo>
                  <a:cubicBezTo>
                    <a:pt x="120574" y="73025"/>
                    <a:pt x="157008" y="73025"/>
                    <a:pt x="157008" y="73025"/>
                  </a:cubicBezTo>
                  <a:cubicBezTo>
                    <a:pt x="162213" y="73025"/>
                    <a:pt x="167418" y="75668"/>
                    <a:pt x="168720" y="80953"/>
                  </a:cubicBezTo>
                  <a:cubicBezTo>
                    <a:pt x="168720" y="80953"/>
                    <a:pt x="168720" y="80953"/>
                    <a:pt x="197347" y="166840"/>
                  </a:cubicBezTo>
                  <a:cubicBezTo>
                    <a:pt x="199949" y="172125"/>
                    <a:pt x="197347" y="178732"/>
                    <a:pt x="190840" y="181375"/>
                  </a:cubicBezTo>
                  <a:cubicBezTo>
                    <a:pt x="184334" y="184017"/>
                    <a:pt x="177828" y="180053"/>
                    <a:pt x="176527" y="173447"/>
                  </a:cubicBezTo>
                  <a:lnTo>
                    <a:pt x="167418" y="148341"/>
                  </a:lnTo>
                  <a:cubicBezTo>
                    <a:pt x="167418" y="148341"/>
                    <a:pt x="167418" y="148341"/>
                    <a:pt x="167418" y="279153"/>
                  </a:cubicBezTo>
                  <a:cubicBezTo>
                    <a:pt x="167418" y="287081"/>
                    <a:pt x="160912" y="293688"/>
                    <a:pt x="153105" y="293688"/>
                  </a:cubicBezTo>
                  <a:cubicBezTo>
                    <a:pt x="145297" y="293688"/>
                    <a:pt x="140093" y="287081"/>
                    <a:pt x="140093" y="279153"/>
                  </a:cubicBezTo>
                  <a:cubicBezTo>
                    <a:pt x="140093" y="279153"/>
                    <a:pt x="140093" y="279153"/>
                    <a:pt x="140093" y="195909"/>
                  </a:cubicBezTo>
                  <a:cubicBezTo>
                    <a:pt x="140093" y="195909"/>
                    <a:pt x="140093" y="195909"/>
                    <a:pt x="133586" y="195909"/>
                  </a:cubicBezTo>
                  <a:cubicBezTo>
                    <a:pt x="134888" y="195909"/>
                    <a:pt x="136189" y="195909"/>
                    <a:pt x="138791" y="194588"/>
                  </a:cubicBezTo>
                  <a:cubicBezTo>
                    <a:pt x="150502" y="190624"/>
                    <a:pt x="155707" y="177411"/>
                    <a:pt x="151804" y="166840"/>
                  </a:cubicBezTo>
                  <a:cubicBezTo>
                    <a:pt x="151804" y="166840"/>
                    <a:pt x="151804" y="166840"/>
                    <a:pt x="120574" y="73025"/>
                  </a:cubicBezTo>
                  <a:close/>
                  <a:moveTo>
                    <a:pt x="46220" y="66675"/>
                  </a:moveTo>
                  <a:cubicBezTo>
                    <a:pt x="47550" y="66675"/>
                    <a:pt x="59520" y="66675"/>
                    <a:pt x="72821" y="66675"/>
                  </a:cubicBezTo>
                  <a:cubicBezTo>
                    <a:pt x="84792" y="66675"/>
                    <a:pt x="96762" y="66675"/>
                    <a:pt x="98092" y="66675"/>
                  </a:cubicBezTo>
                  <a:cubicBezTo>
                    <a:pt x="103413" y="66675"/>
                    <a:pt x="108733" y="69315"/>
                    <a:pt x="111393" y="74595"/>
                  </a:cubicBezTo>
                  <a:cubicBezTo>
                    <a:pt x="111393" y="74595"/>
                    <a:pt x="111393" y="74595"/>
                    <a:pt x="143315" y="169638"/>
                  </a:cubicBezTo>
                  <a:cubicBezTo>
                    <a:pt x="145975" y="176239"/>
                    <a:pt x="143315" y="184159"/>
                    <a:pt x="135334" y="185479"/>
                  </a:cubicBezTo>
                  <a:cubicBezTo>
                    <a:pt x="128684" y="188119"/>
                    <a:pt x="122034" y="184159"/>
                    <a:pt x="119374" y="177559"/>
                  </a:cubicBezTo>
                  <a:cubicBezTo>
                    <a:pt x="119374" y="177559"/>
                    <a:pt x="119374" y="177559"/>
                    <a:pt x="108733" y="148518"/>
                  </a:cubicBezTo>
                  <a:cubicBezTo>
                    <a:pt x="108733" y="148518"/>
                    <a:pt x="108733" y="148518"/>
                    <a:pt x="108733" y="295043"/>
                  </a:cubicBezTo>
                  <a:cubicBezTo>
                    <a:pt x="108733" y="302963"/>
                    <a:pt x="102083" y="309563"/>
                    <a:pt x="94102" y="309563"/>
                  </a:cubicBezTo>
                  <a:cubicBezTo>
                    <a:pt x="84792" y="309563"/>
                    <a:pt x="78141" y="302963"/>
                    <a:pt x="78141" y="295043"/>
                  </a:cubicBezTo>
                  <a:cubicBezTo>
                    <a:pt x="78141" y="295043"/>
                    <a:pt x="78141" y="295043"/>
                    <a:pt x="78141" y="202640"/>
                  </a:cubicBezTo>
                  <a:cubicBezTo>
                    <a:pt x="78141" y="202640"/>
                    <a:pt x="78141" y="202640"/>
                    <a:pt x="66171" y="202640"/>
                  </a:cubicBezTo>
                  <a:cubicBezTo>
                    <a:pt x="66171" y="202640"/>
                    <a:pt x="66171" y="202640"/>
                    <a:pt x="66171" y="295043"/>
                  </a:cubicBezTo>
                  <a:cubicBezTo>
                    <a:pt x="66171" y="302963"/>
                    <a:pt x="59520" y="309563"/>
                    <a:pt x="50210" y="309563"/>
                  </a:cubicBezTo>
                  <a:cubicBezTo>
                    <a:pt x="42229" y="309563"/>
                    <a:pt x="35579" y="302963"/>
                    <a:pt x="35579" y="295043"/>
                  </a:cubicBezTo>
                  <a:cubicBezTo>
                    <a:pt x="35579" y="295043"/>
                    <a:pt x="35579" y="295043"/>
                    <a:pt x="35579" y="148518"/>
                  </a:cubicBezTo>
                  <a:cubicBezTo>
                    <a:pt x="35579" y="148518"/>
                    <a:pt x="35579" y="148518"/>
                    <a:pt x="24938" y="177559"/>
                  </a:cubicBezTo>
                  <a:cubicBezTo>
                    <a:pt x="22278" y="184159"/>
                    <a:pt x="15628" y="188119"/>
                    <a:pt x="8978" y="185479"/>
                  </a:cubicBezTo>
                  <a:cubicBezTo>
                    <a:pt x="997" y="184159"/>
                    <a:pt x="-1663" y="176239"/>
                    <a:pt x="997" y="169638"/>
                  </a:cubicBezTo>
                  <a:cubicBezTo>
                    <a:pt x="997" y="169638"/>
                    <a:pt x="997" y="169638"/>
                    <a:pt x="32919" y="74595"/>
                  </a:cubicBezTo>
                  <a:cubicBezTo>
                    <a:pt x="35579" y="69315"/>
                    <a:pt x="40899" y="66675"/>
                    <a:pt x="46220" y="66675"/>
                  </a:cubicBezTo>
                  <a:close/>
                  <a:moveTo>
                    <a:pt x="289643" y="49213"/>
                  </a:moveTo>
                  <a:cubicBezTo>
                    <a:pt x="301549" y="49213"/>
                    <a:pt x="309487" y="58103"/>
                    <a:pt x="309487" y="68263"/>
                  </a:cubicBezTo>
                  <a:cubicBezTo>
                    <a:pt x="309487" y="79693"/>
                    <a:pt x="300227" y="87313"/>
                    <a:pt x="289643" y="87313"/>
                  </a:cubicBezTo>
                  <a:cubicBezTo>
                    <a:pt x="280383" y="87313"/>
                    <a:pt x="269799" y="79693"/>
                    <a:pt x="269799" y="68263"/>
                  </a:cubicBezTo>
                  <a:cubicBezTo>
                    <a:pt x="269799" y="68263"/>
                    <a:pt x="271122" y="68263"/>
                    <a:pt x="271122" y="68263"/>
                  </a:cubicBezTo>
                  <a:cubicBezTo>
                    <a:pt x="271122" y="65723"/>
                    <a:pt x="272445" y="63183"/>
                    <a:pt x="272445" y="59373"/>
                  </a:cubicBezTo>
                  <a:cubicBezTo>
                    <a:pt x="276414" y="54293"/>
                    <a:pt x="283028" y="49213"/>
                    <a:pt x="289643" y="49213"/>
                  </a:cubicBezTo>
                  <a:close/>
                  <a:moveTo>
                    <a:pt x="244544" y="33338"/>
                  </a:moveTo>
                  <a:cubicBezTo>
                    <a:pt x="257533" y="33338"/>
                    <a:pt x="266625" y="43861"/>
                    <a:pt x="266625" y="55699"/>
                  </a:cubicBezTo>
                  <a:cubicBezTo>
                    <a:pt x="266625" y="68853"/>
                    <a:pt x="256234" y="79376"/>
                    <a:pt x="244544" y="79376"/>
                  </a:cubicBezTo>
                  <a:cubicBezTo>
                    <a:pt x="235452" y="79376"/>
                    <a:pt x="226360" y="72799"/>
                    <a:pt x="223762" y="63592"/>
                  </a:cubicBezTo>
                  <a:cubicBezTo>
                    <a:pt x="225061" y="59645"/>
                    <a:pt x="226360" y="54384"/>
                    <a:pt x="226360" y="49123"/>
                  </a:cubicBezTo>
                  <a:cubicBezTo>
                    <a:pt x="226360" y="47807"/>
                    <a:pt x="226360" y="46492"/>
                    <a:pt x="226360" y="43861"/>
                  </a:cubicBezTo>
                  <a:cubicBezTo>
                    <a:pt x="230256" y="37284"/>
                    <a:pt x="236751" y="33338"/>
                    <a:pt x="244544" y="33338"/>
                  </a:cubicBezTo>
                  <a:close/>
                  <a:moveTo>
                    <a:pt x="192806" y="23813"/>
                  </a:moveTo>
                  <a:cubicBezTo>
                    <a:pt x="205756" y="23813"/>
                    <a:pt x="217412" y="35469"/>
                    <a:pt x="217412" y="48420"/>
                  </a:cubicBezTo>
                  <a:cubicBezTo>
                    <a:pt x="217412" y="62665"/>
                    <a:pt x="205756" y="73026"/>
                    <a:pt x="192806" y="73026"/>
                  </a:cubicBezTo>
                  <a:cubicBezTo>
                    <a:pt x="179855" y="73026"/>
                    <a:pt x="169494" y="63961"/>
                    <a:pt x="168199" y="51010"/>
                  </a:cubicBezTo>
                  <a:cubicBezTo>
                    <a:pt x="169494" y="48420"/>
                    <a:pt x="170789" y="44534"/>
                    <a:pt x="170789" y="39354"/>
                  </a:cubicBezTo>
                  <a:cubicBezTo>
                    <a:pt x="170789" y="39354"/>
                    <a:pt x="170789" y="39354"/>
                    <a:pt x="170789" y="38059"/>
                  </a:cubicBezTo>
                  <a:cubicBezTo>
                    <a:pt x="174674" y="30288"/>
                    <a:pt x="182445" y="23813"/>
                    <a:pt x="192806" y="23813"/>
                  </a:cubicBezTo>
                  <a:close/>
                  <a:moveTo>
                    <a:pt x="133275" y="12700"/>
                  </a:moveTo>
                  <a:cubicBezTo>
                    <a:pt x="148118" y="12700"/>
                    <a:pt x="160262" y="24548"/>
                    <a:pt x="160262" y="39029"/>
                  </a:cubicBezTo>
                  <a:cubicBezTo>
                    <a:pt x="160262" y="54827"/>
                    <a:pt x="148118" y="66675"/>
                    <a:pt x="133275" y="66675"/>
                  </a:cubicBezTo>
                  <a:cubicBezTo>
                    <a:pt x="121130" y="66675"/>
                    <a:pt x="110335" y="60093"/>
                    <a:pt x="106287" y="48245"/>
                  </a:cubicBezTo>
                  <a:cubicBezTo>
                    <a:pt x="108986" y="42979"/>
                    <a:pt x="111685" y="36396"/>
                    <a:pt x="111685" y="29814"/>
                  </a:cubicBezTo>
                  <a:cubicBezTo>
                    <a:pt x="111685" y="27181"/>
                    <a:pt x="110335" y="25865"/>
                    <a:pt x="110335" y="23232"/>
                  </a:cubicBezTo>
                  <a:cubicBezTo>
                    <a:pt x="115733" y="16649"/>
                    <a:pt x="123829" y="12700"/>
                    <a:pt x="133275" y="12700"/>
                  </a:cubicBezTo>
                  <a:close/>
                  <a:moveTo>
                    <a:pt x="72809" y="0"/>
                  </a:moveTo>
                  <a:cubicBezTo>
                    <a:pt x="88472" y="0"/>
                    <a:pt x="101525" y="14426"/>
                    <a:pt x="101525" y="30163"/>
                  </a:cubicBezTo>
                  <a:cubicBezTo>
                    <a:pt x="101525" y="47211"/>
                    <a:pt x="87167" y="60325"/>
                    <a:pt x="72809" y="60325"/>
                  </a:cubicBezTo>
                  <a:cubicBezTo>
                    <a:pt x="57145" y="60325"/>
                    <a:pt x="42787" y="47211"/>
                    <a:pt x="42787" y="30163"/>
                  </a:cubicBezTo>
                  <a:cubicBezTo>
                    <a:pt x="42787" y="14426"/>
                    <a:pt x="55840" y="0"/>
                    <a:pt x="72809"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solidFill>
                  <a:schemeClr val="tx2"/>
                </a:solidFill>
                <a:latin charset="-122" pitchFamily="2" typeface="造字工房朗宋（非商用）常规体"/>
                <a:ea charset="-122" pitchFamily="2" typeface="造字工房朗宋（非商用）常规体"/>
              </a:endParaRPr>
            </a:p>
          </p:txBody>
        </p:sp>
      </p:grpSp>
      <p:grpSp>
        <p:nvGrpSpPr>
          <p:cNvPr id="138" name="组合 137"/>
          <p:cNvGrpSpPr/>
          <p:nvPr/>
        </p:nvGrpSpPr>
        <p:grpSpPr>
          <a:xfrm>
            <a:off x="3575844" y="3110413"/>
            <a:ext cx="2520156" cy="2593702"/>
            <a:chOff x="3575844" y="3110413"/>
            <a:chExt cx="2520156" cy="2593702"/>
          </a:xfrm>
        </p:grpSpPr>
        <p:sp>
          <p:nvSpPr>
            <p:cNvPr id="139" name="矩形 138"/>
            <p:cNvSpPr/>
            <p:nvPr/>
          </p:nvSpPr>
          <p:spPr>
            <a:xfrm>
              <a:off x="3575844" y="3110413"/>
              <a:ext cx="2520156" cy="2593702"/>
            </a:xfrm>
            <a:prstGeom prst="rect">
              <a:avLst/>
            </a:prstGeom>
            <a:solidFill>
              <a:schemeClr val="bg1"/>
            </a:solidFill>
            <a:ln>
              <a:solidFill>
                <a:schemeClr val="bg1">
                  <a:lumMod val="95000"/>
                </a:schemeClr>
              </a:solid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2"/>
                </a:solidFill>
                <a:latin charset="-122" pitchFamily="2" typeface="造字工房朗宋（非商用）常规体"/>
                <a:ea charset="-122" pitchFamily="2" typeface="造字工房朗宋（非商用）常规体"/>
              </a:endParaRPr>
            </a:p>
          </p:txBody>
        </p:sp>
        <p:sp>
          <p:nvSpPr>
            <p:cNvPr id="140" name="文本框 139"/>
            <p:cNvSpPr txBox="1"/>
            <p:nvPr/>
          </p:nvSpPr>
          <p:spPr>
            <a:xfrm>
              <a:off x="3714835" y="4307403"/>
              <a:ext cx="2242165" cy="1005840"/>
            </a:xfrm>
            <a:prstGeom prst="rect">
              <a:avLst/>
            </a:prstGeom>
            <a:noFill/>
          </p:spPr>
          <p:txBody>
            <a:bodyPr rtlCol="0" wrap="square">
              <a:spAutoFit/>
              <a:scene3d>
                <a:camera prst="orthographicFront"/>
                <a:lightRig dir="t" rig="threePt"/>
              </a:scene3d>
              <a:sp3d contourW="12700"/>
            </a:bodyPr>
            <a:lstStyle/>
            <a:p>
              <a:pPr algn="ctr"/>
              <a:r>
                <a:rPr altLang="zh-CN" lang="en-US" sz="1200">
                  <a:solidFill>
                    <a:schemeClr val="tx2"/>
                  </a:solidFill>
                  <a:latin charset="-122" pitchFamily="2" typeface="造字工房朗宋（非商用）常规体"/>
                  <a:ea charset="-122" pitchFamily="2" typeface="造字工房朗宋（非商用）常规体"/>
                </a:rPr>
                <a:t>The user can demonstrate on a projector or computer, or print the presentation and make it into a film to be used in a wider field</a:t>
              </a:r>
            </a:p>
          </p:txBody>
        </p:sp>
        <p:sp>
          <p:nvSpPr>
            <p:cNvPr id="141" name="椭圆 17"/>
            <p:cNvSpPr/>
            <p:nvPr/>
          </p:nvSpPr>
          <p:spPr>
            <a:xfrm>
              <a:off x="4609867" y="3449955"/>
              <a:ext cx="452099" cy="544574"/>
            </a:xfrm>
            <a:custGeom>
              <a:gdLst>
                <a:gd fmla="*/ 212 w 212" name="T0"/>
                <a:gd fmla="*/ 160 h 256" name="T1"/>
                <a:gd fmla="*/ 210 w 212" name="T2"/>
                <a:gd fmla="*/ 171 h 256" name="T3"/>
                <a:gd fmla="*/ 203 w 212" name="T4"/>
                <a:gd fmla="*/ 180 h 256" name="T5"/>
                <a:gd fmla="*/ 208 w 212" name="T6"/>
                <a:gd fmla="*/ 188 h 256" name="T7"/>
                <a:gd fmla="*/ 209 w 212" name="T8"/>
                <a:gd fmla="*/ 200 h 256" name="T9"/>
                <a:gd fmla="*/ 205 w 212" name="T10"/>
                <a:gd fmla="*/ 212 h 256" name="T11"/>
                <a:gd fmla="*/ 200 w 212" name="T12"/>
                <a:gd fmla="*/ 218 h 256" name="T13"/>
                <a:gd fmla="*/ 193 w 212" name="T14"/>
                <a:gd fmla="*/ 222 h 256" name="T15"/>
                <a:gd fmla="*/ 194 w 212" name="T16"/>
                <a:gd fmla="*/ 235 h 256" name="T17"/>
                <a:gd fmla="*/ 186 w 212" name="T18"/>
                <a:gd fmla="*/ 245 h 256" name="T19"/>
                <a:gd fmla="*/ 176 w 212" name="T20"/>
                <a:gd fmla="*/ 251 h 256" name="T21"/>
                <a:gd fmla="*/ 169 w 212" name="T22"/>
                <a:gd fmla="*/ 254 h 256" name="T23"/>
                <a:gd fmla="*/ 131 w 212" name="T24"/>
                <a:gd fmla="*/ 256 h 256" name="T25"/>
                <a:gd fmla="*/ 91 w 212" name="T26"/>
                <a:gd fmla="*/ 254 h 256" name="T27"/>
                <a:gd fmla="*/ 60 w 212" name="T28"/>
                <a:gd fmla="*/ 247 h 256" name="T29"/>
                <a:gd fmla="*/ 55 w 212" name="T30"/>
                <a:gd fmla="*/ 245 h 256" name="T31"/>
                <a:gd fmla="*/ 50 w 212" name="T32"/>
                <a:gd fmla="*/ 242 h 256" name="T33"/>
                <a:gd fmla="*/ 46 w 212" name="T34"/>
                <a:gd fmla="*/ 239 h 256" name="T35"/>
                <a:gd fmla="*/ 42 w 212" name="T36"/>
                <a:gd fmla="*/ 234 h 256" name="T37"/>
                <a:gd fmla="*/ 0 w 212" name="T38"/>
                <a:gd fmla="*/ 230 h 256" name="T39"/>
                <a:gd fmla="*/ 0 w 212" name="T40"/>
                <a:gd fmla="*/ 136 h 256" name="T41"/>
                <a:gd fmla="*/ 15 w 212" name="T42"/>
                <a:gd fmla="*/ 136 h 256" name="T43"/>
                <a:gd fmla="*/ 30 w 212" name="T44"/>
                <a:gd fmla="*/ 136 h 256" name="T45"/>
                <a:gd fmla="*/ 37 w 212" name="T46"/>
                <a:gd fmla="*/ 131 h 256" name="T47"/>
                <a:gd fmla="*/ 41 w 212" name="T48"/>
                <a:gd fmla="*/ 127 h 256" name="T49"/>
                <a:gd fmla="*/ 43 w 212" name="T50"/>
                <a:gd fmla="*/ 116 h 256" name="T51"/>
                <a:gd fmla="*/ 46 w 212" name="T52"/>
                <a:gd fmla="*/ 104 h 256" name="T53"/>
                <a:gd fmla="*/ 50 w 212" name="T54"/>
                <a:gd fmla="*/ 95 h 256" name="T55"/>
                <a:gd fmla="*/ 56 w 212" name="T56"/>
                <a:gd fmla="*/ 84 h 256" name="T57"/>
                <a:gd fmla="*/ 73 w 212" name="T58"/>
                <a:gd fmla="*/ 68 h 256" name="T59"/>
                <a:gd fmla="*/ 89 w 212" name="T60"/>
                <a:gd fmla="*/ 18 h 256" name="T61"/>
                <a:gd fmla="*/ 89 w 212" name="T62"/>
                <a:gd fmla="*/ 2 h 256" name="T63"/>
                <a:gd fmla="*/ 97 w 212" name="T64"/>
                <a:gd fmla="*/ 0 h 256" name="T65"/>
                <a:gd fmla="*/ 117 w 212" name="T66"/>
                <a:gd fmla="*/ 18 h 256" name="T67"/>
                <a:gd fmla="*/ 121 w 212" name="T68"/>
                <a:gd fmla="*/ 39 h 256" name="T69"/>
                <a:gd fmla="*/ 114 w 212" name="T70"/>
                <a:gd fmla="*/ 59 h 256" name="T71"/>
                <a:gd fmla="*/ 109 w 212" name="T72"/>
                <a:gd fmla="*/ 89 h 256" name="T73"/>
                <a:gd fmla="*/ 113 w 212" name="T74"/>
                <a:gd fmla="*/ 100 h 256" name="T75"/>
                <a:gd fmla="*/ 122 w 212" name="T76"/>
                <a:gd fmla="*/ 107 h 256" name="T77"/>
                <a:gd fmla="*/ 126 w 212" name="T78"/>
                <a:gd fmla="*/ 107 h 256" name="T79"/>
                <a:gd fmla="*/ 131 w 212" name="T80"/>
                <a:gd fmla="*/ 107 h 256" name="T81"/>
                <a:gd fmla="*/ 136 w 212" name="T82"/>
                <a:gd fmla="*/ 107 h 256" name="T83"/>
                <a:gd fmla="*/ 141 w 212" name="T84"/>
                <a:gd fmla="*/ 106 h 256" name="T85"/>
                <a:gd fmla="*/ 152 w 212" name="T86"/>
                <a:gd fmla="*/ 103 h 256" name="T87"/>
                <a:gd fmla="*/ 164 w 212" name="T88"/>
                <a:gd fmla="*/ 99 h 256" name="T89"/>
                <a:gd fmla="*/ 188 w 212" name="T90"/>
                <a:gd fmla="*/ 98 h 256" name="T91"/>
                <a:gd fmla="*/ 198 w 212" name="T92"/>
                <a:gd fmla="*/ 101 h 256" name="T93"/>
                <a:gd fmla="*/ 205 w 212" name="T94"/>
                <a:gd fmla="*/ 106 h 256" name="T95"/>
                <a:gd fmla="*/ 206 w 212" name="T96"/>
                <a:gd fmla="*/ 109 h 256" name="T97"/>
                <a:gd fmla="*/ 207 w 212" name="T98"/>
                <a:gd fmla="*/ 112 h 256" name="T99"/>
                <a:gd fmla="*/ 208 w 212" name="T100"/>
                <a:gd fmla="*/ 115 h 256" name="T101"/>
                <a:gd fmla="*/ 208 w 212" name="T102"/>
                <a:gd fmla="*/ 118 h 256" name="T103"/>
                <a:gd fmla="*/ 208 w 212" name="T104"/>
                <a:gd fmla="*/ 123 h 256" name="T105"/>
                <a:gd fmla="*/ 203 w 212" name="T106"/>
                <a:gd fmla="*/ 136 h 256" name="T107"/>
                <a:gd fmla="*/ 205 w 212" name="T108"/>
                <a:gd fmla="*/ 139 h 256" name="T109"/>
                <a:gd fmla="*/ 207 w 212" name="T110"/>
                <a:gd fmla="*/ 141 h 256" name="T111"/>
                <a:gd fmla="*/ 209 w 212" name="T112"/>
                <a:gd fmla="*/ 144 h 256" name="T113"/>
                <a:gd fmla="*/ 210 w 212" name="T114"/>
                <a:gd fmla="*/ 147 h 256" name="T115"/>
                <a:gd fmla="*/ 211 w 212" name="T116"/>
                <a:gd fmla="*/ 150 h 256" name="T117"/>
                <a:gd fmla="*/ 212 w 212" name="T118"/>
                <a:gd fmla="*/ 155 h 256" name="T119"/>
                <a:gd fmla="*/ 212 w 212" name="T120"/>
                <a:gd fmla="*/ 160 h 256"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256" w="211">
                  <a:moveTo>
                    <a:pt x="212" y="160"/>
                  </a:moveTo>
                  <a:cubicBezTo>
                    <a:pt x="212" y="165"/>
                    <a:pt x="211" y="169"/>
                    <a:pt x="210" y="171"/>
                  </a:cubicBezTo>
                  <a:cubicBezTo>
                    <a:pt x="209" y="174"/>
                    <a:pt x="206" y="177"/>
                    <a:pt x="203" y="180"/>
                  </a:cubicBezTo>
                  <a:cubicBezTo>
                    <a:pt x="205" y="182"/>
                    <a:pt x="207" y="185"/>
                    <a:pt x="208" y="188"/>
                  </a:cubicBezTo>
                  <a:cubicBezTo>
                    <a:pt x="208" y="191"/>
                    <a:pt x="209" y="195"/>
                    <a:pt x="209" y="200"/>
                  </a:cubicBezTo>
                  <a:cubicBezTo>
                    <a:pt x="208" y="205"/>
                    <a:pt x="207" y="209"/>
                    <a:pt x="205" y="212"/>
                  </a:cubicBezTo>
                  <a:cubicBezTo>
                    <a:pt x="203" y="215"/>
                    <a:pt x="201" y="217"/>
                    <a:pt x="200" y="218"/>
                  </a:cubicBezTo>
                  <a:cubicBezTo>
                    <a:pt x="199" y="219"/>
                    <a:pt x="196" y="220"/>
                    <a:pt x="193" y="222"/>
                  </a:cubicBezTo>
                  <a:cubicBezTo>
                    <a:pt x="195" y="227"/>
                    <a:pt x="195" y="231"/>
                    <a:pt x="194" y="235"/>
                  </a:cubicBezTo>
                  <a:cubicBezTo>
                    <a:pt x="192" y="239"/>
                    <a:pt x="190" y="242"/>
                    <a:pt x="186" y="245"/>
                  </a:cubicBezTo>
                  <a:cubicBezTo>
                    <a:pt x="183" y="248"/>
                    <a:pt x="180" y="250"/>
                    <a:pt x="176" y="251"/>
                  </a:cubicBezTo>
                  <a:cubicBezTo>
                    <a:pt x="173" y="253"/>
                    <a:pt x="171" y="254"/>
                    <a:pt x="169" y="254"/>
                  </a:cubicBezTo>
                  <a:cubicBezTo>
                    <a:pt x="157" y="255"/>
                    <a:pt x="144" y="256"/>
                    <a:pt x="131" y="256"/>
                  </a:cubicBezTo>
                  <a:cubicBezTo>
                    <a:pt x="118" y="256"/>
                    <a:pt x="104" y="256"/>
                    <a:pt x="91" y="254"/>
                  </a:cubicBezTo>
                  <a:cubicBezTo>
                    <a:pt x="77" y="253"/>
                    <a:pt x="67" y="250"/>
                    <a:pt x="60" y="247"/>
                  </a:cubicBezTo>
                  <a:cubicBezTo>
                    <a:pt x="60" y="247"/>
                    <a:pt x="58" y="246"/>
                    <a:pt x="55" y="245"/>
                  </a:cubicBezTo>
                  <a:cubicBezTo>
                    <a:pt x="53" y="243"/>
                    <a:pt x="51" y="243"/>
                    <a:pt x="50" y="242"/>
                  </a:cubicBezTo>
                  <a:cubicBezTo>
                    <a:pt x="49" y="241"/>
                    <a:pt x="47" y="240"/>
                    <a:pt x="46" y="239"/>
                  </a:cubicBezTo>
                  <a:cubicBezTo>
                    <a:pt x="44" y="237"/>
                    <a:pt x="43" y="236"/>
                    <a:pt x="42" y="234"/>
                  </a:cubicBezTo>
                  <a:cubicBezTo>
                    <a:pt x="37" y="231"/>
                    <a:pt x="24" y="230"/>
                    <a:pt x="0" y="230"/>
                  </a:cubicBezTo>
                  <a:cubicBezTo>
                    <a:pt x="0" y="136"/>
                    <a:pt x="0" y="136"/>
                    <a:pt x="0" y="136"/>
                  </a:cubicBezTo>
                  <a:cubicBezTo>
                    <a:pt x="5" y="136"/>
                    <a:pt x="10" y="136"/>
                    <a:pt x="15" y="136"/>
                  </a:cubicBezTo>
                  <a:cubicBezTo>
                    <a:pt x="21" y="136"/>
                    <a:pt x="26" y="136"/>
                    <a:pt x="30" y="136"/>
                  </a:cubicBezTo>
                  <a:cubicBezTo>
                    <a:pt x="35" y="135"/>
                    <a:pt x="37" y="134"/>
                    <a:pt x="37" y="131"/>
                  </a:cubicBezTo>
                  <a:cubicBezTo>
                    <a:pt x="38" y="130"/>
                    <a:pt x="40" y="128"/>
                    <a:pt x="41" y="127"/>
                  </a:cubicBezTo>
                  <a:cubicBezTo>
                    <a:pt x="41" y="126"/>
                    <a:pt x="42" y="122"/>
                    <a:pt x="43" y="116"/>
                  </a:cubicBezTo>
                  <a:cubicBezTo>
                    <a:pt x="45" y="111"/>
                    <a:pt x="46" y="107"/>
                    <a:pt x="46" y="104"/>
                  </a:cubicBezTo>
                  <a:cubicBezTo>
                    <a:pt x="47" y="102"/>
                    <a:pt x="48" y="99"/>
                    <a:pt x="50" y="95"/>
                  </a:cubicBezTo>
                  <a:cubicBezTo>
                    <a:pt x="52" y="91"/>
                    <a:pt x="54" y="87"/>
                    <a:pt x="56" y="84"/>
                  </a:cubicBezTo>
                  <a:cubicBezTo>
                    <a:pt x="73" y="68"/>
                    <a:pt x="73" y="68"/>
                    <a:pt x="73" y="68"/>
                  </a:cubicBezTo>
                  <a:cubicBezTo>
                    <a:pt x="84" y="48"/>
                    <a:pt x="89" y="32"/>
                    <a:pt x="89" y="18"/>
                  </a:cubicBezTo>
                  <a:cubicBezTo>
                    <a:pt x="89" y="2"/>
                    <a:pt x="89" y="2"/>
                    <a:pt x="89" y="2"/>
                  </a:cubicBezTo>
                  <a:cubicBezTo>
                    <a:pt x="90" y="1"/>
                    <a:pt x="92" y="0"/>
                    <a:pt x="97" y="0"/>
                  </a:cubicBezTo>
                  <a:cubicBezTo>
                    <a:pt x="107" y="0"/>
                    <a:pt x="114" y="6"/>
                    <a:pt x="117" y="18"/>
                  </a:cubicBezTo>
                  <a:cubicBezTo>
                    <a:pt x="121" y="39"/>
                    <a:pt x="121" y="39"/>
                    <a:pt x="121" y="39"/>
                  </a:cubicBezTo>
                  <a:cubicBezTo>
                    <a:pt x="120" y="49"/>
                    <a:pt x="118" y="56"/>
                    <a:pt x="114" y="59"/>
                  </a:cubicBezTo>
                  <a:cubicBezTo>
                    <a:pt x="112" y="75"/>
                    <a:pt x="111" y="85"/>
                    <a:pt x="109" y="89"/>
                  </a:cubicBezTo>
                  <a:cubicBezTo>
                    <a:pt x="108" y="93"/>
                    <a:pt x="110" y="97"/>
                    <a:pt x="113" y="100"/>
                  </a:cubicBezTo>
                  <a:cubicBezTo>
                    <a:pt x="116" y="104"/>
                    <a:pt x="119" y="106"/>
                    <a:pt x="122" y="107"/>
                  </a:cubicBezTo>
                  <a:cubicBezTo>
                    <a:pt x="124" y="107"/>
                    <a:pt x="126" y="107"/>
                    <a:pt x="126" y="107"/>
                  </a:cubicBezTo>
                  <a:cubicBezTo>
                    <a:pt x="127" y="107"/>
                    <a:pt x="129" y="107"/>
                    <a:pt x="131" y="107"/>
                  </a:cubicBezTo>
                  <a:cubicBezTo>
                    <a:pt x="133" y="107"/>
                    <a:pt x="134" y="107"/>
                    <a:pt x="136" y="107"/>
                  </a:cubicBezTo>
                  <a:cubicBezTo>
                    <a:pt x="138" y="107"/>
                    <a:pt x="139" y="106"/>
                    <a:pt x="141" y="106"/>
                  </a:cubicBezTo>
                  <a:cubicBezTo>
                    <a:pt x="143" y="105"/>
                    <a:pt x="147" y="104"/>
                    <a:pt x="152" y="103"/>
                  </a:cubicBezTo>
                  <a:cubicBezTo>
                    <a:pt x="158" y="101"/>
                    <a:pt x="162" y="100"/>
                    <a:pt x="164" y="99"/>
                  </a:cubicBezTo>
                  <a:cubicBezTo>
                    <a:pt x="173" y="97"/>
                    <a:pt x="181" y="97"/>
                    <a:pt x="188" y="98"/>
                  </a:cubicBezTo>
                  <a:cubicBezTo>
                    <a:pt x="191" y="99"/>
                    <a:pt x="195" y="100"/>
                    <a:pt x="198" y="101"/>
                  </a:cubicBezTo>
                  <a:cubicBezTo>
                    <a:pt x="202" y="103"/>
                    <a:pt x="204" y="104"/>
                    <a:pt x="205" y="106"/>
                  </a:cubicBezTo>
                  <a:cubicBezTo>
                    <a:pt x="205" y="106"/>
                    <a:pt x="205" y="107"/>
                    <a:pt x="206" y="109"/>
                  </a:cubicBezTo>
                  <a:cubicBezTo>
                    <a:pt x="207" y="111"/>
                    <a:pt x="207" y="112"/>
                    <a:pt x="207" y="112"/>
                  </a:cubicBezTo>
                  <a:cubicBezTo>
                    <a:pt x="207" y="112"/>
                    <a:pt x="207" y="113"/>
                    <a:pt x="208" y="115"/>
                  </a:cubicBezTo>
                  <a:cubicBezTo>
                    <a:pt x="208" y="116"/>
                    <a:pt x="209" y="118"/>
                    <a:pt x="208" y="118"/>
                  </a:cubicBezTo>
                  <a:cubicBezTo>
                    <a:pt x="208" y="119"/>
                    <a:pt x="208" y="120"/>
                    <a:pt x="208" y="123"/>
                  </a:cubicBezTo>
                  <a:cubicBezTo>
                    <a:pt x="208" y="125"/>
                    <a:pt x="206" y="129"/>
                    <a:pt x="203" y="136"/>
                  </a:cubicBezTo>
                  <a:cubicBezTo>
                    <a:pt x="203" y="136"/>
                    <a:pt x="204" y="137"/>
                    <a:pt x="205" y="139"/>
                  </a:cubicBezTo>
                  <a:cubicBezTo>
                    <a:pt x="206" y="140"/>
                    <a:pt x="207" y="141"/>
                    <a:pt x="207" y="141"/>
                  </a:cubicBezTo>
                  <a:cubicBezTo>
                    <a:pt x="207" y="142"/>
                    <a:pt x="208" y="143"/>
                    <a:pt x="209" y="144"/>
                  </a:cubicBezTo>
                  <a:cubicBezTo>
                    <a:pt x="209" y="145"/>
                    <a:pt x="210" y="146"/>
                    <a:pt x="210" y="147"/>
                  </a:cubicBezTo>
                  <a:cubicBezTo>
                    <a:pt x="210" y="148"/>
                    <a:pt x="211" y="149"/>
                    <a:pt x="211" y="150"/>
                  </a:cubicBezTo>
                  <a:cubicBezTo>
                    <a:pt x="211" y="152"/>
                    <a:pt x="212" y="153"/>
                    <a:pt x="212" y="155"/>
                  </a:cubicBezTo>
                  <a:cubicBezTo>
                    <a:pt x="212" y="156"/>
                    <a:pt x="212" y="158"/>
                    <a:pt x="212" y="16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solidFill>
                  <a:schemeClr val="tx2"/>
                </a:solidFill>
                <a:latin charset="-122" pitchFamily="2" typeface="造字工房朗宋（非商用）常规体"/>
                <a:ea charset="-122" pitchFamily="2" typeface="造字工房朗宋（非商用）常规体"/>
              </a:endParaRPr>
            </a:p>
          </p:txBody>
        </p:sp>
      </p:grpSp>
      <p:grpSp>
        <p:nvGrpSpPr>
          <p:cNvPr id="142" name="组合 141"/>
          <p:cNvGrpSpPr/>
          <p:nvPr/>
        </p:nvGrpSpPr>
        <p:grpSpPr>
          <a:xfrm>
            <a:off x="6234993" y="3502068"/>
            <a:ext cx="2242165" cy="1636332"/>
            <a:chOff x="6234993" y="3502068"/>
            <a:chExt cx="2242165" cy="1636332"/>
          </a:xfrm>
        </p:grpSpPr>
        <p:sp>
          <p:nvSpPr>
            <p:cNvPr id="143" name="文本框 142"/>
            <p:cNvSpPr txBox="1"/>
            <p:nvPr/>
          </p:nvSpPr>
          <p:spPr>
            <a:xfrm>
              <a:off x="6234993" y="4307403"/>
              <a:ext cx="2242165" cy="1005840"/>
            </a:xfrm>
            <a:prstGeom prst="rect">
              <a:avLst/>
            </a:prstGeom>
            <a:noFill/>
          </p:spPr>
          <p:txBody>
            <a:bodyPr rtlCol="0" wrap="square">
              <a:spAutoFit/>
              <a:scene3d>
                <a:camera prst="orthographicFront"/>
                <a:lightRig dir="t" rig="threePt"/>
              </a:scene3d>
              <a:sp3d contourW="12700"/>
            </a:bodyPr>
            <a:lstStyle/>
            <a:p>
              <a:pPr algn="ctr"/>
              <a:r>
                <a:rPr altLang="zh-CN" lang="en-US" sz="1200">
                  <a:solidFill>
                    <a:schemeClr val="tx2"/>
                  </a:solidFill>
                  <a:latin charset="-122" pitchFamily="2" typeface="造字工房朗宋（非商用）常规体"/>
                  <a:ea charset="-122" pitchFamily="2" typeface="造字工房朗宋（非商用）常规体"/>
                </a:rPr>
                <a:t>The user can demonstrate on a projector or computer, or print the presentation and make it into a film to be used in a wider field</a:t>
              </a:r>
            </a:p>
          </p:txBody>
        </p:sp>
        <p:sp>
          <p:nvSpPr>
            <p:cNvPr id="144" name="椭圆 18"/>
            <p:cNvSpPr/>
            <p:nvPr/>
          </p:nvSpPr>
          <p:spPr>
            <a:xfrm>
              <a:off x="7086446" y="3502068"/>
              <a:ext cx="544574" cy="440347"/>
            </a:xfrm>
            <a:custGeom>
              <a:gdLst>
                <a:gd fmla="*/ 0 w 331788" name="connsiteX0"/>
                <a:gd fmla="*/ 255587 h 268287" name="connsiteY0"/>
                <a:gd fmla="*/ 331788 w 331788" name="connsiteX1"/>
                <a:gd fmla="*/ 255587 h 268287" name="connsiteY1"/>
                <a:gd fmla="*/ 331788 w 331788" name="connsiteX2"/>
                <a:gd fmla="*/ 268287 h 268287" name="connsiteY2"/>
                <a:gd fmla="*/ 0 w 331788" name="connsiteX3"/>
                <a:gd fmla="*/ 268287 h 268287" name="connsiteY3"/>
                <a:gd fmla="*/ 76201 w 331788" name="connsiteX4"/>
                <a:gd fmla="*/ 207962 h 268287" name="connsiteY4"/>
                <a:gd fmla="*/ 82551 w 331788" name="connsiteX5"/>
                <a:gd fmla="*/ 207962 h 268287" name="connsiteY5"/>
                <a:gd fmla="*/ 82551 w 331788" name="connsiteX6"/>
                <a:gd fmla="*/ 247650 h 268287" name="connsiteY6"/>
                <a:gd fmla="*/ 55563 w 331788" name="connsiteX7"/>
                <a:gd fmla="*/ 247650 h 268287" name="connsiteY7"/>
                <a:gd fmla="*/ 55563 w 331788" name="connsiteX8"/>
                <a:gd fmla="*/ 227012 h 268287" name="connsiteY8"/>
                <a:gd fmla="*/ 115888 w 331788" name="connsiteX9"/>
                <a:gd fmla="*/ 168275 h 268287" name="connsiteY9"/>
                <a:gd fmla="*/ 127168 w 331788" name="connsiteX10"/>
                <a:gd fmla="*/ 168275 h 268287" name="connsiteY10"/>
                <a:gd fmla="*/ 139701 w 331788" name="connsiteX11"/>
                <a:gd fmla="*/ 170835 h 268287" name="connsiteY11"/>
                <a:gd fmla="*/ 139701 w 331788" name="connsiteX12"/>
                <a:gd fmla="*/ 247650 h 268287" name="connsiteY12"/>
                <a:gd fmla="*/ 115888 w 331788" name="connsiteX13"/>
                <a:gd fmla="*/ 247650 h 268287" name="connsiteY13"/>
                <a:gd fmla="*/ 198438 w 331788" name="connsiteX14"/>
                <a:gd fmla="*/ 155575 h 268287" name="connsiteY14"/>
                <a:gd fmla="*/ 198438 w 331788" name="connsiteX15"/>
                <a:gd fmla="*/ 247650 h 268287" name="connsiteY15"/>
                <a:gd fmla="*/ 173038 w 331788" name="connsiteX16"/>
                <a:gd fmla="*/ 247650 h 268287" name="connsiteY16"/>
                <a:gd fmla="*/ 173038 w 331788" name="connsiteX17"/>
                <a:gd fmla="*/ 168363 h 268287" name="connsiteY17"/>
                <a:gd fmla="*/ 198438 w 331788" name="connsiteX18"/>
                <a:gd fmla="*/ 155575 h 268287" name="connsiteY18"/>
                <a:gd fmla="*/ 149226 w 331788" name="connsiteX19"/>
                <a:gd fmla="*/ 41376 h 268287" name="connsiteY19"/>
                <a:gd fmla="*/ 114947 w 331788" name="connsiteX20"/>
                <a:gd fmla="*/ 55968 h 268287" name="connsiteY20"/>
                <a:gd fmla="*/ 114947 w 331788" name="connsiteX21"/>
                <a:gd fmla="*/ 123418 h 268287" name="connsiteY21"/>
                <a:gd fmla="*/ 183504 w 331788" name="connsiteX22"/>
                <a:gd fmla="*/ 123418 h 268287" name="connsiteY22"/>
                <a:gd fmla="*/ 183504 w 331788" name="connsiteX23"/>
                <a:gd fmla="*/ 55968 h 268287" name="connsiteY23"/>
                <a:gd fmla="*/ 149226 w 331788" name="connsiteX24"/>
                <a:gd fmla="*/ 41376 h 268287" name="connsiteY24"/>
                <a:gd fmla="*/ 228600 w 331788" name="connsiteX25"/>
                <a:gd fmla="*/ 39687 h 268287" name="connsiteY25"/>
                <a:gd fmla="*/ 254000 w 331788" name="connsiteX26"/>
                <a:gd fmla="*/ 39687 h 268287" name="connsiteY26"/>
                <a:gd fmla="*/ 254000 w 331788" name="connsiteX27"/>
                <a:gd fmla="*/ 247650 h 268287" name="connsiteY27"/>
                <a:gd fmla="*/ 228600 w 331788" name="connsiteX28"/>
                <a:gd fmla="*/ 247650 h 268287" name="connsiteY28"/>
                <a:gd fmla="*/ 228600 w 331788" name="connsiteX29"/>
                <a:gd fmla="*/ 110730 h 268287" name="connsiteY29"/>
                <a:gd fmla="*/ 231140 w 331788" name="connsiteX30"/>
                <a:gd fmla="*/ 90063 h 268287" name="connsiteY30"/>
                <a:gd fmla="*/ 228600 w 331788" name="connsiteX31"/>
                <a:gd fmla="*/ 69396 h 268287" name="connsiteY31"/>
                <a:gd fmla="*/ 228600 w 331788" name="connsiteX32"/>
                <a:gd fmla="*/ 39687 h 268287" name="connsiteY32"/>
                <a:gd fmla="*/ 149707 w 331788" name="connsiteX33"/>
                <a:gd fmla="*/ 22312 h 268287" name="connsiteY33"/>
                <a:gd fmla="*/ 196764 w 331788" name="connsiteX34"/>
                <a:gd fmla="*/ 41623 h 268287" name="connsiteY34"/>
                <a:gd fmla="*/ 196764 w 331788" name="connsiteX35"/>
                <a:gd fmla="*/ 136893 h 268287" name="connsiteY35"/>
                <a:gd fmla="*/ 109096 w 331788" name="connsiteX36"/>
                <a:gd fmla="*/ 143330 h 268287" name="connsiteY36"/>
                <a:gd fmla="*/ 97492 w 331788" name="connsiteX37"/>
                <a:gd fmla="*/ 154917 h 268287" name="connsiteY37"/>
                <a:gd fmla="*/ 93625 w 331788" name="connsiteX38"/>
                <a:gd fmla="*/ 170366 h 268287" name="connsiteY38"/>
                <a:gd fmla="*/ 43344 w 331788" name="connsiteX39"/>
                <a:gd fmla="*/ 220576 h 268287" name="connsiteY39"/>
                <a:gd fmla="*/ 18848 w 331788" name="connsiteX40"/>
                <a:gd fmla="*/ 220576 h 268287" name="connsiteY40"/>
                <a:gd fmla="*/ 18848 w 331788" name="connsiteX41"/>
                <a:gd fmla="*/ 196115 h 268287" name="connsiteY41"/>
                <a:gd fmla="*/ 67840 w 331788" name="connsiteX42"/>
                <a:gd fmla="*/ 145905 h 268287" name="connsiteY42"/>
                <a:gd fmla="*/ 84600 w 331788" name="connsiteX43"/>
                <a:gd fmla="*/ 140755 h 268287" name="connsiteY43"/>
                <a:gd fmla="*/ 96203 w 331788" name="connsiteX44"/>
                <a:gd fmla="*/ 129168 h 268287" name="connsiteY44"/>
                <a:gd fmla="*/ 102649 w 331788" name="connsiteX45"/>
                <a:gd fmla="*/ 41623 h 268287" name="connsiteY45"/>
                <a:gd fmla="*/ 149707 w 331788" name="connsiteX46"/>
                <a:gd fmla="*/ 22312 h 268287" name="connsiteY46"/>
                <a:gd fmla="*/ 280988 w 331788" name="connsiteX47"/>
                <a:gd fmla="*/ 0 h 268287" name="connsiteY47"/>
                <a:gd fmla="*/ 306388 w 331788" name="connsiteX48"/>
                <a:gd fmla="*/ 0 h 268287" name="connsiteY48"/>
                <a:gd fmla="*/ 306388 w 331788" name="connsiteX49"/>
                <a:gd fmla="*/ 247650 h 268287" name="connsiteY49"/>
                <a:gd fmla="*/ 280988 w 331788" name="connsiteX50"/>
                <a:gd fmla="*/ 247650 h 268287" name="connsiteY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b="b" l="l" r="r" t="t"/>
              <a:pathLst>
                <a:path h="268287" w="331788">
                  <a:moveTo>
                    <a:pt x="0" y="255587"/>
                  </a:moveTo>
                  <a:lnTo>
                    <a:pt x="331788" y="255587"/>
                  </a:lnTo>
                  <a:lnTo>
                    <a:pt x="331788" y="268287"/>
                  </a:lnTo>
                  <a:lnTo>
                    <a:pt x="0" y="268287"/>
                  </a:lnTo>
                  <a:close/>
                  <a:moveTo>
                    <a:pt x="76201" y="207962"/>
                  </a:moveTo>
                  <a:lnTo>
                    <a:pt x="82551" y="207962"/>
                  </a:lnTo>
                  <a:lnTo>
                    <a:pt x="82551" y="247650"/>
                  </a:lnTo>
                  <a:lnTo>
                    <a:pt x="55563" y="247650"/>
                  </a:lnTo>
                  <a:lnTo>
                    <a:pt x="55563" y="227012"/>
                  </a:lnTo>
                  <a:close/>
                  <a:moveTo>
                    <a:pt x="115888" y="168275"/>
                  </a:moveTo>
                  <a:cubicBezTo>
                    <a:pt x="115888" y="168275"/>
                    <a:pt x="115888" y="168275"/>
                    <a:pt x="127168" y="168275"/>
                  </a:cubicBezTo>
                  <a:cubicBezTo>
                    <a:pt x="130928" y="169555"/>
                    <a:pt x="135941" y="170835"/>
                    <a:pt x="139701" y="170835"/>
                  </a:cubicBezTo>
                  <a:cubicBezTo>
                    <a:pt x="139701" y="170835"/>
                    <a:pt x="139701" y="170835"/>
                    <a:pt x="139701" y="247650"/>
                  </a:cubicBezTo>
                  <a:cubicBezTo>
                    <a:pt x="139701" y="247650"/>
                    <a:pt x="139701" y="247650"/>
                    <a:pt x="115888" y="247650"/>
                  </a:cubicBezTo>
                  <a:close/>
                  <a:moveTo>
                    <a:pt x="198438" y="155575"/>
                  </a:moveTo>
                  <a:cubicBezTo>
                    <a:pt x="198438" y="155575"/>
                    <a:pt x="198438" y="155575"/>
                    <a:pt x="198438" y="247650"/>
                  </a:cubicBezTo>
                  <a:cubicBezTo>
                    <a:pt x="198438" y="247650"/>
                    <a:pt x="198438" y="247650"/>
                    <a:pt x="173038" y="247650"/>
                  </a:cubicBezTo>
                  <a:lnTo>
                    <a:pt x="173038" y="168363"/>
                  </a:lnTo>
                  <a:cubicBezTo>
                    <a:pt x="181928" y="165805"/>
                    <a:pt x="190818" y="161969"/>
                    <a:pt x="198438" y="155575"/>
                  </a:cubicBezTo>
                  <a:close/>
                  <a:moveTo>
                    <a:pt x="149226" y="41376"/>
                  </a:moveTo>
                  <a:cubicBezTo>
                    <a:pt x="136937" y="41376"/>
                    <a:pt x="124649" y="46240"/>
                    <a:pt x="114947" y="55968"/>
                  </a:cubicBezTo>
                  <a:cubicBezTo>
                    <a:pt x="96838" y="74128"/>
                    <a:pt x="96838" y="105259"/>
                    <a:pt x="114947" y="123418"/>
                  </a:cubicBezTo>
                  <a:cubicBezTo>
                    <a:pt x="134350" y="142875"/>
                    <a:pt x="164101" y="142875"/>
                    <a:pt x="183504" y="123418"/>
                  </a:cubicBezTo>
                  <a:cubicBezTo>
                    <a:pt x="201613" y="105259"/>
                    <a:pt x="201613" y="74128"/>
                    <a:pt x="183504" y="55968"/>
                  </a:cubicBezTo>
                  <a:cubicBezTo>
                    <a:pt x="173803" y="46240"/>
                    <a:pt x="161514" y="41376"/>
                    <a:pt x="149226" y="41376"/>
                  </a:cubicBezTo>
                  <a:close/>
                  <a:moveTo>
                    <a:pt x="228600" y="39687"/>
                  </a:moveTo>
                  <a:cubicBezTo>
                    <a:pt x="228600" y="39687"/>
                    <a:pt x="228600" y="39687"/>
                    <a:pt x="254000" y="39687"/>
                  </a:cubicBezTo>
                  <a:lnTo>
                    <a:pt x="254000" y="247650"/>
                  </a:lnTo>
                  <a:cubicBezTo>
                    <a:pt x="254000" y="247650"/>
                    <a:pt x="254000" y="247650"/>
                    <a:pt x="228600" y="247650"/>
                  </a:cubicBezTo>
                  <a:cubicBezTo>
                    <a:pt x="228600" y="247650"/>
                    <a:pt x="228600" y="247650"/>
                    <a:pt x="228600" y="110730"/>
                  </a:cubicBezTo>
                  <a:cubicBezTo>
                    <a:pt x="231140" y="104272"/>
                    <a:pt x="231140" y="96521"/>
                    <a:pt x="231140" y="90063"/>
                  </a:cubicBezTo>
                  <a:cubicBezTo>
                    <a:pt x="231140" y="83604"/>
                    <a:pt x="231140" y="75854"/>
                    <a:pt x="228600" y="69396"/>
                  </a:cubicBezTo>
                  <a:cubicBezTo>
                    <a:pt x="228600" y="69396"/>
                    <a:pt x="228600" y="69396"/>
                    <a:pt x="228600" y="39687"/>
                  </a:cubicBezTo>
                  <a:close/>
                  <a:moveTo>
                    <a:pt x="149707" y="22312"/>
                  </a:moveTo>
                  <a:cubicBezTo>
                    <a:pt x="166789" y="22312"/>
                    <a:pt x="183872" y="28749"/>
                    <a:pt x="196764" y="41623"/>
                  </a:cubicBezTo>
                  <a:cubicBezTo>
                    <a:pt x="223838" y="68659"/>
                    <a:pt x="223838" y="111144"/>
                    <a:pt x="196764" y="136893"/>
                  </a:cubicBezTo>
                  <a:cubicBezTo>
                    <a:pt x="173558" y="161354"/>
                    <a:pt x="136170" y="162641"/>
                    <a:pt x="109096" y="143330"/>
                  </a:cubicBezTo>
                  <a:cubicBezTo>
                    <a:pt x="109096" y="143330"/>
                    <a:pt x="109096" y="143330"/>
                    <a:pt x="97492" y="154917"/>
                  </a:cubicBezTo>
                  <a:cubicBezTo>
                    <a:pt x="98782" y="160067"/>
                    <a:pt x="97492" y="166504"/>
                    <a:pt x="93625" y="170366"/>
                  </a:cubicBezTo>
                  <a:cubicBezTo>
                    <a:pt x="93625" y="170366"/>
                    <a:pt x="93625" y="170366"/>
                    <a:pt x="43344" y="220576"/>
                  </a:cubicBezTo>
                  <a:cubicBezTo>
                    <a:pt x="35608" y="227013"/>
                    <a:pt x="25295" y="227013"/>
                    <a:pt x="18848" y="220576"/>
                  </a:cubicBezTo>
                  <a:cubicBezTo>
                    <a:pt x="11113" y="214139"/>
                    <a:pt x="11113" y="202552"/>
                    <a:pt x="18848" y="196115"/>
                  </a:cubicBezTo>
                  <a:cubicBezTo>
                    <a:pt x="18848" y="196115"/>
                    <a:pt x="18848" y="196115"/>
                    <a:pt x="67840" y="145905"/>
                  </a:cubicBezTo>
                  <a:cubicBezTo>
                    <a:pt x="72997" y="142043"/>
                    <a:pt x="78154" y="140755"/>
                    <a:pt x="84600" y="140755"/>
                  </a:cubicBezTo>
                  <a:cubicBezTo>
                    <a:pt x="84600" y="140755"/>
                    <a:pt x="84600" y="140755"/>
                    <a:pt x="96203" y="129168"/>
                  </a:cubicBezTo>
                  <a:cubicBezTo>
                    <a:pt x="75575" y="103420"/>
                    <a:pt x="78154" y="66084"/>
                    <a:pt x="102649" y="41623"/>
                  </a:cubicBezTo>
                  <a:cubicBezTo>
                    <a:pt x="115542" y="28749"/>
                    <a:pt x="132624" y="22312"/>
                    <a:pt x="149707" y="22312"/>
                  </a:cubicBezTo>
                  <a:close/>
                  <a:moveTo>
                    <a:pt x="280988" y="0"/>
                  </a:moveTo>
                  <a:lnTo>
                    <a:pt x="306388" y="0"/>
                  </a:lnTo>
                  <a:lnTo>
                    <a:pt x="306388" y="247650"/>
                  </a:lnTo>
                  <a:lnTo>
                    <a:pt x="280988" y="24765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solidFill>
                  <a:schemeClr val="tx2"/>
                </a:solidFill>
                <a:latin charset="-122" pitchFamily="2" typeface="造字工房朗宋（非商用）常规体"/>
                <a:ea charset="-122" pitchFamily="2" typeface="造字工房朗宋（非商用）常规体"/>
              </a:endParaRPr>
            </a:p>
          </p:txBody>
        </p:sp>
      </p:grpSp>
      <p:grpSp>
        <p:nvGrpSpPr>
          <p:cNvPr id="145" name="组合 144"/>
          <p:cNvGrpSpPr/>
          <p:nvPr/>
        </p:nvGrpSpPr>
        <p:grpSpPr>
          <a:xfrm>
            <a:off x="8755152" y="3449955"/>
            <a:ext cx="2242165" cy="1688445"/>
            <a:chOff x="8755152" y="3449955"/>
            <a:chExt cx="2242165" cy="1688445"/>
          </a:xfrm>
        </p:grpSpPr>
        <p:sp>
          <p:nvSpPr>
            <p:cNvPr id="146" name="文本框 145"/>
            <p:cNvSpPr txBox="1"/>
            <p:nvPr/>
          </p:nvSpPr>
          <p:spPr>
            <a:xfrm>
              <a:off x="8755152" y="4307403"/>
              <a:ext cx="2242165" cy="1005840"/>
            </a:xfrm>
            <a:prstGeom prst="rect">
              <a:avLst/>
            </a:prstGeom>
            <a:noFill/>
          </p:spPr>
          <p:txBody>
            <a:bodyPr rtlCol="0" wrap="square">
              <a:spAutoFit/>
              <a:scene3d>
                <a:camera prst="orthographicFront"/>
                <a:lightRig dir="t" rig="threePt"/>
              </a:scene3d>
              <a:sp3d contourW="12700"/>
            </a:bodyPr>
            <a:lstStyle/>
            <a:p>
              <a:pPr algn="ctr"/>
              <a:r>
                <a:rPr altLang="zh-CN" lang="en-US" sz="1200">
                  <a:solidFill>
                    <a:schemeClr val="tx2"/>
                  </a:solidFill>
                  <a:latin charset="-122" pitchFamily="2" typeface="造字工房朗宋（非商用）常规体"/>
                  <a:ea charset="-122" pitchFamily="2" typeface="造字工房朗宋（非商用）常规体"/>
                </a:rPr>
                <a:t>The user can demonstrate on a projector or computer, or print the presentation and make it into a film to be used in a wider field</a:t>
              </a:r>
            </a:p>
          </p:txBody>
        </p:sp>
        <p:sp>
          <p:nvSpPr>
            <p:cNvPr id="147" name="椭圆 19"/>
            <p:cNvSpPr/>
            <p:nvPr/>
          </p:nvSpPr>
          <p:spPr>
            <a:xfrm>
              <a:off x="9613079" y="3449955"/>
              <a:ext cx="526310" cy="544574"/>
            </a:xfrm>
            <a:custGeom>
              <a:gdLst>
                <a:gd fmla="*/ 94055 w 317452" name="connsiteX0"/>
                <a:gd fmla="*/ 135965 h 328468" name="connsiteY0"/>
                <a:gd fmla="*/ 94407 w 317452" name="connsiteX1"/>
                <a:gd fmla="*/ 136055 h 328468" name="connsiteY1"/>
                <a:gd fmla="*/ 104825 w 317452" name="connsiteX2"/>
                <a:gd fmla="*/ 158537 h 328468" name="connsiteY2"/>
                <a:gd fmla="*/ 106109 w 317452" name="connsiteX3"/>
                <a:gd fmla="*/ 161308 h 328468" name="connsiteY3"/>
                <a:gd fmla="*/ 98162 w 317452" name="connsiteX4"/>
                <a:gd fmla="*/ 160053 h 328468" name="connsiteY4"/>
                <a:gd fmla="*/ 96849 w 317452" name="connsiteX5"/>
                <a:gd fmla="*/ 160053 h 328468" name="connsiteY5"/>
                <a:gd fmla="*/ 92911 w 317452" name="connsiteX6"/>
                <a:gd fmla="*/ 137630 h 328468" name="connsiteY6"/>
                <a:gd fmla="*/ 93506 w 317452" name="connsiteX7"/>
                <a:gd fmla="*/ 136765 h 328468" name="connsiteY7"/>
                <a:gd fmla="*/ 39496 w 317452" name="connsiteX8"/>
                <a:gd fmla="*/ 115887 h 328468" name="connsiteY8"/>
                <a:gd fmla="*/ 51437 w 317452" name="connsiteX9"/>
                <a:gd fmla="*/ 165488 h 328468" name="connsiteY9"/>
                <a:gd fmla="*/ 48784 w 317452" name="connsiteX10"/>
                <a:gd fmla="*/ 166793 h 328468" name="connsiteY10"/>
                <a:gd fmla="*/ 47457 w 317452" name="connsiteX11"/>
                <a:gd fmla="*/ 170709 h 328468" name="connsiteY11"/>
                <a:gd fmla="*/ 48784 w 317452" name="connsiteX12"/>
                <a:gd fmla="*/ 173319 h 328468" name="connsiteY12"/>
                <a:gd fmla="*/ 52764 w 317452" name="connsiteX13"/>
                <a:gd fmla="*/ 175930 h 328468" name="connsiteY13"/>
                <a:gd fmla="*/ 55418 w 317452" name="connsiteX14"/>
                <a:gd fmla="*/ 174625 h 328468" name="connsiteY14"/>
                <a:gd fmla="*/ 87263 w 317452" name="connsiteX15"/>
                <a:gd fmla="*/ 216393 h 328468" name="connsiteY15"/>
                <a:gd fmla="*/ 55418 w 317452" name="connsiteX16"/>
                <a:gd fmla="*/ 230752 h 328468" name="connsiteY16"/>
                <a:gd fmla="*/ 38169 w 317452" name="connsiteX17"/>
                <a:gd fmla="*/ 224225 h 328468" name="connsiteY17"/>
                <a:gd fmla="*/ 1017 w 317452" name="connsiteX18"/>
                <a:gd fmla="*/ 147214 h 328468" name="connsiteY18"/>
                <a:gd fmla="*/ 7651 w 317452" name="connsiteX19"/>
                <a:gd fmla="*/ 128940 h 328468" name="connsiteY19"/>
                <a:gd fmla="*/ 39496 w 317452" name="connsiteX20"/>
                <a:gd fmla="*/ 115887 h 328468" name="connsiteY20"/>
                <a:gd fmla="*/ 63900 w 317452" name="connsiteX21"/>
                <a:gd fmla="*/ 106627 h 328468" name="connsiteY21"/>
                <a:gd fmla="*/ 71807 w 317452" name="connsiteX22"/>
                <a:gd fmla="*/ 114982 h 328468" name="connsiteY22"/>
                <a:gd fmla="*/ 81033 w 317452" name="connsiteX23"/>
                <a:gd fmla="*/ 133331 h 328468" name="connsiteY23"/>
                <a:gd fmla="*/ 87623 w 317452" name="connsiteX24"/>
                <a:gd fmla="*/ 130710 h 328468" name="connsiteY24"/>
                <a:gd fmla="*/ 95803 w 317452" name="connsiteX25"/>
                <a:gd fmla="*/ 133422 h 328468" name="connsiteY25"/>
                <a:gd fmla="*/ 94055 w 317452" name="connsiteX26"/>
                <a:gd fmla="*/ 135965 h 328468" name="connsiteY26"/>
                <a:gd fmla="*/ 89115 w 317452" name="connsiteX27"/>
                <a:gd fmla="*/ 134702 h 328468" name="connsiteY27"/>
                <a:gd fmla="*/ 83823 w 317452" name="connsiteX28"/>
                <a:gd fmla="*/ 137407 h 328468" name="connsiteY28"/>
                <a:gd fmla="*/ 82500 w 317452" name="connsiteX29"/>
                <a:gd fmla="*/ 137407 h 328468" name="connsiteY29"/>
                <a:gd fmla="*/ 97053 w 317452" name="connsiteX30"/>
                <a:gd fmla="*/ 169863 h 328468" name="connsiteY30"/>
                <a:gd fmla="*/ 98375 w 317452" name="connsiteX31"/>
                <a:gd fmla="*/ 169863 h 328468" name="connsiteY31"/>
                <a:gd fmla="*/ 103667 w 317452" name="connsiteX32"/>
                <a:gd fmla="*/ 167158 h 328468" name="connsiteY32"/>
                <a:gd fmla="*/ 106313 w 317452" name="connsiteX33"/>
                <a:gd fmla="*/ 161749 h 328468" name="connsiteY33"/>
                <a:gd fmla="*/ 106109 w 317452" name="connsiteX34"/>
                <a:gd fmla="*/ 161308 h 328468" name="connsiteY34"/>
                <a:gd fmla="*/ 109648 w 317452" name="connsiteX35"/>
                <a:gd fmla="*/ 161866 h 328468" name="connsiteY35"/>
                <a:gd fmla="*/ 110272 w 317452" name="connsiteX36"/>
                <a:gd fmla="*/ 161402 h 328468" name="connsiteY36"/>
                <a:gd fmla="*/ 110522 w 317452" name="connsiteX37"/>
                <a:gd fmla="*/ 164622 h 328468" name="connsiteY37"/>
                <a:gd fmla="*/ 106074 w 317452" name="connsiteX38"/>
                <a:gd fmla="*/ 170028 h 328468" name="connsiteY38"/>
                <a:gd fmla="*/ 99484 w 317452" name="connsiteX39"/>
                <a:gd fmla="*/ 172650 h 328468" name="connsiteY39"/>
                <a:gd fmla="*/ 107391 w 317452" name="connsiteX40"/>
                <a:gd fmla="*/ 192309 h 328468" name="connsiteY40"/>
                <a:gd fmla="*/ 100802 w 317452" name="connsiteX41"/>
                <a:gd fmla="*/ 211968 h 328468" name="connsiteY41"/>
                <a:gd fmla="*/ 91576 w 317452" name="connsiteX42"/>
                <a:gd fmla="*/ 215900 h 328468" name="connsiteY42"/>
                <a:gd fmla="*/ 59946 w 317452" name="connsiteX43"/>
                <a:gd fmla="*/ 172650 h 328468" name="connsiteY43"/>
                <a:gd fmla="*/ 62582 w 317452" name="connsiteX44"/>
                <a:gd fmla="*/ 171339 h 328468" name="connsiteY44"/>
                <a:gd fmla="*/ 63900 w 317452" name="connsiteX45"/>
                <a:gd fmla="*/ 166097 h 328468" name="connsiteY45"/>
                <a:gd fmla="*/ 62582 w 317452" name="connsiteX46"/>
                <a:gd fmla="*/ 163475 h 328468" name="connsiteY46"/>
                <a:gd fmla="*/ 58628 w 317452" name="connsiteX47"/>
                <a:gd fmla="*/ 162165 h 328468" name="connsiteY47"/>
                <a:gd fmla="*/ 54674 w 317452" name="connsiteX48"/>
                <a:gd fmla="*/ 163475 h 328468" name="connsiteY48"/>
                <a:gd fmla="*/ 42813 w 317452" name="connsiteX49"/>
                <a:gd fmla="*/ 111051 h 328468" name="connsiteY49"/>
                <a:gd fmla="*/ 52038 w 317452" name="connsiteX50"/>
                <a:gd fmla="*/ 107119 h 328468" name="connsiteY50"/>
                <a:gd fmla="*/ 63900 w 317452" name="connsiteX51"/>
                <a:gd fmla="*/ 106627 h 328468" name="connsiteY51"/>
                <a:gd fmla="*/ 221560 w 317452" name="connsiteX52"/>
                <a:gd fmla="*/ 67725 h 328468" name="connsiteY52"/>
                <a:gd fmla="*/ 239938 w 317452" name="connsiteX53"/>
                <a:gd fmla="*/ 67725 h 328468" name="connsiteY53"/>
                <a:gd fmla="*/ 249127 w 317452" name="connsiteX54"/>
                <a:gd fmla="*/ 90147 h 328468" name="connsiteY54"/>
                <a:gd fmla="*/ 249127 w 317452" name="connsiteX55"/>
                <a:gd fmla="*/ 99380 h 328468" name="connsiteY55"/>
                <a:gd fmla="*/ 259629 w 317452" name="connsiteX56"/>
                <a:gd fmla="*/ 162691 h 328468" name="connsiteY56"/>
                <a:gd fmla="*/ 300324 w 317452" name="connsiteX57"/>
                <a:gd fmla="*/ 193027 h 328468" name="connsiteY57"/>
                <a:gd fmla="*/ 304262 w 317452" name="connsiteX58"/>
                <a:gd fmla="*/ 215450 h 328468" name="connsiteY58"/>
                <a:gd fmla="*/ 283258 w 317452" name="connsiteX59"/>
                <a:gd fmla="*/ 219407 h 328468" name="connsiteY59"/>
                <a:gd fmla="*/ 281946 w 317452" name="connsiteX60"/>
                <a:gd fmla="*/ 218088 h 328468" name="connsiteY60"/>
                <a:gd fmla="*/ 236000 w 317452" name="connsiteX61"/>
                <a:gd fmla="*/ 185113 h 328468" name="connsiteY61"/>
                <a:gd fmla="*/ 229436 w 317452" name="connsiteX62"/>
                <a:gd fmla="*/ 174562 h 328468" name="connsiteY62"/>
                <a:gd fmla="*/ 224185 w 317452" name="connsiteX63"/>
                <a:gd fmla="*/ 145544 h 328468" name="connsiteY63"/>
                <a:gd fmla="*/ 196617 w 317452" name="connsiteX64"/>
                <a:gd fmla="*/ 194346 h 328468" name="connsiteY64"/>
                <a:gd fmla="*/ 229436 w 317452" name="connsiteX65"/>
                <a:gd fmla="*/ 243148 h 328468" name="connsiteY65"/>
                <a:gd fmla="*/ 230749 w 317452" name="connsiteX66"/>
                <a:gd fmla="*/ 265571 h 328468" name="connsiteY66"/>
                <a:gd fmla="*/ 195305 w 317452" name="connsiteX67"/>
                <a:gd fmla="*/ 318329 h 328468" name="connsiteY67"/>
                <a:gd fmla="*/ 169050 w 317452" name="connsiteX68"/>
                <a:gd fmla="*/ 323605 h 328468" name="connsiteY68"/>
                <a:gd fmla="*/ 167737 w 317452" name="connsiteX69"/>
                <a:gd fmla="*/ 323605 h 328468" name="connsiteY69"/>
                <a:gd fmla="*/ 162486 w 317452" name="connsiteX70"/>
                <a:gd fmla="*/ 297226 h 328468" name="connsiteY70"/>
                <a:gd fmla="*/ 191366 w 317452" name="connsiteX71"/>
                <a:gd fmla="*/ 255019 h 328468" name="connsiteY71"/>
                <a:gd fmla="*/ 167737 w 317452" name="connsiteX72"/>
                <a:gd fmla="*/ 220726 h 328468" name="connsiteY72"/>
                <a:gd fmla="*/ 70594 w 317452" name="connsiteX73"/>
                <a:gd fmla="*/ 322286 h 328468" name="connsiteY73"/>
                <a:gd fmla="*/ 46965 w 317452" name="connsiteX74"/>
                <a:gd fmla="*/ 326243 h 328468" name="connsiteY74"/>
                <a:gd fmla="*/ 44339 w 317452" name="connsiteX75"/>
                <a:gd fmla="*/ 322286 h 328468" name="connsiteY75"/>
                <a:gd fmla="*/ 43027 w 317452" name="connsiteX76"/>
                <a:gd fmla="*/ 295907 h 328468" name="connsiteY76"/>
                <a:gd fmla="*/ 144108 w 317452" name="connsiteX77"/>
                <a:gd fmla="*/ 189070 h 328468" name="connsiteY77"/>
                <a:gd fmla="*/ 148046 w 317452" name="connsiteX78"/>
                <a:gd fmla="*/ 177200 h 328468" name="connsiteY78"/>
                <a:gd fmla="*/ 190054 w 317452" name="connsiteX79"/>
                <a:gd fmla="*/ 103337 h 328468" name="connsiteY79"/>
                <a:gd fmla="*/ 151984 w 317452" name="connsiteX80"/>
                <a:gd fmla="*/ 107294 h 328468" name="connsiteY80"/>
                <a:gd fmla="*/ 119166 w 317452" name="connsiteX81"/>
                <a:gd fmla="*/ 154777 h 328468" name="connsiteY81"/>
                <a:gd fmla="*/ 110272 w 317452" name="connsiteX82"/>
                <a:gd fmla="*/ 161402 h 328468" name="connsiteY82"/>
                <a:gd fmla="*/ 110027 w 317452" name="connsiteX83"/>
                <a:gd fmla="*/ 158233 h 328468" name="connsiteY83"/>
                <a:gd fmla="*/ 99484 w 317452" name="connsiteX84"/>
                <a:gd fmla="*/ 134642 h 328468" name="connsiteY84"/>
                <a:gd fmla="*/ 95803 w 317452" name="connsiteX85"/>
                <a:gd fmla="*/ 133422 h 328468" name="connsiteY85"/>
                <a:gd fmla="*/ 97670 w 317452" name="connsiteX86"/>
                <a:gd fmla="*/ 130706 h 328468" name="connsiteY86"/>
                <a:gd fmla="*/ 130980 w 317452" name="connsiteX87"/>
                <a:gd fmla="*/ 82234 h 328468" name="connsiteY87"/>
                <a:gd fmla="*/ 141482 w 317452" name="connsiteX88"/>
                <a:gd fmla="*/ 75639 h 328468" name="connsiteY88"/>
                <a:gd fmla="*/ 221560 w 317452" name="connsiteX89"/>
                <a:gd fmla="*/ 67725 h 328468" name="connsiteY89"/>
                <a:gd fmla="*/ 276970 w 317452" name="connsiteX90"/>
                <a:gd fmla="*/ 0 h 328468" name="connsiteY90"/>
                <a:gd fmla="*/ 317452 w 317452" name="connsiteX91"/>
                <a:gd fmla="*/ 39688 h 328468" name="connsiteY91"/>
                <a:gd fmla="*/ 276970 w 317452" name="connsiteX92"/>
                <a:gd fmla="*/ 79376 h 328468" name="connsiteY92"/>
                <a:gd fmla="*/ 236488 w 317452" name="connsiteX93"/>
                <a:gd fmla="*/ 39688 h 328468" name="connsiteY93"/>
                <a:gd fmla="*/ 276970 w 317452" name="connsiteX94"/>
                <a:gd fmla="*/ 0 h 328468" name="connsiteY9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b="b" l="l" r="r" t="t"/>
              <a:pathLst>
                <a:path h="328468" w="317452">
                  <a:moveTo>
                    <a:pt x="94055" y="135965"/>
                  </a:moveTo>
                  <a:lnTo>
                    <a:pt x="94407" y="136055"/>
                  </a:lnTo>
                  <a:cubicBezTo>
                    <a:pt x="100360" y="148902"/>
                    <a:pt x="103337" y="155325"/>
                    <a:pt x="104825" y="158537"/>
                  </a:cubicBezTo>
                  <a:lnTo>
                    <a:pt x="106109" y="161308"/>
                  </a:lnTo>
                  <a:lnTo>
                    <a:pt x="98162" y="160053"/>
                  </a:lnTo>
                  <a:cubicBezTo>
                    <a:pt x="98162" y="160053"/>
                    <a:pt x="96849" y="160053"/>
                    <a:pt x="96849" y="160053"/>
                  </a:cubicBezTo>
                  <a:cubicBezTo>
                    <a:pt x="90285" y="154777"/>
                    <a:pt x="87660" y="144225"/>
                    <a:pt x="92911" y="137630"/>
                  </a:cubicBezTo>
                  <a:cubicBezTo>
                    <a:pt x="92911" y="137630"/>
                    <a:pt x="92911" y="137630"/>
                    <a:pt x="93506" y="136765"/>
                  </a:cubicBezTo>
                  <a:close/>
                  <a:moveTo>
                    <a:pt x="39496" y="115887"/>
                  </a:moveTo>
                  <a:cubicBezTo>
                    <a:pt x="39496" y="115887"/>
                    <a:pt x="39496" y="115887"/>
                    <a:pt x="51437" y="165488"/>
                  </a:cubicBezTo>
                  <a:cubicBezTo>
                    <a:pt x="51437" y="165488"/>
                    <a:pt x="51437" y="165488"/>
                    <a:pt x="48784" y="166793"/>
                  </a:cubicBezTo>
                  <a:cubicBezTo>
                    <a:pt x="47457" y="166793"/>
                    <a:pt x="47457" y="169403"/>
                    <a:pt x="47457" y="170709"/>
                  </a:cubicBezTo>
                  <a:cubicBezTo>
                    <a:pt x="47457" y="170709"/>
                    <a:pt x="47457" y="170709"/>
                    <a:pt x="48784" y="173319"/>
                  </a:cubicBezTo>
                  <a:cubicBezTo>
                    <a:pt x="50111" y="175930"/>
                    <a:pt x="51437" y="175930"/>
                    <a:pt x="52764" y="175930"/>
                  </a:cubicBezTo>
                  <a:lnTo>
                    <a:pt x="55418" y="174625"/>
                  </a:lnTo>
                  <a:cubicBezTo>
                    <a:pt x="55418" y="174625"/>
                    <a:pt x="55418" y="174625"/>
                    <a:pt x="87263" y="216393"/>
                  </a:cubicBezTo>
                  <a:cubicBezTo>
                    <a:pt x="87263" y="216393"/>
                    <a:pt x="87263" y="216393"/>
                    <a:pt x="55418" y="230752"/>
                  </a:cubicBezTo>
                  <a:cubicBezTo>
                    <a:pt x="48784" y="233362"/>
                    <a:pt x="40823" y="230752"/>
                    <a:pt x="38169" y="224225"/>
                  </a:cubicBezTo>
                  <a:cubicBezTo>
                    <a:pt x="38169" y="224225"/>
                    <a:pt x="38169" y="224225"/>
                    <a:pt x="1017" y="147214"/>
                  </a:cubicBezTo>
                  <a:cubicBezTo>
                    <a:pt x="-1637" y="140687"/>
                    <a:pt x="1017" y="132856"/>
                    <a:pt x="7651" y="128940"/>
                  </a:cubicBezTo>
                  <a:cubicBezTo>
                    <a:pt x="7651" y="128940"/>
                    <a:pt x="7651" y="128940"/>
                    <a:pt x="39496" y="115887"/>
                  </a:cubicBezTo>
                  <a:close/>
                  <a:moveTo>
                    <a:pt x="63900" y="106627"/>
                  </a:moveTo>
                  <a:cubicBezTo>
                    <a:pt x="67524" y="108102"/>
                    <a:pt x="70489" y="111051"/>
                    <a:pt x="71807" y="114982"/>
                  </a:cubicBezTo>
                  <a:cubicBezTo>
                    <a:pt x="71807" y="114982"/>
                    <a:pt x="71807" y="114982"/>
                    <a:pt x="81033" y="133331"/>
                  </a:cubicBezTo>
                  <a:cubicBezTo>
                    <a:pt x="81033" y="133331"/>
                    <a:pt x="81033" y="133331"/>
                    <a:pt x="87623" y="130710"/>
                  </a:cubicBezTo>
                  <a:lnTo>
                    <a:pt x="95803" y="133422"/>
                  </a:lnTo>
                  <a:lnTo>
                    <a:pt x="94055" y="135965"/>
                  </a:lnTo>
                  <a:lnTo>
                    <a:pt x="89115" y="134702"/>
                  </a:lnTo>
                  <a:cubicBezTo>
                    <a:pt x="89115" y="134702"/>
                    <a:pt x="89115" y="134702"/>
                    <a:pt x="83823" y="137407"/>
                  </a:cubicBezTo>
                  <a:cubicBezTo>
                    <a:pt x="83823" y="137407"/>
                    <a:pt x="82500" y="137407"/>
                    <a:pt x="82500" y="137407"/>
                  </a:cubicBezTo>
                  <a:cubicBezTo>
                    <a:pt x="82500" y="137407"/>
                    <a:pt x="82500" y="137407"/>
                    <a:pt x="97053" y="169863"/>
                  </a:cubicBezTo>
                  <a:cubicBezTo>
                    <a:pt x="97053" y="169863"/>
                    <a:pt x="97053" y="169863"/>
                    <a:pt x="98375" y="169863"/>
                  </a:cubicBezTo>
                  <a:lnTo>
                    <a:pt x="103667" y="167158"/>
                  </a:lnTo>
                  <a:cubicBezTo>
                    <a:pt x="106313" y="165806"/>
                    <a:pt x="106313" y="163101"/>
                    <a:pt x="106313" y="161749"/>
                  </a:cubicBezTo>
                  <a:lnTo>
                    <a:pt x="106109" y="161308"/>
                  </a:lnTo>
                  <a:lnTo>
                    <a:pt x="109648" y="161866"/>
                  </a:lnTo>
                  <a:lnTo>
                    <a:pt x="110272" y="161402"/>
                  </a:lnTo>
                  <a:lnTo>
                    <a:pt x="110522" y="164622"/>
                  </a:lnTo>
                  <a:cubicBezTo>
                    <a:pt x="109698" y="166752"/>
                    <a:pt x="108051" y="168718"/>
                    <a:pt x="106074" y="170028"/>
                  </a:cubicBezTo>
                  <a:cubicBezTo>
                    <a:pt x="106074" y="170028"/>
                    <a:pt x="106074" y="170028"/>
                    <a:pt x="99484" y="172650"/>
                  </a:cubicBezTo>
                  <a:cubicBezTo>
                    <a:pt x="99484" y="172650"/>
                    <a:pt x="99484" y="172650"/>
                    <a:pt x="107391" y="192309"/>
                  </a:cubicBezTo>
                  <a:cubicBezTo>
                    <a:pt x="111345" y="198862"/>
                    <a:pt x="107391" y="208036"/>
                    <a:pt x="100802" y="211968"/>
                  </a:cubicBezTo>
                  <a:cubicBezTo>
                    <a:pt x="100802" y="211968"/>
                    <a:pt x="100802" y="211968"/>
                    <a:pt x="91576" y="215900"/>
                  </a:cubicBezTo>
                  <a:cubicBezTo>
                    <a:pt x="91576" y="215900"/>
                    <a:pt x="91576" y="215900"/>
                    <a:pt x="59946" y="172650"/>
                  </a:cubicBezTo>
                  <a:cubicBezTo>
                    <a:pt x="59946" y="172650"/>
                    <a:pt x="59946" y="172650"/>
                    <a:pt x="62582" y="171339"/>
                  </a:cubicBezTo>
                  <a:cubicBezTo>
                    <a:pt x="65218" y="170028"/>
                    <a:pt x="65218" y="167407"/>
                    <a:pt x="63900" y="166097"/>
                  </a:cubicBezTo>
                  <a:cubicBezTo>
                    <a:pt x="63900" y="166097"/>
                    <a:pt x="63900" y="166097"/>
                    <a:pt x="62582" y="163475"/>
                  </a:cubicBezTo>
                  <a:cubicBezTo>
                    <a:pt x="62582" y="162165"/>
                    <a:pt x="59946" y="160854"/>
                    <a:pt x="58628" y="162165"/>
                  </a:cubicBezTo>
                  <a:cubicBezTo>
                    <a:pt x="58628" y="162165"/>
                    <a:pt x="58628" y="162165"/>
                    <a:pt x="54674" y="163475"/>
                  </a:cubicBezTo>
                  <a:cubicBezTo>
                    <a:pt x="54674" y="163475"/>
                    <a:pt x="54674" y="163475"/>
                    <a:pt x="42813" y="111051"/>
                  </a:cubicBezTo>
                  <a:cubicBezTo>
                    <a:pt x="42813" y="111051"/>
                    <a:pt x="42813" y="111051"/>
                    <a:pt x="52038" y="107119"/>
                  </a:cubicBezTo>
                  <a:cubicBezTo>
                    <a:pt x="55992" y="105153"/>
                    <a:pt x="60275" y="105153"/>
                    <a:pt x="63900" y="106627"/>
                  </a:cubicBezTo>
                  <a:close/>
                  <a:moveTo>
                    <a:pt x="221560" y="67725"/>
                  </a:moveTo>
                  <a:cubicBezTo>
                    <a:pt x="226810" y="65087"/>
                    <a:pt x="234687" y="65087"/>
                    <a:pt x="239938" y="67725"/>
                  </a:cubicBezTo>
                  <a:cubicBezTo>
                    <a:pt x="247814" y="73001"/>
                    <a:pt x="250440" y="80915"/>
                    <a:pt x="249127" y="90147"/>
                  </a:cubicBezTo>
                  <a:cubicBezTo>
                    <a:pt x="249127" y="92785"/>
                    <a:pt x="249127" y="96742"/>
                    <a:pt x="249127" y="99380"/>
                  </a:cubicBezTo>
                  <a:cubicBezTo>
                    <a:pt x="249127" y="99380"/>
                    <a:pt x="249127" y="99380"/>
                    <a:pt x="259629" y="162691"/>
                  </a:cubicBezTo>
                  <a:cubicBezTo>
                    <a:pt x="259629" y="162691"/>
                    <a:pt x="259629" y="162691"/>
                    <a:pt x="300324" y="193027"/>
                  </a:cubicBezTo>
                  <a:cubicBezTo>
                    <a:pt x="308200" y="198303"/>
                    <a:pt x="309513" y="207536"/>
                    <a:pt x="304262" y="215450"/>
                  </a:cubicBezTo>
                  <a:cubicBezTo>
                    <a:pt x="299011" y="222045"/>
                    <a:pt x="289822" y="223363"/>
                    <a:pt x="283258" y="219407"/>
                  </a:cubicBezTo>
                  <a:cubicBezTo>
                    <a:pt x="283258" y="219407"/>
                    <a:pt x="281946" y="219407"/>
                    <a:pt x="281946" y="218088"/>
                  </a:cubicBezTo>
                  <a:cubicBezTo>
                    <a:pt x="281946" y="218088"/>
                    <a:pt x="281946" y="218088"/>
                    <a:pt x="236000" y="185113"/>
                  </a:cubicBezTo>
                  <a:cubicBezTo>
                    <a:pt x="232061" y="182475"/>
                    <a:pt x="230749" y="178518"/>
                    <a:pt x="229436" y="174562"/>
                  </a:cubicBezTo>
                  <a:cubicBezTo>
                    <a:pt x="229436" y="174562"/>
                    <a:pt x="229436" y="174562"/>
                    <a:pt x="224185" y="145544"/>
                  </a:cubicBezTo>
                  <a:cubicBezTo>
                    <a:pt x="224185" y="145544"/>
                    <a:pt x="224185" y="145544"/>
                    <a:pt x="196617" y="194346"/>
                  </a:cubicBezTo>
                  <a:cubicBezTo>
                    <a:pt x="196617" y="194346"/>
                    <a:pt x="196617" y="194346"/>
                    <a:pt x="229436" y="243148"/>
                  </a:cubicBezTo>
                  <a:cubicBezTo>
                    <a:pt x="234687" y="249743"/>
                    <a:pt x="234687" y="258976"/>
                    <a:pt x="230749" y="265571"/>
                  </a:cubicBezTo>
                  <a:cubicBezTo>
                    <a:pt x="230749" y="265571"/>
                    <a:pt x="230749" y="265571"/>
                    <a:pt x="195305" y="318329"/>
                  </a:cubicBezTo>
                  <a:cubicBezTo>
                    <a:pt x="188741" y="326243"/>
                    <a:pt x="178239" y="328881"/>
                    <a:pt x="169050" y="323605"/>
                  </a:cubicBezTo>
                  <a:cubicBezTo>
                    <a:pt x="169050" y="323605"/>
                    <a:pt x="169050" y="323605"/>
                    <a:pt x="167737" y="323605"/>
                  </a:cubicBezTo>
                  <a:cubicBezTo>
                    <a:pt x="159861" y="318329"/>
                    <a:pt x="157235" y="305140"/>
                    <a:pt x="162486" y="297226"/>
                  </a:cubicBezTo>
                  <a:cubicBezTo>
                    <a:pt x="162486" y="297226"/>
                    <a:pt x="162486" y="297226"/>
                    <a:pt x="191366" y="255019"/>
                  </a:cubicBezTo>
                  <a:cubicBezTo>
                    <a:pt x="191366" y="255019"/>
                    <a:pt x="191366" y="255019"/>
                    <a:pt x="167737" y="220726"/>
                  </a:cubicBezTo>
                  <a:cubicBezTo>
                    <a:pt x="167737" y="220726"/>
                    <a:pt x="167737" y="220726"/>
                    <a:pt x="70594" y="322286"/>
                  </a:cubicBezTo>
                  <a:cubicBezTo>
                    <a:pt x="65343" y="328881"/>
                    <a:pt x="54841" y="330200"/>
                    <a:pt x="46965" y="326243"/>
                  </a:cubicBezTo>
                  <a:cubicBezTo>
                    <a:pt x="45652" y="324924"/>
                    <a:pt x="44339" y="323605"/>
                    <a:pt x="44339" y="322286"/>
                  </a:cubicBezTo>
                  <a:cubicBezTo>
                    <a:pt x="36463" y="315691"/>
                    <a:pt x="36463" y="303821"/>
                    <a:pt x="43027" y="295907"/>
                  </a:cubicBezTo>
                  <a:cubicBezTo>
                    <a:pt x="43027" y="295907"/>
                    <a:pt x="43027" y="295907"/>
                    <a:pt x="144108" y="189070"/>
                  </a:cubicBezTo>
                  <a:cubicBezTo>
                    <a:pt x="144108" y="185113"/>
                    <a:pt x="145421" y="181156"/>
                    <a:pt x="148046" y="177200"/>
                  </a:cubicBezTo>
                  <a:cubicBezTo>
                    <a:pt x="148046" y="177200"/>
                    <a:pt x="148046" y="177200"/>
                    <a:pt x="190054" y="103337"/>
                  </a:cubicBezTo>
                  <a:cubicBezTo>
                    <a:pt x="190054" y="103337"/>
                    <a:pt x="190054" y="103337"/>
                    <a:pt x="151984" y="107294"/>
                  </a:cubicBezTo>
                  <a:cubicBezTo>
                    <a:pt x="151984" y="107294"/>
                    <a:pt x="151984" y="107294"/>
                    <a:pt x="119166" y="154777"/>
                  </a:cubicBezTo>
                  <a:lnTo>
                    <a:pt x="110272" y="161402"/>
                  </a:lnTo>
                  <a:lnTo>
                    <a:pt x="110027" y="158233"/>
                  </a:lnTo>
                  <a:cubicBezTo>
                    <a:pt x="99484" y="134642"/>
                    <a:pt x="99484" y="134642"/>
                    <a:pt x="99484" y="134642"/>
                  </a:cubicBezTo>
                  <a:lnTo>
                    <a:pt x="95803" y="133422"/>
                  </a:lnTo>
                  <a:lnTo>
                    <a:pt x="97670" y="130706"/>
                  </a:lnTo>
                  <a:cubicBezTo>
                    <a:pt x="102428" y="123781"/>
                    <a:pt x="111946" y="109932"/>
                    <a:pt x="130980" y="82234"/>
                  </a:cubicBezTo>
                  <a:cubicBezTo>
                    <a:pt x="133606" y="78277"/>
                    <a:pt x="137544" y="75639"/>
                    <a:pt x="141482" y="75639"/>
                  </a:cubicBezTo>
                  <a:cubicBezTo>
                    <a:pt x="141482" y="75639"/>
                    <a:pt x="141482" y="75639"/>
                    <a:pt x="221560" y="67725"/>
                  </a:cubicBezTo>
                  <a:close/>
                  <a:moveTo>
                    <a:pt x="276970" y="0"/>
                  </a:moveTo>
                  <a:cubicBezTo>
                    <a:pt x="299328" y="0"/>
                    <a:pt x="317452" y="17769"/>
                    <a:pt x="317452" y="39688"/>
                  </a:cubicBezTo>
                  <a:cubicBezTo>
                    <a:pt x="317452" y="61607"/>
                    <a:pt x="299328" y="79376"/>
                    <a:pt x="276970" y="79376"/>
                  </a:cubicBezTo>
                  <a:cubicBezTo>
                    <a:pt x="254612" y="79376"/>
                    <a:pt x="236488" y="61607"/>
                    <a:pt x="236488" y="39688"/>
                  </a:cubicBezTo>
                  <a:cubicBezTo>
                    <a:pt x="236488" y="17769"/>
                    <a:pt x="254612" y="0"/>
                    <a:pt x="276970"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solidFill>
                  <a:schemeClr val="tx2"/>
                </a:solidFill>
                <a:latin charset="-122" pitchFamily="2" typeface="造字工房朗宋（非商用）常规体"/>
                <a:ea charset="-122" pitchFamily="2" typeface="造字工房朗宋（非商用）常规体"/>
              </a:endParaRPr>
            </a:p>
          </p:txBody>
        </p:sp>
      </p:grpSp>
    </p:spTree>
    <p:extLst>
      <p:ext uri="{BB962C8B-B14F-4D97-AF65-F5344CB8AC3E}">
        <p14:creationId val="1957774803"/>
      </p:ext>
    </p:extLst>
  </p:cSld>
  <p:clrMapOvr>
    <a:masterClrMapping/>
  </p:clrMapOvr>
  <mc:AlternateContent>
    <mc:Choice Requires="p14">
      <p:transition advClick="0" p14:dur="1500" spd="slow">
        <p:random/>
      </p:transition>
    </mc:Choice>
    <mc:Fallback>
      <p:transition advClick="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31" presetSubtype="0">
                                  <p:stCondLst>
                                    <p:cond delay="500"/>
                                  </p:stCondLst>
                                  <p:childTnLst>
                                    <p:set>
                                      <p:cBhvr>
                                        <p:cTn dur="1" fill="hold" id="6">
                                          <p:stCondLst>
                                            <p:cond delay="0"/>
                                          </p:stCondLst>
                                        </p:cTn>
                                        <p:tgtEl>
                                          <p:spTgt spid="3"/>
                                        </p:tgtEl>
                                        <p:attrNameLst>
                                          <p:attrName>style.visibility</p:attrName>
                                        </p:attrNameLst>
                                      </p:cBhvr>
                                      <p:to>
                                        <p:strVal val="visible"/>
                                      </p:to>
                                    </p:set>
                                    <p:anim calcmode="lin" valueType="num">
                                      <p:cBhvr>
                                        <p:cTn dur="1000" fill="hold" id="7"/>
                                        <p:tgtEl>
                                          <p:spTgt spid="3"/>
                                        </p:tgtEl>
                                        <p:attrNameLst>
                                          <p:attrName>ppt_w</p:attrName>
                                        </p:attrNameLst>
                                      </p:cBhvr>
                                      <p:tavLst>
                                        <p:tav tm="0">
                                          <p:val>
                                            <p:fltVal val="0"/>
                                          </p:val>
                                        </p:tav>
                                        <p:tav tm="100000">
                                          <p:val>
                                            <p:strVal val="#ppt_w"/>
                                          </p:val>
                                        </p:tav>
                                      </p:tavLst>
                                    </p:anim>
                                    <p:anim calcmode="lin" valueType="num">
                                      <p:cBhvr>
                                        <p:cTn dur="1000" fill="hold" id="8"/>
                                        <p:tgtEl>
                                          <p:spTgt spid="3"/>
                                        </p:tgtEl>
                                        <p:attrNameLst>
                                          <p:attrName>ppt_h</p:attrName>
                                        </p:attrNameLst>
                                      </p:cBhvr>
                                      <p:tavLst>
                                        <p:tav tm="0">
                                          <p:val>
                                            <p:fltVal val="0"/>
                                          </p:val>
                                        </p:tav>
                                        <p:tav tm="100000">
                                          <p:val>
                                            <p:strVal val="#ppt_h"/>
                                          </p:val>
                                        </p:tav>
                                      </p:tavLst>
                                    </p:anim>
                                    <p:anim calcmode="lin" valueType="num">
                                      <p:cBhvr>
                                        <p:cTn dur="1000" fill="hold" id="9"/>
                                        <p:tgtEl>
                                          <p:spTgt spid="3"/>
                                        </p:tgtEl>
                                        <p:attrNameLst>
                                          <p:attrName>style.rotation</p:attrName>
                                        </p:attrNameLst>
                                      </p:cBhvr>
                                      <p:tavLst>
                                        <p:tav tm="0">
                                          <p:val>
                                            <p:fltVal val="90"/>
                                          </p:val>
                                        </p:tav>
                                        <p:tav tm="100000">
                                          <p:val>
                                            <p:fltVal val="0"/>
                                          </p:val>
                                        </p:tav>
                                      </p:tavLst>
                                    </p:anim>
                                    <p:animEffect filter="fade" transition="in">
                                      <p:cBhvr>
                                        <p:cTn dur="1000" id="10"/>
                                        <p:tgtEl>
                                          <p:spTgt spid="3"/>
                                        </p:tgtEl>
                                      </p:cBhvr>
                                    </p:animEffect>
                                  </p:childTnLst>
                                </p:cTn>
                              </p:par>
                              <p:par>
                                <p:cTn fill="hold" id="11" nodeType="withEffect" presetClass="entr" presetID="31" presetSubtype="0">
                                  <p:stCondLst>
                                    <p:cond delay="500"/>
                                  </p:stCondLst>
                                  <p:childTnLst>
                                    <p:set>
                                      <p:cBhvr>
                                        <p:cTn dur="1" fill="hold" id="12">
                                          <p:stCondLst>
                                            <p:cond delay="0"/>
                                          </p:stCondLst>
                                        </p:cTn>
                                        <p:tgtEl>
                                          <p:spTgt spid="4"/>
                                        </p:tgtEl>
                                        <p:attrNameLst>
                                          <p:attrName>style.visibility</p:attrName>
                                        </p:attrNameLst>
                                      </p:cBhvr>
                                      <p:to>
                                        <p:strVal val="visible"/>
                                      </p:to>
                                    </p:set>
                                    <p:anim calcmode="lin" valueType="num">
                                      <p:cBhvr>
                                        <p:cTn dur="1000" fill="hold" id="13"/>
                                        <p:tgtEl>
                                          <p:spTgt spid="4"/>
                                        </p:tgtEl>
                                        <p:attrNameLst>
                                          <p:attrName>ppt_w</p:attrName>
                                        </p:attrNameLst>
                                      </p:cBhvr>
                                      <p:tavLst>
                                        <p:tav tm="0">
                                          <p:val>
                                            <p:fltVal val="0"/>
                                          </p:val>
                                        </p:tav>
                                        <p:tav tm="100000">
                                          <p:val>
                                            <p:strVal val="#ppt_w"/>
                                          </p:val>
                                        </p:tav>
                                      </p:tavLst>
                                    </p:anim>
                                    <p:anim calcmode="lin" valueType="num">
                                      <p:cBhvr>
                                        <p:cTn dur="1000" fill="hold" id="14"/>
                                        <p:tgtEl>
                                          <p:spTgt spid="4"/>
                                        </p:tgtEl>
                                        <p:attrNameLst>
                                          <p:attrName>ppt_h</p:attrName>
                                        </p:attrNameLst>
                                      </p:cBhvr>
                                      <p:tavLst>
                                        <p:tav tm="0">
                                          <p:val>
                                            <p:fltVal val="0"/>
                                          </p:val>
                                        </p:tav>
                                        <p:tav tm="100000">
                                          <p:val>
                                            <p:strVal val="#ppt_h"/>
                                          </p:val>
                                        </p:tav>
                                      </p:tavLst>
                                    </p:anim>
                                    <p:anim calcmode="lin" valueType="num">
                                      <p:cBhvr>
                                        <p:cTn dur="1000" fill="hold" id="15"/>
                                        <p:tgtEl>
                                          <p:spTgt spid="4"/>
                                        </p:tgtEl>
                                        <p:attrNameLst>
                                          <p:attrName>style.rotation</p:attrName>
                                        </p:attrNameLst>
                                      </p:cBhvr>
                                      <p:tavLst>
                                        <p:tav tm="0">
                                          <p:val>
                                            <p:fltVal val="90"/>
                                          </p:val>
                                        </p:tav>
                                        <p:tav tm="100000">
                                          <p:val>
                                            <p:fltVal val="0"/>
                                          </p:val>
                                        </p:tav>
                                      </p:tavLst>
                                    </p:anim>
                                    <p:animEffect filter="fade" transition="in">
                                      <p:cBhvr>
                                        <p:cTn dur="1000" id="16"/>
                                        <p:tgtEl>
                                          <p:spTgt spid="4"/>
                                        </p:tgtEl>
                                      </p:cBhvr>
                                    </p:animEffect>
                                  </p:childTnLst>
                                </p:cTn>
                              </p:par>
                              <p:par>
                                <p:cTn fill="hold" id="17" nodeType="withEffect" presetClass="entr" presetID="31" presetSubtype="0">
                                  <p:stCondLst>
                                    <p:cond delay="500"/>
                                  </p:stCondLst>
                                  <p:childTnLst>
                                    <p:set>
                                      <p:cBhvr>
                                        <p:cTn dur="1" fill="hold" id="18">
                                          <p:stCondLst>
                                            <p:cond delay="0"/>
                                          </p:stCondLst>
                                        </p:cTn>
                                        <p:tgtEl>
                                          <p:spTgt spid="5"/>
                                        </p:tgtEl>
                                        <p:attrNameLst>
                                          <p:attrName>style.visibility</p:attrName>
                                        </p:attrNameLst>
                                      </p:cBhvr>
                                      <p:to>
                                        <p:strVal val="visible"/>
                                      </p:to>
                                    </p:set>
                                    <p:anim calcmode="lin" valueType="num">
                                      <p:cBhvr>
                                        <p:cTn dur="1000" fill="hold" id="19"/>
                                        <p:tgtEl>
                                          <p:spTgt spid="5"/>
                                        </p:tgtEl>
                                        <p:attrNameLst>
                                          <p:attrName>ppt_w</p:attrName>
                                        </p:attrNameLst>
                                      </p:cBhvr>
                                      <p:tavLst>
                                        <p:tav tm="0">
                                          <p:val>
                                            <p:fltVal val="0"/>
                                          </p:val>
                                        </p:tav>
                                        <p:tav tm="100000">
                                          <p:val>
                                            <p:strVal val="#ppt_w"/>
                                          </p:val>
                                        </p:tav>
                                      </p:tavLst>
                                    </p:anim>
                                    <p:anim calcmode="lin" valueType="num">
                                      <p:cBhvr>
                                        <p:cTn dur="1000" fill="hold" id="20"/>
                                        <p:tgtEl>
                                          <p:spTgt spid="5"/>
                                        </p:tgtEl>
                                        <p:attrNameLst>
                                          <p:attrName>ppt_h</p:attrName>
                                        </p:attrNameLst>
                                      </p:cBhvr>
                                      <p:tavLst>
                                        <p:tav tm="0">
                                          <p:val>
                                            <p:fltVal val="0"/>
                                          </p:val>
                                        </p:tav>
                                        <p:tav tm="100000">
                                          <p:val>
                                            <p:strVal val="#ppt_h"/>
                                          </p:val>
                                        </p:tav>
                                      </p:tavLst>
                                    </p:anim>
                                    <p:anim calcmode="lin" valueType="num">
                                      <p:cBhvr>
                                        <p:cTn dur="1000" fill="hold" id="21"/>
                                        <p:tgtEl>
                                          <p:spTgt spid="5"/>
                                        </p:tgtEl>
                                        <p:attrNameLst>
                                          <p:attrName>style.rotation</p:attrName>
                                        </p:attrNameLst>
                                      </p:cBhvr>
                                      <p:tavLst>
                                        <p:tav tm="0">
                                          <p:val>
                                            <p:fltVal val="90"/>
                                          </p:val>
                                        </p:tav>
                                        <p:tav tm="100000">
                                          <p:val>
                                            <p:fltVal val="0"/>
                                          </p:val>
                                        </p:tav>
                                      </p:tavLst>
                                    </p:anim>
                                    <p:animEffect filter="fade" transition="in">
                                      <p:cBhvr>
                                        <p:cTn dur="1000" id="22"/>
                                        <p:tgtEl>
                                          <p:spTgt spid="5"/>
                                        </p:tgtEl>
                                      </p:cBhvr>
                                    </p:animEffect>
                                  </p:childTnLst>
                                </p:cTn>
                              </p:par>
                              <p:par>
                                <p:cTn fill="hold" id="23" nodeType="withEffect" presetClass="entr" presetID="31" presetSubtype="0">
                                  <p:stCondLst>
                                    <p:cond delay="500"/>
                                  </p:stCondLst>
                                  <p:childTnLst>
                                    <p:set>
                                      <p:cBhvr>
                                        <p:cTn dur="1" fill="hold" id="24">
                                          <p:stCondLst>
                                            <p:cond delay="0"/>
                                          </p:stCondLst>
                                        </p:cTn>
                                        <p:tgtEl>
                                          <p:spTgt spid="6"/>
                                        </p:tgtEl>
                                        <p:attrNameLst>
                                          <p:attrName>style.visibility</p:attrName>
                                        </p:attrNameLst>
                                      </p:cBhvr>
                                      <p:to>
                                        <p:strVal val="visible"/>
                                      </p:to>
                                    </p:set>
                                    <p:anim calcmode="lin" valueType="num">
                                      <p:cBhvr>
                                        <p:cTn dur="1000" fill="hold" id="25"/>
                                        <p:tgtEl>
                                          <p:spTgt spid="6"/>
                                        </p:tgtEl>
                                        <p:attrNameLst>
                                          <p:attrName>ppt_w</p:attrName>
                                        </p:attrNameLst>
                                      </p:cBhvr>
                                      <p:tavLst>
                                        <p:tav tm="0">
                                          <p:val>
                                            <p:fltVal val="0"/>
                                          </p:val>
                                        </p:tav>
                                        <p:tav tm="100000">
                                          <p:val>
                                            <p:strVal val="#ppt_w"/>
                                          </p:val>
                                        </p:tav>
                                      </p:tavLst>
                                    </p:anim>
                                    <p:anim calcmode="lin" valueType="num">
                                      <p:cBhvr>
                                        <p:cTn dur="1000" fill="hold" id="26"/>
                                        <p:tgtEl>
                                          <p:spTgt spid="6"/>
                                        </p:tgtEl>
                                        <p:attrNameLst>
                                          <p:attrName>ppt_h</p:attrName>
                                        </p:attrNameLst>
                                      </p:cBhvr>
                                      <p:tavLst>
                                        <p:tav tm="0">
                                          <p:val>
                                            <p:fltVal val="0"/>
                                          </p:val>
                                        </p:tav>
                                        <p:tav tm="100000">
                                          <p:val>
                                            <p:strVal val="#ppt_h"/>
                                          </p:val>
                                        </p:tav>
                                      </p:tavLst>
                                    </p:anim>
                                    <p:anim calcmode="lin" valueType="num">
                                      <p:cBhvr>
                                        <p:cTn dur="1000" fill="hold" id="27"/>
                                        <p:tgtEl>
                                          <p:spTgt spid="6"/>
                                        </p:tgtEl>
                                        <p:attrNameLst>
                                          <p:attrName>style.rotation</p:attrName>
                                        </p:attrNameLst>
                                      </p:cBhvr>
                                      <p:tavLst>
                                        <p:tav tm="0">
                                          <p:val>
                                            <p:fltVal val="90"/>
                                          </p:val>
                                        </p:tav>
                                        <p:tav tm="100000">
                                          <p:val>
                                            <p:fltVal val="0"/>
                                          </p:val>
                                        </p:tav>
                                      </p:tavLst>
                                    </p:anim>
                                    <p:animEffect filter="fade" transition="in">
                                      <p:cBhvr>
                                        <p:cTn dur="1000" id="28"/>
                                        <p:tgtEl>
                                          <p:spTgt spid="6"/>
                                        </p:tgtEl>
                                      </p:cBhvr>
                                    </p:animEffect>
                                  </p:childTnLst>
                                </p:cTn>
                              </p:par>
                              <p:par>
                                <p:cTn fill="hold" id="29" nodeType="withEffect" presetClass="entr" presetID="31" presetSubtype="0">
                                  <p:stCondLst>
                                    <p:cond delay="500"/>
                                  </p:stCondLst>
                                  <p:childTnLst>
                                    <p:set>
                                      <p:cBhvr>
                                        <p:cTn dur="1" fill="hold" id="30">
                                          <p:stCondLst>
                                            <p:cond delay="0"/>
                                          </p:stCondLst>
                                        </p:cTn>
                                        <p:tgtEl>
                                          <p:spTgt spid="7"/>
                                        </p:tgtEl>
                                        <p:attrNameLst>
                                          <p:attrName>style.visibility</p:attrName>
                                        </p:attrNameLst>
                                      </p:cBhvr>
                                      <p:to>
                                        <p:strVal val="visible"/>
                                      </p:to>
                                    </p:set>
                                    <p:anim calcmode="lin" valueType="num">
                                      <p:cBhvr>
                                        <p:cTn dur="1000" fill="hold" id="31"/>
                                        <p:tgtEl>
                                          <p:spTgt spid="7"/>
                                        </p:tgtEl>
                                        <p:attrNameLst>
                                          <p:attrName>ppt_w</p:attrName>
                                        </p:attrNameLst>
                                      </p:cBhvr>
                                      <p:tavLst>
                                        <p:tav tm="0">
                                          <p:val>
                                            <p:fltVal val="0"/>
                                          </p:val>
                                        </p:tav>
                                        <p:tav tm="100000">
                                          <p:val>
                                            <p:strVal val="#ppt_w"/>
                                          </p:val>
                                        </p:tav>
                                      </p:tavLst>
                                    </p:anim>
                                    <p:anim calcmode="lin" valueType="num">
                                      <p:cBhvr>
                                        <p:cTn dur="1000" fill="hold" id="32"/>
                                        <p:tgtEl>
                                          <p:spTgt spid="7"/>
                                        </p:tgtEl>
                                        <p:attrNameLst>
                                          <p:attrName>ppt_h</p:attrName>
                                        </p:attrNameLst>
                                      </p:cBhvr>
                                      <p:tavLst>
                                        <p:tav tm="0">
                                          <p:val>
                                            <p:fltVal val="0"/>
                                          </p:val>
                                        </p:tav>
                                        <p:tav tm="100000">
                                          <p:val>
                                            <p:strVal val="#ppt_h"/>
                                          </p:val>
                                        </p:tav>
                                      </p:tavLst>
                                    </p:anim>
                                    <p:anim calcmode="lin" valueType="num">
                                      <p:cBhvr>
                                        <p:cTn dur="1000" fill="hold" id="33"/>
                                        <p:tgtEl>
                                          <p:spTgt spid="7"/>
                                        </p:tgtEl>
                                        <p:attrNameLst>
                                          <p:attrName>style.rotation</p:attrName>
                                        </p:attrNameLst>
                                      </p:cBhvr>
                                      <p:tavLst>
                                        <p:tav tm="0">
                                          <p:val>
                                            <p:fltVal val="90"/>
                                          </p:val>
                                        </p:tav>
                                        <p:tav tm="100000">
                                          <p:val>
                                            <p:fltVal val="0"/>
                                          </p:val>
                                        </p:tav>
                                      </p:tavLst>
                                    </p:anim>
                                    <p:animEffect filter="fade" transition="in">
                                      <p:cBhvr>
                                        <p:cTn dur="1000" id="34"/>
                                        <p:tgtEl>
                                          <p:spTgt spid="7"/>
                                        </p:tgtEl>
                                      </p:cBhvr>
                                    </p:animEffect>
                                  </p:childTnLst>
                                </p:cTn>
                              </p:par>
                              <p:par>
                                <p:cTn fill="hold" id="35" nodeType="withEffect" presetClass="entr" presetID="31" presetSubtype="0">
                                  <p:stCondLst>
                                    <p:cond delay="500"/>
                                  </p:stCondLst>
                                  <p:childTnLst>
                                    <p:set>
                                      <p:cBhvr>
                                        <p:cTn dur="1" fill="hold" id="36">
                                          <p:stCondLst>
                                            <p:cond delay="0"/>
                                          </p:stCondLst>
                                        </p:cTn>
                                        <p:tgtEl>
                                          <p:spTgt spid="8"/>
                                        </p:tgtEl>
                                        <p:attrNameLst>
                                          <p:attrName>style.visibility</p:attrName>
                                        </p:attrNameLst>
                                      </p:cBhvr>
                                      <p:to>
                                        <p:strVal val="visible"/>
                                      </p:to>
                                    </p:set>
                                    <p:anim calcmode="lin" valueType="num">
                                      <p:cBhvr>
                                        <p:cTn dur="1000" fill="hold" id="37"/>
                                        <p:tgtEl>
                                          <p:spTgt spid="8"/>
                                        </p:tgtEl>
                                        <p:attrNameLst>
                                          <p:attrName>ppt_w</p:attrName>
                                        </p:attrNameLst>
                                      </p:cBhvr>
                                      <p:tavLst>
                                        <p:tav tm="0">
                                          <p:val>
                                            <p:fltVal val="0"/>
                                          </p:val>
                                        </p:tav>
                                        <p:tav tm="100000">
                                          <p:val>
                                            <p:strVal val="#ppt_w"/>
                                          </p:val>
                                        </p:tav>
                                      </p:tavLst>
                                    </p:anim>
                                    <p:anim calcmode="lin" valueType="num">
                                      <p:cBhvr>
                                        <p:cTn dur="1000" fill="hold" id="38"/>
                                        <p:tgtEl>
                                          <p:spTgt spid="8"/>
                                        </p:tgtEl>
                                        <p:attrNameLst>
                                          <p:attrName>ppt_h</p:attrName>
                                        </p:attrNameLst>
                                      </p:cBhvr>
                                      <p:tavLst>
                                        <p:tav tm="0">
                                          <p:val>
                                            <p:fltVal val="0"/>
                                          </p:val>
                                        </p:tav>
                                        <p:tav tm="100000">
                                          <p:val>
                                            <p:strVal val="#ppt_h"/>
                                          </p:val>
                                        </p:tav>
                                      </p:tavLst>
                                    </p:anim>
                                    <p:anim calcmode="lin" valueType="num">
                                      <p:cBhvr>
                                        <p:cTn dur="1000" fill="hold" id="39"/>
                                        <p:tgtEl>
                                          <p:spTgt spid="8"/>
                                        </p:tgtEl>
                                        <p:attrNameLst>
                                          <p:attrName>style.rotation</p:attrName>
                                        </p:attrNameLst>
                                      </p:cBhvr>
                                      <p:tavLst>
                                        <p:tav tm="0">
                                          <p:val>
                                            <p:fltVal val="90"/>
                                          </p:val>
                                        </p:tav>
                                        <p:tav tm="100000">
                                          <p:val>
                                            <p:fltVal val="0"/>
                                          </p:val>
                                        </p:tav>
                                      </p:tavLst>
                                    </p:anim>
                                    <p:animEffect filter="fade" transition="in">
                                      <p:cBhvr>
                                        <p:cTn dur="1000" id="40"/>
                                        <p:tgtEl>
                                          <p:spTgt spid="8"/>
                                        </p:tgtEl>
                                      </p:cBhvr>
                                    </p:animEffect>
                                  </p:childTnLst>
                                </p:cTn>
                              </p:par>
                              <p:par>
                                <p:cTn fill="hold" id="41" nodeType="withEffect" presetClass="entr" presetID="31" presetSubtype="0">
                                  <p:stCondLst>
                                    <p:cond delay="500"/>
                                  </p:stCondLst>
                                  <p:childTnLst>
                                    <p:set>
                                      <p:cBhvr>
                                        <p:cTn dur="1" fill="hold" id="42">
                                          <p:stCondLst>
                                            <p:cond delay="0"/>
                                          </p:stCondLst>
                                        </p:cTn>
                                        <p:tgtEl>
                                          <p:spTgt spid="9"/>
                                        </p:tgtEl>
                                        <p:attrNameLst>
                                          <p:attrName>style.visibility</p:attrName>
                                        </p:attrNameLst>
                                      </p:cBhvr>
                                      <p:to>
                                        <p:strVal val="visible"/>
                                      </p:to>
                                    </p:set>
                                    <p:anim calcmode="lin" valueType="num">
                                      <p:cBhvr>
                                        <p:cTn dur="1000" fill="hold" id="43"/>
                                        <p:tgtEl>
                                          <p:spTgt spid="9"/>
                                        </p:tgtEl>
                                        <p:attrNameLst>
                                          <p:attrName>ppt_w</p:attrName>
                                        </p:attrNameLst>
                                      </p:cBhvr>
                                      <p:tavLst>
                                        <p:tav tm="0">
                                          <p:val>
                                            <p:fltVal val="0"/>
                                          </p:val>
                                        </p:tav>
                                        <p:tav tm="100000">
                                          <p:val>
                                            <p:strVal val="#ppt_w"/>
                                          </p:val>
                                        </p:tav>
                                      </p:tavLst>
                                    </p:anim>
                                    <p:anim calcmode="lin" valueType="num">
                                      <p:cBhvr>
                                        <p:cTn dur="1000" fill="hold" id="44"/>
                                        <p:tgtEl>
                                          <p:spTgt spid="9"/>
                                        </p:tgtEl>
                                        <p:attrNameLst>
                                          <p:attrName>ppt_h</p:attrName>
                                        </p:attrNameLst>
                                      </p:cBhvr>
                                      <p:tavLst>
                                        <p:tav tm="0">
                                          <p:val>
                                            <p:fltVal val="0"/>
                                          </p:val>
                                        </p:tav>
                                        <p:tav tm="100000">
                                          <p:val>
                                            <p:strVal val="#ppt_h"/>
                                          </p:val>
                                        </p:tav>
                                      </p:tavLst>
                                    </p:anim>
                                    <p:anim calcmode="lin" valueType="num">
                                      <p:cBhvr>
                                        <p:cTn dur="1000" fill="hold" id="45"/>
                                        <p:tgtEl>
                                          <p:spTgt spid="9"/>
                                        </p:tgtEl>
                                        <p:attrNameLst>
                                          <p:attrName>style.rotation</p:attrName>
                                        </p:attrNameLst>
                                      </p:cBhvr>
                                      <p:tavLst>
                                        <p:tav tm="0">
                                          <p:val>
                                            <p:fltVal val="90"/>
                                          </p:val>
                                        </p:tav>
                                        <p:tav tm="100000">
                                          <p:val>
                                            <p:fltVal val="0"/>
                                          </p:val>
                                        </p:tav>
                                      </p:tavLst>
                                    </p:anim>
                                    <p:animEffect filter="fade" transition="in">
                                      <p:cBhvr>
                                        <p:cTn dur="1000" id="46"/>
                                        <p:tgtEl>
                                          <p:spTgt spid="9"/>
                                        </p:tgtEl>
                                      </p:cBhvr>
                                    </p:animEffect>
                                  </p:childTnLst>
                                </p:cTn>
                              </p:par>
                              <p:par>
                                <p:cTn fill="hold" id="47" nodeType="withEffect" presetClass="entr" presetID="31" presetSubtype="0">
                                  <p:stCondLst>
                                    <p:cond delay="500"/>
                                  </p:stCondLst>
                                  <p:childTnLst>
                                    <p:set>
                                      <p:cBhvr>
                                        <p:cTn dur="1" fill="hold" id="48">
                                          <p:stCondLst>
                                            <p:cond delay="0"/>
                                          </p:stCondLst>
                                        </p:cTn>
                                        <p:tgtEl>
                                          <p:spTgt spid="10"/>
                                        </p:tgtEl>
                                        <p:attrNameLst>
                                          <p:attrName>style.visibility</p:attrName>
                                        </p:attrNameLst>
                                      </p:cBhvr>
                                      <p:to>
                                        <p:strVal val="visible"/>
                                      </p:to>
                                    </p:set>
                                    <p:anim calcmode="lin" valueType="num">
                                      <p:cBhvr>
                                        <p:cTn dur="1000" fill="hold" id="49"/>
                                        <p:tgtEl>
                                          <p:spTgt spid="10"/>
                                        </p:tgtEl>
                                        <p:attrNameLst>
                                          <p:attrName>ppt_w</p:attrName>
                                        </p:attrNameLst>
                                      </p:cBhvr>
                                      <p:tavLst>
                                        <p:tav tm="0">
                                          <p:val>
                                            <p:fltVal val="0"/>
                                          </p:val>
                                        </p:tav>
                                        <p:tav tm="100000">
                                          <p:val>
                                            <p:strVal val="#ppt_w"/>
                                          </p:val>
                                        </p:tav>
                                      </p:tavLst>
                                    </p:anim>
                                    <p:anim calcmode="lin" valueType="num">
                                      <p:cBhvr>
                                        <p:cTn dur="1000" fill="hold" id="50"/>
                                        <p:tgtEl>
                                          <p:spTgt spid="10"/>
                                        </p:tgtEl>
                                        <p:attrNameLst>
                                          <p:attrName>ppt_h</p:attrName>
                                        </p:attrNameLst>
                                      </p:cBhvr>
                                      <p:tavLst>
                                        <p:tav tm="0">
                                          <p:val>
                                            <p:fltVal val="0"/>
                                          </p:val>
                                        </p:tav>
                                        <p:tav tm="100000">
                                          <p:val>
                                            <p:strVal val="#ppt_h"/>
                                          </p:val>
                                        </p:tav>
                                      </p:tavLst>
                                    </p:anim>
                                    <p:anim calcmode="lin" valueType="num">
                                      <p:cBhvr>
                                        <p:cTn dur="1000" fill="hold" id="51"/>
                                        <p:tgtEl>
                                          <p:spTgt spid="10"/>
                                        </p:tgtEl>
                                        <p:attrNameLst>
                                          <p:attrName>style.rotation</p:attrName>
                                        </p:attrNameLst>
                                      </p:cBhvr>
                                      <p:tavLst>
                                        <p:tav tm="0">
                                          <p:val>
                                            <p:fltVal val="90"/>
                                          </p:val>
                                        </p:tav>
                                        <p:tav tm="100000">
                                          <p:val>
                                            <p:fltVal val="0"/>
                                          </p:val>
                                        </p:tav>
                                      </p:tavLst>
                                    </p:anim>
                                    <p:animEffect filter="fade" transition="in">
                                      <p:cBhvr>
                                        <p:cTn dur="1000" id="52"/>
                                        <p:tgtEl>
                                          <p:spTgt spid="10"/>
                                        </p:tgtEl>
                                      </p:cBhvr>
                                    </p:animEffect>
                                  </p:childTnLst>
                                </p:cTn>
                              </p:par>
                              <p:par>
                                <p:cTn fill="hold" id="53" nodeType="withEffect" presetClass="entr" presetID="31" presetSubtype="0">
                                  <p:stCondLst>
                                    <p:cond delay="500"/>
                                  </p:stCondLst>
                                  <p:childTnLst>
                                    <p:set>
                                      <p:cBhvr>
                                        <p:cTn dur="1" fill="hold" id="54">
                                          <p:stCondLst>
                                            <p:cond delay="0"/>
                                          </p:stCondLst>
                                        </p:cTn>
                                        <p:tgtEl>
                                          <p:spTgt spid="11"/>
                                        </p:tgtEl>
                                        <p:attrNameLst>
                                          <p:attrName>style.visibility</p:attrName>
                                        </p:attrNameLst>
                                      </p:cBhvr>
                                      <p:to>
                                        <p:strVal val="visible"/>
                                      </p:to>
                                    </p:set>
                                    <p:anim calcmode="lin" valueType="num">
                                      <p:cBhvr>
                                        <p:cTn dur="1000" fill="hold" id="55"/>
                                        <p:tgtEl>
                                          <p:spTgt spid="11"/>
                                        </p:tgtEl>
                                        <p:attrNameLst>
                                          <p:attrName>ppt_w</p:attrName>
                                        </p:attrNameLst>
                                      </p:cBhvr>
                                      <p:tavLst>
                                        <p:tav tm="0">
                                          <p:val>
                                            <p:fltVal val="0"/>
                                          </p:val>
                                        </p:tav>
                                        <p:tav tm="100000">
                                          <p:val>
                                            <p:strVal val="#ppt_w"/>
                                          </p:val>
                                        </p:tav>
                                      </p:tavLst>
                                    </p:anim>
                                    <p:anim calcmode="lin" valueType="num">
                                      <p:cBhvr>
                                        <p:cTn dur="1000" fill="hold" id="56"/>
                                        <p:tgtEl>
                                          <p:spTgt spid="11"/>
                                        </p:tgtEl>
                                        <p:attrNameLst>
                                          <p:attrName>ppt_h</p:attrName>
                                        </p:attrNameLst>
                                      </p:cBhvr>
                                      <p:tavLst>
                                        <p:tav tm="0">
                                          <p:val>
                                            <p:fltVal val="0"/>
                                          </p:val>
                                        </p:tav>
                                        <p:tav tm="100000">
                                          <p:val>
                                            <p:strVal val="#ppt_h"/>
                                          </p:val>
                                        </p:tav>
                                      </p:tavLst>
                                    </p:anim>
                                    <p:anim calcmode="lin" valueType="num">
                                      <p:cBhvr>
                                        <p:cTn dur="1000" fill="hold" id="57"/>
                                        <p:tgtEl>
                                          <p:spTgt spid="11"/>
                                        </p:tgtEl>
                                        <p:attrNameLst>
                                          <p:attrName>style.rotation</p:attrName>
                                        </p:attrNameLst>
                                      </p:cBhvr>
                                      <p:tavLst>
                                        <p:tav tm="0">
                                          <p:val>
                                            <p:fltVal val="90"/>
                                          </p:val>
                                        </p:tav>
                                        <p:tav tm="100000">
                                          <p:val>
                                            <p:fltVal val="0"/>
                                          </p:val>
                                        </p:tav>
                                      </p:tavLst>
                                    </p:anim>
                                    <p:animEffect filter="fade" transition="in">
                                      <p:cBhvr>
                                        <p:cTn dur="1000" id="58"/>
                                        <p:tgtEl>
                                          <p:spTgt spid="11"/>
                                        </p:tgtEl>
                                      </p:cBhvr>
                                    </p:animEffect>
                                  </p:childTnLst>
                                </p:cTn>
                              </p:par>
                              <p:par>
                                <p:cTn fill="hold" id="59" nodeType="withEffect" presetClass="entr" presetID="31" presetSubtype="0">
                                  <p:stCondLst>
                                    <p:cond delay="500"/>
                                  </p:stCondLst>
                                  <p:childTnLst>
                                    <p:set>
                                      <p:cBhvr>
                                        <p:cTn dur="1" fill="hold" id="60">
                                          <p:stCondLst>
                                            <p:cond delay="0"/>
                                          </p:stCondLst>
                                        </p:cTn>
                                        <p:tgtEl>
                                          <p:spTgt spid="12"/>
                                        </p:tgtEl>
                                        <p:attrNameLst>
                                          <p:attrName>style.visibility</p:attrName>
                                        </p:attrNameLst>
                                      </p:cBhvr>
                                      <p:to>
                                        <p:strVal val="visible"/>
                                      </p:to>
                                    </p:set>
                                    <p:anim calcmode="lin" valueType="num">
                                      <p:cBhvr>
                                        <p:cTn dur="1000" fill="hold" id="61"/>
                                        <p:tgtEl>
                                          <p:spTgt spid="12"/>
                                        </p:tgtEl>
                                        <p:attrNameLst>
                                          <p:attrName>ppt_w</p:attrName>
                                        </p:attrNameLst>
                                      </p:cBhvr>
                                      <p:tavLst>
                                        <p:tav tm="0">
                                          <p:val>
                                            <p:fltVal val="0"/>
                                          </p:val>
                                        </p:tav>
                                        <p:tav tm="100000">
                                          <p:val>
                                            <p:strVal val="#ppt_w"/>
                                          </p:val>
                                        </p:tav>
                                      </p:tavLst>
                                    </p:anim>
                                    <p:anim calcmode="lin" valueType="num">
                                      <p:cBhvr>
                                        <p:cTn dur="1000" fill="hold" id="62"/>
                                        <p:tgtEl>
                                          <p:spTgt spid="12"/>
                                        </p:tgtEl>
                                        <p:attrNameLst>
                                          <p:attrName>ppt_h</p:attrName>
                                        </p:attrNameLst>
                                      </p:cBhvr>
                                      <p:tavLst>
                                        <p:tav tm="0">
                                          <p:val>
                                            <p:fltVal val="0"/>
                                          </p:val>
                                        </p:tav>
                                        <p:tav tm="100000">
                                          <p:val>
                                            <p:strVal val="#ppt_h"/>
                                          </p:val>
                                        </p:tav>
                                      </p:tavLst>
                                    </p:anim>
                                    <p:anim calcmode="lin" valueType="num">
                                      <p:cBhvr>
                                        <p:cTn dur="1000" fill="hold" id="63"/>
                                        <p:tgtEl>
                                          <p:spTgt spid="12"/>
                                        </p:tgtEl>
                                        <p:attrNameLst>
                                          <p:attrName>style.rotation</p:attrName>
                                        </p:attrNameLst>
                                      </p:cBhvr>
                                      <p:tavLst>
                                        <p:tav tm="0">
                                          <p:val>
                                            <p:fltVal val="90"/>
                                          </p:val>
                                        </p:tav>
                                        <p:tav tm="100000">
                                          <p:val>
                                            <p:fltVal val="0"/>
                                          </p:val>
                                        </p:tav>
                                      </p:tavLst>
                                    </p:anim>
                                    <p:animEffect filter="fade" transition="in">
                                      <p:cBhvr>
                                        <p:cTn dur="1000" id="64"/>
                                        <p:tgtEl>
                                          <p:spTgt spid="12"/>
                                        </p:tgtEl>
                                      </p:cBhvr>
                                    </p:animEffect>
                                  </p:childTnLst>
                                </p:cTn>
                              </p:par>
                              <p:par>
                                <p:cTn fill="hold" id="65" nodeType="withEffect" presetClass="entr" presetID="31" presetSubtype="0">
                                  <p:stCondLst>
                                    <p:cond delay="500"/>
                                  </p:stCondLst>
                                  <p:childTnLst>
                                    <p:set>
                                      <p:cBhvr>
                                        <p:cTn dur="1" fill="hold" id="66">
                                          <p:stCondLst>
                                            <p:cond delay="0"/>
                                          </p:stCondLst>
                                        </p:cTn>
                                        <p:tgtEl>
                                          <p:spTgt spid="13"/>
                                        </p:tgtEl>
                                        <p:attrNameLst>
                                          <p:attrName>style.visibility</p:attrName>
                                        </p:attrNameLst>
                                      </p:cBhvr>
                                      <p:to>
                                        <p:strVal val="visible"/>
                                      </p:to>
                                    </p:set>
                                    <p:anim calcmode="lin" valueType="num">
                                      <p:cBhvr>
                                        <p:cTn dur="1000" fill="hold" id="67"/>
                                        <p:tgtEl>
                                          <p:spTgt spid="13"/>
                                        </p:tgtEl>
                                        <p:attrNameLst>
                                          <p:attrName>ppt_w</p:attrName>
                                        </p:attrNameLst>
                                      </p:cBhvr>
                                      <p:tavLst>
                                        <p:tav tm="0">
                                          <p:val>
                                            <p:fltVal val="0"/>
                                          </p:val>
                                        </p:tav>
                                        <p:tav tm="100000">
                                          <p:val>
                                            <p:strVal val="#ppt_w"/>
                                          </p:val>
                                        </p:tav>
                                      </p:tavLst>
                                    </p:anim>
                                    <p:anim calcmode="lin" valueType="num">
                                      <p:cBhvr>
                                        <p:cTn dur="1000" fill="hold" id="68"/>
                                        <p:tgtEl>
                                          <p:spTgt spid="13"/>
                                        </p:tgtEl>
                                        <p:attrNameLst>
                                          <p:attrName>ppt_h</p:attrName>
                                        </p:attrNameLst>
                                      </p:cBhvr>
                                      <p:tavLst>
                                        <p:tav tm="0">
                                          <p:val>
                                            <p:fltVal val="0"/>
                                          </p:val>
                                        </p:tav>
                                        <p:tav tm="100000">
                                          <p:val>
                                            <p:strVal val="#ppt_h"/>
                                          </p:val>
                                        </p:tav>
                                      </p:tavLst>
                                    </p:anim>
                                    <p:anim calcmode="lin" valueType="num">
                                      <p:cBhvr>
                                        <p:cTn dur="1000" fill="hold" id="69"/>
                                        <p:tgtEl>
                                          <p:spTgt spid="13"/>
                                        </p:tgtEl>
                                        <p:attrNameLst>
                                          <p:attrName>style.rotation</p:attrName>
                                        </p:attrNameLst>
                                      </p:cBhvr>
                                      <p:tavLst>
                                        <p:tav tm="0">
                                          <p:val>
                                            <p:fltVal val="90"/>
                                          </p:val>
                                        </p:tav>
                                        <p:tav tm="100000">
                                          <p:val>
                                            <p:fltVal val="0"/>
                                          </p:val>
                                        </p:tav>
                                      </p:tavLst>
                                    </p:anim>
                                    <p:animEffect filter="fade" transition="in">
                                      <p:cBhvr>
                                        <p:cTn dur="1000" id="70"/>
                                        <p:tgtEl>
                                          <p:spTgt spid="13"/>
                                        </p:tgtEl>
                                      </p:cBhvr>
                                    </p:animEffect>
                                  </p:childTnLst>
                                </p:cTn>
                              </p:par>
                              <p:par>
                                <p:cTn fill="hold" id="71" nodeType="withEffect" presetClass="entr" presetID="31" presetSubtype="0">
                                  <p:stCondLst>
                                    <p:cond delay="500"/>
                                  </p:stCondLst>
                                  <p:childTnLst>
                                    <p:set>
                                      <p:cBhvr>
                                        <p:cTn dur="1" fill="hold" id="72">
                                          <p:stCondLst>
                                            <p:cond delay="0"/>
                                          </p:stCondLst>
                                        </p:cTn>
                                        <p:tgtEl>
                                          <p:spTgt spid="14"/>
                                        </p:tgtEl>
                                        <p:attrNameLst>
                                          <p:attrName>style.visibility</p:attrName>
                                        </p:attrNameLst>
                                      </p:cBhvr>
                                      <p:to>
                                        <p:strVal val="visible"/>
                                      </p:to>
                                    </p:set>
                                    <p:anim calcmode="lin" valueType="num">
                                      <p:cBhvr>
                                        <p:cTn dur="1000" fill="hold" id="73"/>
                                        <p:tgtEl>
                                          <p:spTgt spid="14"/>
                                        </p:tgtEl>
                                        <p:attrNameLst>
                                          <p:attrName>ppt_w</p:attrName>
                                        </p:attrNameLst>
                                      </p:cBhvr>
                                      <p:tavLst>
                                        <p:tav tm="0">
                                          <p:val>
                                            <p:fltVal val="0"/>
                                          </p:val>
                                        </p:tav>
                                        <p:tav tm="100000">
                                          <p:val>
                                            <p:strVal val="#ppt_w"/>
                                          </p:val>
                                        </p:tav>
                                      </p:tavLst>
                                    </p:anim>
                                    <p:anim calcmode="lin" valueType="num">
                                      <p:cBhvr>
                                        <p:cTn dur="1000" fill="hold" id="74"/>
                                        <p:tgtEl>
                                          <p:spTgt spid="14"/>
                                        </p:tgtEl>
                                        <p:attrNameLst>
                                          <p:attrName>ppt_h</p:attrName>
                                        </p:attrNameLst>
                                      </p:cBhvr>
                                      <p:tavLst>
                                        <p:tav tm="0">
                                          <p:val>
                                            <p:fltVal val="0"/>
                                          </p:val>
                                        </p:tav>
                                        <p:tav tm="100000">
                                          <p:val>
                                            <p:strVal val="#ppt_h"/>
                                          </p:val>
                                        </p:tav>
                                      </p:tavLst>
                                    </p:anim>
                                    <p:anim calcmode="lin" valueType="num">
                                      <p:cBhvr>
                                        <p:cTn dur="1000" fill="hold" id="75"/>
                                        <p:tgtEl>
                                          <p:spTgt spid="14"/>
                                        </p:tgtEl>
                                        <p:attrNameLst>
                                          <p:attrName>style.rotation</p:attrName>
                                        </p:attrNameLst>
                                      </p:cBhvr>
                                      <p:tavLst>
                                        <p:tav tm="0">
                                          <p:val>
                                            <p:fltVal val="90"/>
                                          </p:val>
                                        </p:tav>
                                        <p:tav tm="100000">
                                          <p:val>
                                            <p:fltVal val="0"/>
                                          </p:val>
                                        </p:tav>
                                      </p:tavLst>
                                    </p:anim>
                                    <p:animEffect filter="fade" transition="in">
                                      <p:cBhvr>
                                        <p:cTn dur="1000" id="76"/>
                                        <p:tgtEl>
                                          <p:spTgt spid="14"/>
                                        </p:tgtEl>
                                      </p:cBhvr>
                                    </p:animEffect>
                                  </p:childTnLst>
                                </p:cTn>
                              </p:par>
                              <p:par>
                                <p:cTn fill="hold" id="77" nodeType="withEffect" presetClass="entr" presetID="31" presetSubtype="0">
                                  <p:stCondLst>
                                    <p:cond delay="500"/>
                                  </p:stCondLst>
                                  <p:childTnLst>
                                    <p:set>
                                      <p:cBhvr>
                                        <p:cTn dur="1" fill="hold" id="78">
                                          <p:stCondLst>
                                            <p:cond delay="0"/>
                                          </p:stCondLst>
                                        </p:cTn>
                                        <p:tgtEl>
                                          <p:spTgt spid="15"/>
                                        </p:tgtEl>
                                        <p:attrNameLst>
                                          <p:attrName>style.visibility</p:attrName>
                                        </p:attrNameLst>
                                      </p:cBhvr>
                                      <p:to>
                                        <p:strVal val="visible"/>
                                      </p:to>
                                    </p:set>
                                    <p:anim calcmode="lin" valueType="num">
                                      <p:cBhvr>
                                        <p:cTn dur="1000" fill="hold" id="79"/>
                                        <p:tgtEl>
                                          <p:spTgt spid="15"/>
                                        </p:tgtEl>
                                        <p:attrNameLst>
                                          <p:attrName>ppt_w</p:attrName>
                                        </p:attrNameLst>
                                      </p:cBhvr>
                                      <p:tavLst>
                                        <p:tav tm="0">
                                          <p:val>
                                            <p:fltVal val="0"/>
                                          </p:val>
                                        </p:tav>
                                        <p:tav tm="100000">
                                          <p:val>
                                            <p:strVal val="#ppt_w"/>
                                          </p:val>
                                        </p:tav>
                                      </p:tavLst>
                                    </p:anim>
                                    <p:anim calcmode="lin" valueType="num">
                                      <p:cBhvr>
                                        <p:cTn dur="1000" fill="hold" id="80"/>
                                        <p:tgtEl>
                                          <p:spTgt spid="15"/>
                                        </p:tgtEl>
                                        <p:attrNameLst>
                                          <p:attrName>ppt_h</p:attrName>
                                        </p:attrNameLst>
                                      </p:cBhvr>
                                      <p:tavLst>
                                        <p:tav tm="0">
                                          <p:val>
                                            <p:fltVal val="0"/>
                                          </p:val>
                                        </p:tav>
                                        <p:tav tm="100000">
                                          <p:val>
                                            <p:strVal val="#ppt_h"/>
                                          </p:val>
                                        </p:tav>
                                      </p:tavLst>
                                    </p:anim>
                                    <p:anim calcmode="lin" valueType="num">
                                      <p:cBhvr>
                                        <p:cTn dur="1000" fill="hold" id="81"/>
                                        <p:tgtEl>
                                          <p:spTgt spid="15"/>
                                        </p:tgtEl>
                                        <p:attrNameLst>
                                          <p:attrName>style.rotation</p:attrName>
                                        </p:attrNameLst>
                                      </p:cBhvr>
                                      <p:tavLst>
                                        <p:tav tm="0">
                                          <p:val>
                                            <p:fltVal val="90"/>
                                          </p:val>
                                        </p:tav>
                                        <p:tav tm="100000">
                                          <p:val>
                                            <p:fltVal val="0"/>
                                          </p:val>
                                        </p:tav>
                                      </p:tavLst>
                                    </p:anim>
                                    <p:animEffect filter="fade" transition="in">
                                      <p:cBhvr>
                                        <p:cTn dur="1000" id="82"/>
                                        <p:tgtEl>
                                          <p:spTgt spid="15"/>
                                        </p:tgtEl>
                                      </p:cBhvr>
                                    </p:animEffect>
                                  </p:childTnLst>
                                </p:cTn>
                              </p:par>
                              <p:par>
                                <p:cTn fill="hold" id="83" nodeType="withEffect" presetClass="entr" presetID="31" presetSubtype="0">
                                  <p:stCondLst>
                                    <p:cond delay="500"/>
                                  </p:stCondLst>
                                  <p:childTnLst>
                                    <p:set>
                                      <p:cBhvr>
                                        <p:cTn dur="1" fill="hold" id="84">
                                          <p:stCondLst>
                                            <p:cond delay="0"/>
                                          </p:stCondLst>
                                        </p:cTn>
                                        <p:tgtEl>
                                          <p:spTgt spid="16"/>
                                        </p:tgtEl>
                                        <p:attrNameLst>
                                          <p:attrName>style.visibility</p:attrName>
                                        </p:attrNameLst>
                                      </p:cBhvr>
                                      <p:to>
                                        <p:strVal val="visible"/>
                                      </p:to>
                                    </p:set>
                                    <p:anim calcmode="lin" valueType="num">
                                      <p:cBhvr>
                                        <p:cTn dur="1000" fill="hold" id="85"/>
                                        <p:tgtEl>
                                          <p:spTgt spid="16"/>
                                        </p:tgtEl>
                                        <p:attrNameLst>
                                          <p:attrName>ppt_w</p:attrName>
                                        </p:attrNameLst>
                                      </p:cBhvr>
                                      <p:tavLst>
                                        <p:tav tm="0">
                                          <p:val>
                                            <p:fltVal val="0"/>
                                          </p:val>
                                        </p:tav>
                                        <p:tav tm="100000">
                                          <p:val>
                                            <p:strVal val="#ppt_w"/>
                                          </p:val>
                                        </p:tav>
                                      </p:tavLst>
                                    </p:anim>
                                    <p:anim calcmode="lin" valueType="num">
                                      <p:cBhvr>
                                        <p:cTn dur="1000" fill="hold" id="86"/>
                                        <p:tgtEl>
                                          <p:spTgt spid="16"/>
                                        </p:tgtEl>
                                        <p:attrNameLst>
                                          <p:attrName>ppt_h</p:attrName>
                                        </p:attrNameLst>
                                      </p:cBhvr>
                                      <p:tavLst>
                                        <p:tav tm="0">
                                          <p:val>
                                            <p:fltVal val="0"/>
                                          </p:val>
                                        </p:tav>
                                        <p:tav tm="100000">
                                          <p:val>
                                            <p:strVal val="#ppt_h"/>
                                          </p:val>
                                        </p:tav>
                                      </p:tavLst>
                                    </p:anim>
                                    <p:anim calcmode="lin" valueType="num">
                                      <p:cBhvr>
                                        <p:cTn dur="1000" fill="hold" id="87"/>
                                        <p:tgtEl>
                                          <p:spTgt spid="16"/>
                                        </p:tgtEl>
                                        <p:attrNameLst>
                                          <p:attrName>style.rotation</p:attrName>
                                        </p:attrNameLst>
                                      </p:cBhvr>
                                      <p:tavLst>
                                        <p:tav tm="0">
                                          <p:val>
                                            <p:fltVal val="90"/>
                                          </p:val>
                                        </p:tav>
                                        <p:tav tm="100000">
                                          <p:val>
                                            <p:fltVal val="0"/>
                                          </p:val>
                                        </p:tav>
                                      </p:tavLst>
                                    </p:anim>
                                    <p:animEffect filter="fade" transition="in">
                                      <p:cBhvr>
                                        <p:cTn dur="1000" id="88"/>
                                        <p:tgtEl>
                                          <p:spTgt spid="16"/>
                                        </p:tgtEl>
                                      </p:cBhvr>
                                    </p:animEffect>
                                  </p:childTnLst>
                                </p:cTn>
                              </p:par>
                              <p:par>
                                <p:cTn fill="hold" id="89" nodeType="withEffect" presetClass="entr" presetID="31" presetSubtype="0">
                                  <p:stCondLst>
                                    <p:cond delay="500"/>
                                  </p:stCondLst>
                                  <p:childTnLst>
                                    <p:set>
                                      <p:cBhvr>
                                        <p:cTn dur="1" fill="hold" id="90">
                                          <p:stCondLst>
                                            <p:cond delay="0"/>
                                          </p:stCondLst>
                                        </p:cTn>
                                        <p:tgtEl>
                                          <p:spTgt spid="17"/>
                                        </p:tgtEl>
                                        <p:attrNameLst>
                                          <p:attrName>style.visibility</p:attrName>
                                        </p:attrNameLst>
                                      </p:cBhvr>
                                      <p:to>
                                        <p:strVal val="visible"/>
                                      </p:to>
                                    </p:set>
                                    <p:anim calcmode="lin" valueType="num">
                                      <p:cBhvr>
                                        <p:cTn dur="1000" fill="hold" id="91"/>
                                        <p:tgtEl>
                                          <p:spTgt spid="17"/>
                                        </p:tgtEl>
                                        <p:attrNameLst>
                                          <p:attrName>ppt_w</p:attrName>
                                        </p:attrNameLst>
                                      </p:cBhvr>
                                      <p:tavLst>
                                        <p:tav tm="0">
                                          <p:val>
                                            <p:fltVal val="0"/>
                                          </p:val>
                                        </p:tav>
                                        <p:tav tm="100000">
                                          <p:val>
                                            <p:strVal val="#ppt_w"/>
                                          </p:val>
                                        </p:tav>
                                      </p:tavLst>
                                    </p:anim>
                                    <p:anim calcmode="lin" valueType="num">
                                      <p:cBhvr>
                                        <p:cTn dur="1000" fill="hold" id="92"/>
                                        <p:tgtEl>
                                          <p:spTgt spid="17"/>
                                        </p:tgtEl>
                                        <p:attrNameLst>
                                          <p:attrName>ppt_h</p:attrName>
                                        </p:attrNameLst>
                                      </p:cBhvr>
                                      <p:tavLst>
                                        <p:tav tm="0">
                                          <p:val>
                                            <p:fltVal val="0"/>
                                          </p:val>
                                        </p:tav>
                                        <p:tav tm="100000">
                                          <p:val>
                                            <p:strVal val="#ppt_h"/>
                                          </p:val>
                                        </p:tav>
                                      </p:tavLst>
                                    </p:anim>
                                    <p:anim calcmode="lin" valueType="num">
                                      <p:cBhvr>
                                        <p:cTn dur="1000" fill="hold" id="93"/>
                                        <p:tgtEl>
                                          <p:spTgt spid="17"/>
                                        </p:tgtEl>
                                        <p:attrNameLst>
                                          <p:attrName>style.rotation</p:attrName>
                                        </p:attrNameLst>
                                      </p:cBhvr>
                                      <p:tavLst>
                                        <p:tav tm="0">
                                          <p:val>
                                            <p:fltVal val="90"/>
                                          </p:val>
                                        </p:tav>
                                        <p:tav tm="100000">
                                          <p:val>
                                            <p:fltVal val="0"/>
                                          </p:val>
                                        </p:tav>
                                      </p:tavLst>
                                    </p:anim>
                                    <p:animEffect filter="fade" transition="in">
                                      <p:cBhvr>
                                        <p:cTn dur="1000" id="94"/>
                                        <p:tgtEl>
                                          <p:spTgt spid="17"/>
                                        </p:tgtEl>
                                      </p:cBhvr>
                                    </p:animEffect>
                                  </p:childTnLst>
                                </p:cTn>
                              </p:par>
                              <p:par>
                                <p:cTn fill="hold" id="95" nodeType="withEffect" presetClass="entr" presetID="31" presetSubtype="0">
                                  <p:stCondLst>
                                    <p:cond delay="500"/>
                                  </p:stCondLst>
                                  <p:childTnLst>
                                    <p:set>
                                      <p:cBhvr>
                                        <p:cTn dur="1" fill="hold" id="96">
                                          <p:stCondLst>
                                            <p:cond delay="0"/>
                                          </p:stCondLst>
                                        </p:cTn>
                                        <p:tgtEl>
                                          <p:spTgt spid="18"/>
                                        </p:tgtEl>
                                        <p:attrNameLst>
                                          <p:attrName>style.visibility</p:attrName>
                                        </p:attrNameLst>
                                      </p:cBhvr>
                                      <p:to>
                                        <p:strVal val="visible"/>
                                      </p:to>
                                    </p:set>
                                    <p:anim calcmode="lin" valueType="num">
                                      <p:cBhvr>
                                        <p:cTn dur="1000" fill="hold" id="97"/>
                                        <p:tgtEl>
                                          <p:spTgt spid="18"/>
                                        </p:tgtEl>
                                        <p:attrNameLst>
                                          <p:attrName>ppt_w</p:attrName>
                                        </p:attrNameLst>
                                      </p:cBhvr>
                                      <p:tavLst>
                                        <p:tav tm="0">
                                          <p:val>
                                            <p:fltVal val="0"/>
                                          </p:val>
                                        </p:tav>
                                        <p:tav tm="100000">
                                          <p:val>
                                            <p:strVal val="#ppt_w"/>
                                          </p:val>
                                        </p:tav>
                                      </p:tavLst>
                                    </p:anim>
                                    <p:anim calcmode="lin" valueType="num">
                                      <p:cBhvr>
                                        <p:cTn dur="1000" fill="hold" id="98"/>
                                        <p:tgtEl>
                                          <p:spTgt spid="18"/>
                                        </p:tgtEl>
                                        <p:attrNameLst>
                                          <p:attrName>ppt_h</p:attrName>
                                        </p:attrNameLst>
                                      </p:cBhvr>
                                      <p:tavLst>
                                        <p:tav tm="0">
                                          <p:val>
                                            <p:fltVal val="0"/>
                                          </p:val>
                                        </p:tav>
                                        <p:tav tm="100000">
                                          <p:val>
                                            <p:strVal val="#ppt_h"/>
                                          </p:val>
                                        </p:tav>
                                      </p:tavLst>
                                    </p:anim>
                                    <p:anim calcmode="lin" valueType="num">
                                      <p:cBhvr>
                                        <p:cTn dur="1000" fill="hold" id="99"/>
                                        <p:tgtEl>
                                          <p:spTgt spid="18"/>
                                        </p:tgtEl>
                                        <p:attrNameLst>
                                          <p:attrName>style.rotation</p:attrName>
                                        </p:attrNameLst>
                                      </p:cBhvr>
                                      <p:tavLst>
                                        <p:tav tm="0">
                                          <p:val>
                                            <p:fltVal val="90"/>
                                          </p:val>
                                        </p:tav>
                                        <p:tav tm="100000">
                                          <p:val>
                                            <p:fltVal val="0"/>
                                          </p:val>
                                        </p:tav>
                                      </p:tavLst>
                                    </p:anim>
                                    <p:animEffect filter="fade" transition="in">
                                      <p:cBhvr>
                                        <p:cTn dur="1000" id="100"/>
                                        <p:tgtEl>
                                          <p:spTgt spid="18"/>
                                        </p:tgtEl>
                                      </p:cBhvr>
                                    </p:animEffect>
                                  </p:childTnLst>
                                </p:cTn>
                              </p:par>
                              <p:par>
                                <p:cTn fill="hold" id="101" nodeType="withEffect" presetClass="entr" presetID="31" presetSubtype="0">
                                  <p:stCondLst>
                                    <p:cond delay="500"/>
                                  </p:stCondLst>
                                  <p:childTnLst>
                                    <p:set>
                                      <p:cBhvr>
                                        <p:cTn dur="1" fill="hold" id="102">
                                          <p:stCondLst>
                                            <p:cond delay="0"/>
                                          </p:stCondLst>
                                        </p:cTn>
                                        <p:tgtEl>
                                          <p:spTgt spid="19"/>
                                        </p:tgtEl>
                                        <p:attrNameLst>
                                          <p:attrName>style.visibility</p:attrName>
                                        </p:attrNameLst>
                                      </p:cBhvr>
                                      <p:to>
                                        <p:strVal val="visible"/>
                                      </p:to>
                                    </p:set>
                                    <p:anim calcmode="lin" valueType="num">
                                      <p:cBhvr>
                                        <p:cTn dur="1000" fill="hold" id="103"/>
                                        <p:tgtEl>
                                          <p:spTgt spid="19"/>
                                        </p:tgtEl>
                                        <p:attrNameLst>
                                          <p:attrName>ppt_w</p:attrName>
                                        </p:attrNameLst>
                                      </p:cBhvr>
                                      <p:tavLst>
                                        <p:tav tm="0">
                                          <p:val>
                                            <p:fltVal val="0"/>
                                          </p:val>
                                        </p:tav>
                                        <p:tav tm="100000">
                                          <p:val>
                                            <p:strVal val="#ppt_w"/>
                                          </p:val>
                                        </p:tav>
                                      </p:tavLst>
                                    </p:anim>
                                    <p:anim calcmode="lin" valueType="num">
                                      <p:cBhvr>
                                        <p:cTn dur="1000" fill="hold" id="104"/>
                                        <p:tgtEl>
                                          <p:spTgt spid="19"/>
                                        </p:tgtEl>
                                        <p:attrNameLst>
                                          <p:attrName>ppt_h</p:attrName>
                                        </p:attrNameLst>
                                      </p:cBhvr>
                                      <p:tavLst>
                                        <p:tav tm="0">
                                          <p:val>
                                            <p:fltVal val="0"/>
                                          </p:val>
                                        </p:tav>
                                        <p:tav tm="100000">
                                          <p:val>
                                            <p:strVal val="#ppt_h"/>
                                          </p:val>
                                        </p:tav>
                                      </p:tavLst>
                                    </p:anim>
                                    <p:anim calcmode="lin" valueType="num">
                                      <p:cBhvr>
                                        <p:cTn dur="1000" fill="hold" id="105"/>
                                        <p:tgtEl>
                                          <p:spTgt spid="19"/>
                                        </p:tgtEl>
                                        <p:attrNameLst>
                                          <p:attrName>style.rotation</p:attrName>
                                        </p:attrNameLst>
                                      </p:cBhvr>
                                      <p:tavLst>
                                        <p:tav tm="0">
                                          <p:val>
                                            <p:fltVal val="90"/>
                                          </p:val>
                                        </p:tav>
                                        <p:tav tm="100000">
                                          <p:val>
                                            <p:fltVal val="0"/>
                                          </p:val>
                                        </p:tav>
                                      </p:tavLst>
                                    </p:anim>
                                    <p:animEffect filter="fade" transition="in">
                                      <p:cBhvr>
                                        <p:cTn dur="1000" id="106"/>
                                        <p:tgtEl>
                                          <p:spTgt spid="19"/>
                                        </p:tgtEl>
                                      </p:cBhvr>
                                    </p:animEffect>
                                  </p:childTnLst>
                                </p:cTn>
                              </p:par>
                              <p:par>
                                <p:cTn fill="hold" grpId="0" id="107" nodeType="withEffect" presetClass="entr" presetID="31" presetSubtype="0">
                                  <p:stCondLst>
                                    <p:cond delay="500"/>
                                  </p:stCondLst>
                                  <p:childTnLst>
                                    <p:set>
                                      <p:cBhvr>
                                        <p:cTn dur="1" fill="hold" id="108">
                                          <p:stCondLst>
                                            <p:cond delay="0"/>
                                          </p:stCondLst>
                                        </p:cTn>
                                        <p:tgtEl>
                                          <p:spTgt spid="20"/>
                                        </p:tgtEl>
                                        <p:attrNameLst>
                                          <p:attrName>style.visibility</p:attrName>
                                        </p:attrNameLst>
                                      </p:cBhvr>
                                      <p:to>
                                        <p:strVal val="visible"/>
                                      </p:to>
                                    </p:set>
                                    <p:anim calcmode="lin" valueType="num">
                                      <p:cBhvr>
                                        <p:cTn dur="1000" fill="hold" id="109"/>
                                        <p:tgtEl>
                                          <p:spTgt spid="20"/>
                                        </p:tgtEl>
                                        <p:attrNameLst>
                                          <p:attrName>ppt_w</p:attrName>
                                        </p:attrNameLst>
                                      </p:cBhvr>
                                      <p:tavLst>
                                        <p:tav tm="0">
                                          <p:val>
                                            <p:fltVal val="0"/>
                                          </p:val>
                                        </p:tav>
                                        <p:tav tm="100000">
                                          <p:val>
                                            <p:strVal val="#ppt_w"/>
                                          </p:val>
                                        </p:tav>
                                      </p:tavLst>
                                    </p:anim>
                                    <p:anim calcmode="lin" valueType="num">
                                      <p:cBhvr>
                                        <p:cTn dur="1000" fill="hold" id="110"/>
                                        <p:tgtEl>
                                          <p:spTgt spid="20"/>
                                        </p:tgtEl>
                                        <p:attrNameLst>
                                          <p:attrName>ppt_h</p:attrName>
                                        </p:attrNameLst>
                                      </p:cBhvr>
                                      <p:tavLst>
                                        <p:tav tm="0">
                                          <p:val>
                                            <p:fltVal val="0"/>
                                          </p:val>
                                        </p:tav>
                                        <p:tav tm="100000">
                                          <p:val>
                                            <p:strVal val="#ppt_h"/>
                                          </p:val>
                                        </p:tav>
                                      </p:tavLst>
                                    </p:anim>
                                    <p:anim calcmode="lin" valueType="num">
                                      <p:cBhvr>
                                        <p:cTn dur="1000" fill="hold" id="111"/>
                                        <p:tgtEl>
                                          <p:spTgt spid="20"/>
                                        </p:tgtEl>
                                        <p:attrNameLst>
                                          <p:attrName>style.rotation</p:attrName>
                                        </p:attrNameLst>
                                      </p:cBhvr>
                                      <p:tavLst>
                                        <p:tav tm="0">
                                          <p:val>
                                            <p:fltVal val="90"/>
                                          </p:val>
                                        </p:tav>
                                        <p:tav tm="100000">
                                          <p:val>
                                            <p:fltVal val="0"/>
                                          </p:val>
                                        </p:tav>
                                      </p:tavLst>
                                    </p:anim>
                                    <p:animEffect filter="fade" transition="in">
                                      <p:cBhvr>
                                        <p:cTn dur="1000" id="112"/>
                                        <p:tgtEl>
                                          <p:spTgt spid="20"/>
                                        </p:tgtEl>
                                      </p:cBhvr>
                                    </p:animEffect>
                                  </p:childTnLst>
                                </p:cTn>
                              </p:par>
                              <p:par>
                                <p:cTn fill="hold" grpId="0" id="113" nodeType="withEffect" presetClass="entr" presetID="31" presetSubtype="0">
                                  <p:stCondLst>
                                    <p:cond delay="500"/>
                                  </p:stCondLst>
                                  <p:childTnLst>
                                    <p:set>
                                      <p:cBhvr>
                                        <p:cTn dur="1" fill="hold" id="114">
                                          <p:stCondLst>
                                            <p:cond delay="0"/>
                                          </p:stCondLst>
                                        </p:cTn>
                                        <p:tgtEl>
                                          <p:spTgt spid="21"/>
                                        </p:tgtEl>
                                        <p:attrNameLst>
                                          <p:attrName>style.visibility</p:attrName>
                                        </p:attrNameLst>
                                      </p:cBhvr>
                                      <p:to>
                                        <p:strVal val="visible"/>
                                      </p:to>
                                    </p:set>
                                    <p:anim calcmode="lin" valueType="num">
                                      <p:cBhvr>
                                        <p:cTn dur="1000" fill="hold" id="115"/>
                                        <p:tgtEl>
                                          <p:spTgt spid="21"/>
                                        </p:tgtEl>
                                        <p:attrNameLst>
                                          <p:attrName>ppt_w</p:attrName>
                                        </p:attrNameLst>
                                      </p:cBhvr>
                                      <p:tavLst>
                                        <p:tav tm="0">
                                          <p:val>
                                            <p:fltVal val="0"/>
                                          </p:val>
                                        </p:tav>
                                        <p:tav tm="100000">
                                          <p:val>
                                            <p:strVal val="#ppt_w"/>
                                          </p:val>
                                        </p:tav>
                                      </p:tavLst>
                                    </p:anim>
                                    <p:anim calcmode="lin" valueType="num">
                                      <p:cBhvr>
                                        <p:cTn dur="1000" fill="hold" id="116"/>
                                        <p:tgtEl>
                                          <p:spTgt spid="21"/>
                                        </p:tgtEl>
                                        <p:attrNameLst>
                                          <p:attrName>ppt_h</p:attrName>
                                        </p:attrNameLst>
                                      </p:cBhvr>
                                      <p:tavLst>
                                        <p:tav tm="0">
                                          <p:val>
                                            <p:fltVal val="0"/>
                                          </p:val>
                                        </p:tav>
                                        <p:tav tm="100000">
                                          <p:val>
                                            <p:strVal val="#ppt_h"/>
                                          </p:val>
                                        </p:tav>
                                      </p:tavLst>
                                    </p:anim>
                                    <p:anim calcmode="lin" valueType="num">
                                      <p:cBhvr>
                                        <p:cTn dur="1000" fill="hold" id="117"/>
                                        <p:tgtEl>
                                          <p:spTgt spid="21"/>
                                        </p:tgtEl>
                                        <p:attrNameLst>
                                          <p:attrName>style.rotation</p:attrName>
                                        </p:attrNameLst>
                                      </p:cBhvr>
                                      <p:tavLst>
                                        <p:tav tm="0">
                                          <p:val>
                                            <p:fltVal val="90"/>
                                          </p:val>
                                        </p:tav>
                                        <p:tav tm="100000">
                                          <p:val>
                                            <p:fltVal val="0"/>
                                          </p:val>
                                        </p:tav>
                                      </p:tavLst>
                                    </p:anim>
                                    <p:animEffect filter="fade" transition="in">
                                      <p:cBhvr>
                                        <p:cTn dur="1000" id="118"/>
                                        <p:tgtEl>
                                          <p:spTgt spid="21"/>
                                        </p:tgtEl>
                                      </p:cBhvr>
                                    </p:animEffect>
                                  </p:childTnLst>
                                </p:cTn>
                              </p:par>
                              <p:par>
                                <p:cTn fill="hold" grpId="0" id="119" nodeType="withEffect" presetClass="entr" presetID="31" presetSubtype="0">
                                  <p:stCondLst>
                                    <p:cond delay="500"/>
                                  </p:stCondLst>
                                  <p:childTnLst>
                                    <p:set>
                                      <p:cBhvr>
                                        <p:cTn dur="1" fill="hold" id="120">
                                          <p:stCondLst>
                                            <p:cond delay="0"/>
                                          </p:stCondLst>
                                        </p:cTn>
                                        <p:tgtEl>
                                          <p:spTgt spid="22"/>
                                        </p:tgtEl>
                                        <p:attrNameLst>
                                          <p:attrName>style.visibility</p:attrName>
                                        </p:attrNameLst>
                                      </p:cBhvr>
                                      <p:to>
                                        <p:strVal val="visible"/>
                                      </p:to>
                                    </p:set>
                                    <p:anim calcmode="lin" valueType="num">
                                      <p:cBhvr>
                                        <p:cTn dur="1000" fill="hold" id="121"/>
                                        <p:tgtEl>
                                          <p:spTgt spid="22"/>
                                        </p:tgtEl>
                                        <p:attrNameLst>
                                          <p:attrName>ppt_w</p:attrName>
                                        </p:attrNameLst>
                                      </p:cBhvr>
                                      <p:tavLst>
                                        <p:tav tm="0">
                                          <p:val>
                                            <p:fltVal val="0"/>
                                          </p:val>
                                        </p:tav>
                                        <p:tav tm="100000">
                                          <p:val>
                                            <p:strVal val="#ppt_w"/>
                                          </p:val>
                                        </p:tav>
                                      </p:tavLst>
                                    </p:anim>
                                    <p:anim calcmode="lin" valueType="num">
                                      <p:cBhvr>
                                        <p:cTn dur="1000" fill="hold" id="122"/>
                                        <p:tgtEl>
                                          <p:spTgt spid="22"/>
                                        </p:tgtEl>
                                        <p:attrNameLst>
                                          <p:attrName>ppt_h</p:attrName>
                                        </p:attrNameLst>
                                      </p:cBhvr>
                                      <p:tavLst>
                                        <p:tav tm="0">
                                          <p:val>
                                            <p:fltVal val="0"/>
                                          </p:val>
                                        </p:tav>
                                        <p:tav tm="100000">
                                          <p:val>
                                            <p:strVal val="#ppt_h"/>
                                          </p:val>
                                        </p:tav>
                                      </p:tavLst>
                                    </p:anim>
                                    <p:anim calcmode="lin" valueType="num">
                                      <p:cBhvr>
                                        <p:cTn dur="1000" fill="hold" id="123"/>
                                        <p:tgtEl>
                                          <p:spTgt spid="22"/>
                                        </p:tgtEl>
                                        <p:attrNameLst>
                                          <p:attrName>style.rotation</p:attrName>
                                        </p:attrNameLst>
                                      </p:cBhvr>
                                      <p:tavLst>
                                        <p:tav tm="0">
                                          <p:val>
                                            <p:fltVal val="90"/>
                                          </p:val>
                                        </p:tav>
                                        <p:tav tm="100000">
                                          <p:val>
                                            <p:fltVal val="0"/>
                                          </p:val>
                                        </p:tav>
                                      </p:tavLst>
                                    </p:anim>
                                    <p:animEffect filter="fade" transition="in">
                                      <p:cBhvr>
                                        <p:cTn dur="1000" id="124"/>
                                        <p:tgtEl>
                                          <p:spTgt spid="22"/>
                                        </p:tgtEl>
                                      </p:cBhvr>
                                    </p:animEffect>
                                  </p:childTnLst>
                                </p:cTn>
                              </p:par>
                              <p:par>
                                <p:cTn fill="hold" grpId="0" id="125" nodeType="withEffect" presetClass="entr" presetID="31" presetSubtype="0">
                                  <p:stCondLst>
                                    <p:cond delay="500"/>
                                  </p:stCondLst>
                                  <p:childTnLst>
                                    <p:set>
                                      <p:cBhvr>
                                        <p:cTn dur="1" fill="hold" id="126">
                                          <p:stCondLst>
                                            <p:cond delay="0"/>
                                          </p:stCondLst>
                                        </p:cTn>
                                        <p:tgtEl>
                                          <p:spTgt spid="23"/>
                                        </p:tgtEl>
                                        <p:attrNameLst>
                                          <p:attrName>style.visibility</p:attrName>
                                        </p:attrNameLst>
                                      </p:cBhvr>
                                      <p:to>
                                        <p:strVal val="visible"/>
                                      </p:to>
                                    </p:set>
                                    <p:anim calcmode="lin" valueType="num">
                                      <p:cBhvr>
                                        <p:cTn dur="1000" fill="hold" id="127"/>
                                        <p:tgtEl>
                                          <p:spTgt spid="23"/>
                                        </p:tgtEl>
                                        <p:attrNameLst>
                                          <p:attrName>ppt_w</p:attrName>
                                        </p:attrNameLst>
                                      </p:cBhvr>
                                      <p:tavLst>
                                        <p:tav tm="0">
                                          <p:val>
                                            <p:fltVal val="0"/>
                                          </p:val>
                                        </p:tav>
                                        <p:tav tm="100000">
                                          <p:val>
                                            <p:strVal val="#ppt_w"/>
                                          </p:val>
                                        </p:tav>
                                      </p:tavLst>
                                    </p:anim>
                                    <p:anim calcmode="lin" valueType="num">
                                      <p:cBhvr>
                                        <p:cTn dur="1000" fill="hold" id="128"/>
                                        <p:tgtEl>
                                          <p:spTgt spid="23"/>
                                        </p:tgtEl>
                                        <p:attrNameLst>
                                          <p:attrName>ppt_h</p:attrName>
                                        </p:attrNameLst>
                                      </p:cBhvr>
                                      <p:tavLst>
                                        <p:tav tm="0">
                                          <p:val>
                                            <p:fltVal val="0"/>
                                          </p:val>
                                        </p:tav>
                                        <p:tav tm="100000">
                                          <p:val>
                                            <p:strVal val="#ppt_h"/>
                                          </p:val>
                                        </p:tav>
                                      </p:tavLst>
                                    </p:anim>
                                    <p:anim calcmode="lin" valueType="num">
                                      <p:cBhvr>
                                        <p:cTn dur="1000" fill="hold" id="129"/>
                                        <p:tgtEl>
                                          <p:spTgt spid="23"/>
                                        </p:tgtEl>
                                        <p:attrNameLst>
                                          <p:attrName>style.rotation</p:attrName>
                                        </p:attrNameLst>
                                      </p:cBhvr>
                                      <p:tavLst>
                                        <p:tav tm="0">
                                          <p:val>
                                            <p:fltVal val="90"/>
                                          </p:val>
                                        </p:tav>
                                        <p:tav tm="100000">
                                          <p:val>
                                            <p:fltVal val="0"/>
                                          </p:val>
                                        </p:tav>
                                      </p:tavLst>
                                    </p:anim>
                                    <p:animEffect filter="fade" transition="in">
                                      <p:cBhvr>
                                        <p:cTn dur="1000" id="130"/>
                                        <p:tgtEl>
                                          <p:spTgt spid="23"/>
                                        </p:tgtEl>
                                      </p:cBhvr>
                                    </p:animEffect>
                                  </p:childTnLst>
                                </p:cTn>
                              </p:par>
                              <p:par>
                                <p:cTn fill="hold" grpId="0" id="131" nodeType="withEffect" presetClass="entr" presetID="31" presetSubtype="0">
                                  <p:stCondLst>
                                    <p:cond delay="500"/>
                                  </p:stCondLst>
                                  <p:childTnLst>
                                    <p:set>
                                      <p:cBhvr>
                                        <p:cTn dur="1" fill="hold" id="132">
                                          <p:stCondLst>
                                            <p:cond delay="0"/>
                                          </p:stCondLst>
                                        </p:cTn>
                                        <p:tgtEl>
                                          <p:spTgt spid="24"/>
                                        </p:tgtEl>
                                        <p:attrNameLst>
                                          <p:attrName>style.visibility</p:attrName>
                                        </p:attrNameLst>
                                      </p:cBhvr>
                                      <p:to>
                                        <p:strVal val="visible"/>
                                      </p:to>
                                    </p:set>
                                    <p:anim calcmode="lin" valueType="num">
                                      <p:cBhvr>
                                        <p:cTn dur="1000" fill="hold" id="133"/>
                                        <p:tgtEl>
                                          <p:spTgt spid="24"/>
                                        </p:tgtEl>
                                        <p:attrNameLst>
                                          <p:attrName>ppt_w</p:attrName>
                                        </p:attrNameLst>
                                      </p:cBhvr>
                                      <p:tavLst>
                                        <p:tav tm="0">
                                          <p:val>
                                            <p:fltVal val="0"/>
                                          </p:val>
                                        </p:tav>
                                        <p:tav tm="100000">
                                          <p:val>
                                            <p:strVal val="#ppt_w"/>
                                          </p:val>
                                        </p:tav>
                                      </p:tavLst>
                                    </p:anim>
                                    <p:anim calcmode="lin" valueType="num">
                                      <p:cBhvr>
                                        <p:cTn dur="1000" fill="hold" id="134"/>
                                        <p:tgtEl>
                                          <p:spTgt spid="24"/>
                                        </p:tgtEl>
                                        <p:attrNameLst>
                                          <p:attrName>ppt_h</p:attrName>
                                        </p:attrNameLst>
                                      </p:cBhvr>
                                      <p:tavLst>
                                        <p:tav tm="0">
                                          <p:val>
                                            <p:fltVal val="0"/>
                                          </p:val>
                                        </p:tav>
                                        <p:tav tm="100000">
                                          <p:val>
                                            <p:strVal val="#ppt_h"/>
                                          </p:val>
                                        </p:tav>
                                      </p:tavLst>
                                    </p:anim>
                                    <p:anim calcmode="lin" valueType="num">
                                      <p:cBhvr>
                                        <p:cTn dur="1000" fill="hold" id="135"/>
                                        <p:tgtEl>
                                          <p:spTgt spid="24"/>
                                        </p:tgtEl>
                                        <p:attrNameLst>
                                          <p:attrName>style.rotation</p:attrName>
                                        </p:attrNameLst>
                                      </p:cBhvr>
                                      <p:tavLst>
                                        <p:tav tm="0">
                                          <p:val>
                                            <p:fltVal val="90"/>
                                          </p:val>
                                        </p:tav>
                                        <p:tav tm="100000">
                                          <p:val>
                                            <p:fltVal val="0"/>
                                          </p:val>
                                        </p:tav>
                                      </p:tavLst>
                                    </p:anim>
                                    <p:animEffect filter="fade" transition="in">
                                      <p:cBhvr>
                                        <p:cTn dur="1000" id="136"/>
                                        <p:tgtEl>
                                          <p:spTgt spid="24"/>
                                        </p:tgtEl>
                                      </p:cBhvr>
                                    </p:animEffect>
                                  </p:childTnLst>
                                </p:cTn>
                              </p:par>
                              <p:par>
                                <p:cTn fill="hold" grpId="0" id="137" nodeType="withEffect" presetClass="entr" presetID="31" presetSubtype="0">
                                  <p:stCondLst>
                                    <p:cond delay="500"/>
                                  </p:stCondLst>
                                  <p:childTnLst>
                                    <p:set>
                                      <p:cBhvr>
                                        <p:cTn dur="1" fill="hold" id="138">
                                          <p:stCondLst>
                                            <p:cond delay="0"/>
                                          </p:stCondLst>
                                        </p:cTn>
                                        <p:tgtEl>
                                          <p:spTgt spid="25"/>
                                        </p:tgtEl>
                                        <p:attrNameLst>
                                          <p:attrName>style.visibility</p:attrName>
                                        </p:attrNameLst>
                                      </p:cBhvr>
                                      <p:to>
                                        <p:strVal val="visible"/>
                                      </p:to>
                                    </p:set>
                                    <p:anim calcmode="lin" valueType="num">
                                      <p:cBhvr>
                                        <p:cTn dur="1000" fill="hold" id="139"/>
                                        <p:tgtEl>
                                          <p:spTgt spid="25"/>
                                        </p:tgtEl>
                                        <p:attrNameLst>
                                          <p:attrName>ppt_w</p:attrName>
                                        </p:attrNameLst>
                                      </p:cBhvr>
                                      <p:tavLst>
                                        <p:tav tm="0">
                                          <p:val>
                                            <p:fltVal val="0"/>
                                          </p:val>
                                        </p:tav>
                                        <p:tav tm="100000">
                                          <p:val>
                                            <p:strVal val="#ppt_w"/>
                                          </p:val>
                                        </p:tav>
                                      </p:tavLst>
                                    </p:anim>
                                    <p:anim calcmode="lin" valueType="num">
                                      <p:cBhvr>
                                        <p:cTn dur="1000" fill="hold" id="140"/>
                                        <p:tgtEl>
                                          <p:spTgt spid="25"/>
                                        </p:tgtEl>
                                        <p:attrNameLst>
                                          <p:attrName>ppt_h</p:attrName>
                                        </p:attrNameLst>
                                      </p:cBhvr>
                                      <p:tavLst>
                                        <p:tav tm="0">
                                          <p:val>
                                            <p:fltVal val="0"/>
                                          </p:val>
                                        </p:tav>
                                        <p:tav tm="100000">
                                          <p:val>
                                            <p:strVal val="#ppt_h"/>
                                          </p:val>
                                        </p:tav>
                                      </p:tavLst>
                                    </p:anim>
                                    <p:anim calcmode="lin" valueType="num">
                                      <p:cBhvr>
                                        <p:cTn dur="1000" fill="hold" id="141"/>
                                        <p:tgtEl>
                                          <p:spTgt spid="25"/>
                                        </p:tgtEl>
                                        <p:attrNameLst>
                                          <p:attrName>style.rotation</p:attrName>
                                        </p:attrNameLst>
                                      </p:cBhvr>
                                      <p:tavLst>
                                        <p:tav tm="0">
                                          <p:val>
                                            <p:fltVal val="90"/>
                                          </p:val>
                                        </p:tav>
                                        <p:tav tm="100000">
                                          <p:val>
                                            <p:fltVal val="0"/>
                                          </p:val>
                                        </p:tav>
                                      </p:tavLst>
                                    </p:anim>
                                    <p:animEffect filter="fade" transition="in">
                                      <p:cBhvr>
                                        <p:cTn dur="1000" id="142"/>
                                        <p:tgtEl>
                                          <p:spTgt spid="25"/>
                                        </p:tgtEl>
                                      </p:cBhvr>
                                    </p:animEffect>
                                  </p:childTnLst>
                                </p:cTn>
                              </p:par>
                              <p:par>
                                <p:cTn fill="hold" grpId="0" id="143" nodeType="withEffect" presetClass="entr" presetID="31" presetSubtype="0">
                                  <p:stCondLst>
                                    <p:cond delay="500"/>
                                  </p:stCondLst>
                                  <p:childTnLst>
                                    <p:set>
                                      <p:cBhvr>
                                        <p:cTn dur="1" fill="hold" id="144">
                                          <p:stCondLst>
                                            <p:cond delay="0"/>
                                          </p:stCondLst>
                                        </p:cTn>
                                        <p:tgtEl>
                                          <p:spTgt spid="26"/>
                                        </p:tgtEl>
                                        <p:attrNameLst>
                                          <p:attrName>style.visibility</p:attrName>
                                        </p:attrNameLst>
                                      </p:cBhvr>
                                      <p:to>
                                        <p:strVal val="visible"/>
                                      </p:to>
                                    </p:set>
                                    <p:anim calcmode="lin" valueType="num">
                                      <p:cBhvr>
                                        <p:cTn dur="1000" fill="hold" id="145"/>
                                        <p:tgtEl>
                                          <p:spTgt spid="26"/>
                                        </p:tgtEl>
                                        <p:attrNameLst>
                                          <p:attrName>ppt_w</p:attrName>
                                        </p:attrNameLst>
                                      </p:cBhvr>
                                      <p:tavLst>
                                        <p:tav tm="0">
                                          <p:val>
                                            <p:fltVal val="0"/>
                                          </p:val>
                                        </p:tav>
                                        <p:tav tm="100000">
                                          <p:val>
                                            <p:strVal val="#ppt_w"/>
                                          </p:val>
                                        </p:tav>
                                      </p:tavLst>
                                    </p:anim>
                                    <p:anim calcmode="lin" valueType="num">
                                      <p:cBhvr>
                                        <p:cTn dur="1000" fill="hold" id="146"/>
                                        <p:tgtEl>
                                          <p:spTgt spid="26"/>
                                        </p:tgtEl>
                                        <p:attrNameLst>
                                          <p:attrName>ppt_h</p:attrName>
                                        </p:attrNameLst>
                                      </p:cBhvr>
                                      <p:tavLst>
                                        <p:tav tm="0">
                                          <p:val>
                                            <p:fltVal val="0"/>
                                          </p:val>
                                        </p:tav>
                                        <p:tav tm="100000">
                                          <p:val>
                                            <p:strVal val="#ppt_h"/>
                                          </p:val>
                                        </p:tav>
                                      </p:tavLst>
                                    </p:anim>
                                    <p:anim calcmode="lin" valueType="num">
                                      <p:cBhvr>
                                        <p:cTn dur="1000" fill="hold" id="147"/>
                                        <p:tgtEl>
                                          <p:spTgt spid="26"/>
                                        </p:tgtEl>
                                        <p:attrNameLst>
                                          <p:attrName>style.rotation</p:attrName>
                                        </p:attrNameLst>
                                      </p:cBhvr>
                                      <p:tavLst>
                                        <p:tav tm="0">
                                          <p:val>
                                            <p:fltVal val="90"/>
                                          </p:val>
                                        </p:tav>
                                        <p:tav tm="100000">
                                          <p:val>
                                            <p:fltVal val="0"/>
                                          </p:val>
                                        </p:tav>
                                      </p:tavLst>
                                    </p:anim>
                                    <p:animEffect filter="fade" transition="in">
                                      <p:cBhvr>
                                        <p:cTn dur="1000" id="148"/>
                                        <p:tgtEl>
                                          <p:spTgt spid="26"/>
                                        </p:tgtEl>
                                      </p:cBhvr>
                                    </p:animEffect>
                                  </p:childTnLst>
                                </p:cTn>
                              </p:par>
                              <p:par>
                                <p:cTn fill="hold" grpId="0" id="149" nodeType="withEffect" presetClass="entr" presetID="31" presetSubtype="0">
                                  <p:stCondLst>
                                    <p:cond delay="500"/>
                                  </p:stCondLst>
                                  <p:childTnLst>
                                    <p:set>
                                      <p:cBhvr>
                                        <p:cTn dur="1" fill="hold" id="150">
                                          <p:stCondLst>
                                            <p:cond delay="0"/>
                                          </p:stCondLst>
                                        </p:cTn>
                                        <p:tgtEl>
                                          <p:spTgt spid="27"/>
                                        </p:tgtEl>
                                        <p:attrNameLst>
                                          <p:attrName>style.visibility</p:attrName>
                                        </p:attrNameLst>
                                      </p:cBhvr>
                                      <p:to>
                                        <p:strVal val="visible"/>
                                      </p:to>
                                    </p:set>
                                    <p:anim calcmode="lin" valueType="num">
                                      <p:cBhvr>
                                        <p:cTn dur="1000" fill="hold" id="151"/>
                                        <p:tgtEl>
                                          <p:spTgt spid="27"/>
                                        </p:tgtEl>
                                        <p:attrNameLst>
                                          <p:attrName>ppt_w</p:attrName>
                                        </p:attrNameLst>
                                      </p:cBhvr>
                                      <p:tavLst>
                                        <p:tav tm="0">
                                          <p:val>
                                            <p:fltVal val="0"/>
                                          </p:val>
                                        </p:tav>
                                        <p:tav tm="100000">
                                          <p:val>
                                            <p:strVal val="#ppt_w"/>
                                          </p:val>
                                        </p:tav>
                                      </p:tavLst>
                                    </p:anim>
                                    <p:anim calcmode="lin" valueType="num">
                                      <p:cBhvr>
                                        <p:cTn dur="1000" fill="hold" id="152"/>
                                        <p:tgtEl>
                                          <p:spTgt spid="27"/>
                                        </p:tgtEl>
                                        <p:attrNameLst>
                                          <p:attrName>ppt_h</p:attrName>
                                        </p:attrNameLst>
                                      </p:cBhvr>
                                      <p:tavLst>
                                        <p:tav tm="0">
                                          <p:val>
                                            <p:fltVal val="0"/>
                                          </p:val>
                                        </p:tav>
                                        <p:tav tm="100000">
                                          <p:val>
                                            <p:strVal val="#ppt_h"/>
                                          </p:val>
                                        </p:tav>
                                      </p:tavLst>
                                    </p:anim>
                                    <p:anim calcmode="lin" valueType="num">
                                      <p:cBhvr>
                                        <p:cTn dur="1000" fill="hold" id="153"/>
                                        <p:tgtEl>
                                          <p:spTgt spid="27"/>
                                        </p:tgtEl>
                                        <p:attrNameLst>
                                          <p:attrName>style.rotation</p:attrName>
                                        </p:attrNameLst>
                                      </p:cBhvr>
                                      <p:tavLst>
                                        <p:tav tm="0">
                                          <p:val>
                                            <p:fltVal val="90"/>
                                          </p:val>
                                        </p:tav>
                                        <p:tav tm="100000">
                                          <p:val>
                                            <p:fltVal val="0"/>
                                          </p:val>
                                        </p:tav>
                                      </p:tavLst>
                                    </p:anim>
                                    <p:animEffect filter="fade" transition="in">
                                      <p:cBhvr>
                                        <p:cTn dur="1000" id="154"/>
                                        <p:tgtEl>
                                          <p:spTgt spid="27"/>
                                        </p:tgtEl>
                                      </p:cBhvr>
                                    </p:animEffect>
                                  </p:childTnLst>
                                </p:cTn>
                              </p:par>
                              <p:par>
                                <p:cTn fill="hold" grpId="0" id="155" nodeType="withEffect" presetClass="entr" presetID="31" presetSubtype="0">
                                  <p:stCondLst>
                                    <p:cond delay="500"/>
                                  </p:stCondLst>
                                  <p:childTnLst>
                                    <p:set>
                                      <p:cBhvr>
                                        <p:cTn dur="1" fill="hold" id="156">
                                          <p:stCondLst>
                                            <p:cond delay="0"/>
                                          </p:stCondLst>
                                        </p:cTn>
                                        <p:tgtEl>
                                          <p:spTgt spid="28"/>
                                        </p:tgtEl>
                                        <p:attrNameLst>
                                          <p:attrName>style.visibility</p:attrName>
                                        </p:attrNameLst>
                                      </p:cBhvr>
                                      <p:to>
                                        <p:strVal val="visible"/>
                                      </p:to>
                                    </p:set>
                                    <p:anim calcmode="lin" valueType="num">
                                      <p:cBhvr>
                                        <p:cTn dur="1000" fill="hold" id="157"/>
                                        <p:tgtEl>
                                          <p:spTgt spid="28"/>
                                        </p:tgtEl>
                                        <p:attrNameLst>
                                          <p:attrName>ppt_w</p:attrName>
                                        </p:attrNameLst>
                                      </p:cBhvr>
                                      <p:tavLst>
                                        <p:tav tm="0">
                                          <p:val>
                                            <p:fltVal val="0"/>
                                          </p:val>
                                        </p:tav>
                                        <p:tav tm="100000">
                                          <p:val>
                                            <p:strVal val="#ppt_w"/>
                                          </p:val>
                                        </p:tav>
                                      </p:tavLst>
                                    </p:anim>
                                    <p:anim calcmode="lin" valueType="num">
                                      <p:cBhvr>
                                        <p:cTn dur="1000" fill="hold" id="158"/>
                                        <p:tgtEl>
                                          <p:spTgt spid="28"/>
                                        </p:tgtEl>
                                        <p:attrNameLst>
                                          <p:attrName>ppt_h</p:attrName>
                                        </p:attrNameLst>
                                      </p:cBhvr>
                                      <p:tavLst>
                                        <p:tav tm="0">
                                          <p:val>
                                            <p:fltVal val="0"/>
                                          </p:val>
                                        </p:tav>
                                        <p:tav tm="100000">
                                          <p:val>
                                            <p:strVal val="#ppt_h"/>
                                          </p:val>
                                        </p:tav>
                                      </p:tavLst>
                                    </p:anim>
                                    <p:anim calcmode="lin" valueType="num">
                                      <p:cBhvr>
                                        <p:cTn dur="1000" fill="hold" id="159"/>
                                        <p:tgtEl>
                                          <p:spTgt spid="28"/>
                                        </p:tgtEl>
                                        <p:attrNameLst>
                                          <p:attrName>style.rotation</p:attrName>
                                        </p:attrNameLst>
                                      </p:cBhvr>
                                      <p:tavLst>
                                        <p:tav tm="0">
                                          <p:val>
                                            <p:fltVal val="90"/>
                                          </p:val>
                                        </p:tav>
                                        <p:tav tm="100000">
                                          <p:val>
                                            <p:fltVal val="0"/>
                                          </p:val>
                                        </p:tav>
                                      </p:tavLst>
                                    </p:anim>
                                    <p:animEffect filter="fade" transition="in">
                                      <p:cBhvr>
                                        <p:cTn dur="1000" id="160"/>
                                        <p:tgtEl>
                                          <p:spTgt spid="28"/>
                                        </p:tgtEl>
                                      </p:cBhvr>
                                    </p:animEffect>
                                  </p:childTnLst>
                                </p:cTn>
                              </p:par>
                              <p:par>
                                <p:cTn fill="hold" grpId="0" id="161" nodeType="withEffect" presetClass="entr" presetID="31" presetSubtype="0">
                                  <p:stCondLst>
                                    <p:cond delay="500"/>
                                  </p:stCondLst>
                                  <p:childTnLst>
                                    <p:set>
                                      <p:cBhvr>
                                        <p:cTn dur="1" fill="hold" id="162">
                                          <p:stCondLst>
                                            <p:cond delay="0"/>
                                          </p:stCondLst>
                                        </p:cTn>
                                        <p:tgtEl>
                                          <p:spTgt spid="29"/>
                                        </p:tgtEl>
                                        <p:attrNameLst>
                                          <p:attrName>style.visibility</p:attrName>
                                        </p:attrNameLst>
                                      </p:cBhvr>
                                      <p:to>
                                        <p:strVal val="visible"/>
                                      </p:to>
                                    </p:set>
                                    <p:anim calcmode="lin" valueType="num">
                                      <p:cBhvr>
                                        <p:cTn dur="1000" fill="hold" id="163"/>
                                        <p:tgtEl>
                                          <p:spTgt spid="29"/>
                                        </p:tgtEl>
                                        <p:attrNameLst>
                                          <p:attrName>ppt_w</p:attrName>
                                        </p:attrNameLst>
                                      </p:cBhvr>
                                      <p:tavLst>
                                        <p:tav tm="0">
                                          <p:val>
                                            <p:fltVal val="0"/>
                                          </p:val>
                                        </p:tav>
                                        <p:tav tm="100000">
                                          <p:val>
                                            <p:strVal val="#ppt_w"/>
                                          </p:val>
                                        </p:tav>
                                      </p:tavLst>
                                    </p:anim>
                                    <p:anim calcmode="lin" valueType="num">
                                      <p:cBhvr>
                                        <p:cTn dur="1000" fill="hold" id="164"/>
                                        <p:tgtEl>
                                          <p:spTgt spid="29"/>
                                        </p:tgtEl>
                                        <p:attrNameLst>
                                          <p:attrName>ppt_h</p:attrName>
                                        </p:attrNameLst>
                                      </p:cBhvr>
                                      <p:tavLst>
                                        <p:tav tm="0">
                                          <p:val>
                                            <p:fltVal val="0"/>
                                          </p:val>
                                        </p:tav>
                                        <p:tav tm="100000">
                                          <p:val>
                                            <p:strVal val="#ppt_h"/>
                                          </p:val>
                                        </p:tav>
                                      </p:tavLst>
                                    </p:anim>
                                    <p:anim calcmode="lin" valueType="num">
                                      <p:cBhvr>
                                        <p:cTn dur="1000" fill="hold" id="165"/>
                                        <p:tgtEl>
                                          <p:spTgt spid="29"/>
                                        </p:tgtEl>
                                        <p:attrNameLst>
                                          <p:attrName>style.rotation</p:attrName>
                                        </p:attrNameLst>
                                      </p:cBhvr>
                                      <p:tavLst>
                                        <p:tav tm="0">
                                          <p:val>
                                            <p:fltVal val="90"/>
                                          </p:val>
                                        </p:tav>
                                        <p:tav tm="100000">
                                          <p:val>
                                            <p:fltVal val="0"/>
                                          </p:val>
                                        </p:tav>
                                      </p:tavLst>
                                    </p:anim>
                                    <p:animEffect filter="fade" transition="in">
                                      <p:cBhvr>
                                        <p:cTn dur="1000" id="166"/>
                                        <p:tgtEl>
                                          <p:spTgt spid="29"/>
                                        </p:tgtEl>
                                      </p:cBhvr>
                                    </p:animEffect>
                                  </p:childTnLst>
                                </p:cTn>
                              </p:par>
                              <p:par>
                                <p:cTn fill="hold" grpId="0" id="167" nodeType="withEffect" presetClass="entr" presetID="31" presetSubtype="0">
                                  <p:stCondLst>
                                    <p:cond delay="500"/>
                                  </p:stCondLst>
                                  <p:childTnLst>
                                    <p:set>
                                      <p:cBhvr>
                                        <p:cTn dur="1" fill="hold" id="168">
                                          <p:stCondLst>
                                            <p:cond delay="0"/>
                                          </p:stCondLst>
                                        </p:cTn>
                                        <p:tgtEl>
                                          <p:spTgt spid="30"/>
                                        </p:tgtEl>
                                        <p:attrNameLst>
                                          <p:attrName>style.visibility</p:attrName>
                                        </p:attrNameLst>
                                      </p:cBhvr>
                                      <p:to>
                                        <p:strVal val="visible"/>
                                      </p:to>
                                    </p:set>
                                    <p:anim calcmode="lin" valueType="num">
                                      <p:cBhvr>
                                        <p:cTn dur="1000" fill="hold" id="169"/>
                                        <p:tgtEl>
                                          <p:spTgt spid="30"/>
                                        </p:tgtEl>
                                        <p:attrNameLst>
                                          <p:attrName>ppt_w</p:attrName>
                                        </p:attrNameLst>
                                      </p:cBhvr>
                                      <p:tavLst>
                                        <p:tav tm="0">
                                          <p:val>
                                            <p:fltVal val="0"/>
                                          </p:val>
                                        </p:tav>
                                        <p:tav tm="100000">
                                          <p:val>
                                            <p:strVal val="#ppt_w"/>
                                          </p:val>
                                        </p:tav>
                                      </p:tavLst>
                                    </p:anim>
                                    <p:anim calcmode="lin" valueType="num">
                                      <p:cBhvr>
                                        <p:cTn dur="1000" fill="hold" id="170"/>
                                        <p:tgtEl>
                                          <p:spTgt spid="30"/>
                                        </p:tgtEl>
                                        <p:attrNameLst>
                                          <p:attrName>ppt_h</p:attrName>
                                        </p:attrNameLst>
                                      </p:cBhvr>
                                      <p:tavLst>
                                        <p:tav tm="0">
                                          <p:val>
                                            <p:fltVal val="0"/>
                                          </p:val>
                                        </p:tav>
                                        <p:tav tm="100000">
                                          <p:val>
                                            <p:strVal val="#ppt_h"/>
                                          </p:val>
                                        </p:tav>
                                      </p:tavLst>
                                    </p:anim>
                                    <p:anim calcmode="lin" valueType="num">
                                      <p:cBhvr>
                                        <p:cTn dur="1000" fill="hold" id="171"/>
                                        <p:tgtEl>
                                          <p:spTgt spid="30"/>
                                        </p:tgtEl>
                                        <p:attrNameLst>
                                          <p:attrName>style.rotation</p:attrName>
                                        </p:attrNameLst>
                                      </p:cBhvr>
                                      <p:tavLst>
                                        <p:tav tm="0">
                                          <p:val>
                                            <p:fltVal val="90"/>
                                          </p:val>
                                        </p:tav>
                                        <p:tav tm="100000">
                                          <p:val>
                                            <p:fltVal val="0"/>
                                          </p:val>
                                        </p:tav>
                                      </p:tavLst>
                                    </p:anim>
                                    <p:animEffect filter="fade" transition="in">
                                      <p:cBhvr>
                                        <p:cTn dur="1000" id="172"/>
                                        <p:tgtEl>
                                          <p:spTgt spid="30"/>
                                        </p:tgtEl>
                                      </p:cBhvr>
                                    </p:animEffect>
                                  </p:childTnLst>
                                </p:cTn>
                              </p:par>
                              <p:par>
                                <p:cTn fill="hold" grpId="0" id="173" nodeType="withEffect" presetClass="entr" presetID="31" presetSubtype="0">
                                  <p:stCondLst>
                                    <p:cond delay="500"/>
                                  </p:stCondLst>
                                  <p:childTnLst>
                                    <p:set>
                                      <p:cBhvr>
                                        <p:cTn dur="1" fill="hold" id="174">
                                          <p:stCondLst>
                                            <p:cond delay="0"/>
                                          </p:stCondLst>
                                        </p:cTn>
                                        <p:tgtEl>
                                          <p:spTgt spid="31"/>
                                        </p:tgtEl>
                                        <p:attrNameLst>
                                          <p:attrName>style.visibility</p:attrName>
                                        </p:attrNameLst>
                                      </p:cBhvr>
                                      <p:to>
                                        <p:strVal val="visible"/>
                                      </p:to>
                                    </p:set>
                                    <p:anim calcmode="lin" valueType="num">
                                      <p:cBhvr>
                                        <p:cTn dur="1000" fill="hold" id="175"/>
                                        <p:tgtEl>
                                          <p:spTgt spid="31"/>
                                        </p:tgtEl>
                                        <p:attrNameLst>
                                          <p:attrName>ppt_w</p:attrName>
                                        </p:attrNameLst>
                                      </p:cBhvr>
                                      <p:tavLst>
                                        <p:tav tm="0">
                                          <p:val>
                                            <p:fltVal val="0"/>
                                          </p:val>
                                        </p:tav>
                                        <p:tav tm="100000">
                                          <p:val>
                                            <p:strVal val="#ppt_w"/>
                                          </p:val>
                                        </p:tav>
                                      </p:tavLst>
                                    </p:anim>
                                    <p:anim calcmode="lin" valueType="num">
                                      <p:cBhvr>
                                        <p:cTn dur="1000" fill="hold" id="176"/>
                                        <p:tgtEl>
                                          <p:spTgt spid="31"/>
                                        </p:tgtEl>
                                        <p:attrNameLst>
                                          <p:attrName>ppt_h</p:attrName>
                                        </p:attrNameLst>
                                      </p:cBhvr>
                                      <p:tavLst>
                                        <p:tav tm="0">
                                          <p:val>
                                            <p:fltVal val="0"/>
                                          </p:val>
                                        </p:tav>
                                        <p:tav tm="100000">
                                          <p:val>
                                            <p:strVal val="#ppt_h"/>
                                          </p:val>
                                        </p:tav>
                                      </p:tavLst>
                                    </p:anim>
                                    <p:anim calcmode="lin" valueType="num">
                                      <p:cBhvr>
                                        <p:cTn dur="1000" fill="hold" id="177"/>
                                        <p:tgtEl>
                                          <p:spTgt spid="31"/>
                                        </p:tgtEl>
                                        <p:attrNameLst>
                                          <p:attrName>style.rotation</p:attrName>
                                        </p:attrNameLst>
                                      </p:cBhvr>
                                      <p:tavLst>
                                        <p:tav tm="0">
                                          <p:val>
                                            <p:fltVal val="90"/>
                                          </p:val>
                                        </p:tav>
                                        <p:tav tm="100000">
                                          <p:val>
                                            <p:fltVal val="0"/>
                                          </p:val>
                                        </p:tav>
                                      </p:tavLst>
                                    </p:anim>
                                    <p:animEffect filter="fade" transition="in">
                                      <p:cBhvr>
                                        <p:cTn dur="1000" id="178"/>
                                        <p:tgtEl>
                                          <p:spTgt spid="31"/>
                                        </p:tgtEl>
                                      </p:cBhvr>
                                    </p:animEffect>
                                  </p:childTnLst>
                                </p:cTn>
                              </p:par>
                              <p:par>
                                <p:cTn fill="hold" grpId="0" id="179" nodeType="withEffect" presetClass="entr" presetID="31" presetSubtype="0">
                                  <p:stCondLst>
                                    <p:cond delay="500"/>
                                  </p:stCondLst>
                                  <p:childTnLst>
                                    <p:set>
                                      <p:cBhvr>
                                        <p:cTn dur="1" fill="hold" id="180">
                                          <p:stCondLst>
                                            <p:cond delay="0"/>
                                          </p:stCondLst>
                                        </p:cTn>
                                        <p:tgtEl>
                                          <p:spTgt spid="32"/>
                                        </p:tgtEl>
                                        <p:attrNameLst>
                                          <p:attrName>style.visibility</p:attrName>
                                        </p:attrNameLst>
                                      </p:cBhvr>
                                      <p:to>
                                        <p:strVal val="visible"/>
                                      </p:to>
                                    </p:set>
                                    <p:anim calcmode="lin" valueType="num">
                                      <p:cBhvr>
                                        <p:cTn dur="1000" fill="hold" id="181"/>
                                        <p:tgtEl>
                                          <p:spTgt spid="32"/>
                                        </p:tgtEl>
                                        <p:attrNameLst>
                                          <p:attrName>ppt_w</p:attrName>
                                        </p:attrNameLst>
                                      </p:cBhvr>
                                      <p:tavLst>
                                        <p:tav tm="0">
                                          <p:val>
                                            <p:fltVal val="0"/>
                                          </p:val>
                                        </p:tav>
                                        <p:tav tm="100000">
                                          <p:val>
                                            <p:strVal val="#ppt_w"/>
                                          </p:val>
                                        </p:tav>
                                      </p:tavLst>
                                    </p:anim>
                                    <p:anim calcmode="lin" valueType="num">
                                      <p:cBhvr>
                                        <p:cTn dur="1000" fill="hold" id="182"/>
                                        <p:tgtEl>
                                          <p:spTgt spid="32"/>
                                        </p:tgtEl>
                                        <p:attrNameLst>
                                          <p:attrName>ppt_h</p:attrName>
                                        </p:attrNameLst>
                                      </p:cBhvr>
                                      <p:tavLst>
                                        <p:tav tm="0">
                                          <p:val>
                                            <p:fltVal val="0"/>
                                          </p:val>
                                        </p:tav>
                                        <p:tav tm="100000">
                                          <p:val>
                                            <p:strVal val="#ppt_h"/>
                                          </p:val>
                                        </p:tav>
                                      </p:tavLst>
                                    </p:anim>
                                    <p:anim calcmode="lin" valueType="num">
                                      <p:cBhvr>
                                        <p:cTn dur="1000" fill="hold" id="183"/>
                                        <p:tgtEl>
                                          <p:spTgt spid="32"/>
                                        </p:tgtEl>
                                        <p:attrNameLst>
                                          <p:attrName>style.rotation</p:attrName>
                                        </p:attrNameLst>
                                      </p:cBhvr>
                                      <p:tavLst>
                                        <p:tav tm="0">
                                          <p:val>
                                            <p:fltVal val="90"/>
                                          </p:val>
                                        </p:tav>
                                        <p:tav tm="100000">
                                          <p:val>
                                            <p:fltVal val="0"/>
                                          </p:val>
                                        </p:tav>
                                      </p:tavLst>
                                    </p:anim>
                                    <p:animEffect filter="fade" transition="in">
                                      <p:cBhvr>
                                        <p:cTn dur="1000" id="184"/>
                                        <p:tgtEl>
                                          <p:spTgt spid="32"/>
                                        </p:tgtEl>
                                      </p:cBhvr>
                                    </p:animEffect>
                                  </p:childTnLst>
                                </p:cTn>
                              </p:par>
                              <p:par>
                                <p:cTn fill="hold" grpId="0" id="185" nodeType="withEffect" presetClass="entr" presetID="31" presetSubtype="0">
                                  <p:stCondLst>
                                    <p:cond delay="500"/>
                                  </p:stCondLst>
                                  <p:childTnLst>
                                    <p:set>
                                      <p:cBhvr>
                                        <p:cTn dur="1" fill="hold" id="186">
                                          <p:stCondLst>
                                            <p:cond delay="0"/>
                                          </p:stCondLst>
                                        </p:cTn>
                                        <p:tgtEl>
                                          <p:spTgt spid="33"/>
                                        </p:tgtEl>
                                        <p:attrNameLst>
                                          <p:attrName>style.visibility</p:attrName>
                                        </p:attrNameLst>
                                      </p:cBhvr>
                                      <p:to>
                                        <p:strVal val="visible"/>
                                      </p:to>
                                    </p:set>
                                    <p:anim calcmode="lin" valueType="num">
                                      <p:cBhvr>
                                        <p:cTn dur="1000" fill="hold" id="187"/>
                                        <p:tgtEl>
                                          <p:spTgt spid="33"/>
                                        </p:tgtEl>
                                        <p:attrNameLst>
                                          <p:attrName>ppt_w</p:attrName>
                                        </p:attrNameLst>
                                      </p:cBhvr>
                                      <p:tavLst>
                                        <p:tav tm="0">
                                          <p:val>
                                            <p:fltVal val="0"/>
                                          </p:val>
                                        </p:tav>
                                        <p:tav tm="100000">
                                          <p:val>
                                            <p:strVal val="#ppt_w"/>
                                          </p:val>
                                        </p:tav>
                                      </p:tavLst>
                                    </p:anim>
                                    <p:anim calcmode="lin" valueType="num">
                                      <p:cBhvr>
                                        <p:cTn dur="1000" fill="hold" id="188"/>
                                        <p:tgtEl>
                                          <p:spTgt spid="33"/>
                                        </p:tgtEl>
                                        <p:attrNameLst>
                                          <p:attrName>ppt_h</p:attrName>
                                        </p:attrNameLst>
                                      </p:cBhvr>
                                      <p:tavLst>
                                        <p:tav tm="0">
                                          <p:val>
                                            <p:fltVal val="0"/>
                                          </p:val>
                                        </p:tav>
                                        <p:tav tm="100000">
                                          <p:val>
                                            <p:strVal val="#ppt_h"/>
                                          </p:val>
                                        </p:tav>
                                      </p:tavLst>
                                    </p:anim>
                                    <p:anim calcmode="lin" valueType="num">
                                      <p:cBhvr>
                                        <p:cTn dur="1000" fill="hold" id="189"/>
                                        <p:tgtEl>
                                          <p:spTgt spid="33"/>
                                        </p:tgtEl>
                                        <p:attrNameLst>
                                          <p:attrName>style.rotation</p:attrName>
                                        </p:attrNameLst>
                                      </p:cBhvr>
                                      <p:tavLst>
                                        <p:tav tm="0">
                                          <p:val>
                                            <p:fltVal val="90"/>
                                          </p:val>
                                        </p:tav>
                                        <p:tav tm="100000">
                                          <p:val>
                                            <p:fltVal val="0"/>
                                          </p:val>
                                        </p:tav>
                                      </p:tavLst>
                                    </p:anim>
                                    <p:animEffect filter="fade" transition="in">
                                      <p:cBhvr>
                                        <p:cTn dur="1000" id="190"/>
                                        <p:tgtEl>
                                          <p:spTgt spid="33"/>
                                        </p:tgtEl>
                                      </p:cBhvr>
                                    </p:animEffect>
                                  </p:childTnLst>
                                </p:cTn>
                              </p:par>
                              <p:par>
                                <p:cTn fill="hold" grpId="0" id="191" nodeType="withEffect" presetClass="entr" presetID="31" presetSubtype="0">
                                  <p:stCondLst>
                                    <p:cond delay="500"/>
                                  </p:stCondLst>
                                  <p:childTnLst>
                                    <p:set>
                                      <p:cBhvr>
                                        <p:cTn dur="1" fill="hold" id="192">
                                          <p:stCondLst>
                                            <p:cond delay="0"/>
                                          </p:stCondLst>
                                        </p:cTn>
                                        <p:tgtEl>
                                          <p:spTgt spid="34"/>
                                        </p:tgtEl>
                                        <p:attrNameLst>
                                          <p:attrName>style.visibility</p:attrName>
                                        </p:attrNameLst>
                                      </p:cBhvr>
                                      <p:to>
                                        <p:strVal val="visible"/>
                                      </p:to>
                                    </p:set>
                                    <p:anim calcmode="lin" valueType="num">
                                      <p:cBhvr>
                                        <p:cTn dur="1000" fill="hold" id="193"/>
                                        <p:tgtEl>
                                          <p:spTgt spid="34"/>
                                        </p:tgtEl>
                                        <p:attrNameLst>
                                          <p:attrName>ppt_w</p:attrName>
                                        </p:attrNameLst>
                                      </p:cBhvr>
                                      <p:tavLst>
                                        <p:tav tm="0">
                                          <p:val>
                                            <p:fltVal val="0"/>
                                          </p:val>
                                        </p:tav>
                                        <p:tav tm="100000">
                                          <p:val>
                                            <p:strVal val="#ppt_w"/>
                                          </p:val>
                                        </p:tav>
                                      </p:tavLst>
                                    </p:anim>
                                    <p:anim calcmode="lin" valueType="num">
                                      <p:cBhvr>
                                        <p:cTn dur="1000" fill="hold" id="194"/>
                                        <p:tgtEl>
                                          <p:spTgt spid="34"/>
                                        </p:tgtEl>
                                        <p:attrNameLst>
                                          <p:attrName>ppt_h</p:attrName>
                                        </p:attrNameLst>
                                      </p:cBhvr>
                                      <p:tavLst>
                                        <p:tav tm="0">
                                          <p:val>
                                            <p:fltVal val="0"/>
                                          </p:val>
                                        </p:tav>
                                        <p:tav tm="100000">
                                          <p:val>
                                            <p:strVal val="#ppt_h"/>
                                          </p:val>
                                        </p:tav>
                                      </p:tavLst>
                                    </p:anim>
                                    <p:anim calcmode="lin" valueType="num">
                                      <p:cBhvr>
                                        <p:cTn dur="1000" fill="hold" id="195"/>
                                        <p:tgtEl>
                                          <p:spTgt spid="34"/>
                                        </p:tgtEl>
                                        <p:attrNameLst>
                                          <p:attrName>style.rotation</p:attrName>
                                        </p:attrNameLst>
                                      </p:cBhvr>
                                      <p:tavLst>
                                        <p:tav tm="0">
                                          <p:val>
                                            <p:fltVal val="90"/>
                                          </p:val>
                                        </p:tav>
                                        <p:tav tm="100000">
                                          <p:val>
                                            <p:fltVal val="0"/>
                                          </p:val>
                                        </p:tav>
                                      </p:tavLst>
                                    </p:anim>
                                    <p:animEffect filter="fade" transition="in">
                                      <p:cBhvr>
                                        <p:cTn dur="1000" id="196"/>
                                        <p:tgtEl>
                                          <p:spTgt spid="34"/>
                                        </p:tgtEl>
                                      </p:cBhvr>
                                    </p:animEffect>
                                  </p:childTnLst>
                                </p:cTn>
                              </p:par>
                              <p:par>
                                <p:cTn fill="hold" grpId="0" id="197" nodeType="withEffect" presetClass="entr" presetID="31" presetSubtype="0">
                                  <p:stCondLst>
                                    <p:cond delay="500"/>
                                  </p:stCondLst>
                                  <p:childTnLst>
                                    <p:set>
                                      <p:cBhvr>
                                        <p:cTn dur="1" fill="hold" id="198">
                                          <p:stCondLst>
                                            <p:cond delay="0"/>
                                          </p:stCondLst>
                                        </p:cTn>
                                        <p:tgtEl>
                                          <p:spTgt spid="35"/>
                                        </p:tgtEl>
                                        <p:attrNameLst>
                                          <p:attrName>style.visibility</p:attrName>
                                        </p:attrNameLst>
                                      </p:cBhvr>
                                      <p:to>
                                        <p:strVal val="visible"/>
                                      </p:to>
                                    </p:set>
                                    <p:anim calcmode="lin" valueType="num">
                                      <p:cBhvr>
                                        <p:cTn dur="1000" fill="hold" id="199"/>
                                        <p:tgtEl>
                                          <p:spTgt spid="35"/>
                                        </p:tgtEl>
                                        <p:attrNameLst>
                                          <p:attrName>ppt_w</p:attrName>
                                        </p:attrNameLst>
                                      </p:cBhvr>
                                      <p:tavLst>
                                        <p:tav tm="0">
                                          <p:val>
                                            <p:fltVal val="0"/>
                                          </p:val>
                                        </p:tav>
                                        <p:tav tm="100000">
                                          <p:val>
                                            <p:strVal val="#ppt_w"/>
                                          </p:val>
                                        </p:tav>
                                      </p:tavLst>
                                    </p:anim>
                                    <p:anim calcmode="lin" valueType="num">
                                      <p:cBhvr>
                                        <p:cTn dur="1000" fill="hold" id="200"/>
                                        <p:tgtEl>
                                          <p:spTgt spid="35"/>
                                        </p:tgtEl>
                                        <p:attrNameLst>
                                          <p:attrName>ppt_h</p:attrName>
                                        </p:attrNameLst>
                                      </p:cBhvr>
                                      <p:tavLst>
                                        <p:tav tm="0">
                                          <p:val>
                                            <p:fltVal val="0"/>
                                          </p:val>
                                        </p:tav>
                                        <p:tav tm="100000">
                                          <p:val>
                                            <p:strVal val="#ppt_h"/>
                                          </p:val>
                                        </p:tav>
                                      </p:tavLst>
                                    </p:anim>
                                    <p:anim calcmode="lin" valueType="num">
                                      <p:cBhvr>
                                        <p:cTn dur="1000" fill="hold" id="201"/>
                                        <p:tgtEl>
                                          <p:spTgt spid="35"/>
                                        </p:tgtEl>
                                        <p:attrNameLst>
                                          <p:attrName>style.rotation</p:attrName>
                                        </p:attrNameLst>
                                      </p:cBhvr>
                                      <p:tavLst>
                                        <p:tav tm="0">
                                          <p:val>
                                            <p:fltVal val="90"/>
                                          </p:val>
                                        </p:tav>
                                        <p:tav tm="100000">
                                          <p:val>
                                            <p:fltVal val="0"/>
                                          </p:val>
                                        </p:tav>
                                      </p:tavLst>
                                    </p:anim>
                                    <p:animEffect filter="fade" transition="in">
                                      <p:cBhvr>
                                        <p:cTn dur="1000" id="202"/>
                                        <p:tgtEl>
                                          <p:spTgt spid="35"/>
                                        </p:tgtEl>
                                      </p:cBhvr>
                                    </p:animEffect>
                                  </p:childTnLst>
                                </p:cTn>
                              </p:par>
                              <p:par>
                                <p:cTn fill="hold" grpId="0" id="203" nodeType="withEffect" presetClass="entr" presetID="31" presetSubtype="0">
                                  <p:stCondLst>
                                    <p:cond delay="500"/>
                                  </p:stCondLst>
                                  <p:childTnLst>
                                    <p:set>
                                      <p:cBhvr>
                                        <p:cTn dur="1" fill="hold" id="204">
                                          <p:stCondLst>
                                            <p:cond delay="0"/>
                                          </p:stCondLst>
                                        </p:cTn>
                                        <p:tgtEl>
                                          <p:spTgt spid="36"/>
                                        </p:tgtEl>
                                        <p:attrNameLst>
                                          <p:attrName>style.visibility</p:attrName>
                                        </p:attrNameLst>
                                      </p:cBhvr>
                                      <p:to>
                                        <p:strVal val="visible"/>
                                      </p:to>
                                    </p:set>
                                    <p:anim calcmode="lin" valueType="num">
                                      <p:cBhvr>
                                        <p:cTn dur="1000" fill="hold" id="205"/>
                                        <p:tgtEl>
                                          <p:spTgt spid="36"/>
                                        </p:tgtEl>
                                        <p:attrNameLst>
                                          <p:attrName>ppt_w</p:attrName>
                                        </p:attrNameLst>
                                      </p:cBhvr>
                                      <p:tavLst>
                                        <p:tav tm="0">
                                          <p:val>
                                            <p:fltVal val="0"/>
                                          </p:val>
                                        </p:tav>
                                        <p:tav tm="100000">
                                          <p:val>
                                            <p:strVal val="#ppt_w"/>
                                          </p:val>
                                        </p:tav>
                                      </p:tavLst>
                                    </p:anim>
                                    <p:anim calcmode="lin" valueType="num">
                                      <p:cBhvr>
                                        <p:cTn dur="1000" fill="hold" id="206"/>
                                        <p:tgtEl>
                                          <p:spTgt spid="36"/>
                                        </p:tgtEl>
                                        <p:attrNameLst>
                                          <p:attrName>ppt_h</p:attrName>
                                        </p:attrNameLst>
                                      </p:cBhvr>
                                      <p:tavLst>
                                        <p:tav tm="0">
                                          <p:val>
                                            <p:fltVal val="0"/>
                                          </p:val>
                                        </p:tav>
                                        <p:tav tm="100000">
                                          <p:val>
                                            <p:strVal val="#ppt_h"/>
                                          </p:val>
                                        </p:tav>
                                      </p:tavLst>
                                    </p:anim>
                                    <p:anim calcmode="lin" valueType="num">
                                      <p:cBhvr>
                                        <p:cTn dur="1000" fill="hold" id="207"/>
                                        <p:tgtEl>
                                          <p:spTgt spid="36"/>
                                        </p:tgtEl>
                                        <p:attrNameLst>
                                          <p:attrName>style.rotation</p:attrName>
                                        </p:attrNameLst>
                                      </p:cBhvr>
                                      <p:tavLst>
                                        <p:tav tm="0">
                                          <p:val>
                                            <p:fltVal val="90"/>
                                          </p:val>
                                        </p:tav>
                                        <p:tav tm="100000">
                                          <p:val>
                                            <p:fltVal val="0"/>
                                          </p:val>
                                        </p:tav>
                                      </p:tavLst>
                                    </p:anim>
                                    <p:animEffect filter="fade" transition="in">
                                      <p:cBhvr>
                                        <p:cTn dur="1000" id="208"/>
                                        <p:tgtEl>
                                          <p:spTgt spid="36"/>
                                        </p:tgtEl>
                                      </p:cBhvr>
                                    </p:animEffect>
                                  </p:childTnLst>
                                </p:cTn>
                              </p:par>
                              <p:par>
                                <p:cTn fill="hold" grpId="0" id="209" nodeType="withEffect" presetClass="entr" presetID="31" presetSubtype="0">
                                  <p:stCondLst>
                                    <p:cond delay="500"/>
                                  </p:stCondLst>
                                  <p:childTnLst>
                                    <p:set>
                                      <p:cBhvr>
                                        <p:cTn dur="1" fill="hold" id="210">
                                          <p:stCondLst>
                                            <p:cond delay="0"/>
                                          </p:stCondLst>
                                        </p:cTn>
                                        <p:tgtEl>
                                          <p:spTgt spid="37"/>
                                        </p:tgtEl>
                                        <p:attrNameLst>
                                          <p:attrName>style.visibility</p:attrName>
                                        </p:attrNameLst>
                                      </p:cBhvr>
                                      <p:to>
                                        <p:strVal val="visible"/>
                                      </p:to>
                                    </p:set>
                                    <p:anim calcmode="lin" valueType="num">
                                      <p:cBhvr>
                                        <p:cTn dur="1000" fill="hold" id="211"/>
                                        <p:tgtEl>
                                          <p:spTgt spid="37"/>
                                        </p:tgtEl>
                                        <p:attrNameLst>
                                          <p:attrName>ppt_w</p:attrName>
                                        </p:attrNameLst>
                                      </p:cBhvr>
                                      <p:tavLst>
                                        <p:tav tm="0">
                                          <p:val>
                                            <p:fltVal val="0"/>
                                          </p:val>
                                        </p:tav>
                                        <p:tav tm="100000">
                                          <p:val>
                                            <p:strVal val="#ppt_w"/>
                                          </p:val>
                                        </p:tav>
                                      </p:tavLst>
                                    </p:anim>
                                    <p:anim calcmode="lin" valueType="num">
                                      <p:cBhvr>
                                        <p:cTn dur="1000" fill="hold" id="212"/>
                                        <p:tgtEl>
                                          <p:spTgt spid="37"/>
                                        </p:tgtEl>
                                        <p:attrNameLst>
                                          <p:attrName>ppt_h</p:attrName>
                                        </p:attrNameLst>
                                      </p:cBhvr>
                                      <p:tavLst>
                                        <p:tav tm="0">
                                          <p:val>
                                            <p:fltVal val="0"/>
                                          </p:val>
                                        </p:tav>
                                        <p:tav tm="100000">
                                          <p:val>
                                            <p:strVal val="#ppt_h"/>
                                          </p:val>
                                        </p:tav>
                                      </p:tavLst>
                                    </p:anim>
                                    <p:anim calcmode="lin" valueType="num">
                                      <p:cBhvr>
                                        <p:cTn dur="1000" fill="hold" id="213"/>
                                        <p:tgtEl>
                                          <p:spTgt spid="37"/>
                                        </p:tgtEl>
                                        <p:attrNameLst>
                                          <p:attrName>style.rotation</p:attrName>
                                        </p:attrNameLst>
                                      </p:cBhvr>
                                      <p:tavLst>
                                        <p:tav tm="0">
                                          <p:val>
                                            <p:fltVal val="90"/>
                                          </p:val>
                                        </p:tav>
                                        <p:tav tm="100000">
                                          <p:val>
                                            <p:fltVal val="0"/>
                                          </p:val>
                                        </p:tav>
                                      </p:tavLst>
                                    </p:anim>
                                    <p:animEffect filter="fade" transition="in">
                                      <p:cBhvr>
                                        <p:cTn dur="1000" id="214"/>
                                        <p:tgtEl>
                                          <p:spTgt spid="37"/>
                                        </p:tgtEl>
                                      </p:cBhvr>
                                    </p:animEffect>
                                  </p:childTnLst>
                                </p:cTn>
                              </p:par>
                              <p:par>
                                <p:cTn fill="hold" grpId="0" id="215" nodeType="withEffect" presetClass="entr" presetID="31" presetSubtype="0">
                                  <p:stCondLst>
                                    <p:cond delay="500"/>
                                  </p:stCondLst>
                                  <p:childTnLst>
                                    <p:set>
                                      <p:cBhvr>
                                        <p:cTn dur="1" fill="hold" id="216">
                                          <p:stCondLst>
                                            <p:cond delay="0"/>
                                          </p:stCondLst>
                                        </p:cTn>
                                        <p:tgtEl>
                                          <p:spTgt spid="38"/>
                                        </p:tgtEl>
                                        <p:attrNameLst>
                                          <p:attrName>style.visibility</p:attrName>
                                        </p:attrNameLst>
                                      </p:cBhvr>
                                      <p:to>
                                        <p:strVal val="visible"/>
                                      </p:to>
                                    </p:set>
                                    <p:anim calcmode="lin" valueType="num">
                                      <p:cBhvr>
                                        <p:cTn dur="1000" fill="hold" id="217"/>
                                        <p:tgtEl>
                                          <p:spTgt spid="38"/>
                                        </p:tgtEl>
                                        <p:attrNameLst>
                                          <p:attrName>ppt_w</p:attrName>
                                        </p:attrNameLst>
                                      </p:cBhvr>
                                      <p:tavLst>
                                        <p:tav tm="0">
                                          <p:val>
                                            <p:fltVal val="0"/>
                                          </p:val>
                                        </p:tav>
                                        <p:tav tm="100000">
                                          <p:val>
                                            <p:strVal val="#ppt_w"/>
                                          </p:val>
                                        </p:tav>
                                      </p:tavLst>
                                    </p:anim>
                                    <p:anim calcmode="lin" valueType="num">
                                      <p:cBhvr>
                                        <p:cTn dur="1000" fill="hold" id="218"/>
                                        <p:tgtEl>
                                          <p:spTgt spid="38"/>
                                        </p:tgtEl>
                                        <p:attrNameLst>
                                          <p:attrName>ppt_h</p:attrName>
                                        </p:attrNameLst>
                                      </p:cBhvr>
                                      <p:tavLst>
                                        <p:tav tm="0">
                                          <p:val>
                                            <p:fltVal val="0"/>
                                          </p:val>
                                        </p:tav>
                                        <p:tav tm="100000">
                                          <p:val>
                                            <p:strVal val="#ppt_h"/>
                                          </p:val>
                                        </p:tav>
                                      </p:tavLst>
                                    </p:anim>
                                    <p:anim calcmode="lin" valueType="num">
                                      <p:cBhvr>
                                        <p:cTn dur="1000" fill="hold" id="219"/>
                                        <p:tgtEl>
                                          <p:spTgt spid="38"/>
                                        </p:tgtEl>
                                        <p:attrNameLst>
                                          <p:attrName>style.rotation</p:attrName>
                                        </p:attrNameLst>
                                      </p:cBhvr>
                                      <p:tavLst>
                                        <p:tav tm="0">
                                          <p:val>
                                            <p:fltVal val="90"/>
                                          </p:val>
                                        </p:tav>
                                        <p:tav tm="100000">
                                          <p:val>
                                            <p:fltVal val="0"/>
                                          </p:val>
                                        </p:tav>
                                      </p:tavLst>
                                    </p:anim>
                                    <p:animEffect filter="fade" transition="in">
                                      <p:cBhvr>
                                        <p:cTn dur="1000" id="220"/>
                                        <p:tgtEl>
                                          <p:spTgt spid="38"/>
                                        </p:tgtEl>
                                      </p:cBhvr>
                                    </p:animEffect>
                                  </p:childTnLst>
                                </p:cTn>
                              </p:par>
                              <p:par>
                                <p:cTn fill="hold" grpId="0" id="221" nodeType="withEffect" presetClass="entr" presetID="31" presetSubtype="0">
                                  <p:stCondLst>
                                    <p:cond delay="500"/>
                                  </p:stCondLst>
                                  <p:childTnLst>
                                    <p:set>
                                      <p:cBhvr>
                                        <p:cTn dur="1" fill="hold" id="222">
                                          <p:stCondLst>
                                            <p:cond delay="0"/>
                                          </p:stCondLst>
                                        </p:cTn>
                                        <p:tgtEl>
                                          <p:spTgt spid="39"/>
                                        </p:tgtEl>
                                        <p:attrNameLst>
                                          <p:attrName>style.visibility</p:attrName>
                                        </p:attrNameLst>
                                      </p:cBhvr>
                                      <p:to>
                                        <p:strVal val="visible"/>
                                      </p:to>
                                    </p:set>
                                    <p:anim calcmode="lin" valueType="num">
                                      <p:cBhvr>
                                        <p:cTn dur="1000" fill="hold" id="223"/>
                                        <p:tgtEl>
                                          <p:spTgt spid="39"/>
                                        </p:tgtEl>
                                        <p:attrNameLst>
                                          <p:attrName>ppt_w</p:attrName>
                                        </p:attrNameLst>
                                      </p:cBhvr>
                                      <p:tavLst>
                                        <p:tav tm="0">
                                          <p:val>
                                            <p:fltVal val="0"/>
                                          </p:val>
                                        </p:tav>
                                        <p:tav tm="100000">
                                          <p:val>
                                            <p:strVal val="#ppt_w"/>
                                          </p:val>
                                        </p:tav>
                                      </p:tavLst>
                                    </p:anim>
                                    <p:anim calcmode="lin" valueType="num">
                                      <p:cBhvr>
                                        <p:cTn dur="1000" fill="hold" id="224"/>
                                        <p:tgtEl>
                                          <p:spTgt spid="39"/>
                                        </p:tgtEl>
                                        <p:attrNameLst>
                                          <p:attrName>ppt_h</p:attrName>
                                        </p:attrNameLst>
                                      </p:cBhvr>
                                      <p:tavLst>
                                        <p:tav tm="0">
                                          <p:val>
                                            <p:fltVal val="0"/>
                                          </p:val>
                                        </p:tav>
                                        <p:tav tm="100000">
                                          <p:val>
                                            <p:strVal val="#ppt_h"/>
                                          </p:val>
                                        </p:tav>
                                      </p:tavLst>
                                    </p:anim>
                                    <p:anim calcmode="lin" valueType="num">
                                      <p:cBhvr>
                                        <p:cTn dur="1000" fill="hold" id="225"/>
                                        <p:tgtEl>
                                          <p:spTgt spid="39"/>
                                        </p:tgtEl>
                                        <p:attrNameLst>
                                          <p:attrName>style.rotation</p:attrName>
                                        </p:attrNameLst>
                                      </p:cBhvr>
                                      <p:tavLst>
                                        <p:tav tm="0">
                                          <p:val>
                                            <p:fltVal val="90"/>
                                          </p:val>
                                        </p:tav>
                                        <p:tav tm="100000">
                                          <p:val>
                                            <p:fltVal val="0"/>
                                          </p:val>
                                        </p:tav>
                                      </p:tavLst>
                                    </p:anim>
                                    <p:animEffect filter="fade" transition="in">
                                      <p:cBhvr>
                                        <p:cTn dur="1000" id="226"/>
                                        <p:tgtEl>
                                          <p:spTgt spid="39"/>
                                        </p:tgtEl>
                                      </p:cBhvr>
                                    </p:animEffect>
                                  </p:childTnLst>
                                </p:cTn>
                              </p:par>
                              <p:par>
                                <p:cTn fill="hold" grpId="0" id="227" nodeType="withEffect" presetClass="entr" presetID="31" presetSubtype="0">
                                  <p:stCondLst>
                                    <p:cond delay="500"/>
                                  </p:stCondLst>
                                  <p:childTnLst>
                                    <p:set>
                                      <p:cBhvr>
                                        <p:cTn dur="1" fill="hold" id="228">
                                          <p:stCondLst>
                                            <p:cond delay="0"/>
                                          </p:stCondLst>
                                        </p:cTn>
                                        <p:tgtEl>
                                          <p:spTgt spid="40"/>
                                        </p:tgtEl>
                                        <p:attrNameLst>
                                          <p:attrName>style.visibility</p:attrName>
                                        </p:attrNameLst>
                                      </p:cBhvr>
                                      <p:to>
                                        <p:strVal val="visible"/>
                                      </p:to>
                                    </p:set>
                                    <p:anim calcmode="lin" valueType="num">
                                      <p:cBhvr>
                                        <p:cTn dur="1000" fill="hold" id="229"/>
                                        <p:tgtEl>
                                          <p:spTgt spid="40"/>
                                        </p:tgtEl>
                                        <p:attrNameLst>
                                          <p:attrName>ppt_w</p:attrName>
                                        </p:attrNameLst>
                                      </p:cBhvr>
                                      <p:tavLst>
                                        <p:tav tm="0">
                                          <p:val>
                                            <p:fltVal val="0"/>
                                          </p:val>
                                        </p:tav>
                                        <p:tav tm="100000">
                                          <p:val>
                                            <p:strVal val="#ppt_w"/>
                                          </p:val>
                                        </p:tav>
                                      </p:tavLst>
                                    </p:anim>
                                    <p:anim calcmode="lin" valueType="num">
                                      <p:cBhvr>
                                        <p:cTn dur="1000" fill="hold" id="230"/>
                                        <p:tgtEl>
                                          <p:spTgt spid="40"/>
                                        </p:tgtEl>
                                        <p:attrNameLst>
                                          <p:attrName>ppt_h</p:attrName>
                                        </p:attrNameLst>
                                      </p:cBhvr>
                                      <p:tavLst>
                                        <p:tav tm="0">
                                          <p:val>
                                            <p:fltVal val="0"/>
                                          </p:val>
                                        </p:tav>
                                        <p:tav tm="100000">
                                          <p:val>
                                            <p:strVal val="#ppt_h"/>
                                          </p:val>
                                        </p:tav>
                                      </p:tavLst>
                                    </p:anim>
                                    <p:anim calcmode="lin" valueType="num">
                                      <p:cBhvr>
                                        <p:cTn dur="1000" fill="hold" id="231"/>
                                        <p:tgtEl>
                                          <p:spTgt spid="40"/>
                                        </p:tgtEl>
                                        <p:attrNameLst>
                                          <p:attrName>style.rotation</p:attrName>
                                        </p:attrNameLst>
                                      </p:cBhvr>
                                      <p:tavLst>
                                        <p:tav tm="0">
                                          <p:val>
                                            <p:fltVal val="90"/>
                                          </p:val>
                                        </p:tav>
                                        <p:tav tm="100000">
                                          <p:val>
                                            <p:fltVal val="0"/>
                                          </p:val>
                                        </p:tav>
                                      </p:tavLst>
                                    </p:anim>
                                    <p:animEffect filter="fade" transition="in">
                                      <p:cBhvr>
                                        <p:cTn dur="1000" id="232"/>
                                        <p:tgtEl>
                                          <p:spTgt spid="40"/>
                                        </p:tgtEl>
                                      </p:cBhvr>
                                    </p:animEffect>
                                  </p:childTnLst>
                                </p:cTn>
                              </p:par>
                              <p:par>
                                <p:cTn fill="hold" grpId="0" id="233" nodeType="withEffect" presetClass="entr" presetID="31" presetSubtype="0">
                                  <p:stCondLst>
                                    <p:cond delay="500"/>
                                  </p:stCondLst>
                                  <p:childTnLst>
                                    <p:set>
                                      <p:cBhvr>
                                        <p:cTn dur="1" fill="hold" id="234">
                                          <p:stCondLst>
                                            <p:cond delay="0"/>
                                          </p:stCondLst>
                                        </p:cTn>
                                        <p:tgtEl>
                                          <p:spTgt spid="41"/>
                                        </p:tgtEl>
                                        <p:attrNameLst>
                                          <p:attrName>style.visibility</p:attrName>
                                        </p:attrNameLst>
                                      </p:cBhvr>
                                      <p:to>
                                        <p:strVal val="visible"/>
                                      </p:to>
                                    </p:set>
                                    <p:anim calcmode="lin" valueType="num">
                                      <p:cBhvr>
                                        <p:cTn dur="1000" fill="hold" id="235"/>
                                        <p:tgtEl>
                                          <p:spTgt spid="41"/>
                                        </p:tgtEl>
                                        <p:attrNameLst>
                                          <p:attrName>ppt_w</p:attrName>
                                        </p:attrNameLst>
                                      </p:cBhvr>
                                      <p:tavLst>
                                        <p:tav tm="0">
                                          <p:val>
                                            <p:fltVal val="0"/>
                                          </p:val>
                                        </p:tav>
                                        <p:tav tm="100000">
                                          <p:val>
                                            <p:strVal val="#ppt_w"/>
                                          </p:val>
                                        </p:tav>
                                      </p:tavLst>
                                    </p:anim>
                                    <p:anim calcmode="lin" valueType="num">
                                      <p:cBhvr>
                                        <p:cTn dur="1000" fill="hold" id="236"/>
                                        <p:tgtEl>
                                          <p:spTgt spid="41"/>
                                        </p:tgtEl>
                                        <p:attrNameLst>
                                          <p:attrName>ppt_h</p:attrName>
                                        </p:attrNameLst>
                                      </p:cBhvr>
                                      <p:tavLst>
                                        <p:tav tm="0">
                                          <p:val>
                                            <p:fltVal val="0"/>
                                          </p:val>
                                        </p:tav>
                                        <p:tav tm="100000">
                                          <p:val>
                                            <p:strVal val="#ppt_h"/>
                                          </p:val>
                                        </p:tav>
                                      </p:tavLst>
                                    </p:anim>
                                    <p:anim calcmode="lin" valueType="num">
                                      <p:cBhvr>
                                        <p:cTn dur="1000" fill="hold" id="237"/>
                                        <p:tgtEl>
                                          <p:spTgt spid="41"/>
                                        </p:tgtEl>
                                        <p:attrNameLst>
                                          <p:attrName>style.rotation</p:attrName>
                                        </p:attrNameLst>
                                      </p:cBhvr>
                                      <p:tavLst>
                                        <p:tav tm="0">
                                          <p:val>
                                            <p:fltVal val="90"/>
                                          </p:val>
                                        </p:tav>
                                        <p:tav tm="100000">
                                          <p:val>
                                            <p:fltVal val="0"/>
                                          </p:val>
                                        </p:tav>
                                      </p:tavLst>
                                    </p:anim>
                                    <p:animEffect filter="fade" transition="in">
                                      <p:cBhvr>
                                        <p:cTn dur="1000" id="238"/>
                                        <p:tgtEl>
                                          <p:spTgt spid="41"/>
                                        </p:tgtEl>
                                      </p:cBhvr>
                                    </p:animEffect>
                                  </p:childTnLst>
                                </p:cTn>
                              </p:par>
                              <p:par>
                                <p:cTn fill="hold" grpId="0" id="239" nodeType="withEffect" presetClass="entr" presetID="31" presetSubtype="0">
                                  <p:stCondLst>
                                    <p:cond delay="500"/>
                                  </p:stCondLst>
                                  <p:childTnLst>
                                    <p:set>
                                      <p:cBhvr>
                                        <p:cTn dur="1" fill="hold" id="240">
                                          <p:stCondLst>
                                            <p:cond delay="0"/>
                                          </p:stCondLst>
                                        </p:cTn>
                                        <p:tgtEl>
                                          <p:spTgt spid="42"/>
                                        </p:tgtEl>
                                        <p:attrNameLst>
                                          <p:attrName>style.visibility</p:attrName>
                                        </p:attrNameLst>
                                      </p:cBhvr>
                                      <p:to>
                                        <p:strVal val="visible"/>
                                      </p:to>
                                    </p:set>
                                    <p:anim calcmode="lin" valueType="num">
                                      <p:cBhvr>
                                        <p:cTn dur="1000" fill="hold" id="241"/>
                                        <p:tgtEl>
                                          <p:spTgt spid="42"/>
                                        </p:tgtEl>
                                        <p:attrNameLst>
                                          <p:attrName>ppt_w</p:attrName>
                                        </p:attrNameLst>
                                      </p:cBhvr>
                                      <p:tavLst>
                                        <p:tav tm="0">
                                          <p:val>
                                            <p:fltVal val="0"/>
                                          </p:val>
                                        </p:tav>
                                        <p:tav tm="100000">
                                          <p:val>
                                            <p:strVal val="#ppt_w"/>
                                          </p:val>
                                        </p:tav>
                                      </p:tavLst>
                                    </p:anim>
                                    <p:anim calcmode="lin" valueType="num">
                                      <p:cBhvr>
                                        <p:cTn dur="1000" fill="hold" id="242"/>
                                        <p:tgtEl>
                                          <p:spTgt spid="42"/>
                                        </p:tgtEl>
                                        <p:attrNameLst>
                                          <p:attrName>ppt_h</p:attrName>
                                        </p:attrNameLst>
                                      </p:cBhvr>
                                      <p:tavLst>
                                        <p:tav tm="0">
                                          <p:val>
                                            <p:fltVal val="0"/>
                                          </p:val>
                                        </p:tav>
                                        <p:tav tm="100000">
                                          <p:val>
                                            <p:strVal val="#ppt_h"/>
                                          </p:val>
                                        </p:tav>
                                      </p:tavLst>
                                    </p:anim>
                                    <p:anim calcmode="lin" valueType="num">
                                      <p:cBhvr>
                                        <p:cTn dur="1000" fill="hold" id="243"/>
                                        <p:tgtEl>
                                          <p:spTgt spid="42"/>
                                        </p:tgtEl>
                                        <p:attrNameLst>
                                          <p:attrName>style.rotation</p:attrName>
                                        </p:attrNameLst>
                                      </p:cBhvr>
                                      <p:tavLst>
                                        <p:tav tm="0">
                                          <p:val>
                                            <p:fltVal val="90"/>
                                          </p:val>
                                        </p:tav>
                                        <p:tav tm="100000">
                                          <p:val>
                                            <p:fltVal val="0"/>
                                          </p:val>
                                        </p:tav>
                                      </p:tavLst>
                                    </p:anim>
                                    <p:animEffect filter="fade" transition="in">
                                      <p:cBhvr>
                                        <p:cTn dur="1000" id="244"/>
                                        <p:tgtEl>
                                          <p:spTgt spid="42"/>
                                        </p:tgtEl>
                                      </p:cBhvr>
                                    </p:animEffect>
                                  </p:childTnLst>
                                </p:cTn>
                              </p:par>
                              <p:par>
                                <p:cTn fill="hold" grpId="0" id="245" nodeType="withEffect" presetClass="entr" presetID="31" presetSubtype="0">
                                  <p:stCondLst>
                                    <p:cond delay="500"/>
                                  </p:stCondLst>
                                  <p:childTnLst>
                                    <p:set>
                                      <p:cBhvr>
                                        <p:cTn dur="1" fill="hold" id="246">
                                          <p:stCondLst>
                                            <p:cond delay="0"/>
                                          </p:stCondLst>
                                        </p:cTn>
                                        <p:tgtEl>
                                          <p:spTgt spid="43"/>
                                        </p:tgtEl>
                                        <p:attrNameLst>
                                          <p:attrName>style.visibility</p:attrName>
                                        </p:attrNameLst>
                                      </p:cBhvr>
                                      <p:to>
                                        <p:strVal val="visible"/>
                                      </p:to>
                                    </p:set>
                                    <p:anim calcmode="lin" valueType="num">
                                      <p:cBhvr>
                                        <p:cTn dur="1000" fill="hold" id="247"/>
                                        <p:tgtEl>
                                          <p:spTgt spid="43"/>
                                        </p:tgtEl>
                                        <p:attrNameLst>
                                          <p:attrName>ppt_w</p:attrName>
                                        </p:attrNameLst>
                                      </p:cBhvr>
                                      <p:tavLst>
                                        <p:tav tm="0">
                                          <p:val>
                                            <p:fltVal val="0"/>
                                          </p:val>
                                        </p:tav>
                                        <p:tav tm="100000">
                                          <p:val>
                                            <p:strVal val="#ppt_w"/>
                                          </p:val>
                                        </p:tav>
                                      </p:tavLst>
                                    </p:anim>
                                    <p:anim calcmode="lin" valueType="num">
                                      <p:cBhvr>
                                        <p:cTn dur="1000" fill="hold" id="248"/>
                                        <p:tgtEl>
                                          <p:spTgt spid="43"/>
                                        </p:tgtEl>
                                        <p:attrNameLst>
                                          <p:attrName>ppt_h</p:attrName>
                                        </p:attrNameLst>
                                      </p:cBhvr>
                                      <p:tavLst>
                                        <p:tav tm="0">
                                          <p:val>
                                            <p:fltVal val="0"/>
                                          </p:val>
                                        </p:tav>
                                        <p:tav tm="100000">
                                          <p:val>
                                            <p:strVal val="#ppt_h"/>
                                          </p:val>
                                        </p:tav>
                                      </p:tavLst>
                                    </p:anim>
                                    <p:anim calcmode="lin" valueType="num">
                                      <p:cBhvr>
                                        <p:cTn dur="1000" fill="hold" id="249"/>
                                        <p:tgtEl>
                                          <p:spTgt spid="43"/>
                                        </p:tgtEl>
                                        <p:attrNameLst>
                                          <p:attrName>style.rotation</p:attrName>
                                        </p:attrNameLst>
                                      </p:cBhvr>
                                      <p:tavLst>
                                        <p:tav tm="0">
                                          <p:val>
                                            <p:fltVal val="90"/>
                                          </p:val>
                                        </p:tav>
                                        <p:tav tm="100000">
                                          <p:val>
                                            <p:fltVal val="0"/>
                                          </p:val>
                                        </p:tav>
                                      </p:tavLst>
                                    </p:anim>
                                    <p:animEffect filter="fade" transition="in">
                                      <p:cBhvr>
                                        <p:cTn dur="1000" id="250"/>
                                        <p:tgtEl>
                                          <p:spTgt spid="43"/>
                                        </p:tgtEl>
                                      </p:cBhvr>
                                    </p:animEffect>
                                  </p:childTnLst>
                                </p:cTn>
                              </p:par>
                              <p:par>
                                <p:cTn fill="hold" grpId="0" id="251" nodeType="withEffect" presetClass="entr" presetID="31" presetSubtype="0">
                                  <p:stCondLst>
                                    <p:cond delay="500"/>
                                  </p:stCondLst>
                                  <p:childTnLst>
                                    <p:set>
                                      <p:cBhvr>
                                        <p:cTn dur="1" fill="hold" id="252">
                                          <p:stCondLst>
                                            <p:cond delay="0"/>
                                          </p:stCondLst>
                                        </p:cTn>
                                        <p:tgtEl>
                                          <p:spTgt spid="44"/>
                                        </p:tgtEl>
                                        <p:attrNameLst>
                                          <p:attrName>style.visibility</p:attrName>
                                        </p:attrNameLst>
                                      </p:cBhvr>
                                      <p:to>
                                        <p:strVal val="visible"/>
                                      </p:to>
                                    </p:set>
                                    <p:anim calcmode="lin" valueType="num">
                                      <p:cBhvr>
                                        <p:cTn dur="1000" fill="hold" id="253"/>
                                        <p:tgtEl>
                                          <p:spTgt spid="44"/>
                                        </p:tgtEl>
                                        <p:attrNameLst>
                                          <p:attrName>ppt_w</p:attrName>
                                        </p:attrNameLst>
                                      </p:cBhvr>
                                      <p:tavLst>
                                        <p:tav tm="0">
                                          <p:val>
                                            <p:fltVal val="0"/>
                                          </p:val>
                                        </p:tav>
                                        <p:tav tm="100000">
                                          <p:val>
                                            <p:strVal val="#ppt_w"/>
                                          </p:val>
                                        </p:tav>
                                      </p:tavLst>
                                    </p:anim>
                                    <p:anim calcmode="lin" valueType="num">
                                      <p:cBhvr>
                                        <p:cTn dur="1000" fill="hold" id="254"/>
                                        <p:tgtEl>
                                          <p:spTgt spid="44"/>
                                        </p:tgtEl>
                                        <p:attrNameLst>
                                          <p:attrName>ppt_h</p:attrName>
                                        </p:attrNameLst>
                                      </p:cBhvr>
                                      <p:tavLst>
                                        <p:tav tm="0">
                                          <p:val>
                                            <p:fltVal val="0"/>
                                          </p:val>
                                        </p:tav>
                                        <p:tav tm="100000">
                                          <p:val>
                                            <p:strVal val="#ppt_h"/>
                                          </p:val>
                                        </p:tav>
                                      </p:tavLst>
                                    </p:anim>
                                    <p:anim calcmode="lin" valueType="num">
                                      <p:cBhvr>
                                        <p:cTn dur="1000" fill="hold" id="255"/>
                                        <p:tgtEl>
                                          <p:spTgt spid="44"/>
                                        </p:tgtEl>
                                        <p:attrNameLst>
                                          <p:attrName>style.rotation</p:attrName>
                                        </p:attrNameLst>
                                      </p:cBhvr>
                                      <p:tavLst>
                                        <p:tav tm="0">
                                          <p:val>
                                            <p:fltVal val="90"/>
                                          </p:val>
                                        </p:tav>
                                        <p:tav tm="100000">
                                          <p:val>
                                            <p:fltVal val="0"/>
                                          </p:val>
                                        </p:tav>
                                      </p:tavLst>
                                    </p:anim>
                                    <p:animEffect filter="fade" transition="in">
                                      <p:cBhvr>
                                        <p:cTn dur="1000" id="256"/>
                                        <p:tgtEl>
                                          <p:spTgt spid="44"/>
                                        </p:tgtEl>
                                      </p:cBhvr>
                                    </p:animEffect>
                                  </p:childTnLst>
                                </p:cTn>
                              </p:par>
                              <p:par>
                                <p:cTn fill="hold" grpId="0" id="257" nodeType="withEffect" presetClass="entr" presetID="31" presetSubtype="0">
                                  <p:stCondLst>
                                    <p:cond delay="500"/>
                                  </p:stCondLst>
                                  <p:childTnLst>
                                    <p:set>
                                      <p:cBhvr>
                                        <p:cTn dur="1" fill="hold" id="258">
                                          <p:stCondLst>
                                            <p:cond delay="0"/>
                                          </p:stCondLst>
                                        </p:cTn>
                                        <p:tgtEl>
                                          <p:spTgt spid="45"/>
                                        </p:tgtEl>
                                        <p:attrNameLst>
                                          <p:attrName>style.visibility</p:attrName>
                                        </p:attrNameLst>
                                      </p:cBhvr>
                                      <p:to>
                                        <p:strVal val="visible"/>
                                      </p:to>
                                    </p:set>
                                    <p:anim calcmode="lin" valueType="num">
                                      <p:cBhvr>
                                        <p:cTn dur="1000" fill="hold" id="259"/>
                                        <p:tgtEl>
                                          <p:spTgt spid="45"/>
                                        </p:tgtEl>
                                        <p:attrNameLst>
                                          <p:attrName>ppt_w</p:attrName>
                                        </p:attrNameLst>
                                      </p:cBhvr>
                                      <p:tavLst>
                                        <p:tav tm="0">
                                          <p:val>
                                            <p:fltVal val="0"/>
                                          </p:val>
                                        </p:tav>
                                        <p:tav tm="100000">
                                          <p:val>
                                            <p:strVal val="#ppt_w"/>
                                          </p:val>
                                        </p:tav>
                                      </p:tavLst>
                                    </p:anim>
                                    <p:anim calcmode="lin" valueType="num">
                                      <p:cBhvr>
                                        <p:cTn dur="1000" fill="hold" id="260"/>
                                        <p:tgtEl>
                                          <p:spTgt spid="45"/>
                                        </p:tgtEl>
                                        <p:attrNameLst>
                                          <p:attrName>ppt_h</p:attrName>
                                        </p:attrNameLst>
                                      </p:cBhvr>
                                      <p:tavLst>
                                        <p:tav tm="0">
                                          <p:val>
                                            <p:fltVal val="0"/>
                                          </p:val>
                                        </p:tav>
                                        <p:tav tm="100000">
                                          <p:val>
                                            <p:strVal val="#ppt_h"/>
                                          </p:val>
                                        </p:tav>
                                      </p:tavLst>
                                    </p:anim>
                                    <p:anim calcmode="lin" valueType="num">
                                      <p:cBhvr>
                                        <p:cTn dur="1000" fill="hold" id="261"/>
                                        <p:tgtEl>
                                          <p:spTgt spid="45"/>
                                        </p:tgtEl>
                                        <p:attrNameLst>
                                          <p:attrName>style.rotation</p:attrName>
                                        </p:attrNameLst>
                                      </p:cBhvr>
                                      <p:tavLst>
                                        <p:tav tm="0">
                                          <p:val>
                                            <p:fltVal val="90"/>
                                          </p:val>
                                        </p:tav>
                                        <p:tav tm="100000">
                                          <p:val>
                                            <p:fltVal val="0"/>
                                          </p:val>
                                        </p:tav>
                                      </p:tavLst>
                                    </p:anim>
                                    <p:animEffect filter="fade" transition="in">
                                      <p:cBhvr>
                                        <p:cTn dur="1000" id="262"/>
                                        <p:tgtEl>
                                          <p:spTgt spid="45"/>
                                        </p:tgtEl>
                                      </p:cBhvr>
                                    </p:animEffect>
                                  </p:childTnLst>
                                </p:cTn>
                              </p:par>
                              <p:par>
                                <p:cTn fill="hold" grpId="0" id="263" nodeType="withEffect" presetClass="entr" presetID="31" presetSubtype="0">
                                  <p:stCondLst>
                                    <p:cond delay="500"/>
                                  </p:stCondLst>
                                  <p:childTnLst>
                                    <p:set>
                                      <p:cBhvr>
                                        <p:cTn dur="1" fill="hold" id="264">
                                          <p:stCondLst>
                                            <p:cond delay="0"/>
                                          </p:stCondLst>
                                        </p:cTn>
                                        <p:tgtEl>
                                          <p:spTgt spid="46"/>
                                        </p:tgtEl>
                                        <p:attrNameLst>
                                          <p:attrName>style.visibility</p:attrName>
                                        </p:attrNameLst>
                                      </p:cBhvr>
                                      <p:to>
                                        <p:strVal val="visible"/>
                                      </p:to>
                                    </p:set>
                                    <p:anim calcmode="lin" valueType="num">
                                      <p:cBhvr>
                                        <p:cTn dur="1000" fill="hold" id="265"/>
                                        <p:tgtEl>
                                          <p:spTgt spid="46"/>
                                        </p:tgtEl>
                                        <p:attrNameLst>
                                          <p:attrName>ppt_w</p:attrName>
                                        </p:attrNameLst>
                                      </p:cBhvr>
                                      <p:tavLst>
                                        <p:tav tm="0">
                                          <p:val>
                                            <p:fltVal val="0"/>
                                          </p:val>
                                        </p:tav>
                                        <p:tav tm="100000">
                                          <p:val>
                                            <p:strVal val="#ppt_w"/>
                                          </p:val>
                                        </p:tav>
                                      </p:tavLst>
                                    </p:anim>
                                    <p:anim calcmode="lin" valueType="num">
                                      <p:cBhvr>
                                        <p:cTn dur="1000" fill="hold" id="266"/>
                                        <p:tgtEl>
                                          <p:spTgt spid="46"/>
                                        </p:tgtEl>
                                        <p:attrNameLst>
                                          <p:attrName>ppt_h</p:attrName>
                                        </p:attrNameLst>
                                      </p:cBhvr>
                                      <p:tavLst>
                                        <p:tav tm="0">
                                          <p:val>
                                            <p:fltVal val="0"/>
                                          </p:val>
                                        </p:tav>
                                        <p:tav tm="100000">
                                          <p:val>
                                            <p:strVal val="#ppt_h"/>
                                          </p:val>
                                        </p:tav>
                                      </p:tavLst>
                                    </p:anim>
                                    <p:anim calcmode="lin" valueType="num">
                                      <p:cBhvr>
                                        <p:cTn dur="1000" fill="hold" id="267"/>
                                        <p:tgtEl>
                                          <p:spTgt spid="46"/>
                                        </p:tgtEl>
                                        <p:attrNameLst>
                                          <p:attrName>style.rotation</p:attrName>
                                        </p:attrNameLst>
                                      </p:cBhvr>
                                      <p:tavLst>
                                        <p:tav tm="0">
                                          <p:val>
                                            <p:fltVal val="90"/>
                                          </p:val>
                                        </p:tav>
                                        <p:tav tm="100000">
                                          <p:val>
                                            <p:fltVal val="0"/>
                                          </p:val>
                                        </p:tav>
                                      </p:tavLst>
                                    </p:anim>
                                    <p:animEffect filter="fade" transition="in">
                                      <p:cBhvr>
                                        <p:cTn dur="1000" id="268"/>
                                        <p:tgtEl>
                                          <p:spTgt spid="46"/>
                                        </p:tgtEl>
                                      </p:cBhvr>
                                    </p:animEffect>
                                  </p:childTnLst>
                                </p:cTn>
                              </p:par>
                              <p:par>
                                <p:cTn fill="hold" grpId="0" id="269" nodeType="withEffect" presetClass="entr" presetID="31" presetSubtype="0">
                                  <p:stCondLst>
                                    <p:cond delay="500"/>
                                  </p:stCondLst>
                                  <p:childTnLst>
                                    <p:set>
                                      <p:cBhvr>
                                        <p:cTn dur="1" fill="hold" id="270">
                                          <p:stCondLst>
                                            <p:cond delay="0"/>
                                          </p:stCondLst>
                                        </p:cTn>
                                        <p:tgtEl>
                                          <p:spTgt spid="47"/>
                                        </p:tgtEl>
                                        <p:attrNameLst>
                                          <p:attrName>style.visibility</p:attrName>
                                        </p:attrNameLst>
                                      </p:cBhvr>
                                      <p:to>
                                        <p:strVal val="visible"/>
                                      </p:to>
                                    </p:set>
                                    <p:anim calcmode="lin" valueType="num">
                                      <p:cBhvr>
                                        <p:cTn dur="1000" fill="hold" id="271"/>
                                        <p:tgtEl>
                                          <p:spTgt spid="47"/>
                                        </p:tgtEl>
                                        <p:attrNameLst>
                                          <p:attrName>ppt_w</p:attrName>
                                        </p:attrNameLst>
                                      </p:cBhvr>
                                      <p:tavLst>
                                        <p:tav tm="0">
                                          <p:val>
                                            <p:fltVal val="0"/>
                                          </p:val>
                                        </p:tav>
                                        <p:tav tm="100000">
                                          <p:val>
                                            <p:strVal val="#ppt_w"/>
                                          </p:val>
                                        </p:tav>
                                      </p:tavLst>
                                    </p:anim>
                                    <p:anim calcmode="lin" valueType="num">
                                      <p:cBhvr>
                                        <p:cTn dur="1000" fill="hold" id="272"/>
                                        <p:tgtEl>
                                          <p:spTgt spid="47"/>
                                        </p:tgtEl>
                                        <p:attrNameLst>
                                          <p:attrName>ppt_h</p:attrName>
                                        </p:attrNameLst>
                                      </p:cBhvr>
                                      <p:tavLst>
                                        <p:tav tm="0">
                                          <p:val>
                                            <p:fltVal val="0"/>
                                          </p:val>
                                        </p:tav>
                                        <p:tav tm="100000">
                                          <p:val>
                                            <p:strVal val="#ppt_h"/>
                                          </p:val>
                                        </p:tav>
                                      </p:tavLst>
                                    </p:anim>
                                    <p:anim calcmode="lin" valueType="num">
                                      <p:cBhvr>
                                        <p:cTn dur="1000" fill="hold" id="273"/>
                                        <p:tgtEl>
                                          <p:spTgt spid="47"/>
                                        </p:tgtEl>
                                        <p:attrNameLst>
                                          <p:attrName>style.rotation</p:attrName>
                                        </p:attrNameLst>
                                      </p:cBhvr>
                                      <p:tavLst>
                                        <p:tav tm="0">
                                          <p:val>
                                            <p:fltVal val="90"/>
                                          </p:val>
                                        </p:tav>
                                        <p:tav tm="100000">
                                          <p:val>
                                            <p:fltVal val="0"/>
                                          </p:val>
                                        </p:tav>
                                      </p:tavLst>
                                    </p:anim>
                                    <p:animEffect filter="fade" transition="in">
                                      <p:cBhvr>
                                        <p:cTn dur="1000" id="274"/>
                                        <p:tgtEl>
                                          <p:spTgt spid="47"/>
                                        </p:tgtEl>
                                      </p:cBhvr>
                                    </p:animEffect>
                                  </p:childTnLst>
                                </p:cTn>
                              </p:par>
                              <p:par>
                                <p:cTn fill="hold" grpId="0" id="275" nodeType="withEffect" presetClass="entr" presetID="31" presetSubtype="0">
                                  <p:stCondLst>
                                    <p:cond delay="500"/>
                                  </p:stCondLst>
                                  <p:childTnLst>
                                    <p:set>
                                      <p:cBhvr>
                                        <p:cTn dur="1" fill="hold" id="276">
                                          <p:stCondLst>
                                            <p:cond delay="0"/>
                                          </p:stCondLst>
                                        </p:cTn>
                                        <p:tgtEl>
                                          <p:spTgt spid="48"/>
                                        </p:tgtEl>
                                        <p:attrNameLst>
                                          <p:attrName>style.visibility</p:attrName>
                                        </p:attrNameLst>
                                      </p:cBhvr>
                                      <p:to>
                                        <p:strVal val="visible"/>
                                      </p:to>
                                    </p:set>
                                    <p:anim calcmode="lin" valueType="num">
                                      <p:cBhvr>
                                        <p:cTn dur="1000" fill="hold" id="277"/>
                                        <p:tgtEl>
                                          <p:spTgt spid="48"/>
                                        </p:tgtEl>
                                        <p:attrNameLst>
                                          <p:attrName>ppt_w</p:attrName>
                                        </p:attrNameLst>
                                      </p:cBhvr>
                                      <p:tavLst>
                                        <p:tav tm="0">
                                          <p:val>
                                            <p:fltVal val="0"/>
                                          </p:val>
                                        </p:tav>
                                        <p:tav tm="100000">
                                          <p:val>
                                            <p:strVal val="#ppt_w"/>
                                          </p:val>
                                        </p:tav>
                                      </p:tavLst>
                                    </p:anim>
                                    <p:anim calcmode="lin" valueType="num">
                                      <p:cBhvr>
                                        <p:cTn dur="1000" fill="hold" id="278"/>
                                        <p:tgtEl>
                                          <p:spTgt spid="48"/>
                                        </p:tgtEl>
                                        <p:attrNameLst>
                                          <p:attrName>ppt_h</p:attrName>
                                        </p:attrNameLst>
                                      </p:cBhvr>
                                      <p:tavLst>
                                        <p:tav tm="0">
                                          <p:val>
                                            <p:fltVal val="0"/>
                                          </p:val>
                                        </p:tav>
                                        <p:tav tm="100000">
                                          <p:val>
                                            <p:strVal val="#ppt_h"/>
                                          </p:val>
                                        </p:tav>
                                      </p:tavLst>
                                    </p:anim>
                                    <p:anim calcmode="lin" valueType="num">
                                      <p:cBhvr>
                                        <p:cTn dur="1000" fill="hold" id="279"/>
                                        <p:tgtEl>
                                          <p:spTgt spid="48"/>
                                        </p:tgtEl>
                                        <p:attrNameLst>
                                          <p:attrName>style.rotation</p:attrName>
                                        </p:attrNameLst>
                                      </p:cBhvr>
                                      <p:tavLst>
                                        <p:tav tm="0">
                                          <p:val>
                                            <p:fltVal val="90"/>
                                          </p:val>
                                        </p:tav>
                                        <p:tav tm="100000">
                                          <p:val>
                                            <p:fltVal val="0"/>
                                          </p:val>
                                        </p:tav>
                                      </p:tavLst>
                                    </p:anim>
                                    <p:animEffect filter="fade" transition="in">
                                      <p:cBhvr>
                                        <p:cTn dur="1000" id="280"/>
                                        <p:tgtEl>
                                          <p:spTgt spid="48"/>
                                        </p:tgtEl>
                                      </p:cBhvr>
                                    </p:animEffect>
                                  </p:childTnLst>
                                </p:cTn>
                              </p:par>
                              <p:par>
                                <p:cTn fill="hold" grpId="0" id="281" nodeType="withEffect" presetClass="entr" presetID="31" presetSubtype="0">
                                  <p:stCondLst>
                                    <p:cond delay="500"/>
                                  </p:stCondLst>
                                  <p:childTnLst>
                                    <p:set>
                                      <p:cBhvr>
                                        <p:cTn dur="1" fill="hold" id="282">
                                          <p:stCondLst>
                                            <p:cond delay="0"/>
                                          </p:stCondLst>
                                        </p:cTn>
                                        <p:tgtEl>
                                          <p:spTgt spid="49"/>
                                        </p:tgtEl>
                                        <p:attrNameLst>
                                          <p:attrName>style.visibility</p:attrName>
                                        </p:attrNameLst>
                                      </p:cBhvr>
                                      <p:to>
                                        <p:strVal val="visible"/>
                                      </p:to>
                                    </p:set>
                                    <p:anim calcmode="lin" valueType="num">
                                      <p:cBhvr>
                                        <p:cTn dur="1000" fill="hold" id="283"/>
                                        <p:tgtEl>
                                          <p:spTgt spid="49"/>
                                        </p:tgtEl>
                                        <p:attrNameLst>
                                          <p:attrName>ppt_w</p:attrName>
                                        </p:attrNameLst>
                                      </p:cBhvr>
                                      <p:tavLst>
                                        <p:tav tm="0">
                                          <p:val>
                                            <p:fltVal val="0"/>
                                          </p:val>
                                        </p:tav>
                                        <p:tav tm="100000">
                                          <p:val>
                                            <p:strVal val="#ppt_w"/>
                                          </p:val>
                                        </p:tav>
                                      </p:tavLst>
                                    </p:anim>
                                    <p:anim calcmode="lin" valueType="num">
                                      <p:cBhvr>
                                        <p:cTn dur="1000" fill="hold" id="284"/>
                                        <p:tgtEl>
                                          <p:spTgt spid="49"/>
                                        </p:tgtEl>
                                        <p:attrNameLst>
                                          <p:attrName>ppt_h</p:attrName>
                                        </p:attrNameLst>
                                      </p:cBhvr>
                                      <p:tavLst>
                                        <p:tav tm="0">
                                          <p:val>
                                            <p:fltVal val="0"/>
                                          </p:val>
                                        </p:tav>
                                        <p:tav tm="100000">
                                          <p:val>
                                            <p:strVal val="#ppt_h"/>
                                          </p:val>
                                        </p:tav>
                                      </p:tavLst>
                                    </p:anim>
                                    <p:anim calcmode="lin" valueType="num">
                                      <p:cBhvr>
                                        <p:cTn dur="1000" fill="hold" id="285"/>
                                        <p:tgtEl>
                                          <p:spTgt spid="49"/>
                                        </p:tgtEl>
                                        <p:attrNameLst>
                                          <p:attrName>style.rotation</p:attrName>
                                        </p:attrNameLst>
                                      </p:cBhvr>
                                      <p:tavLst>
                                        <p:tav tm="0">
                                          <p:val>
                                            <p:fltVal val="90"/>
                                          </p:val>
                                        </p:tav>
                                        <p:tav tm="100000">
                                          <p:val>
                                            <p:fltVal val="0"/>
                                          </p:val>
                                        </p:tav>
                                      </p:tavLst>
                                    </p:anim>
                                    <p:animEffect filter="fade" transition="in">
                                      <p:cBhvr>
                                        <p:cTn dur="1000" id="286"/>
                                        <p:tgtEl>
                                          <p:spTgt spid="49"/>
                                        </p:tgtEl>
                                      </p:cBhvr>
                                    </p:animEffect>
                                  </p:childTnLst>
                                </p:cTn>
                              </p:par>
                              <p:par>
                                <p:cTn fill="hold" grpId="0" id="287" nodeType="withEffect" presetClass="entr" presetID="31" presetSubtype="0">
                                  <p:stCondLst>
                                    <p:cond delay="500"/>
                                  </p:stCondLst>
                                  <p:childTnLst>
                                    <p:set>
                                      <p:cBhvr>
                                        <p:cTn dur="1" fill="hold" id="288">
                                          <p:stCondLst>
                                            <p:cond delay="0"/>
                                          </p:stCondLst>
                                        </p:cTn>
                                        <p:tgtEl>
                                          <p:spTgt spid="50"/>
                                        </p:tgtEl>
                                        <p:attrNameLst>
                                          <p:attrName>style.visibility</p:attrName>
                                        </p:attrNameLst>
                                      </p:cBhvr>
                                      <p:to>
                                        <p:strVal val="visible"/>
                                      </p:to>
                                    </p:set>
                                    <p:anim calcmode="lin" valueType="num">
                                      <p:cBhvr>
                                        <p:cTn dur="1000" fill="hold" id="289"/>
                                        <p:tgtEl>
                                          <p:spTgt spid="50"/>
                                        </p:tgtEl>
                                        <p:attrNameLst>
                                          <p:attrName>ppt_w</p:attrName>
                                        </p:attrNameLst>
                                      </p:cBhvr>
                                      <p:tavLst>
                                        <p:tav tm="0">
                                          <p:val>
                                            <p:fltVal val="0"/>
                                          </p:val>
                                        </p:tav>
                                        <p:tav tm="100000">
                                          <p:val>
                                            <p:strVal val="#ppt_w"/>
                                          </p:val>
                                        </p:tav>
                                      </p:tavLst>
                                    </p:anim>
                                    <p:anim calcmode="lin" valueType="num">
                                      <p:cBhvr>
                                        <p:cTn dur="1000" fill="hold" id="290"/>
                                        <p:tgtEl>
                                          <p:spTgt spid="50"/>
                                        </p:tgtEl>
                                        <p:attrNameLst>
                                          <p:attrName>ppt_h</p:attrName>
                                        </p:attrNameLst>
                                      </p:cBhvr>
                                      <p:tavLst>
                                        <p:tav tm="0">
                                          <p:val>
                                            <p:fltVal val="0"/>
                                          </p:val>
                                        </p:tav>
                                        <p:tav tm="100000">
                                          <p:val>
                                            <p:strVal val="#ppt_h"/>
                                          </p:val>
                                        </p:tav>
                                      </p:tavLst>
                                    </p:anim>
                                    <p:anim calcmode="lin" valueType="num">
                                      <p:cBhvr>
                                        <p:cTn dur="1000" fill="hold" id="291"/>
                                        <p:tgtEl>
                                          <p:spTgt spid="50"/>
                                        </p:tgtEl>
                                        <p:attrNameLst>
                                          <p:attrName>style.rotation</p:attrName>
                                        </p:attrNameLst>
                                      </p:cBhvr>
                                      <p:tavLst>
                                        <p:tav tm="0">
                                          <p:val>
                                            <p:fltVal val="90"/>
                                          </p:val>
                                        </p:tav>
                                        <p:tav tm="100000">
                                          <p:val>
                                            <p:fltVal val="0"/>
                                          </p:val>
                                        </p:tav>
                                      </p:tavLst>
                                    </p:anim>
                                    <p:animEffect filter="fade" transition="in">
                                      <p:cBhvr>
                                        <p:cTn dur="1000" id="292"/>
                                        <p:tgtEl>
                                          <p:spTgt spid="50"/>
                                        </p:tgtEl>
                                      </p:cBhvr>
                                    </p:animEffect>
                                  </p:childTnLst>
                                </p:cTn>
                              </p:par>
                              <p:par>
                                <p:cTn fill="hold" grpId="0" id="293" nodeType="withEffect" presetClass="entr" presetID="31" presetSubtype="0">
                                  <p:stCondLst>
                                    <p:cond delay="500"/>
                                  </p:stCondLst>
                                  <p:childTnLst>
                                    <p:set>
                                      <p:cBhvr>
                                        <p:cTn dur="1" fill="hold" id="294">
                                          <p:stCondLst>
                                            <p:cond delay="0"/>
                                          </p:stCondLst>
                                        </p:cTn>
                                        <p:tgtEl>
                                          <p:spTgt spid="51"/>
                                        </p:tgtEl>
                                        <p:attrNameLst>
                                          <p:attrName>style.visibility</p:attrName>
                                        </p:attrNameLst>
                                      </p:cBhvr>
                                      <p:to>
                                        <p:strVal val="visible"/>
                                      </p:to>
                                    </p:set>
                                    <p:anim calcmode="lin" valueType="num">
                                      <p:cBhvr>
                                        <p:cTn dur="1000" fill="hold" id="295"/>
                                        <p:tgtEl>
                                          <p:spTgt spid="51"/>
                                        </p:tgtEl>
                                        <p:attrNameLst>
                                          <p:attrName>ppt_w</p:attrName>
                                        </p:attrNameLst>
                                      </p:cBhvr>
                                      <p:tavLst>
                                        <p:tav tm="0">
                                          <p:val>
                                            <p:fltVal val="0"/>
                                          </p:val>
                                        </p:tav>
                                        <p:tav tm="100000">
                                          <p:val>
                                            <p:strVal val="#ppt_w"/>
                                          </p:val>
                                        </p:tav>
                                      </p:tavLst>
                                    </p:anim>
                                    <p:anim calcmode="lin" valueType="num">
                                      <p:cBhvr>
                                        <p:cTn dur="1000" fill="hold" id="296"/>
                                        <p:tgtEl>
                                          <p:spTgt spid="51"/>
                                        </p:tgtEl>
                                        <p:attrNameLst>
                                          <p:attrName>ppt_h</p:attrName>
                                        </p:attrNameLst>
                                      </p:cBhvr>
                                      <p:tavLst>
                                        <p:tav tm="0">
                                          <p:val>
                                            <p:fltVal val="0"/>
                                          </p:val>
                                        </p:tav>
                                        <p:tav tm="100000">
                                          <p:val>
                                            <p:strVal val="#ppt_h"/>
                                          </p:val>
                                        </p:tav>
                                      </p:tavLst>
                                    </p:anim>
                                    <p:anim calcmode="lin" valueType="num">
                                      <p:cBhvr>
                                        <p:cTn dur="1000" fill="hold" id="297"/>
                                        <p:tgtEl>
                                          <p:spTgt spid="51"/>
                                        </p:tgtEl>
                                        <p:attrNameLst>
                                          <p:attrName>style.rotation</p:attrName>
                                        </p:attrNameLst>
                                      </p:cBhvr>
                                      <p:tavLst>
                                        <p:tav tm="0">
                                          <p:val>
                                            <p:fltVal val="90"/>
                                          </p:val>
                                        </p:tav>
                                        <p:tav tm="100000">
                                          <p:val>
                                            <p:fltVal val="0"/>
                                          </p:val>
                                        </p:tav>
                                      </p:tavLst>
                                    </p:anim>
                                    <p:animEffect filter="fade" transition="in">
                                      <p:cBhvr>
                                        <p:cTn dur="1000" id="298"/>
                                        <p:tgtEl>
                                          <p:spTgt spid="51"/>
                                        </p:tgtEl>
                                      </p:cBhvr>
                                    </p:animEffect>
                                  </p:childTnLst>
                                </p:cTn>
                              </p:par>
                              <p:par>
                                <p:cTn fill="hold" grpId="0" id="299" nodeType="withEffect" presetClass="entr" presetID="31" presetSubtype="0">
                                  <p:stCondLst>
                                    <p:cond delay="500"/>
                                  </p:stCondLst>
                                  <p:childTnLst>
                                    <p:set>
                                      <p:cBhvr>
                                        <p:cTn dur="1" fill="hold" id="300">
                                          <p:stCondLst>
                                            <p:cond delay="0"/>
                                          </p:stCondLst>
                                        </p:cTn>
                                        <p:tgtEl>
                                          <p:spTgt spid="52"/>
                                        </p:tgtEl>
                                        <p:attrNameLst>
                                          <p:attrName>style.visibility</p:attrName>
                                        </p:attrNameLst>
                                      </p:cBhvr>
                                      <p:to>
                                        <p:strVal val="visible"/>
                                      </p:to>
                                    </p:set>
                                    <p:anim calcmode="lin" valueType="num">
                                      <p:cBhvr>
                                        <p:cTn dur="1000" fill="hold" id="301"/>
                                        <p:tgtEl>
                                          <p:spTgt spid="52"/>
                                        </p:tgtEl>
                                        <p:attrNameLst>
                                          <p:attrName>ppt_w</p:attrName>
                                        </p:attrNameLst>
                                      </p:cBhvr>
                                      <p:tavLst>
                                        <p:tav tm="0">
                                          <p:val>
                                            <p:fltVal val="0"/>
                                          </p:val>
                                        </p:tav>
                                        <p:tav tm="100000">
                                          <p:val>
                                            <p:strVal val="#ppt_w"/>
                                          </p:val>
                                        </p:tav>
                                      </p:tavLst>
                                    </p:anim>
                                    <p:anim calcmode="lin" valueType="num">
                                      <p:cBhvr>
                                        <p:cTn dur="1000" fill="hold" id="302"/>
                                        <p:tgtEl>
                                          <p:spTgt spid="52"/>
                                        </p:tgtEl>
                                        <p:attrNameLst>
                                          <p:attrName>ppt_h</p:attrName>
                                        </p:attrNameLst>
                                      </p:cBhvr>
                                      <p:tavLst>
                                        <p:tav tm="0">
                                          <p:val>
                                            <p:fltVal val="0"/>
                                          </p:val>
                                        </p:tav>
                                        <p:tav tm="100000">
                                          <p:val>
                                            <p:strVal val="#ppt_h"/>
                                          </p:val>
                                        </p:tav>
                                      </p:tavLst>
                                    </p:anim>
                                    <p:anim calcmode="lin" valueType="num">
                                      <p:cBhvr>
                                        <p:cTn dur="1000" fill="hold" id="303"/>
                                        <p:tgtEl>
                                          <p:spTgt spid="52"/>
                                        </p:tgtEl>
                                        <p:attrNameLst>
                                          <p:attrName>style.rotation</p:attrName>
                                        </p:attrNameLst>
                                      </p:cBhvr>
                                      <p:tavLst>
                                        <p:tav tm="0">
                                          <p:val>
                                            <p:fltVal val="90"/>
                                          </p:val>
                                        </p:tav>
                                        <p:tav tm="100000">
                                          <p:val>
                                            <p:fltVal val="0"/>
                                          </p:val>
                                        </p:tav>
                                      </p:tavLst>
                                    </p:anim>
                                    <p:animEffect filter="fade" transition="in">
                                      <p:cBhvr>
                                        <p:cTn dur="1000" id="304"/>
                                        <p:tgtEl>
                                          <p:spTgt spid="52"/>
                                        </p:tgtEl>
                                      </p:cBhvr>
                                    </p:animEffect>
                                  </p:childTnLst>
                                </p:cTn>
                              </p:par>
                              <p:par>
                                <p:cTn fill="hold" id="305" nodeType="withEffect" presetClass="entr" presetID="31" presetSubtype="0">
                                  <p:stCondLst>
                                    <p:cond delay="500"/>
                                  </p:stCondLst>
                                  <p:childTnLst>
                                    <p:set>
                                      <p:cBhvr>
                                        <p:cTn dur="1" fill="hold" id="306">
                                          <p:stCondLst>
                                            <p:cond delay="0"/>
                                          </p:stCondLst>
                                        </p:cTn>
                                        <p:tgtEl>
                                          <p:spTgt spid="53"/>
                                        </p:tgtEl>
                                        <p:attrNameLst>
                                          <p:attrName>style.visibility</p:attrName>
                                        </p:attrNameLst>
                                      </p:cBhvr>
                                      <p:to>
                                        <p:strVal val="visible"/>
                                      </p:to>
                                    </p:set>
                                    <p:anim calcmode="lin" valueType="num">
                                      <p:cBhvr>
                                        <p:cTn dur="1000" fill="hold" id="307"/>
                                        <p:tgtEl>
                                          <p:spTgt spid="53"/>
                                        </p:tgtEl>
                                        <p:attrNameLst>
                                          <p:attrName>ppt_w</p:attrName>
                                        </p:attrNameLst>
                                      </p:cBhvr>
                                      <p:tavLst>
                                        <p:tav tm="0">
                                          <p:val>
                                            <p:fltVal val="0"/>
                                          </p:val>
                                        </p:tav>
                                        <p:tav tm="100000">
                                          <p:val>
                                            <p:strVal val="#ppt_w"/>
                                          </p:val>
                                        </p:tav>
                                      </p:tavLst>
                                    </p:anim>
                                    <p:anim calcmode="lin" valueType="num">
                                      <p:cBhvr>
                                        <p:cTn dur="1000" fill="hold" id="308"/>
                                        <p:tgtEl>
                                          <p:spTgt spid="53"/>
                                        </p:tgtEl>
                                        <p:attrNameLst>
                                          <p:attrName>ppt_h</p:attrName>
                                        </p:attrNameLst>
                                      </p:cBhvr>
                                      <p:tavLst>
                                        <p:tav tm="0">
                                          <p:val>
                                            <p:fltVal val="0"/>
                                          </p:val>
                                        </p:tav>
                                        <p:tav tm="100000">
                                          <p:val>
                                            <p:strVal val="#ppt_h"/>
                                          </p:val>
                                        </p:tav>
                                      </p:tavLst>
                                    </p:anim>
                                    <p:anim calcmode="lin" valueType="num">
                                      <p:cBhvr>
                                        <p:cTn dur="1000" fill="hold" id="309"/>
                                        <p:tgtEl>
                                          <p:spTgt spid="53"/>
                                        </p:tgtEl>
                                        <p:attrNameLst>
                                          <p:attrName>style.rotation</p:attrName>
                                        </p:attrNameLst>
                                      </p:cBhvr>
                                      <p:tavLst>
                                        <p:tav tm="0">
                                          <p:val>
                                            <p:fltVal val="90"/>
                                          </p:val>
                                        </p:tav>
                                        <p:tav tm="100000">
                                          <p:val>
                                            <p:fltVal val="0"/>
                                          </p:val>
                                        </p:tav>
                                      </p:tavLst>
                                    </p:anim>
                                    <p:animEffect filter="fade" transition="in">
                                      <p:cBhvr>
                                        <p:cTn dur="1000" id="310"/>
                                        <p:tgtEl>
                                          <p:spTgt spid="53"/>
                                        </p:tgtEl>
                                      </p:cBhvr>
                                    </p:animEffect>
                                  </p:childTnLst>
                                </p:cTn>
                              </p:par>
                              <p:par>
                                <p:cTn fill="hold" id="311" nodeType="withEffect" presetClass="entr" presetID="31" presetSubtype="0">
                                  <p:stCondLst>
                                    <p:cond delay="500"/>
                                  </p:stCondLst>
                                  <p:childTnLst>
                                    <p:set>
                                      <p:cBhvr>
                                        <p:cTn dur="1" fill="hold" id="312">
                                          <p:stCondLst>
                                            <p:cond delay="0"/>
                                          </p:stCondLst>
                                        </p:cTn>
                                        <p:tgtEl>
                                          <p:spTgt spid="59"/>
                                        </p:tgtEl>
                                        <p:attrNameLst>
                                          <p:attrName>style.visibility</p:attrName>
                                        </p:attrNameLst>
                                      </p:cBhvr>
                                      <p:to>
                                        <p:strVal val="visible"/>
                                      </p:to>
                                    </p:set>
                                    <p:anim calcmode="lin" valueType="num">
                                      <p:cBhvr>
                                        <p:cTn dur="1000" fill="hold" id="313"/>
                                        <p:tgtEl>
                                          <p:spTgt spid="59"/>
                                        </p:tgtEl>
                                        <p:attrNameLst>
                                          <p:attrName>ppt_w</p:attrName>
                                        </p:attrNameLst>
                                      </p:cBhvr>
                                      <p:tavLst>
                                        <p:tav tm="0">
                                          <p:val>
                                            <p:fltVal val="0"/>
                                          </p:val>
                                        </p:tav>
                                        <p:tav tm="100000">
                                          <p:val>
                                            <p:strVal val="#ppt_w"/>
                                          </p:val>
                                        </p:tav>
                                      </p:tavLst>
                                    </p:anim>
                                    <p:anim calcmode="lin" valueType="num">
                                      <p:cBhvr>
                                        <p:cTn dur="1000" fill="hold" id="314"/>
                                        <p:tgtEl>
                                          <p:spTgt spid="59"/>
                                        </p:tgtEl>
                                        <p:attrNameLst>
                                          <p:attrName>ppt_h</p:attrName>
                                        </p:attrNameLst>
                                      </p:cBhvr>
                                      <p:tavLst>
                                        <p:tav tm="0">
                                          <p:val>
                                            <p:fltVal val="0"/>
                                          </p:val>
                                        </p:tav>
                                        <p:tav tm="100000">
                                          <p:val>
                                            <p:strVal val="#ppt_h"/>
                                          </p:val>
                                        </p:tav>
                                      </p:tavLst>
                                    </p:anim>
                                    <p:anim calcmode="lin" valueType="num">
                                      <p:cBhvr>
                                        <p:cTn dur="1000" fill="hold" id="315"/>
                                        <p:tgtEl>
                                          <p:spTgt spid="59"/>
                                        </p:tgtEl>
                                        <p:attrNameLst>
                                          <p:attrName>style.rotation</p:attrName>
                                        </p:attrNameLst>
                                      </p:cBhvr>
                                      <p:tavLst>
                                        <p:tav tm="0">
                                          <p:val>
                                            <p:fltVal val="90"/>
                                          </p:val>
                                        </p:tav>
                                        <p:tav tm="100000">
                                          <p:val>
                                            <p:fltVal val="0"/>
                                          </p:val>
                                        </p:tav>
                                      </p:tavLst>
                                    </p:anim>
                                    <p:animEffect filter="fade" transition="in">
                                      <p:cBhvr>
                                        <p:cTn dur="1000" id="316"/>
                                        <p:tgtEl>
                                          <p:spTgt spid="59"/>
                                        </p:tgtEl>
                                      </p:cBhvr>
                                    </p:animEffect>
                                  </p:childTnLst>
                                </p:cTn>
                              </p:par>
                              <p:par>
                                <p:cTn fill="hold" id="317" nodeType="withEffect" presetClass="entr" presetID="31" presetSubtype="0">
                                  <p:stCondLst>
                                    <p:cond delay="500"/>
                                  </p:stCondLst>
                                  <p:childTnLst>
                                    <p:set>
                                      <p:cBhvr>
                                        <p:cTn dur="1" fill="hold" id="318">
                                          <p:stCondLst>
                                            <p:cond delay="0"/>
                                          </p:stCondLst>
                                        </p:cTn>
                                        <p:tgtEl>
                                          <p:spTgt spid="60"/>
                                        </p:tgtEl>
                                        <p:attrNameLst>
                                          <p:attrName>style.visibility</p:attrName>
                                        </p:attrNameLst>
                                      </p:cBhvr>
                                      <p:to>
                                        <p:strVal val="visible"/>
                                      </p:to>
                                    </p:set>
                                    <p:anim calcmode="lin" valueType="num">
                                      <p:cBhvr>
                                        <p:cTn dur="1000" fill="hold" id="319"/>
                                        <p:tgtEl>
                                          <p:spTgt spid="60"/>
                                        </p:tgtEl>
                                        <p:attrNameLst>
                                          <p:attrName>ppt_w</p:attrName>
                                        </p:attrNameLst>
                                      </p:cBhvr>
                                      <p:tavLst>
                                        <p:tav tm="0">
                                          <p:val>
                                            <p:fltVal val="0"/>
                                          </p:val>
                                        </p:tav>
                                        <p:tav tm="100000">
                                          <p:val>
                                            <p:strVal val="#ppt_w"/>
                                          </p:val>
                                        </p:tav>
                                      </p:tavLst>
                                    </p:anim>
                                    <p:anim calcmode="lin" valueType="num">
                                      <p:cBhvr>
                                        <p:cTn dur="1000" fill="hold" id="320"/>
                                        <p:tgtEl>
                                          <p:spTgt spid="60"/>
                                        </p:tgtEl>
                                        <p:attrNameLst>
                                          <p:attrName>ppt_h</p:attrName>
                                        </p:attrNameLst>
                                      </p:cBhvr>
                                      <p:tavLst>
                                        <p:tav tm="0">
                                          <p:val>
                                            <p:fltVal val="0"/>
                                          </p:val>
                                        </p:tav>
                                        <p:tav tm="100000">
                                          <p:val>
                                            <p:strVal val="#ppt_h"/>
                                          </p:val>
                                        </p:tav>
                                      </p:tavLst>
                                    </p:anim>
                                    <p:anim calcmode="lin" valueType="num">
                                      <p:cBhvr>
                                        <p:cTn dur="1000" fill="hold" id="321"/>
                                        <p:tgtEl>
                                          <p:spTgt spid="60"/>
                                        </p:tgtEl>
                                        <p:attrNameLst>
                                          <p:attrName>style.rotation</p:attrName>
                                        </p:attrNameLst>
                                      </p:cBhvr>
                                      <p:tavLst>
                                        <p:tav tm="0">
                                          <p:val>
                                            <p:fltVal val="90"/>
                                          </p:val>
                                        </p:tav>
                                        <p:tav tm="100000">
                                          <p:val>
                                            <p:fltVal val="0"/>
                                          </p:val>
                                        </p:tav>
                                      </p:tavLst>
                                    </p:anim>
                                    <p:animEffect filter="fade" transition="in">
                                      <p:cBhvr>
                                        <p:cTn dur="1000" id="322"/>
                                        <p:tgtEl>
                                          <p:spTgt spid="60"/>
                                        </p:tgtEl>
                                      </p:cBhvr>
                                    </p:animEffect>
                                  </p:childTnLst>
                                </p:cTn>
                              </p:par>
                              <p:par>
                                <p:cTn fill="hold" grpId="0" id="323" nodeType="withEffect" presetClass="entr" presetID="31" presetSubtype="0">
                                  <p:stCondLst>
                                    <p:cond delay="500"/>
                                  </p:stCondLst>
                                  <p:childTnLst>
                                    <p:set>
                                      <p:cBhvr>
                                        <p:cTn dur="1" fill="hold" id="324">
                                          <p:stCondLst>
                                            <p:cond delay="0"/>
                                          </p:stCondLst>
                                        </p:cTn>
                                        <p:tgtEl>
                                          <p:spTgt spid="61"/>
                                        </p:tgtEl>
                                        <p:attrNameLst>
                                          <p:attrName>style.visibility</p:attrName>
                                        </p:attrNameLst>
                                      </p:cBhvr>
                                      <p:to>
                                        <p:strVal val="visible"/>
                                      </p:to>
                                    </p:set>
                                    <p:anim calcmode="lin" valueType="num">
                                      <p:cBhvr>
                                        <p:cTn dur="1000" fill="hold" id="325"/>
                                        <p:tgtEl>
                                          <p:spTgt spid="61"/>
                                        </p:tgtEl>
                                        <p:attrNameLst>
                                          <p:attrName>ppt_w</p:attrName>
                                        </p:attrNameLst>
                                      </p:cBhvr>
                                      <p:tavLst>
                                        <p:tav tm="0">
                                          <p:val>
                                            <p:fltVal val="0"/>
                                          </p:val>
                                        </p:tav>
                                        <p:tav tm="100000">
                                          <p:val>
                                            <p:strVal val="#ppt_w"/>
                                          </p:val>
                                        </p:tav>
                                      </p:tavLst>
                                    </p:anim>
                                    <p:anim calcmode="lin" valueType="num">
                                      <p:cBhvr>
                                        <p:cTn dur="1000" fill="hold" id="326"/>
                                        <p:tgtEl>
                                          <p:spTgt spid="61"/>
                                        </p:tgtEl>
                                        <p:attrNameLst>
                                          <p:attrName>ppt_h</p:attrName>
                                        </p:attrNameLst>
                                      </p:cBhvr>
                                      <p:tavLst>
                                        <p:tav tm="0">
                                          <p:val>
                                            <p:fltVal val="0"/>
                                          </p:val>
                                        </p:tav>
                                        <p:tav tm="100000">
                                          <p:val>
                                            <p:strVal val="#ppt_h"/>
                                          </p:val>
                                        </p:tav>
                                      </p:tavLst>
                                    </p:anim>
                                    <p:anim calcmode="lin" valueType="num">
                                      <p:cBhvr>
                                        <p:cTn dur="1000" fill="hold" id="327"/>
                                        <p:tgtEl>
                                          <p:spTgt spid="61"/>
                                        </p:tgtEl>
                                        <p:attrNameLst>
                                          <p:attrName>style.rotation</p:attrName>
                                        </p:attrNameLst>
                                      </p:cBhvr>
                                      <p:tavLst>
                                        <p:tav tm="0">
                                          <p:val>
                                            <p:fltVal val="90"/>
                                          </p:val>
                                        </p:tav>
                                        <p:tav tm="100000">
                                          <p:val>
                                            <p:fltVal val="0"/>
                                          </p:val>
                                        </p:tav>
                                      </p:tavLst>
                                    </p:anim>
                                    <p:animEffect filter="fade" transition="in">
                                      <p:cBhvr>
                                        <p:cTn dur="1000" id="328"/>
                                        <p:tgtEl>
                                          <p:spTgt spid="61"/>
                                        </p:tgtEl>
                                      </p:cBhvr>
                                    </p:animEffect>
                                  </p:childTnLst>
                                </p:cTn>
                              </p:par>
                              <p:par>
                                <p:cTn fill="hold" grpId="0" id="329" nodeType="withEffect" presetClass="entr" presetID="31" presetSubtype="0">
                                  <p:stCondLst>
                                    <p:cond delay="500"/>
                                  </p:stCondLst>
                                  <p:childTnLst>
                                    <p:set>
                                      <p:cBhvr>
                                        <p:cTn dur="1" fill="hold" id="330">
                                          <p:stCondLst>
                                            <p:cond delay="0"/>
                                          </p:stCondLst>
                                        </p:cTn>
                                        <p:tgtEl>
                                          <p:spTgt spid="62"/>
                                        </p:tgtEl>
                                        <p:attrNameLst>
                                          <p:attrName>style.visibility</p:attrName>
                                        </p:attrNameLst>
                                      </p:cBhvr>
                                      <p:to>
                                        <p:strVal val="visible"/>
                                      </p:to>
                                    </p:set>
                                    <p:anim calcmode="lin" valueType="num">
                                      <p:cBhvr>
                                        <p:cTn dur="1000" fill="hold" id="331"/>
                                        <p:tgtEl>
                                          <p:spTgt spid="62"/>
                                        </p:tgtEl>
                                        <p:attrNameLst>
                                          <p:attrName>ppt_w</p:attrName>
                                        </p:attrNameLst>
                                      </p:cBhvr>
                                      <p:tavLst>
                                        <p:tav tm="0">
                                          <p:val>
                                            <p:fltVal val="0"/>
                                          </p:val>
                                        </p:tav>
                                        <p:tav tm="100000">
                                          <p:val>
                                            <p:strVal val="#ppt_w"/>
                                          </p:val>
                                        </p:tav>
                                      </p:tavLst>
                                    </p:anim>
                                    <p:anim calcmode="lin" valueType="num">
                                      <p:cBhvr>
                                        <p:cTn dur="1000" fill="hold" id="332"/>
                                        <p:tgtEl>
                                          <p:spTgt spid="62"/>
                                        </p:tgtEl>
                                        <p:attrNameLst>
                                          <p:attrName>ppt_h</p:attrName>
                                        </p:attrNameLst>
                                      </p:cBhvr>
                                      <p:tavLst>
                                        <p:tav tm="0">
                                          <p:val>
                                            <p:fltVal val="0"/>
                                          </p:val>
                                        </p:tav>
                                        <p:tav tm="100000">
                                          <p:val>
                                            <p:strVal val="#ppt_h"/>
                                          </p:val>
                                        </p:tav>
                                      </p:tavLst>
                                    </p:anim>
                                    <p:anim calcmode="lin" valueType="num">
                                      <p:cBhvr>
                                        <p:cTn dur="1000" fill="hold" id="333"/>
                                        <p:tgtEl>
                                          <p:spTgt spid="62"/>
                                        </p:tgtEl>
                                        <p:attrNameLst>
                                          <p:attrName>style.rotation</p:attrName>
                                        </p:attrNameLst>
                                      </p:cBhvr>
                                      <p:tavLst>
                                        <p:tav tm="0">
                                          <p:val>
                                            <p:fltVal val="90"/>
                                          </p:val>
                                        </p:tav>
                                        <p:tav tm="100000">
                                          <p:val>
                                            <p:fltVal val="0"/>
                                          </p:val>
                                        </p:tav>
                                      </p:tavLst>
                                    </p:anim>
                                    <p:animEffect filter="fade" transition="in">
                                      <p:cBhvr>
                                        <p:cTn dur="1000" id="334"/>
                                        <p:tgtEl>
                                          <p:spTgt spid="62"/>
                                        </p:tgtEl>
                                      </p:cBhvr>
                                    </p:animEffect>
                                  </p:childTnLst>
                                </p:cTn>
                              </p:par>
                              <p:par>
                                <p:cTn fill="hold" grpId="0" id="335" nodeType="withEffect" presetClass="entr" presetID="31" presetSubtype="0">
                                  <p:stCondLst>
                                    <p:cond delay="500"/>
                                  </p:stCondLst>
                                  <p:childTnLst>
                                    <p:set>
                                      <p:cBhvr>
                                        <p:cTn dur="1" fill="hold" id="336">
                                          <p:stCondLst>
                                            <p:cond delay="0"/>
                                          </p:stCondLst>
                                        </p:cTn>
                                        <p:tgtEl>
                                          <p:spTgt spid="63"/>
                                        </p:tgtEl>
                                        <p:attrNameLst>
                                          <p:attrName>style.visibility</p:attrName>
                                        </p:attrNameLst>
                                      </p:cBhvr>
                                      <p:to>
                                        <p:strVal val="visible"/>
                                      </p:to>
                                    </p:set>
                                    <p:anim calcmode="lin" valueType="num">
                                      <p:cBhvr>
                                        <p:cTn dur="1000" fill="hold" id="337"/>
                                        <p:tgtEl>
                                          <p:spTgt spid="63"/>
                                        </p:tgtEl>
                                        <p:attrNameLst>
                                          <p:attrName>ppt_w</p:attrName>
                                        </p:attrNameLst>
                                      </p:cBhvr>
                                      <p:tavLst>
                                        <p:tav tm="0">
                                          <p:val>
                                            <p:fltVal val="0"/>
                                          </p:val>
                                        </p:tav>
                                        <p:tav tm="100000">
                                          <p:val>
                                            <p:strVal val="#ppt_w"/>
                                          </p:val>
                                        </p:tav>
                                      </p:tavLst>
                                    </p:anim>
                                    <p:anim calcmode="lin" valueType="num">
                                      <p:cBhvr>
                                        <p:cTn dur="1000" fill="hold" id="338"/>
                                        <p:tgtEl>
                                          <p:spTgt spid="63"/>
                                        </p:tgtEl>
                                        <p:attrNameLst>
                                          <p:attrName>ppt_h</p:attrName>
                                        </p:attrNameLst>
                                      </p:cBhvr>
                                      <p:tavLst>
                                        <p:tav tm="0">
                                          <p:val>
                                            <p:fltVal val="0"/>
                                          </p:val>
                                        </p:tav>
                                        <p:tav tm="100000">
                                          <p:val>
                                            <p:strVal val="#ppt_h"/>
                                          </p:val>
                                        </p:tav>
                                      </p:tavLst>
                                    </p:anim>
                                    <p:anim calcmode="lin" valueType="num">
                                      <p:cBhvr>
                                        <p:cTn dur="1000" fill="hold" id="339"/>
                                        <p:tgtEl>
                                          <p:spTgt spid="63"/>
                                        </p:tgtEl>
                                        <p:attrNameLst>
                                          <p:attrName>style.rotation</p:attrName>
                                        </p:attrNameLst>
                                      </p:cBhvr>
                                      <p:tavLst>
                                        <p:tav tm="0">
                                          <p:val>
                                            <p:fltVal val="90"/>
                                          </p:val>
                                        </p:tav>
                                        <p:tav tm="100000">
                                          <p:val>
                                            <p:fltVal val="0"/>
                                          </p:val>
                                        </p:tav>
                                      </p:tavLst>
                                    </p:anim>
                                    <p:animEffect filter="fade" transition="in">
                                      <p:cBhvr>
                                        <p:cTn dur="1000" id="340"/>
                                        <p:tgtEl>
                                          <p:spTgt spid="63"/>
                                        </p:tgtEl>
                                      </p:cBhvr>
                                    </p:animEffect>
                                  </p:childTnLst>
                                </p:cTn>
                              </p:par>
                              <p:par>
                                <p:cTn fill="hold" id="341" nodeType="withEffect" presetClass="entr" presetID="31" presetSubtype="0">
                                  <p:stCondLst>
                                    <p:cond delay="500"/>
                                  </p:stCondLst>
                                  <p:childTnLst>
                                    <p:set>
                                      <p:cBhvr>
                                        <p:cTn dur="1" fill="hold" id="342">
                                          <p:stCondLst>
                                            <p:cond delay="0"/>
                                          </p:stCondLst>
                                        </p:cTn>
                                        <p:tgtEl>
                                          <p:spTgt spid="64"/>
                                        </p:tgtEl>
                                        <p:attrNameLst>
                                          <p:attrName>style.visibility</p:attrName>
                                        </p:attrNameLst>
                                      </p:cBhvr>
                                      <p:to>
                                        <p:strVal val="visible"/>
                                      </p:to>
                                    </p:set>
                                    <p:anim calcmode="lin" valueType="num">
                                      <p:cBhvr>
                                        <p:cTn dur="1000" fill="hold" id="343"/>
                                        <p:tgtEl>
                                          <p:spTgt spid="64"/>
                                        </p:tgtEl>
                                        <p:attrNameLst>
                                          <p:attrName>ppt_w</p:attrName>
                                        </p:attrNameLst>
                                      </p:cBhvr>
                                      <p:tavLst>
                                        <p:tav tm="0">
                                          <p:val>
                                            <p:fltVal val="0"/>
                                          </p:val>
                                        </p:tav>
                                        <p:tav tm="100000">
                                          <p:val>
                                            <p:strVal val="#ppt_w"/>
                                          </p:val>
                                        </p:tav>
                                      </p:tavLst>
                                    </p:anim>
                                    <p:anim calcmode="lin" valueType="num">
                                      <p:cBhvr>
                                        <p:cTn dur="1000" fill="hold" id="344"/>
                                        <p:tgtEl>
                                          <p:spTgt spid="64"/>
                                        </p:tgtEl>
                                        <p:attrNameLst>
                                          <p:attrName>ppt_h</p:attrName>
                                        </p:attrNameLst>
                                      </p:cBhvr>
                                      <p:tavLst>
                                        <p:tav tm="0">
                                          <p:val>
                                            <p:fltVal val="0"/>
                                          </p:val>
                                        </p:tav>
                                        <p:tav tm="100000">
                                          <p:val>
                                            <p:strVal val="#ppt_h"/>
                                          </p:val>
                                        </p:tav>
                                      </p:tavLst>
                                    </p:anim>
                                    <p:anim calcmode="lin" valueType="num">
                                      <p:cBhvr>
                                        <p:cTn dur="1000" fill="hold" id="345"/>
                                        <p:tgtEl>
                                          <p:spTgt spid="64"/>
                                        </p:tgtEl>
                                        <p:attrNameLst>
                                          <p:attrName>style.rotation</p:attrName>
                                        </p:attrNameLst>
                                      </p:cBhvr>
                                      <p:tavLst>
                                        <p:tav tm="0">
                                          <p:val>
                                            <p:fltVal val="90"/>
                                          </p:val>
                                        </p:tav>
                                        <p:tav tm="100000">
                                          <p:val>
                                            <p:fltVal val="0"/>
                                          </p:val>
                                        </p:tav>
                                      </p:tavLst>
                                    </p:anim>
                                    <p:animEffect filter="fade" transition="in">
                                      <p:cBhvr>
                                        <p:cTn dur="1000" id="346"/>
                                        <p:tgtEl>
                                          <p:spTgt spid="64"/>
                                        </p:tgtEl>
                                      </p:cBhvr>
                                    </p:animEffect>
                                  </p:childTnLst>
                                </p:cTn>
                              </p:par>
                              <p:par>
                                <p:cTn fill="hold" id="347" nodeType="withEffect" presetClass="entr" presetID="31" presetSubtype="0">
                                  <p:stCondLst>
                                    <p:cond delay="500"/>
                                  </p:stCondLst>
                                  <p:childTnLst>
                                    <p:set>
                                      <p:cBhvr>
                                        <p:cTn dur="1" fill="hold" id="348">
                                          <p:stCondLst>
                                            <p:cond delay="0"/>
                                          </p:stCondLst>
                                        </p:cTn>
                                        <p:tgtEl>
                                          <p:spTgt spid="65"/>
                                        </p:tgtEl>
                                        <p:attrNameLst>
                                          <p:attrName>style.visibility</p:attrName>
                                        </p:attrNameLst>
                                      </p:cBhvr>
                                      <p:to>
                                        <p:strVal val="visible"/>
                                      </p:to>
                                    </p:set>
                                    <p:anim calcmode="lin" valueType="num">
                                      <p:cBhvr>
                                        <p:cTn dur="1000" fill="hold" id="349"/>
                                        <p:tgtEl>
                                          <p:spTgt spid="65"/>
                                        </p:tgtEl>
                                        <p:attrNameLst>
                                          <p:attrName>ppt_w</p:attrName>
                                        </p:attrNameLst>
                                      </p:cBhvr>
                                      <p:tavLst>
                                        <p:tav tm="0">
                                          <p:val>
                                            <p:fltVal val="0"/>
                                          </p:val>
                                        </p:tav>
                                        <p:tav tm="100000">
                                          <p:val>
                                            <p:strVal val="#ppt_w"/>
                                          </p:val>
                                        </p:tav>
                                      </p:tavLst>
                                    </p:anim>
                                    <p:anim calcmode="lin" valueType="num">
                                      <p:cBhvr>
                                        <p:cTn dur="1000" fill="hold" id="350"/>
                                        <p:tgtEl>
                                          <p:spTgt spid="65"/>
                                        </p:tgtEl>
                                        <p:attrNameLst>
                                          <p:attrName>ppt_h</p:attrName>
                                        </p:attrNameLst>
                                      </p:cBhvr>
                                      <p:tavLst>
                                        <p:tav tm="0">
                                          <p:val>
                                            <p:fltVal val="0"/>
                                          </p:val>
                                        </p:tav>
                                        <p:tav tm="100000">
                                          <p:val>
                                            <p:strVal val="#ppt_h"/>
                                          </p:val>
                                        </p:tav>
                                      </p:tavLst>
                                    </p:anim>
                                    <p:anim calcmode="lin" valueType="num">
                                      <p:cBhvr>
                                        <p:cTn dur="1000" fill="hold" id="351"/>
                                        <p:tgtEl>
                                          <p:spTgt spid="65"/>
                                        </p:tgtEl>
                                        <p:attrNameLst>
                                          <p:attrName>style.rotation</p:attrName>
                                        </p:attrNameLst>
                                      </p:cBhvr>
                                      <p:tavLst>
                                        <p:tav tm="0">
                                          <p:val>
                                            <p:fltVal val="90"/>
                                          </p:val>
                                        </p:tav>
                                        <p:tav tm="100000">
                                          <p:val>
                                            <p:fltVal val="0"/>
                                          </p:val>
                                        </p:tav>
                                      </p:tavLst>
                                    </p:anim>
                                    <p:animEffect filter="fade" transition="in">
                                      <p:cBhvr>
                                        <p:cTn dur="1000" id="352"/>
                                        <p:tgtEl>
                                          <p:spTgt spid="65"/>
                                        </p:tgtEl>
                                      </p:cBhvr>
                                    </p:animEffect>
                                  </p:childTnLst>
                                </p:cTn>
                              </p:par>
                              <p:par>
                                <p:cTn fill="hold" id="353" nodeType="withEffect" presetClass="entr" presetID="31" presetSubtype="0">
                                  <p:stCondLst>
                                    <p:cond delay="500"/>
                                  </p:stCondLst>
                                  <p:childTnLst>
                                    <p:set>
                                      <p:cBhvr>
                                        <p:cTn dur="1" fill="hold" id="354">
                                          <p:stCondLst>
                                            <p:cond delay="0"/>
                                          </p:stCondLst>
                                        </p:cTn>
                                        <p:tgtEl>
                                          <p:spTgt spid="66"/>
                                        </p:tgtEl>
                                        <p:attrNameLst>
                                          <p:attrName>style.visibility</p:attrName>
                                        </p:attrNameLst>
                                      </p:cBhvr>
                                      <p:to>
                                        <p:strVal val="visible"/>
                                      </p:to>
                                    </p:set>
                                    <p:anim calcmode="lin" valueType="num">
                                      <p:cBhvr>
                                        <p:cTn dur="1000" fill="hold" id="355"/>
                                        <p:tgtEl>
                                          <p:spTgt spid="66"/>
                                        </p:tgtEl>
                                        <p:attrNameLst>
                                          <p:attrName>ppt_w</p:attrName>
                                        </p:attrNameLst>
                                      </p:cBhvr>
                                      <p:tavLst>
                                        <p:tav tm="0">
                                          <p:val>
                                            <p:fltVal val="0"/>
                                          </p:val>
                                        </p:tav>
                                        <p:tav tm="100000">
                                          <p:val>
                                            <p:strVal val="#ppt_w"/>
                                          </p:val>
                                        </p:tav>
                                      </p:tavLst>
                                    </p:anim>
                                    <p:anim calcmode="lin" valueType="num">
                                      <p:cBhvr>
                                        <p:cTn dur="1000" fill="hold" id="356"/>
                                        <p:tgtEl>
                                          <p:spTgt spid="66"/>
                                        </p:tgtEl>
                                        <p:attrNameLst>
                                          <p:attrName>ppt_h</p:attrName>
                                        </p:attrNameLst>
                                      </p:cBhvr>
                                      <p:tavLst>
                                        <p:tav tm="0">
                                          <p:val>
                                            <p:fltVal val="0"/>
                                          </p:val>
                                        </p:tav>
                                        <p:tav tm="100000">
                                          <p:val>
                                            <p:strVal val="#ppt_h"/>
                                          </p:val>
                                        </p:tav>
                                      </p:tavLst>
                                    </p:anim>
                                    <p:anim calcmode="lin" valueType="num">
                                      <p:cBhvr>
                                        <p:cTn dur="1000" fill="hold" id="357"/>
                                        <p:tgtEl>
                                          <p:spTgt spid="66"/>
                                        </p:tgtEl>
                                        <p:attrNameLst>
                                          <p:attrName>style.rotation</p:attrName>
                                        </p:attrNameLst>
                                      </p:cBhvr>
                                      <p:tavLst>
                                        <p:tav tm="0">
                                          <p:val>
                                            <p:fltVal val="90"/>
                                          </p:val>
                                        </p:tav>
                                        <p:tav tm="100000">
                                          <p:val>
                                            <p:fltVal val="0"/>
                                          </p:val>
                                        </p:tav>
                                      </p:tavLst>
                                    </p:anim>
                                    <p:animEffect filter="fade" transition="in">
                                      <p:cBhvr>
                                        <p:cTn dur="1000" id="358"/>
                                        <p:tgtEl>
                                          <p:spTgt spid="66"/>
                                        </p:tgtEl>
                                      </p:cBhvr>
                                    </p:animEffect>
                                  </p:childTnLst>
                                </p:cTn>
                              </p:par>
                              <p:par>
                                <p:cTn fill="hold" id="359" nodeType="withEffect" presetClass="entr" presetID="31" presetSubtype="0">
                                  <p:stCondLst>
                                    <p:cond delay="500"/>
                                  </p:stCondLst>
                                  <p:childTnLst>
                                    <p:set>
                                      <p:cBhvr>
                                        <p:cTn dur="1" fill="hold" id="360">
                                          <p:stCondLst>
                                            <p:cond delay="0"/>
                                          </p:stCondLst>
                                        </p:cTn>
                                        <p:tgtEl>
                                          <p:spTgt spid="67"/>
                                        </p:tgtEl>
                                        <p:attrNameLst>
                                          <p:attrName>style.visibility</p:attrName>
                                        </p:attrNameLst>
                                      </p:cBhvr>
                                      <p:to>
                                        <p:strVal val="visible"/>
                                      </p:to>
                                    </p:set>
                                    <p:anim calcmode="lin" valueType="num">
                                      <p:cBhvr>
                                        <p:cTn dur="1000" fill="hold" id="361"/>
                                        <p:tgtEl>
                                          <p:spTgt spid="67"/>
                                        </p:tgtEl>
                                        <p:attrNameLst>
                                          <p:attrName>ppt_w</p:attrName>
                                        </p:attrNameLst>
                                      </p:cBhvr>
                                      <p:tavLst>
                                        <p:tav tm="0">
                                          <p:val>
                                            <p:fltVal val="0"/>
                                          </p:val>
                                        </p:tav>
                                        <p:tav tm="100000">
                                          <p:val>
                                            <p:strVal val="#ppt_w"/>
                                          </p:val>
                                        </p:tav>
                                      </p:tavLst>
                                    </p:anim>
                                    <p:anim calcmode="lin" valueType="num">
                                      <p:cBhvr>
                                        <p:cTn dur="1000" fill="hold" id="362"/>
                                        <p:tgtEl>
                                          <p:spTgt spid="67"/>
                                        </p:tgtEl>
                                        <p:attrNameLst>
                                          <p:attrName>ppt_h</p:attrName>
                                        </p:attrNameLst>
                                      </p:cBhvr>
                                      <p:tavLst>
                                        <p:tav tm="0">
                                          <p:val>
                                            <p:fltVal val="0"/>
                                          </p:val>
                                        </p:tav>
                                        <p:tav tm="100000">
                                          <p:val>
                                            <p:strVal val="#ppt_h"/>
                                          </p:val>
                                        </p:tav>
                                      </p:tavLst>
                                    </p:anim>
                                    <p:anim calcmode="lin" valueType="num">
                                      <p:cBhvr>
                                        <p:cTn dur="1000" fill="hold" id="363"/>
                                        <p:tgtEl>
                                          <p:spTgt spid="67"/>
                                        </p:tgtEl>
                                        <p:attrNameLst>
                                          <p:attrName>style.rotation</p:attrName>
                                        </p:attrNameLst>
                                      </p:cBhvr>
                                      <p:tavLst>
                                        <p:tav tm="0">
                                          <p:val>
                                            <p:fltVal val="90"/>
                                          </p:val>
                                        </p:tav>
                                        <p:tav tm="100000">
                                          <p:val>
                                            <p:fltVal val="0"/>
                                          </p:val>
                                        </p:tav>
                                      </p:tavLst>
                                    </p:anim>
                                    <p:animEffect filter="fade" transition="in">
                                      <p:cBhvr>
                                        <p:cTn dur="1000" id="364"/>
                                        <p:tgtEl>
                                          <p:spTgt spid="67"/>
                                        </p:tgtEl>
                                      </p:cBhvr>
                                    </p:animEffect>
                                  </p:childTnLst>
                                </p:cTn>
                              </p:par>
                              <p:par>
                                <p:cTn fill="hold" id="365" nodeType="withEffect" presetClass="entr" presetID="31" presetSubtype="0">
                                  <p:stCondLst>
                                    <p:cond delay="500"/>
                                  </p:stCondLst>
                                  <p:childTnLst>
                                    <p:set>
                                      <p:cBhvr>
                                        <p:cTn dur="1" fill="hold" id="366">
                                          <p:stCondLst>
                                            <p:cond delay="0"/>
                                          </p:stCondLst>
                                        </p:cTn>
                                        <p:tgtEl>
                                          <p:spTgt spid="68"/>
                                        </p:tgtEl>
                                        <p:attrNameLst>
                                          <p:attrName>style.visibility</p:attrName>
                                        </p:attrNameLst>
                                      </p:cBhvr>
                                      <p:to>
                                        <p:strVal val="visible"/>
                                      </p:to>
                                    </p:set>
                                    <p:anim calcmode="lin" valueType="num">
                                      <p:cBhvr>
                                        <p:cTn dur="1000" fill="hold" id="367"/>
                                        <p:tgtEl>
                                          <p:spTgt spid="68"/>
                                        </p:tgtEl>
                                        <p:attrNameLst>
                                          <p:attrName>ppt_w</p:attrName>
                                        </p:attrNameLst>
                                      </p:cBhvr>
                                      <p:tavLst>
                                        <p:tav tm="0">
                                          <p:val>
                                            <p:fltVal val="0"/>
                                          </p:val>
                                        </p:tav>
                                        <p:tav tm="100000">
                                          <p:val>
                                            <p:strVal val="#ppt_w"/>
                                          </p:val>
                                        </p:tav>
                                      </p:tavLst>
                                    </p:anim>
                                    <p:anim calcmode="lin" valueType="num">
                                      <p:cBhvr>
                                        <p:cTn dur="1000" fill="hold" id="368"/>
                                        <p:tgtEl>
                                          <p:spTgt spid="68"/>
                                        </p:tgtEl>
                                        <p:attrNameLst>
                                          <p:attrName>ppt_h</p:attrName>
                                        </p:attrNameLst>
                                      </p:cBhvr>
                                      <p:tavLst>
                                        <p:tav tm="0">
                                          <p:val>
                                            <p:fltVal val="0"/>
                                          </p:val>
                                        </p:tav>
                                        <p:tav tm="100000">
                                          <p:val>
                                            <p:strVal val="#ppt_h"/>
                                          </p:val>
                                        </p:tav>
                                      </p:tavLst>
                                    </p:anim>
                                    <p:anim calcmode="lin" valueType="num">
                                      <p:cBhvr>
                                        <p:cTn dur="1000" fill="hold" id="369"/>
                                        <p:tgtEl>
                                          <p:spTgt spid="68"/>
                                        </p:tgtEl>
                                        <p:attrNameLst>
                                          <p:attrName>style.rotation</p:attrName>
                                        </p:attrNameLst>
                                      </p:cBhvr>
                                      <p:tavLst>
                                        <p:tav tm="0">
                                          <p:val>
                                            <p:fltVal val="90"/>
                                          </p:val>
                                        </p:tav>
                                        <p:tav tm="100000">
                                          <p:val>
                                            <p:fltVal val="0"/>
                                          </p:val>
                                        </p:tav>
                                      </p:tavLst>
                                    </p:anim>
                                    <p:animEffect filter="fade" transition="in">
                                      <p:cBhvr>
                                        <p:cTn dur="1000" id="370"/>
                                        <p:tgtEl>
                                          <p:spTgt spid="68"/>
                                        </p:tgtEl>
                                      </p:cBhvr>
                                    </p:animEffect>
                                  </p:childTnLst>
                                </p:cTn>
                              </p:par>
                              <p:par>
                                <p:cTn fill="hold" id="371" nodeType="withEffect" presetClass="entr" presetID="31" presetSubtype="0">
                                  <p:stCondLst>
                                    <p:cond delay="500"/>
                                  </p:stCondLst>
                                  <p:childTnLst>
                                    <p:set>
                                      <p:cBhvr>
                                        <p:cTn dur="1" fill="hold" id="372">
                                          <p:stCondLst>
                                            <p:cond delay="0"/>
                                          </p:stCondLst>
                                        </p:cTn>
                                        <p:tgtEl>
                                          <p:spTgt spid="69"/>
                                        </p:tgtEl>
                                        <p:attrNameLst>
                                          <p:attrName>style.visibility</p:attrName>
                                        </p:attrNameLst>
                                      </p:cBhvr>
                                      <p:to>
                                        <p:strVal val="visible"/>
                                      </p:to>
                                    </p:set>
                                    <p:anim calcmode="lin" valueType="num">
                                      <p:cBhvr>
                                        <p:cTn dur="1000" fill="hold" id="373"/>
                                        <p:tgtEl>
                                          <p:spTgt spid="69"/>
                                        </p:tgtEl>
                                        <p:attrNameLst>
                                          <p:attrName>ppt_w</p:attrName>
                                        </p:attrNameLst>
                                      </p:cBhvr>
                                      <p:tavLst>
                                        <p:tav tm="0">
                                          <p:val>
                                            <p:fltVal val="0"/>
                                          </p:val>
                                        </p:tav>
                                        <p:tav tm="100000">
                                          <p:val>
                                            <p:strVal val="#ppt_w"/>
                                          </p:val>
                                        </p:tav>
                                      </p:tavLst>
                                    </p:anim>
                                    <p:anim calcmode="lin" valueType="num">
                                      <p:cBhvr>
                                        <p:cTn dur="1000" fill="hold" id="374"/>
                                        <p:tgtEl>
                                          <p:spTgt spid="69"/>
                                        </p:tgtEl>
                                        <p:attrNameLst>
                                          <p:attrName>ppt_h</p:attrName>
                                        </p:attrNameLst>
                                      </p:cBhvr>
                                      <p:tavLst>
                                        <p:tav tm="0">
                                          <p:val>
                                            <p:fltVal val="0"/>
                                          </p:val>
                                        </p:tav>
                                        <p:tav tm="100000">
                                          <p:val>
                                            <p:strVal val="#ppt_h"/>
                                          </p:val>
                                        </p:tav>
                                      </p:tavLst>
                                    </p:anim>
                                    <p:anim calcmode="lin" valueType="num">
                                      <p:cBhvr>
                                        <p:cTn dur="1000" fill="hold" id="375"/>
                                        <p:tgtEl>
                                          <p:spTgt spid="69"/>
                                        </p:tgtEl>
                                        <p:attrNameLst>
                                          <p:attrName>style.rotation</p:attrName>
                                        </p:attrNameLst>
                                      </p:cBhvr>
                                      <p:tavLst>
                                        <p:tav tm="0">
                                          <p:val>
                                            <p:fltVal val="90"/>
                                          </p:val>
                                        </p:tav>
                                        <p:tav tm="100000">
                                          <p:val>
                                            <p:fltVal val="0"/>
                                          </p:val>
                                        </p:tav>
                                      </p:tavLst>
                                    </p:anim>
                                    <p:animEffect filter="fade" transition="in">
                                      <p:cBhvr>
                                        <p:cTn dur="1000" id="376"/>
                                        <p:tgtEl>
                                          <p:spTgt spid="69"/>
                                        </p:tgtEl>
                                      </p:cBhvr>
                                    </p:animEffect>
                                  </p:childTnLst>
                                </p:cTn>
                              </p:par>
                              <p:par>
                                <p:cTn fill="hold" id="377" nodeType="withEffect" presetClass="entr" presetID="31" presetSubtype="0">
                                  <p:stCondLst>
                                    <p:cond delay="500"/>
                                  </p:stCondLst>
                                  <p:childTnLst>
                                    <p:set>
                                      <p:cBhvr>
                                        <p:cTn dur="1" fill="hold" id="378">
                                          <p:stCondLst>
                                            <p:cond delay="0"/>
                                          </p:stCondLst>
                                        </p:cTn>
                                        <p:tgtEl>
                                          <p:spTgt spid="70"/>
                                        </p:tgtEl>
                                        <p:attrNameLst>
                                          <p:attrName>style.visibility</p:attrName>
                                        </p:attrNameLst>
                                      </p:cBhvr>
                                      <p:to>
                                        <p:strVal val="visible"/>
                                      </p:to>
                                    </p:set>
                                    <p:anim calcmode="lin" valueType="num">
                                      <p:cBhvr>
                                        <p:cTn dur="1000" fill="hold" id="379"/>
                                        <p:tgtEl>
                                          <p:spTgt spid="70"/>
                                        </p:tgtEl>
                                        <p:attrNameLst>
                                          <p:attrName>ppt_w</p:attrName>
                                        </p:attrNameLst>
                                      </p:cBhvr>
                                      <p:tavLst>
                                        <p:tav tm="0">
                                          <p:val>
                                            <p:fltVal val="0"/>
                                          </p:val>
                                        </p:tav>
                                        <p:tav tm="100000">
                                          <p:val>
                                            <p:strVal val="#ppt_w"/>
                                          </p:val>
                                        </p:tav>
                                      </p:tavLst>
                                    </p:anim>
                                    <p:anim calcmode="lin" valueType="num">
                                      <p:cBhvr>
                                        <p:cTn dur="1000" fill="hold" id="380"/>
                                        <p:tgtEl>
                                          <p:spTgt spid="70"/>
                                        </p:tgtEl>
                                        <p:attrNameLst>
                                          <p:attrName>ppt_h</p:attrName>
                                        </p:attrNameLst>
                                      </p:cBhvr>
                                      <p:tavLst>
                                        <p:tav tm="0">
                                          <p:val>
                                            <p:fltVal val="0"/>
                                          </p:val>
                                        </p:tav>
                                        <p:tav tm="100000">
                                          <p:val>
                                            <p:strVal val="#ppt_h"/>
                                          </p:val>
                                        </p:tav>
                                      </p:tavLst>
                                    </p:anim>
                                    <p:anim calcmode="lin" valueType="num">
                                      <p:cBhvr>
                                        <p:cTn dur="1000" fill="hold" id="381"/>
                                        <p:tgtEl>
                                          <p:spTgt spid="70"/>
                                        </p:tgtEl>
                                        <p:attrNameLst>
                                          <p:attrName>style.rotation</p:attrName>
                                        </p:attrNameLst>
                                      </p:cBhvr>
                                      <p:tavLst>
                                        <p:tav tm="0">
                                          <p:val>
                                            <p:fltVal val="90"/>
                                          </p:val>
                                        </p:tav>
                                        <p:tav tm="100000">
                                          <p:val>
                                            <p:fltVal val="0"/>
                                          </p:val>
                                        </p:tav>
                                      </p:tavLst>
                                    </p:anim>
                                    <p:animEffect filter="fade" transition="in">
                                      <p:cBhvr>
                                        <p:cTn dur="1000" id="382"/>
                                        <p:tgtEl>
                                          <p:spTgt spid="70"/>
                                        </p:tgtEl>
                                      </p:cBhvr>
                                    </p:animEffect>
                                  </p:childTnLst>
                                </p:cTn>
                              </p:par>
                              <p:par>
                                <p:cTn fill="hold" id="383" nodeType="withEffect" presetClass="entr" presetID="31" presetSubtype="0">
                                  <p:stCondLst>
                                    <p:cond delay="500"/>
                                  </p:stCondLst>
                                  <p:childTnLst>
                                    <p:set>
                                      <p:cBhvr>
                                        <p:cTn dur="1" fill="hold" id="384">
                                          <p:stCondLst>
                                            <p:cond delay="0"/>
                                          </p:stCondLst>
                                        </p:cTn>
                                        <p:tgtEl>
                                          <p:spTgt spid="71"/>
                                        </p:tgtEl>
                                        <p:attrNameLst>
                                          <p:attrName>style.visibility</p:attrName>
                                        </p:attrNameLst>
                                      </p:cBhvr>
                                      <p:to>
                                        <p:strVal val="visible"/>
                                      </p:to>
                                    </p:set>
                                    <p:anim calcmode="lin" valueType="num">
                                      <p:cBhvr>
                                        <p:cTn dur="1000" fill="hold" id="385"/>
                                        <p:tgtEl>
                                          <p:spTgt spid="71"/>
                                        </p:tgtEl>
                                        <p:attrNameLst>
                                          <p:attrName>ppt_w</p:attrName>
                                        </p:attrNameLst>
                                      </p:cBhvr>
                                      <p:tavLst>
                                        <p:tav tm="0">
                                          <p:val>
                                            <p:fltVal val="0"/>
                                          </p:val>
                                        </p:tav>
                                        <p:tav tm="100000">
                                          <p:val>
                                            <p:strVal val="#ppt_w"/>
                                          </p:val>
                                        </p:tav>
                                      </p:tavLst>
                                    </p:anim>
                                    <p:anim calcmode="lin" valueType="num">
                                      <p:cBhvr>
                                        <p:cTn dur="1000" fill="hold" id="386"/>
                                        <p:tgtEl>
                                          <p:spTgt spid="71"/>
                                        </p:tgtEl>
                                        <p:attrNameLst>
                                          <p:attrName>ppt_h</p:attrName>
                                        </p:attrNameLst>
                                      </p:cBhvr>
                                      <p:tavLst>
                                        <p:tav tm="0">
                                          <p:val>
                                            <p:fltVal val="0"/>
                                          </p:val>
                                        </p:tav>
                                        <p:tav tm="100000">
                                          <p:val>
                                            <p:strVal val="#ppt_h"/>
                                          </p:val>
                                        </p:tav>
                                      </p:tavLst>
                                    </p:anim>
                                    <p:anim calcmode="lin" valueType="num">
                                      <p:cBhvr>
                                        <p:cTn dur="1000" fill="hold" id="387"/>
                                        <p:tgtEl>
                                          <p:spTgt spid="71"/>
                                        </p:tgtEl>
                                        <p:attrNameLst>
                                          <p:attrName>style.rotation</p:attrName>
                                        </p:attrNameLst>
                                      </p:cBhvr>
                                      <p:tavLst>
                                        <p:tav tm="0">
                                          <p:val>
                                            <p:fltVal val="90"/>
                                          </p:val>
                                        </p:tav>
                                        <p:tav tm="100000">
                                          <p:val>
                                            <p:fltVal val="0"/>
                                          </p:val>
                                        </p:tav>
                                      </p:tavLst>
                                    </p:anim>
                                    <p:animEffect filter="fade" transition="in">
                                      <p:cBhvr>
                                        <p:cTn dur="1000" id="388"/>
                                        <p:tgtEl>
                                          <p:spTgt spid="71"/>
                                        </p:tgtEl>
                                      </p:cBhvr>
                                    </p:animEffect>
                                  </p:childTnLst>
                                </p:cTn>
                              </p:par>
                              <p:par>
                                <p:cTn fill="hold" id="389" nodeType="withEffect" presetClass="entr" presetID="31" presetSubtype="0">
                                  <p:stCondLst>
                                    <p:cond delay="500"/>
                                  </p:stCondLst>
                                  <p:childTnLst>
                                    <p:set>
                                      <p:cBhvr>
                                        <p:cTn dur="1" fill="hold" id="390">
                                          <p:stCondLst>
                                            <p:cond delay="0"/>
                                          </p:stCondLst>
                                        </p:cTn>
                                        <p:tgtEl>
                                          <p:spTgt spid="72"/>
                                        </p:tgtEl>
                                        <p:attrNameLst>
                                          <p:attrName>style.visibility</p:attrName>
                                        </p:attrNameLst>
                                      </p:cBhvr>
                                      <p:to>
                                        <p:strVal val="visible"/>
                                      </p:to>
                                    </p:set>
                                    <p:anim calcmode="lin" valueType="num">
                                      <p:cBhvr>
                                        <p:cTn dur="1000" fill="hold" id="391"/>
                                        <p:tgtEl>
                                          <p:spTgt spid="72"/>
                                        </p:tgtEl>
                                        <p:attrNameLst>
                                          <p:attrName>ppt_w</p:attrName>
                                        </p:attrNameLst>
                                      </p:cBhvr>
                                      <p:tavLst>
                                        <p:tav tm="0">
                                          <p:val>
                                            <p:fltVal val="0"/>
                                          </p:val>
                                        </p:tav>
                                        <p:tav tm="100000">
                                          <p:val>
                                            <p:strVal val="#ppt_w"/>
                                          </p:val>
                                        </p:tav>
                                      </p:tavLst>
                                    </p:anim>
                                    <p:anim calcmode="lin" valueType="num">
                                      <p:cBhvr>
                                        <p:cTn dur="1000" fill="hold" id="392"/>
                                        <p:tgtEl>
                                          <p:spTgt spid="72"/>
                                        </p:tgtEl>
                                        <p:attrNameLst>
                                          <p:attrName>ppt_h</p:attrName>
                                        </p:attrNameLst>
                                      </p:cBhvr>
                                      <p:tavLst>
                                        <p:tav tm="0">
                                          <p:val>
                                            <p:fltVal val="0"/>
                                          </p:val>
                                        </p:tav>
                                        <p:tav tm="100000">
                                          <p:val>
                                            <p:strVal val="#ppt_h"/>
                                          </p:val>
                                        </p:tav>
                                      </p:tavLst>
                                    </p:anim>
                                    <p:anim calcmode="lin" valueType="num">
                                      <p:cBhvr>
                                        <p:cTn dur="1000" fill="hold" id="393"/>
                                        <p:tgtEl>
                                          <p:spTgt spid="72"/>
                                        </p:tgtEl>
                                        <p:attrNameLst>
                                          <p:attrName>style.rotation</p:attrName>
                                        </p:attrNameLst>
                                      </p:cBhvr>
                                      <p:tavLst>
                                        <p:tav tm="0">
                                          <p:val>
                                            <p:fltVal val="90"/>
                                          </p:val>
                                        </p:tav>
                                        <p:tav tm="100000">
                                          <p:val>
                                            <p:fltVal val="0"/>
                                          </p:val>
                                        </p:tav>
                                      </p:tavLst>
                                    </p:anim>
                                    <p:animEffect filter="fade" transition="in">
                                      <p:cBhvr>
                                        <p:cTn dur="1000" id="394"/>
                                        <p:tgtEl>
                                          <p:spTgt spid="72"/>
                                        </p:tgtEl>
                                      </p:cBhvr>
                                    </p:animEffect>
                                  </p:childTnLst>
                                </p:cTn>
                              </p:par>
                              <p:par>
                                <p:cTn fill="hold" id="395" nodeType="withEffect" presetClass="entr" presetID="31" presetSubtype="0">
                                  <p:stCondLst>
                                    <p:cond delay="500"/>
                                  </p:stCondLst>
                                  <p:childTnLst>
                                    <p:set>
                                      <p:cBhvr>
                                        <p:cTn dur="1" fill="hold" id="396">
                                          <p:stCondLst>
                                            <p:cond delay="0"/>
                                          </p:stCondLst>
                                        </p:cTn>
                                        <p:tgtEl>
                                          <p:spTgt spid="73"/>
                                        </p:tgtEl>
                                        <p:attrNameLst>
                                          <p:attrName>style.visibility</p:attrName>
                                        </p:attrNameLst>
                                      </p:cBhvr>
                                      <p:to>
                                        <p:strVal val="visible"/>
                                      </p:to>
                                    </p:set>
                                    <p:anim calcmode="lin" valueType="num">
                                      <p:cBhvr>
                                        <p:cTn dur="1000" fill="hold" id="397"/>
                                        <p:tgtEl>
                                          <p:spTgt spid="73"/>
                                        </p:tgtEl>
                                        <p:attrNameLst>
                                          <p:attrName>ppt_w</p:attrName>
                                        </p:attrNameLst>
                                      </p:cBhvr>
                                      <p:tavLst>
                                        <p:tav tm="0">
                                          <p:val>
                                            <p:fltVal val="0"/>
                                          </p:val>
                                        </p:tav>
                                        <p:tav tm="100000">
                                          <p:val>
                                            <p:strVal val="#ppt_w"/>
                                          </p:val>
                                        </p:tav>
                                      </p:tavLst>
                                    </p:anim>
                                    <p:anim calcmode="lin" valueType="num">
                                      <p:cBhvr>
                                        <p:cTn dur="1000" fill="hold" id="398"/>
                                        <p:tgtEl>
                                          <p:spTgt spid="73"/>
                                        </p:tgtEl>
                                        <p:attrNameLst>
                                          <p:attrName>ppt_h</p:attrName>
                                        </p:attrNameLst>
                                      </p:cBhvr>
                                      <p:tavLst>
                                        <p:tav tm="0">
                                          <p:val>
                                            <p:fltVal val="0"/>
                                          </p:val>
                                        </p:tav>
                                        <p:tav tm="100000">
                                          <p:val>
                                            <p:strVal val="#ppt_h"/>
                                          </p:val>
                                        </p:tav>
                                      </p:tavLst>
                                    </p:anim>
                                    <p:anim calcmode="lin" valueType="num">
                                      <p:cBhvr>
                                        <p:cTn dur="1000" fill="hold" id="399"/>
                                        <p:tgtEl>
                                          <p:spTgt spid="73"/>
                                        </p:tgtEl>
                                        <p:attrNameLst>
                                          <p:attrName>style.rotation</p:attrName>
                                        </p:attrNameLst>
                                      </p:cBhvr>
                                      <p:tavLst>
                                        <p:tav tm="0">
                                          <p:val>
                                            <p:fltVal val="90"/>
                                          </p:val>
                                        </p:tav>
                                        <p:tav tm="100000">
                                          <p:val>
                                            <p:fltVal val="0"/>
                                          </p:val>
                                        </p:tav>
                                      </p:tavLst>
                                    </p:anim>
                                    <p:animEffect filter="fade" transition="in">
                                      <p:cBhvr>
                                        <p:cTn dur="1000" id="400"/>
                                        <p:tgtEl>
                                          <p:spTgt spid="73"/>
                                        </p:tgtEl>
                                      </p:cBhvr>
                                    </p:animEffect>
                                  </p:childTnLst>
                                </p:cTn>
                              </p:par>
                              <p:par>
                                <p:cTn fill="hold" id="401" nodeType="withEffect" presetClass="entr" presetID="31" presetSubtype="0">
                                  <p:stCondLst>
                                    <p:cond delay="500"/>
                                  </p:stCondLst>
                                  <p:childTnLst>
                                    <p:set>
                                      <p:cBhvr>
                                        <p:cTn dur="1" fill="hold" id="402">
                                          <p:stCondLst>
                                            <p:cond delay="0"/>
                                          </p:stCondLst>
                                        </p:cTn>
                                        <p:tgtEl>
                                          <p:spTgt spid="74"/>
                                        </p:tgtEl>
                                        <p:attrNameLst>
                                          <p:attrName>style.visibility</p:attrName>
                                        </p:attrNameLst>
                                      </p:cBhvr>
                                      <p:to>
                                        <p:strVal val="visible"/>
                                      </p:to>
                                    </p:set>
                                    <p:anim calcmode="lin" valueType="num">
                                      <p:cBhvr>
                                        <p:cTn dur="1000" fill="hold" id="403"/>
                                        <p:tgtEl>
                                          <p:spTgt spid="74"/>
                                        </p:tgtEl>
                                        <p:attrNameLst>
                                          <p:attrName>ppt_w</p:attrName>
                                        </p:attrNameLst>
                                      </p:cBhvr>
                                      <p:tavLst>
                                        <p:tav tm="0">
                                          <p:val>
                                            <p:fltVal val="0"/>
                                          </p:val>
                                        </p:tav>
                                        <p:tav tm="100000">
                                          <p:val>
                                            <p:strVal val="#ppt_w"/>
                                          </p:val>
                                        </p:tav>
                                      </p:tavLst>
                                    </p:anim>
                                    <p:anim calcmode="lin" valueType="num">
                                      <p:cBhvr>
                                        <p:cTn dur="1000" fill="hold" id="404"/>
                                        <p:tgtEl>
                                          <p:spTgt spid="74"/>
                                        </p:tgtEl>
                                        <p:attrNameLst>
                                          <p:attrName>ppt_h</p:attrName>
                                        </p:attrNameLst>
                                      </p:cBhvr>
                                      <p:tavLst>
                                        <p:tav tm="0">
                                          <p:val>
                                            <p:fltVal val="0"/>
                                          </p:val>
                                        </p:tav>
                                        <p:tav tm="100000">
                                          <p:val>
                                            <p:strVal val="#ppt_h"/>
                                          </p:val>
                                        </p:tav>
                                      </p:tavLst>
                                    </p:anim>
                                    <p:anim calcmode="lin" valueType="num">
                                      <p:cBhvr>
                                        <p:cTn dur="1000" fill="hold" id="405"/>
                                        <p:tgtEl>
                                          <p:spTgt spid="74"/>
                                        </p:tgtEl>
                                        <p:attrNameLst>
                                          <p:attrName>style.rotation</p:attrName>
                                        </p:attrNameLst>
                                      </p:cBhvr>
                                      <p:tavLst>
                                        <p:tav tm="0">
                                          <p:val>
                                            <p:fltVal val="90"/>
                                          </p:val>
                                        </p:tav>
                                        <p:tav tm="100000">
                                          <p:val>
                                            <p:fltVal val="0"/>
                                          </p:val>
                                        </p:tav>
                                      </p:tavLst>
                                    </p:anim>
                                    <p:animEffect filter="fade" transition="in">
                                      <p:cBhvr>
                                        <p:cTn dur="1000" id="406"/>
                                        <p:tgtEl>
                                          <p:spTgt spid="74"/>
                                        </p:tgtEl>
                                      </p:cBhvr>
                                    </p:animEffect>
                                  </p:childTnLst>
                                </p:cTn>
                              </p:par>
                              <p:par>
                                <p:cTn fill="hold" id="407" nodeType="withEffect" presetClass="entr" presetID="31" presetSubtype="0">
                                  <p:stCondLst>
                                    <p:cond delay="500"/>
                                  </p:stCondLst>
                                  <p:childTnLst>
                                    <p:set>
                                      <p:cBhvr>
                                        <p:cTn dur="1" fill="hold" id="408">
                                          <p:stCondLst>
                                            <p:cond delay="0"/>
                                          </p:stCondLst>
                                        </p:cTn>
                                        <p:tgtEl>
                                          <p:spTgt spid="75"/>
                                        </p:tgtEl>
                                        <p:attrNameLst>
                                          <p:attrName>style.visibility</p:attrName>
                                        </p:attrNameLst>
                                      </p:cBhvr>
                                      <p:to>
                                        <p:strVal val="visible"/>
                                      </p:to>
                                    </p:set>
                                    <p:anim calcmode="lin" valueType="num">
                                      <p:cBhvr>
                                        <p:cTn dur="1000" fill="hold" id="409"/>
                                        <p:tgtEl>
                                          <p:spTgt spid="75"/>
                                        </p:tgtEl>
                                        <p:attrNameLst>
                                          <p:attrName>ppt_w</p:attrName>
                                        </p:attrNameLst>
                                      </p:cBhvr>
                                      <p:tavLst>
                                        <p:tav tm="0">
                                          <p:val>
                                            <p:fltVal val="0"/>
                                          </p:val>
                                        </p:tav>
                                        <p:tav tm="100000">
                                          <p:val>
                                            <p:strVal val="#ppt_w"/>
                                          </p:val>
                                        </p:tav>
                                      </p:tavLst>
                                    </p:anim>
                                    <p:anim calcmode="lin" valueType="num">
                                      <p:cBhvr>
                                        <p:cTn dur="1000" fill="hold" id="410"/>
                                        <p:tgtEl>
                                          <p:spTgt spid="75"/>
                                        </p:tgtEl>
                                        <p:attrNameLst>
                                          <p:attrName>ppt_h</p:attrName>
                                        </p:attrNameLst>
                                      </p:cBhvr>
                                      <p:tavLst>
                                        <p:tav tm="0">
                                          <p:val>
                                            <p:fltVal val="0"/>
                                          </p:val>
                                        </p:tav>
                                        <p:tav tm="100000">
                                          <p:val>
                                            <p:strVal val="#ppt_h"/>
                                          </p:val>
                                        </p:tav>
                                      </p:tavLst>
                                    </p:anim>
                                    <p:anim calcmode="lin" valueType="num">
                                      <p:cBhvr>
                                        <p:cTn dur="1000" fill="hold" id="411"/>
                                        <p:tgtEl>
                                          <p:spTgt spid="75"/>
                                        </p:tgtEl>
                                        <p:attrNameLst>
                                          <p:attrName>style.rotation</p:attrName>
                                        </p:attrNameLst>
                                      </p:cBhvr>
                                      <p:tavLst>
                                        <p:tav tm="0">
                                          <p:val>
                                            <p:fltVal val="90"/>
                                          </p:val>
                                        </p:tav>
                                        <p:tav tm="100000">
                                          <p:val>
                                            <p:fltVal val="0"/>
                                          </p:val>
                                        </p:tav>
                                      </p:tavLst>
                                    </p:anim>
                                    <p:animEffect filter="fade" transition="in">
                                      <p:cBhvr>
                                        <p:cTn dur="1000" id="412"/>
                                        <p:tgtEl>
                                          <p:spTgt spid="75"/>
                                        </p:tgtEl>
                                      </p:cBhvr>
                                    </p:animEffect>
                                  </p:childTnLst>
                                </p:cTn>
                              </p:par>
                              <p:par>
                                <p:cTn fill="hold" id="413" nodeType="withEffect" presetClass="entr" presetID="31" presetSubtype="0">
                                  <p:stCondLst>
                                    <p:cond delay="500"/>
                                  </p:stCondLst>
                                  <p:childTnLst>
                                    <p:set>
                                      <p:cBhvr>
                                        <p:cTn dur="1" fill="hold" id="414">
                                          <p:stCondLst>
                                            <p:cond delay="0"/>
                                          </p:stCondLst>
                                        </p:cTn>
                                        <p:tgtEl>
                                          <p:spTgt spid="76"/>
                                        </p:tgtEl>
                                        <p:attrNameLst>
                                          <p:attrName>style.visibility</p:attrName>
                                        </p:attrNameLst>
                                      </p:cBhvr>
                                      <p:to>
                                        <p:strVal val="visible"/>
                                      </p:to>
                                    </p:set>
                                    <p:anim calcmode="lin" valueType="num">
                                      <p:cBhvr>
                                        <p:cTn dur="1000" fill="hold" id="415"/>
                                        <p:tgtEl>
                                          <p:spTgt spid="76"/>
                                        </p:tgtEl>
                                        <p:attrNameLst>
                                          <p:attrName>ppt_w</p:attrName>
                                        </p:attrNameLst>
                                      </p:cBhvr>
                                      <p:tavLst>
                                        <p:tav tm="0">
                                          <p:val>
                                            <p:fltVal val="0"/>
                                          </p:val>
                                        </p:tav>
                                        <p:tav tm="100000">
                                          <p:val>
                                            <p:strVal val="#ppt_w"/>
                                          </p:val>
                                        </p:tav>
                                      </p:tavLst>
                                    </p:anim>
                                    <p:anim calcmode="lin" valueType="num">
                                      <p:cBhvr>
                                        <p:cTn dur="1000" fill="hold" id="416"/>
                                        <p:tgtEl>
                                          <p:spTgt spid="76"/>
                                        </p:tgtEl>
                                        <p:attrNameLst>
                                          <p:attrName>ppt_h</p:attrName>
                                        </p:attrNameLst>
                                      </p:cBhvr>
                                      <p:tavLst>
                                        <p:tav tm="0">
                                          <p:val>
                                            <p:fltVal val="0"/>
                                          </p:val>
                                        </p:tav>
                                        <p:tav tm="100000">
                                          <p:val>
                                            <p:strVal val="#ppt_h"/>
                                          </p:val>
                                        </p:tav>
                                      </p:tavLst>
                                    </p:anim>
                                    <p:anim calcmode="lin" valueType="num">
                                      <p:cBhvr>
                                        <p:cTn dur="1000" fill="hold" id="417"/>
                                        <p:tgtEl>
                                          <p:spTgt spid="76"/>
                                        </p:tgtEl>
                                        <p:attrNameLst>
                                          <p:attrName>style.rotation</p:attrName>
                                        </p:attrNameLst>
                                      </p:cBhvr>
                                      <p:tavLst>
                                        <p:tav tm="0">
                                          <p:val>
                                            <p:fltVal val="90"/>
                                          </p:val>
                                        </p:tav>
                                        <p:tav tm="100000">
                                          <p:val>
                                            <p:fltVal val="0"/>
                                          </p:val>
                                        </p:tav>
                                      </p:tavLst>
                                    </p:anim>
                                    <p:animEffect filter="fade" transition="in">
                                      <p:cBhvr>
                                        <p:cTn dur="1000" id="418"/>
                                        <p:tgtEl>
                                          <p:spTgt spid="76"/>
                                        </p:tgtEl>
                                      </p:cBhvr>
                                    </p:animEffect>
                                  </p:childTnLst>
                                </p:cTn>
                              </p:par>
                              <p:par>
                                <p:cTn fill="hold" id="419" nodeType="withEffect" presetClass="entr" presetID="31" presetSubtype="0">
                                  <p:stCondLst>
                                    <p:cond delay="500"/>
                                  </p:stCondLst>
                                  <p:childTnLst>
                                    <p:set>
                                      <p:cBhvr>
                                        <p:cTn dur="1" fill="hold" id="420">
                                          <p:stCondLst>
                                            <p:cond delay="0"/>
                                          </p:stCondLst>
                                        </p:cTn>
                                        <p:tgtEl>
                                          <p:spTgt spid="77"/>
                                        </p:tgtEl>
                                        <p:attrNameLst>
                                          <p:attrName>style.visibility</p:attrName>
                                        </p:attrNameLst>
                                      </p:cBhvr>
                                      <p:to>
                                        <p:strVal val="visible"/>
                                      </p:to>
                                    </p:set>
                                    <p:anim calcmode="lin" valueType="num">
                                      <p:cBhvr>
                                        <p:cTn dur="1000" fill="hold" id="421"/>
                                        <p:tgtEl>
                                          <p:spTgt spid="77"/>
                                        </p:tgtEl>
                                        <p:attrNameLst>
                                          <p:attrName>ppt_w</p:attrName>
                                        </p:attrNameLst>
                                      </p:cBhvr>
                                      <p:tavLst>
                                        <p:tav tm="0">
                                          <p:val>
                                            <p:fltVal val="0"/>
                                          </p:val>
                                        </p:tav>
                                        <p:tav tm="100000">
                                          <p:val>
                                            <p:strVal val="#ppt_w"/>
                                          </p:val>
                                        </p:tav>
                                      </p:tavLst>
                                    </p:anim>
                                    <p:anim calcmode="lin" valueType="num">
                                      <p:cBhvr>
                                        <p:cTn dur="1000" fill="hold" id="422"/>
                                        <p:tgtEl>
                                          <p:spTgt spid="77"/>
                                        </p:tgtEl>
                                        <p:attrNameLst>
                                          <p:attrName>ppt_h</p:attrName>
                                        </p:attrNameLst>
                                      </p:cBhvr>
                                      <p:tavLst>
                                        <p:tav tm="0">
                                          <p:val>
                                            <p:fltVal val="0"/>
                                          </p:val>
                                        </p:tav>
                                        <p:tav tm="100000">
                                          <p:val>
                                            <p:strVal val="#ppt_h"/>
                                          </p:val>
                                        </p:tav>
                                      </p:tavLst>
                                    </p:anim>
                                    <p:anim calcmode="lin" valueType="num">
                                      <p:cBhvr>
                                        <p:cTn dur="1000" fill="hold" id="423"/>
                                        <p:tgtEl>
                                          <p:spTgt spid="77"/>
                                        </p:tgtEl>
                                        <p:attrNameLst>
                                          <p:attrName>style.rotation</p:attrName>
                                        </p:attrNameLst>
                                      </p:cBhvr>
                                      <p:tavLst>
                                        <p:tav tm="0">
                                          <p:val>
                                            <p:fltVal val="90"/>
                                          </p:val>
                                        </p:tav>
                                        <p:tav tm="100000">
                                          <p:val>
                                            <p:fltVal val="0"/>
                                          </p:val>
                                        </p:tav>
                                      </p:tavLst>
                                    </p:anim>
                                    <p:animEffect filter="fade" transition="in">
                                      <p:cBhvr>
                                        <p:cTn dur="1000" id="424"/>
                                        <p:tgtEl>
                                          <p:spTgt spid="77"/>
                                        </p:tgtEl>
                                      </p:cBhvr>
                                    </p:animEffect>
                                  </p:childTnLst>
                                </p:cTn>
                              </p:par>
                              <p:par>
                                <p:cTn fill="hold" id="425" nodeType="withEffect" presetClass="entr" presetID="31" presetSubtype="0">
                                  <p:stCondLst>
                                    <p:cond delay="500"/>
                                  </p:stCondLst>
                                  <p:childTnLst>
                                    <p:set>
                                      <p:cBhvr>
                                        <p:cTn dur="1" fill="hold" id="426">
                                          <p:stCondLst>
                                            <p:cond delay="0"/>
                                          </p:stCondLst>
                                        </p:cTn>
                                        <p:tgtEl>
                                          <p:spTgt spid="78"/>
                                        </p:tgtEl>
                                        <p:attrNameLst>
                                          <p:attrName>style.visibility</p:attrName>
                                        </p:attrNameLst>
                                      </p:cBhvr>
                                      <p:to>
                                        <p:strVal val="visible"/>
                                      </p:to>
                                    </p:set>
                                    <p:anim calcmode="lin" valueType="num">
                                      <p:cBhvr>
                                        <p:cTn dur="1000" fill="hold" id="427"/>
                                        <p:tgtEl>
                                          <p:spTgt spid="78"/>
                                        </p:tgtEl>
                                        <p:attrNameLst>
                                          <p:attrName>ppt_w</p:attrName>
                                        </p:attrNameLst>
                                      </p:cBhvr>
                                      <p:tavLst>
                                        <p:tav tm="0">
                                          <p:val>
                                            <p:fltVal val="0"/>
                                          </p:val>
                                        </p:tav>
                                        <p:tav tm="100000">
                                          <p:val>
                                            <p:strVal val="#ppt_w"/>
                                          </p:val>
                                        </p:tav>
                                      </p:tavLst>
                                    </p:anim>
                                    <p:anim calcmode="lin" valueType="num">
                                      <p:cBhvr>
                                        <p:cTn dur="1000" fill="hold" id="428"/>
                                        <p:tgtEl>
                                          <p:spTgt spid="78"/>
                                        </p:tgtEl>
                                        <p:attrNameLst>
                                          <p:attrName>ppt_h</p:attrName>
                                        </p:attrNameLst>
                                      </p:cBhvr>
                                      <p:tavLst>
                                        <p:tav tm="0">
                                          <p:val>
                                            <p:fltVal val="0"/>
                                          </p:val>
                                        </p:tav>
                                        <p:tav tm="100000">
                                          <p:val>
                                            <p:strVal val="#ppt_h"/>
                                          </p:val>
                                        </p:tav>
                                      </p:tavLst>
                                    </p:anim>
                                    <p:anim calcmode="lin" valueType="num">
                                      <p:cBhvr>
                                        <p:cTn dur="1000" fill="hold" id="429"/>
                                        <p:tgtEl>
                                          <p:spTgt spid="78"/>
                                        </p:tgtEl>
                                        <p:attrNameLst>
                                          <p:attrName>style.rotation</p:attrName>
                                        </p:attrNameLst>
                                      </p:cBhvr>
                                      <p:tavLst>
                                        <p:tav tm="0">
                                          <p:val>
                                            <p:fltVal val="90"/>
                                          </p:val>
                                        </p:tav>
                                        <p:tav tm="100000">
                                          <p:val>
                                            <p:fltVal val="0"/>
                                          </p:val>
                                        </p:tav>
                                      </p:tavLst>
                                    </p:anim>
                                    <p:animEffect filter="fade" transition="in">
                                      <p:cBhvr>
                                        <p:cTn dur="1000" id="430"/>
                                        <p:tgtEl>
                                          <p:spTgt spid="78"/>
                                        </p:tgtEl>
                                      </p:cBhvr>
                                    </p:animEffect>
                                  </p:childTnLst>
                                </p:cTn>
                              </p:par>
                              <p:par>
                                <p:cTn fill="hold" id="431" nodeType="withEffect" presetClass="entr" presetID="31" presetSubtype="0">
                                  <p:stCondLst>
                                    <p:cond delay="500"/>
                                  </p:stCondLst>
                                  <p:childTnLst>
                                    <p:set>
                                      <p:cBhvr>
                                        <p:cTn dur="1" fill="hold" id="432">
                                          <p:stCondLst>
                                            <p:cond delay="0"/>
                                          </p:stCondLst>
                                        </p:cTn>
                                        <p:tgtEl>
                                          <p:spTgt spid="79"/>
                                        </p:tgtEl>
                                        <p:attrNameLst>
                                          <p:attrName>style.visibility</p:attrName>
                                        </p:attrNameLst>
                                      </p:cBhvr>
                                      <p:to>
                                        <p:strVal val="visible"/>
                                      </p:to>
                                    </p:set>
                                    <p:anim calcmode="lin" valueType="num">
                                      <p:cBhvr>
                                        <p:cTn dur="1000" fill="hold" id="433"/>
                                        <p:tgtEl>
                                          <p:spTgt spid="79"/>
                                        </p:tgtEl>
                                        <p:attrNameLst>
                                          <p:attrName>ppt_w</p:attrName>
                                        </p:attrNameLst>
                                      </p:cBhvr>
                                      <p:tavLst>
                                        <p:tav tm="0">
                                          <p:val>
                                            <p:fltVal val="0"/>
                                          </p:val>
                                        </p:tav>
                                        <p:tav tm="100000">
                                          <p:val>
                                            <p:strVal val="#ppt_w"/>
                                          </p:val>
                                        </p:tav>
                                      </p:tavLst>
                                    </p:anim>
                                    <p:anim calcmode="lin" valueType="num">
                                      <p:cBhvr>
                                        <p:cTn dur="1000" fill="hold" id="434"/>
                                        <p:tgtEl>
                                          <p:spTgt spid="79"/>
                                        </p:tgtEl>
                                        <p:attrNameLst>
                                          <p:attrName>ppt_h</p:attrName>
                                        </p:attrNameLst>
                                      </p:cBhvr>
                                      <p:tavLst>
                                        <p:tav tm="0">
                                          <p:val>
                                            <p:fltVal val="0"/>
                                          </p:val>
                                        </p:tav>
                                        <p:tav tm="100000">
                                          <p:val>
                                            <p:strVal val="#ppt_h"/>
                                          </p:val>
                                        </p:tav>
                                      </p:tavLst>
                                    </p:anim>
                                    <p:anim calcmode="lin" valueType="num">
                                      <p:cBhvr>
                                        <p:cTn dur="1000" fill="hold" id="435"/>
                                        <p:tgtEl>
                                          <p:spTgt spid="79"/>
                                        </p:tgtEl>
                                        <p:attrNameLst>
                                          <p:attrName>style.rotation</p:attrName>
                                        </p:attrNameLst>
                                      </p:cBhvr>
                                      <p:tavLst>
                                        <p:tav tm="0">
                                          <p:val>
                                            <p:fltVal val="90"/>
                                          </p:val>
                                        </p:tav>
                                        <p:tav tm="100000">
                                          <p:val>
                                            <p:fltVal val="0"/>
                                          </p:val>
                                        </p:tav>
                                      </p:tavLst>
                                    </p:anim>
                                    <p:animEffect filter="fade" transition="in">
                                      <p:cBhvr>
                                        <p:cTn dur="1000" id="436"/>
                                        <p:tgtEl>
                                          <p:spTgt spid="79"/>
                                        </p:tgtEl>
                                      </p:cBhvr>
                                    </p:animEffect>
                                  </p:childTnLst>
                                </p:cTn>
                              </p:par>
                              <p:par>
                                <p:cTn fill="hold" id="437" nodeType="withEffect" presetClass="entr" presetID="31" presetSubtype="0">
                                  <p:stCondLst>
                                    <p:cond delay="500"/>
                                  </p:stCondLst>
                                  <p:childTnLst>
                                    <p:set>
                                      <p:cBhvr>
                                        <p:cTn dur="1" fill="hold" id="438">
                                          <p:stCondLst>
                                            <p:cond delay="0"/>
                                          </p:stCondLst>
                                        </p:cTn>
                                        <p:tgtEl>
                                          <p:spTgt spid="80"/>
                                        </p:tgtEl>
                                        <p:attrNameLst>
                                          <p:attrName>style.visibility</p:attrName>
                                        </p:attrNameLst>
                                      </p:cBhvr>
                                      <p:to>
                                        <p:strVal val="visible"/>
                                      </p:to>
                                    </p:set>
                                    <p:anim calcmode="lin" valueType="num">
                                      <p:cBhvr>
                                        <p:cTn dur="1000" fill="hold" id="439"/>
                                        <p:tgtEl>
                                          <p:spTgt spid="80"/>
                                        </p:tgtEl>
                                        <p:attrNameLst>
                                          <p:attrName>ppt_w</p:attrName>
                                        </p:attrNameLst>
                                      </p:cBhvr>
                                      <p:tavLst>
                                        <p:tav tm="0">
                                          <p:val>
                                            <p:fltVal val="0"/>
                                          </p:val>
                                        </p:tav>
                                        <p:tav tm="100000">
                                          <p:val>
                                            <p:strVal val="#ppt_w"/>
                                          </p:val>
                                        </p:tav>
                                      </p:tavLst>
                                    </p:anim>
                                    <p:anim calcmode="lin" valueType="num">
                                      <p:cBhvr>
                                        <p:cTn dur="1000" fill="hold" id="440"/>
                                        <p:tgtEl>
                                          <p:spTgt spid="80"/>
                                        </p:tgtEl>
                                        <p:attrNameLst>
                                          <p:attrName>ppt_h</p:attrName>
                                        </p:attrNameLst>
                                      </p:cBhvr>
                                      <p:tavLst>
                                        <p:tav tm="0">
                                          <p:val>
                                            <p:fltVal val="0"/>
                                          </p:val>
                                        </p:tav>
                                        <p:tav tm="100000">
                                          <p:val>
                                            <p:strVal val="#ppt_h"/>
                                          </p:val>
                                        </p:tav>
                                      </p:tavLst>
                                    </p:anim>
                                    <p:anim calcmode="lin" valueType="num">
                                      <p:cBhvr>
                                        <p:cTn dur="1000" fill="hold" id="441"/>
                                        <p:tgtEl>
                                          <p:spTgt spid="80"/>
                                        </p:tgtEl>
                                        <p:attrNameLst>
                                          <p:attrName>style.rotation</p:attrName>
                                        </p:attrNameLst>
                                      </p:cBhvr>
                                      <p:tavLst>
                                        <p:tav tm="0">
                                          <p:val>
                                            <p:fltVal val="90"/>
                                          </p:val>
                                        </p:tav>
                                        <p:tav tm="100000">
                                          <p:val>
                                            <p:fltVal val="0"/>
                                          </p:val>
                                        </p:tav>
                                      </p:tavLst>
                                    </p:anim>
                                    <p:animEffect filter="fade" transition="in">
                                      <p:cBhvr>
                                        <p:cTn dur="1000" id="442"/>
                                        <p:tgtEl>
                                          <p:spTgt spid="80"/>
                                        </p:tgtEl>
                                      </p:cBhvr>
                                    </p:animEffect>
                                  </p:childTnLst>
                                </p:cTn>
                              </p:par>
                              <p:par>
                                <p:cTn fill="hold" grpId="0" id="443" nodeType="withEffect" presetClass="entr" presetID="31" presetSubtype="0">
                                  <p:stCondLst>
                                    <p:cond delay="500"/>
                                  </p:stCondLst>
                                  <p:childTnLst>
                                    <p:set>
                                      <p:cBhvr>
                                        <p:cTn dur="1" fill="hold" id="444">
                                          <p:stCondLst>
                                            <p:cond delay="0"/>
                                          </p:stCondLst>
                                        </p:cTn>
                                        <p:tgtEl>
                                          <p:spTgt spid="81"/>
                                        </p:tgtEl>
                                        <p:attrNameLst>
                                          <p:attrName>style.visibility</p:attrName>
                                        </p:attrNameLst>
                                      </p:cBhvr>
                                      <p:to>
                                        <p:strVal val="visible"/>
                                      </p:to>
                                    </p:set>
                                    <p:anim calcmode="lin" valueType="num">
                                      <p:cBhvr>
                                        <p:cTn dur="1000" fill="hold" id="445"/>
                                        <p:tgtEl>
                                          <p:spTgt spid="81"/>
                                        </p:tgtEl>
                                        <p:attrNameLst>
                                          <p:attrName>ppt_w</p:attrName>
                                        </p:attrNameLst>
                                      </p:cBhvr>
                                      <p:tavLst>
                                        <p:tav tm="0">
                                          <p:val>
                                            <p:fltVal val="0"/>
                                          </p:val>
                                        </p:tav>
                                        <p:tav tm="100000">
                                          <p:val>
                                            <p:strVal val="#ppt_w"/>
                                          </p:val>
                                        </p:tav>
                                      </p:tavLst>
                                    </p:anim>
                                    <p:anim calcmode="lin" valueType="num">
                                      <p:cBhvr>
                                        <p:cTn dur="1000" fill="hold" id="446"/>
                                        <p:tgtEl>
                                          <p:spTgt spid="81"/>
                                        </p:tgtEl>
                                        <p:attrNameLst>
                                          <p:attrName>ppt_h</p:attrName>
                                        </p:attrNameLst>
                                      </p:cBhvr>
                                      <p:tavLst>
                                        <p:tav tm="0">
                                          <p:val>
                                            <p:fltVal val="0"/>
                                          </p:val>
                                        </p:tav>
                                        <p:tav tm="100000">
                                          <p:val>
                                            <p:strVal val="#ppt_h"/>
                                          </p:val>
                                        </p:tav>
                                      </p:tavLst>
                                    </p:anim>
                                    <p:anim calcmode="lin" valueType="num">
                                      <p:cBhvr>
                                        <p:cTn dur="1000" fill="hold" id="447"/>
                                        <p:tgtEl>
                                          <p:spTgt spid="81"/>
                                        </p:tgtEl>
                                        <p:attrNameLst>
                                          <p:attrName>style.rotation</p:attrName>
                                        </p:attrNameLst>
                                      </p:cBhvr>
                                      <p:tavLst>
                                        <p:tav tm="0">
                                          <p:val>
                                            <p:fltVal val="90"/>
                                          </p:val>
                                        </p:tav>
                                        <p:tav tm="100000">
                                          <p:val>
                                            <p:fltVal val="0"/>
                                          </p:val>
                                        </p:tav>
                                      </p:tavLst>
                                    </p:anim>
                                    <p:animEffect filter="fade" transition="in">
                                      <p:cBhvr>
                                        <p:cTn dur="1000" id="448"/>
                                        <p:tgtEl>
                                          <p:spTgt spid="81"/>
                                        </p:tgtEl>
                                      </p:cBhvr>
                                    </p:animEffect>
                                  </p:childTnLst>
                                </p:cTn>
                              </p:par>
                              <p:par>
                                <p:cTn fill="hold" grpId="0" id="449" nodeType="withEffect" presetClass="entr" presetID="31" presetSubtype="0">
                                  <p:stCondLst>
                                    <p:cond delay="500"/>
                                  </p:stCondLst>
                                  <p:childTnLst>
                                    <p:set>
                                      <p:cBhvr>
                                        <p:cTn dur="1" fill="hold" id="450">
                                          <p:stCondLst>
                                            <p:cond delay="0"/>
                                          </p:stCondLst>
                                        </p:cTn>
                                        <p:tgtEl>
                                          <p:spTgt spid="82"/>
                                        </p:tgtEl>
                                        <p:attrNameLst>
                                          <p:attrName>style.visibility</p:attrName>
                                        </p:attrNameLst>
                                      </p:cBhvr>
                                      <p:to>
                                        <p:strVal val="visible"/>
                                      </p:to>
                                    </p:set>
                                    <p:anim calcmode="lin" valueType="num">
                                      <p:cBhvr>
                                        <p:cTn dur="1000" fill="hold" id="451"/>
                                        <p:tgtEl>
                                          <p:spTgt spid="82"/>
                                        </p:tgtEl>
                                        <p:attrNameLst>
                                          <p:attrName>ppt_w</p:attrName>
                                        </p:attrNameLst>
                                      </p:cBhvr>
                                      <p:tavLst>
                                        <p:tav tm="0">
                                          <p:val>
                                            <p:fltVal val="0"/>
                                          </p:val>
                                        </p:tav>
                                        <p:tav tm="100000">
                                          <p:val>
                                            <p:strVal val="#ppt_w"/>
                                          </p:val>
                                        </p:tav>
                                      </p:tavLst>
                                    </p:anim>
                                    <p:anim calcmode="lin" valueType="num">
                                      <p:cBhvr>
                                        <p:cTn dur="1000" fill="hold" id="452"/>
                                        <p:tgtEl>
                                          <p:spTgt spid="82"/>
                                        </p:tgtEl>
                                        <p:attrNameLst>
                                          <p:attrName>ppt_h</p:attrName>
                                        </p:attrNameLst>
                                      </p:cBhvr>
                                      <p:tavLst>
                                        <p:tav tm="0">
                                          <p:val>
                                            <p:fltVal val="0"/>
                                          </p:val>
                                        </p:tav>
                                        <p:tav tm="100000">
                                          <p:val>
                                            <p:strVal val="#ppt_h"/>
                                          </p:val>
                                        </p:tav>
                                      </p:tavLst>
                                    </p:anim>
                                    <p:anim calcmode="lin" valueType="num">
                                      <p:cBhvr>
                                        <p:cTn dur="1000" fill="hold" id="453"/>
                                        <p:tgtEl>
                                          <p:spTgt spid="82"/>
                                        </p:tgtEl>
                                        <p:attrNameLst>
                                          <p:attrName>style.rotation</p:attrName>
                                        </p:attrNameLst>
                                      </p:cBhvr>
                                      <p:tavLst>
                                        <p:tav tm="0">
                                          <p:val>
                                            <p:fltVal val="90"/>
                                          </p:val>
                                        </p:tav>
                                        <p:tav tm="100000">
                                          <p:val>
                                            <p:fltVal val="0"/>
                                          </p:val>
                                        </p:tav>
                                      </p:tavLst>
                                    </p:anim>
                                    <p:animEffect filter="fade" transition="in">
                                      <p:cBhvr>
                                        <p:cTn dur="1000" id="454"/>
                                        <p:tgtEl>
                                          <p:spTgt spid="82"/>
                                        </p:tgtEl>
                                      </p:cBhvr>
                                    </p:animEffect>
                                  </p:childTnLst>
                                </p:cTn>
                              </p:par>
                              <p:par>
                                <p:cTn fill="hold" grpId="0" id="455" nodeType="withEffect" presetClass="entr" presetID="31" presetSubtype="0">
                                  <p:stCondLst>
                                    <p:cond delay="500"/>
                                  </p:stCondLst>
                                  <p:childTnLst>
                                    <p:set>
                                      <p:cBhvr>
                                        <p:cTn dur="1" fill="hold" id="456">
                                          <p:stCondLst>
                                            <p:cond delay="0"/>
                                          </p:stCondLst>
                                        </p:cTn>
                                        <p:tgtEl>
                                          <p:spTgt spid="83"/>
                                        </p:tgtEl>
                                        <p:attrNameLst>
                                          <p:attrName>style.visibility</p:attrName>
                                        </p:attrNameLst>
                                      </p:cBhvr>
                                      <p:to>
                                        <p:strVal val="visible"/>
                                      </p:to>
                                    </p:set>
                                    <p:anim calcmode="lin" valueType="num">
                                      <p:cBhvr>
                                        <p:cTn dur="1000" fill="hold" id="457"/>
                                        <p:tgtEl>
                                          <p:spTgt spid="83"/>
                                        </p:tgtEl>
                                        <p:attrNameLst>
                                          <p:attrName>ppt_w</p:attrName>
                                        </p:attrNameLst>
                                      </p:cBhvr>
                                      <p:tavLst>
                                        <p:tav tm="0">
                                          <p:val>
                                            <p:fltVal val="0"/>
                                          </p:val>
                                        </p:tav>
                                        <p:tav tm="100000">
                                          <p:val>
                                            <p:strVal val="#ppt_w"/>
                                          </p:val>
                                        </p:tav>
                                      </p:tavLst>
                                    </p:anim>
                                    <p:anim calcmode="lin" valueType="num">
                                      <p:cBhvr>
                                        <p:cTn dur="1000" fill="hold" id="458"/>
                                        <p:tgtEl>
                                          <p:spTgt spid="83"/>
                                        </p:tgtEl>
                                        <p:attrNameLst>
                                          <p:attrName>ppt_h</p:attrName>
                                        </p:attrNameLst>
                                      </p:cBhvr>
                                      <p:tavLst>
                                        <p:tav tm="0">
                                          <p:val>
                                            <p:fltVal val="0"/>
                                          </p:val>
                                        </p:tav>
                                        <p:tav tm="100000">
                                          <p:val>
                                            <p:strVal val="#ppt_h"/>
                                          </p:val>
                                        </p:tav>
                                      </p:tavLst>
                                    </p:anim>
                                    <p:anim calcmode="lin" valueType="num">
                                      <p:cBhvr>
                                        <p:cTn dur="1000" fill="hold" id="459"/>
                                        <p:tgtEl>
                                          <p:spTgt spid="83"/>
                                        </p:tgtEl>
                                        <p:attrNameLst>
                                          <p:attrName>style.rotation</p:attrName>
                                        </p:attrNameLst>
                                      </p:cBhvr>
                                      <p:tavLst>
                                        <p:tav tm="0">
                                          <p:val>
                                            <p:fltVal val="90"/>
                                          </p:val>
                                        </p:tav>
                                        <p:tav tm="100000">
                                          <p:val>
                                            <p:fltVal val="0"/>
                                          </p:val>
                                        </p:tav>
                                      </p:tavLst>
                                    </p:anim>
                                    <p:animEffect filter="fade" transition="in">
                                      <p:cBhvr>
                                        <p:cTn dur="1000" id="460"/>
                                        <p:tgtEl>
                                          <p:spTgt spid="83"/>
                                        </p:tgtEl>
                                      </p:cBhvr>
                                    </p:animEffect>
                                  </p:childTnLst>
                                </p:cTn>
                              </p:par>
                              <p:par>
                                <p:cTn fill="hold" grpId="0" id="461" nodeType="withEffect" presetClass="entr" presetID="31" presetSubtype="0">
                                  <p:stCondLst>
                                    <p:cond delay="500"/>
                                  </p:stCondLst>
                                  <p:childTnLst>
                                    <p:set>
                                      <p:cBhvr>
                                        <p:cTn dur="1" fill="hold" id="462">
                                          <p:stCondLst>
                                            <p:cond delay="0"/>
                                          </p:stCondLst>
                                        </p:cTn>
                                        <p:tgtEl>
                                          <p:spTgt spid="84"/>
                                        </p:tgtEl>
                                        <p:attrNameLst>
                                          <p:attrName>style.visibility</p:attrName>
                                        </p:attrNameLst>
                                      </p:cBhvr>
                                      <p:to>
                                        <p:strVal val="visible"/>
                                      </p:to>
                                    </p:set>
                                    <p:anim calcmode="lin" valueType="num">
                                      <p:cBhvr>
                                        <p:cTn dur="1000" fill="hold" id="463"/>
                                        <p:tgtEl>
                                          <p:spTgt spid="84"/>
                                        </p:tgtEl>
                                        <p:attrNameLst>
                                          <p:attrName>ppt_w</p:attrName>
                                        </p:attrNameLst>
                                      </p:cBhvr>
                                      <p:tavLst>
                                        <p:tav tm="0">
                                          <p:val>
                                            <p:fltVal val="0"/>
                                          </p:val>
                                        </p:tav>
                                        <p:tav tm="100000">
                                          <p:val>
                                            <p:strVal val="#ppt_w"/>
                                          </p:val>
                                        </p:tav>
                                      </p:tavLst>
                                    </p:anim>
                                    <p:anim calcmode="lin" valueType="num">
                                      <p:cBhvr>
                                        <p:cTn dur="1000" fill="hold" id="464"/>
                                        <p:tgtEl>
                                          <p:spTgt spid="84"/>
                                        </p:tgtEl>
                                        <p:attrNameLst>
                                          <p:attrName>ppt_h</p:attrName>
                                        </p:attrNameLst>
                                      </p:cBhvr>
                                      <p:tavLst>
                                        <p:tav tm="0">
                                          <p:val>
                                            <p:fltVal val="0"/>
                                          </p:val>
                                        </p:tav>
                                        <p:tav tm="100000">
                                          <p:val>
                                            <p:strVal val="#ppt_h"/>
                                          </p:val>
                                        </p:tav>
                                      </p:tavLst>
                                    </p:anim>
                                    <p:anim calcmode="lin" valueType="num">
                                      <p:cBhvr>
                                        <p:cTn dur="1000" fill="hold" id="465"/>
                                        <p:tgtEl>
                                          <p:spTgt spid="84"/>
                                        </p:tgtEl>
                                        <p:attrNameLst>
                                          <p:attrName>style.rotation</p:attrName>
                                        </p:attrNameLst>
                                      </p:cBhvr>
                                      <p:tavLst>
                                        <p:tav tm="0">
                                          <p:val>
                                            <p:fltVal val="90"/>
                                          </p:val>
                                        </p:tav>
                                        <p:tav tm="100000">
                                          <p:val>
                                            <p:fltVal val="0"/>
                                          </p:val>
                                        </p:tav>
                                      </p:tavLst>
                                    </p:anim>
                                    <p:animEffect filter="fade" transition="in">
                                      <p:cBhvr>
                                        <p:cTn dur="1000" id="466"/>
                                        <p:tgtEl>
                                          <p:spTgt spid="84"/>
                                        </p:tgtEl>
                                      </p:cBhvr>
                                    </p:animEffect>
                                  </p:childTnLst>
                                </p:cTn>
                              </p:par>
                              <p:par>
                                <p:cTn fill="hold" grpId="0" id="467" nodeType="withEffect" presetClass="entr" presetID="31" presetSubtype="0">
                                  <p:stCondLst>
                                    <p:cond delay="500"/>
                                  </p:stCondLst>
                                  <p:childTnLst>
                                    <p:set>
                                      <p:cBhvr>
                                        <p:cTn dur="1" fill="hold" id="468">
                                          <p:stCondLst>
                                            <p:cond delay="0"/>
                                          </p:stCondLst>
                                        </p:cTn>
                                        <p:tgtEl>
                                          <p:spTgt spid="85"/>
                                        </p:tgtEl>
                                        <p:attrNameLst>
                                          <p:attrName>style.visibility</p:attrName>
                                        </p:attrNameLst>
                                      </p:cBhvr>
                                      <p:to>
                                        <p:strVal val="visible"/>
                                      </p:to>
                                    </p:set>
                                    <p:anim calcmode="lin" valueType="num">
                                      <p:cBhvr>
                                        <p:cTn dur="1000" fill="hold" id="469"/>
                                        <p:tgtEl>
                                          <p:spTgt spid="85"/>
                                        </p:tgtEl>
                                        <p:attrNameLst>
                                          <p:attrName>ppt_w</p:attrName>
                                        </p:attrNameLst>
                                      </p:cBhvr>
                                      <p:tavLst>
                                        <p:tav tm="0">
                                          <p:val>
                                            <p:fltVal val="0"/>
                                          </p:val>
                                        </p:tav>
                                        <p:tav tm="100000">
                                          <p:val>
                                            <p:strVal val="#ppt_w"/>
                                          </p:val>
                                        </p:tav>
                                      </p:tavLst>
                                    </p:anim>
                                    <p:anim calcmode="lin" valueType="num">
                                      <p:cBhvr>
                                        <p:cTn dur="1000" fill="hold" id="470"/>
                                        <p:tgtEl>
                                          <p:spTgt spid="85"/>
                                        </p:tgtEl>
                                        <p:attrNameLst>
                                          <p:attrName>ppt_h</p:attrName>
                                        </p:attrNameLst>
                                      </p:cBhvr>
                                      <p:tavLst>
                                        <p:tav tm="0">
                                          <p:val>
                                            <p:fltVal val="0"/>
                                          </p:val>
                                        </p:tav>
                                        <p:tav tm="100000">
                                          <p:val>
                                            <p:strVal val="#ppt_h"/>
                                          </p:val>
                                        </p:tav>
                                      </p:tavLst>
                                    </p:anim>
                                    <p:anim calcmode="lin" valueType="num">
                                      <p:cBhvr>
                                        <p:cTn dur="1000" fill="hold" id="471"/>
                                        <p:tgtEl>
                                          <p:spTgt spid="85"/>
                                        </p:tgtEl>
                                        <p:attrNameLst>
                                          <p:attrName>style.rotation</p:attrName>
                                        </p:attrNameLst>
                                      </p:cBhvr>
                                      <p:tavLst>
                                        <p:tav tm="0">
                                          <p:val>
                                            <p:fltVal val="90"/>
                                          </p:val>
                                        </p:tav>
                                        <p:tav tm="100000">
                                          <p:val>
                                            <p:fltVal val="0"/>
                                          </p:val>
                                        </p:tav>
                                      </p:tavLst>
                                    </p:anim>
                                    <p:animEffect filter="fade" transition="in">
                                      <p:cBhvr>
                                        <p:cTn dur="1000" id="472"/>
                                        <p:tgtEl>
                                          <p:spTgt spid="85"/>
                                        </p:tgtEl>
                                      </p:cBhvr>
                                    </p:animEffect>
                                  </p:childTnLst>
                                </p:cTn>
                              </p:par>
                              <p:par>
                                <p:cTn fill="hold" grpId="0" id="473" nodeType="withEffect" presetClass="entr" presetID="31" presetSubtype="0">
                                  <p:stCondLst>
                                    <p:cond delay="500"/>
                                  </p:stCondLst>
                                  <p:childTnLst>
                                    <p:set>
                                      <p:cBhvr>
                                        <p:cTn dur="1" fill="hold" id="474">
                                          <p:stCondLst>
                                            <p:cond delay="0"/>
                                          </p:stCondLst>
                                        </p:cTn>
                                        <p:tgtEl>
                                          <p:spTgt spid="86"/>
                                        </p:tgtEl>
                                        <p:attrNameLst>
                                          <p:attrName>style.visibility</p:attrName>
                                        </p:attrNameLst>
                                      </p:cBhvr>
                                      <p:to>
                                        <p:strVal val="visible"/>
                                      </p:to>
                                    </p:set>
                                    <p:anim calcmode="lin" valueType="num">
                                      <p:cBhvr>
                                        <p:cTn dur="1000" fill="hold" id="475"/>
                                        <p:tgtEl>
                                          <p:spTgt spid="86"/>
                                        </p:tgtEl>
                                        <p:attrNameLst>
                                          <p:attrName>ppt_w</p:attrName>
                                        </p:attrNameLst>
                                      </p:cBhvr>
                                      <p:tavLst>
                                        <p:tav tm="0">
                                          <p:val>
                                            <p:fltVal val="0"/>
                                          </p:val>
                                        </p:tav>
                                        <p:tav tm="100000">
                                          <p:val>
                                            <p:strVal val="#ppt_w"/>
                                          </p:val>
                                        </p:tav>
                                      </p:tavLst>
                                    </p:anim>
                                    <p:anim calcmode="lin" valueType="num">
                                      <p:cBhvr>
                                        <p:cTn dur="1000" fill="hold" id="476"/>
                                        <p:tgtEl>
                                          <p:spTgt spid="86"/>
                                        </p:tgtEl>
                                        <p:attrNameLst>
                                          <p:attrName>ppt_h</p:attrName>
                                        </p:attrNameLst>
                                      </p:cBhvr>
                                      <p:tavLst>
                                        <p:tav tm="0">
                                          <p:val>
                                            <p:fltVal val="0"/>
                                          </p:val>
                                        </p:tav>
                                        <p:tav tm="100000">
                                          <p:val>
                                            <p:strVal val="#ppt_h"/>
                                          </p:val>
                                        </p:tav>
                                      </p:tavLst>
                                    </p:anim>
                                    <p:anim calcmode="lin" valueType="num">
                                      <p:cBhvr>
                                        <p:cTn dur="1000" fill="hold" id="477"/>
                                        <p:tgtEl>
                                          <p:spTgt spid="86"/>
                                        </p:tgtEl>
                                        <p:attrNameLst>
                                          <p:attrName>style.rotation</p:attrName>
                                        </p:attrNameLst>
                                      </p:cBhvr>
                                      <p:tavLst>
                                        <p:tav tm="0">
                                          <p:val>
                                            <p:fltVal val="90"/>
                                          </p:val>
                                        </p:tav>
                                        <p:tav tm="100000">
                                          <p:val>
                                            <p:fltVal val="0"/>
                                          </p:val>
                                        </p:tav>
                                      </p:tavLst>
                                    </p:anim>
                                    <p:animEffect filter="fade" transition="in">
                                      <p:cBhvr>
                                        <p:cTn dur="1000" id="478"/>
                                        <p:tgtEl>
                                          <p:spTgt spid="86"/>
                                        </p:tgtEl>
                                      </p:cBhvr>
                                    </p:animEffect>
                                  </p:childTnLst>
                                </p:cTn>
                              </p:par>
                              <p:par>
                                <p:cTn fill="hold" grpId="0" id="479" nodeType="withEffect" presetClass="entr" presetID="31" presetSubtype="0">
                                  <p:stCondLst>
                                    <p:cond delay="500"/>
                                  </p:stCondLst>
                                  <p:childTnLst>
                                    <p:set>
                                      <p:cBhvr>
                                        <p:cTn dur="1" fill="hold" id="480">
                                          <p:stCondLst>
                                            <p:cond delay="0"/>
                                          </p:stCondLst>
                                        </p:cTn>
                                        <p:tgtEl>
                                          <p:spTgt spid="87"/>
                                        </p:tgtEl>
                                        <p:attrNameLst>
                                          <p:attrName>style.visibility</p:attrName>
                                        </p:attrNameLst>
                                      </p:cBhvr>
                                      <p:to>
                                        <p:strVal val="visible"/>
                                      </p:to>
                                    </p:set>
                                    <p:anim calcmode="lin" valueType="num">
                                      <p:cBhvr>
                                        <p:cTn dur="1000" fill="hold" id="481"/>
                                        <p:tgtEl>
                                          <p:spTgt spid="87"/>
                                        </p:tgtEl>
                                        <p:attrNameLst>
                                          <p:attrName>ppt_w</p:attrName>
                                        </p:attrNameLst>
                                      </p:cBhvr>
                                      <p:tavLst>
                                        <p:tav tm="0">
                                          <p:val>
                                            <p:fltVal val="0"/>
                                          </p:val>
                                        </p:tav>
                                        <p:tav tm="100000">
                                          <p:val>
                                            <p:strVal val="#ppt_w"/>
                                          </p:val>
                                        </p:tav>
                                      </p:tavLst>
                                    </p:anim>
                                    <p:anim calcmode="lin" valueType="num">
                                      <p:cBhvr>
                                        <p:cTn dur="1000" fill="hold" id="482"/>
                                        <p:tgtEl>
                                          <p:spTgt spid="87"/>
                                        </p:tgtEl>
                                        <p:attrNameLst>
                                          <p:attrName>ppt_h</p:attrName>
                                        </p:attrNameLst>
                                      </p:cBhvr>
                                      <p:tavLst>
                                        <p:tav tm="0">
                                          <p:val>
                                            <p:fltVal val="0"/>
                                          </p:val>
                                        </p:tav>
                                        <p:tav tm="100000">
                                          <p:val>
                                            <p:strVal val="#ppt_h"/>
                                          </p:val>
                                        </p:tav>
                                      </p:tavLst>
                                    </p:anim>
                                    <p:anim calcmode="lin" valueType="num">
                                      <p:cBhvr>
                                        <p:cTn dur="1000" fill="hold" id="483"/>
                                        <p:tgtEl>
                                          <p:spTgt spid="87"/>
                                        </p:tgtEl>
                                        <p:attrNameLst>
                                          <p:attrName>style.rotation</p:attrName>
                                        </p:attrNameLst>
                                      </p:cBhvr>
                                      <p:tavLst>
                                        <p:tav tm="0">
                                          <p:val>
                                            <p:fltVal val="90"/>
                                          </p:val>
                                        </p:tav>
                                        <p:tav tm="100000">
                                          <p:val>
                                            <p:fltVal val="0"/>
                                          </p:val>
                                        </p:tav>
                                      </p:tavLst>
                                    </p:anim>
                                    <p:animEffect filter="fade" transition="in">
                                      <p:cBhvr>
                                        <p:cTn dur="1000" id="484"/>
                                        <p:tgtEl>
                                          <p:spTgt spid="87"/>
                                        </p:tgtEl>
                                      </p:cBhvr>
                                    </p:animEffect>
                                  </p:childTnLst>
                                </p:cTn>
                              </p:par>
                              <p:par>
                                <p:cTn fill="hold" grpId="0" id="485" nodeType="withEffect" presetClass="entr" presetID="31" presetSubtype="0">
                                  <p:stCondLst>
                                    <p:cond delay="500"/>
                                  </p:stCondLst>
                                  <p:childTnLst>
                                    <p:set>
                                      <p:cBhvr>
                                        <p:cTn dur="1" fill="hold" id="486">
                                          <p:stCondLst>
                                            <p:cond delay="0"/>
                                          </p:stCondLst>
                                        </p:cTn>
                                        <p:tgtEl>
                                          <p:spTgt spid="88"/>
                                        </p:tgtEl>
                                        <p:attrNameLst>
                                          <p:attrName>style.visibility</p:attrName>
                                        </p:attrNameLst>
                                      </p:cBhvr>
                                      <p:to>
                                        <p:strVal val="visible"/>
                                      </p:to>
                                    </p:set>
                                    <p:anim calcmode="lin" valueType="num">
                                      <p:cBhvr>
                                        <p:cTn dur="1000" fill="hold" id="487"/>
                                        <p:tgtEl>
                                          <p:spTgt spid="88"/>
                                        </p:tgtEl>
                                        <p:attrNameLst>
                                          <p:attrName>ppt_w</p:attrName>
                                        </p:attrNameLst>
                                      </p:cBhvr>
                                      <p:tavLst>
                                        <p:tav tm="0">
                                          <p:val>
                                            <p:fltVal val="0"/>
                                          </p:val>
                                        </p:tav>
                                        <p:tav tm="100000">
                                          <p:val>
                                            <p:strVal val="#ppt_w"/>
                                          </p:val>
                                        </p:tav>
                                      </p:tavLst>
                                    </p:anim>
                                    <p:anim calcmode="lin" valueType="num">
                                      <p:cBhvr>
                                        <p:cTn dur="1000" fill="hold" id="488"/>
                                        <p:tgtEl>
                                          <p:spTgt spid="88"/>
                                        </p:tgtEl>
                                        <p:attrNameLst>
                                          <p:attrName>ppt_h</p:attrName>
                                        </p:attrNameLst>
                                      </p:cBhvr>
                                      <p:tavLst>
                                        <p:tav tm="0">
                                          <p:val>
                                            <p:fltVal val="0"/>
                                          </p:val>
                                        </p:tav>
                                        <p:tav tm="100000">
                                          <p:val>
                                            <p:strVal val="#ppt_h"/>
                                          </p:val>
                                        </p:tav>
                                      </p:tavLst>
                                    </p:anim>
                                    <p:anim calcmode="lin" valueType="num">
                                      <p:cBhvr>
                                        <p:cTn dur="1000" fill="hold" id="489"/>
                                        <p:tgtEl>
                                          <p:spTgt spid="88"/>
                                        </p:tgtEl>
                                        <p:attrNameLst>
                                          <p:attrName>style.rotation</p:attrName>
                                        </p:attrNameLst>
                                      </p:cBhvr>
                                      <p:tavLst>
                                        <p:tav tm="0">
                                          <p:val>
                                            <p:fltVal val="90"/>
                                          </p:val>
                                        </p:tav>
                                        <p:tav tm="100000">
                                          <p:val>
                                            <p:fltVal val="0"/>
                                          </p:val>
                                        </p:tav>
                                      </p:tavLst>
                                    </p:anim>
                                    <p:animEffect filter="fade" transition="in">
                                      <p:cBhvr>
                                        <p:cTn dur="1000" id="490"/>
                                        <p:tgtEl>
                                          <p:spTgt spid="88"/>
                                        </p:tgtEl>
                                      </p:cBhvr>
                                    </p:animEffect>
                                  </p:childTnLst>
                                </p:cTn>
                              </p:par>
                              <p:par>
                                <p:cTn fill="hold" grpId="0" id="491" nodeType="withEffect" presetClass="entr" presetID="31" presetSubtype="0">
                                  <p:stCondLst>
                                    <p:cond delay="500"/>
                                  </p:stCondLst>
                                  <p:childTnLst>
                                    <p:set>
                                      <p:cBhvr>
                                        <p:cTn dur="1" fill="hold" id="492">
                                          <p:stCondLst>
                                            <p:cond delay="0"/>
                                          </p:stCondLst>
                                        </p:cTn>
                                        <p:tgtEl>
                                          <p:spTgt spid="89"/>
                                        </p:tgtEl>
                                        <p:attrNameLst>
                                          <p:attrName>style.visibility</p:attrName>
                                        </p:attrNameLst>
                                      </p:cBhvr>
                                      <p:to>
                                        <p:strVal val="visible"/>
                                      </p:to>
                                    </p:set>
                                    <p:anim calcmode="lin" valueType="num">
                                      <p:cBhvr>
                                        <p:cTn dur="1000" fill="hold" id="493"/>
                                        <p:tgtEl>
                                          <p:spTgt spid="89"/>
                                        </p:tgtEl>
                                        <p:attrNameLst>
                                          <p:attrName>ppt_w</p:attrName>
                                        </p:attrNameLst>
                                      </p:cBhvr>
                                      <p:tavLst>
                                        <p:tav tm="0">
                                          <p:val>
                                            <p:fltVal val="0"/>
                                          </p:val>
                                        </p:tav>
                                        <p:tav tm="100000">
                                          <p:val>
                                            <p:strVal val="#ppt_w"/>
                                          </p:val>
                                        </p:tav>
                                      </p:tavLst>
                                    </p:anim>
                                    <p:anim calcmode="lin" valueType="num">
                                      <p:cBhvr>
                                        <p:cTn dur="1000" fill="hold" id="494"/>
                                        <p:tgtEl>
                                          <p:spTgt spid="89"/>
                                        </p:tgtEl>
                                        <p:attrNameLst>
                                          <p:attrName>ppt_h</p:attrName>
                                        </p:attrNameLst>
                                      </p:cBhvr>
                                      <p:tavLst>
                                        <p:tav tm="0">
                                          <p:val>
                                            <p:fltVal val="0"/>
                                          </p:val>
                                        </p:tav>
                                        <p:tav tm="100000">
                                          <p:val>
                                            <p:strVal val="#ppt_h"/>
                                          </p:val>
                                        </p:tav>
                                      </p:tavLst>
                                    </p:anim>
                                    <p:anim calcmode="lin" valueType="num">
                                      <p:cBhvr>
                                        <p:cTn dur="1000" fill="hold" id="495"/>
                                        <p:tgtEl>
                                          <p:spTgt spid="89"/>
                                        </p:tgtEl>
                                        <p:attrNameLst>
                                          <p:attrName>style.rotation</p:attrName>
                                        </p:attrNameLst>
                                      </p:cBhvr>
                                      <p:tavLst>
                                        <p:tav tm="0">
                                          <p:val>
                                            <p:fltVal val="90"/>
                                          </p:val>
                                        </p:tav>
                                        <p:tav tm="100000">
                                          <p:val>
                                            <p:fltVal val="0"/>
                                          </p:val>
                                        </p:tav>
                                      </p:tavLst>
                                    </p:anim>
                                    <p:animEffect filter="fade" transition="in">
                                      <p:cBhvr>
                                        <p:cTn dur="1000" id="496"/>
                                        <p:tgtEl>
                                          <p:spTgt spid="89"/>
                                        </p:tgtEl>
                                      </p:cBhvr>
                                    </p:animEffect>
                                  </p:childTnLst>
                                </p:cTn>
                              </p:par>
                              <p:par>
                                <p:cTn fill="hold" grpId="0" id="497" nodeType="withEffect" presetClass="entr" presetID="31" presetSubtype="0">
                                  <p:stCondLst>
                                    <p:cond delay="500"/>
                                  </p:stCondLst>
                                  <p:childTnLst>
                                    <p:set>
                                      <p:cBhvr>
                                        <p:cTn dur="1" fill="hold" id="498">
                                          <p:stCondLst>
                                            <p:cond delay="0"/>
                                          </p:stCondLst>
                                        </p:cTn>
                                        <p:tgtEl>
                                          <p:spTgt spid="90"/>
                                        </p:tgtEl>
                                        <p:attrNameLst>
                                          <p:attrName>style.visibility</p:attrName>
                                        </p:attrNameLst>
                                      </p:cBhvr>
                                      <p:to>
                                        <p:strVal val="visible"/>
                                      </p:to>
                                    </p:set>
                                    <p:anim calcmode="lin" valueType="num">
                                      <p:cBhvr>
                                        <p:cTn dur="1000" fill="hold" id="499"/>
                                        <p:tgtEl>
                                          <p:spTgt spid="90"/>
                                        </p:tgtEl>
                                        <p:attrNameLst>
                                          <p:attrName>ppt_w</p:attrName>
                                        </p:attrNameLst>
                                      </p:cBhvr>
                                      <p:tavLst>
                                        <p:tav tm="0">
                                          <p:val>
                                            <p:fltVal val="0"/>
                                          </p:val>
                                        </p:tav>
                                        <p:tav tm="100000">
                                          <p:val>
                                            <p:strVal val="#ppt_w"/>
                                          </p:val>
                                        </p:tav>
                                      </p:tavLst>
                                    </p:anim>
                                    <p:anim calcmode="lin" valueType="num">
                                      <p:cBhvr>
                                        <p:cTn dur="1000" fill="hold" id="500"/>
                                        <p:tgtEl>
                                          <p:spTgt spid="90"/>
                                        </p:tgtEl>
                                        <p:attrNameLst>
                                          <p:attrName>ppt_h</p:attrName>
                                        </p:attrNameLst>
                                      </p:cBhvr>
                                      <p:tavLst>
                                        <p:tav tm="0">
                                          <p:val>
                                            <p:fltVal val="0"/>
                                          </p:val>
                                        </p:tav>
                                        <p:tav tm="100000">
                                          <p:val>
                                            <p:strVal val="#ppt_h"/>
                                          </p:val>
                                        </p:tav>
                                      </p:tavLst>
                                    </p:anim>
                                    <p:anim calcmode="lin" valueType="num">
                                      <p:cBhvr>
                                        <p:cTn dur="1000" fill="hold" id="501"/>
                                        <p:tgtEl>
                                          <p:spTgt spid="90"/>
                                        </p:tgtEl>
                                        <p:attrNameLst>
                                          <p:attrName>style.rotation</p:attrName>
                                        </p:attrNameLst>
                                      </p:cBhvr>
                                      <p:tavLst>
                                        <p:tav tm="0">
                                          <p:val>
                                            <p:fltVal val="90"/>
                                          </p:val>
                                        </p:tav>
                                        <p:tav tm="100000">
                                          <p:val>
                                            <p:fltVal val="0"/>
                                          </p:val>
                                        </p:tav>
                                      </p:tavLst>
                                    </p:anim>
                                    <p:animEffect filter="fade" transition="in">
                                      <p:cBhvr>
                                        <p:cTn dur="1000" id="502"/>
                                        <p:tgtEl>
                                          <p:spTgt spid="90"/>
                                        </p:tgtEl>
                                      </p:cBhvr>
                                    </p:animEffect>
                                  </p:childTnLst>
                                </p:cTn>
                              </p:par>
                              <p:par>
                                <p:cTn fill="hold" grpId="0" id="503" nodeType="withEffect" presetClass="entr" presetID="31" presetSubtype="0">
                                  <p:stCondLst>
                                    <p:cond delay="500"/>
                                  </p:stCondLst>
                                  <p:childTnLst>
                                    <p:set>
                                      <p:cBhvr>
                                        <p:cTn dur="1" fill="hold" id="504">
                                          <p:stCondLst>
                                            <p:cond delay="0"/>
                                          </p:stCondLst>
                                        </p:cTn>
                                        <p:tgtEl>
                                          <p:spTgt spid="91"/>
                                        </p:tgtEl>
                                        <p:attrNameLst>
                                          <p:attrName>style.visibility</p:attrName>
                                        </p:attrNameLst>
                                      </p:cBhvr>
                                      <p:to>
                                        <p:strVal val="visible"/>
                                      </p:to>
                                    </p:set>
                                    <p:anim calcmode="lin" valueType="num">
                                      <p:cBhvr>
                                        <p:cTn dur="1000" fill="hold" id="505"/>
                                        <p:tgtEl>
                                          <p:spTgt spid="91"/>
                                        </p:tgtEl>
                                        <p:attrNameLst>
                                          <p:attrName>ppt_w</p:attrName>
                                        </p:attrNameLst>
                                      </p:cBhvr>
                                      <p:tavLst>
                                        <p:tav tm="0">
                                          <p:val>
                                            <p:fltVal val="0"/>
                                          </p:val>
                                        </p:tav>
                                        <p:tav tm="100000">
                                          <p:val>
                                            <p:strVal val="#ppt_w"/>
                                          </p:val>
                                        </p:tav>
                                      </p:tavLst>
                                    </p:anim>
                                    <p:anim calcmode="lin" valueType="num">
                                      <p:cBhvr>
                                        <p:cTn dur="1000" fill="hold" id="506"/>
                                        <p:tgtEl>
                                          <p:spTgt spid="91"/>
                                        </p:tgtEl>
                                        <p:attrNameLst>
                                          <p:attrName>ppt_h</p:attrName>
                                        </p:attrNameLst>
                                      </p:cBhvr>
                                      <p:tavLst>
                                        <p:tav tm="0">
                                          <p:val>
                                            <p:fltVal val="0"/>
                                          </p:val>
                                        </p:tav>
                                        <p:tav tm="100000">
                                          <p:val>
                                            <p:strVal val="#ppt_h"/>
                                          </p:val>
                                        </p:tav>
                                      </p:tavLst>
                                    </p:anim>
                                    <p:anim calcmode="lin" valueType="num">
                                      <p:cBhvr>
                                        <p:cTn dur="1000" fill="hold" id="507"/>
                                        <p:tgtEl>
                                          <p:spTgt spid="91"/>
                                        </p:tgtEl>
                                        <p:attrNameLst>
                                          <p:attrName>style.rotation</p:attrName>
                                        </p:attrNameLst>
                                      </p:cBhvr>
                                      <p:tavLst>
                                        <p:tav tm="0">
                                          <p:val>
                                            <p:fltVal val="90"/>
                                          </p:val>
                                        </p:tav>
                                        <p:tav tm="100000">
                                          <p:val>
                                            <p:fltVal val="0"/>
                                          </p:val>
                                        </p:tav>
                                      </p:tavLst>
                                    </p:anim>
                                    <p:animEffect filter="fade" transition="in">
                                      <p:cBhvr>
                                        <p:cTn dur="1000" id="508"/>
                                        <p:tgtEl>
                                          <p:spTgt spid="91"/>
                                        </p:tgtEl>
                                      </p:cBhvr>
                                    </p:animEffect>
                                  </p:childTnLst>
                                </p:cTn>
                              </p:par>
                              <p:par>
                                <p:cTn fill="hold" grpId="0" id="509" nodeType="withEffect" presetClass="entr" presetID="31" presetSubtype="0">
                                  <p:stCondLst>
                                    <p:cond delay="500"/>
                                  </p:stCondLst>
                                  <p:childTnLst>
                                    <p:set>
                                      <p:cBhvr>
                                        <p:cTn dur="1" fill="hold" id="510">
                                          <p:stCondLst>
                                            <p:cond delay="0"/>
                                          </p:stCondLst>
                                        </p:cTn>
                                        <p:tgtEl>
                                          <p:spTgt spid="92"/>
                                        </p:tgtEl>
                                        <p:attrNameLst>
                                          <p:attrName>style.visibility</p:attrName>
                                        </p:attrNameLst>
                                      </p:cBhvr>
                                      <p:to>
                                        <p:strVal val="visible"/>
                                      </p:to>
                                    </p:set>
                                    <p:anim calcmode="lin" valueType="num">
                                      <p:cBhvr>
                                        <p:cTn dur="1000" fill="hold" id="511"/>
                                        <p:tgtEl>
                                          <p:spTgt spid="92"/>
                                        </p:tgtEl>
                                        <p:attrNameLst>
                                          <p:attrName>ppt_w</p:attrName>
                                        </p:attrNameLst>
                                      </p:cBhvr>
                                      <p:tavLst>
                                        <p:tav tm="0">
                                          <p:val>
                                            <p:fltVal val="0"/>
                                          </p:val>
                                        </p:tav>
                                        <p:tav tm="100000">
                                          <p:val>
                                            <p:strVal val="#ppt_w"/>
                                          </p:val>
                                        </p:tav>
                                      </p:tavLst>
                                    </p:anim>
                                    <p:anim calcmode="lin" valueType="num">
                                      <p:cBhvr>
                                        <p:cTn dur="1000" fill="hold" id="512"/>
                                        <p:tgtEl>
                                          <p:spTgt spid="92"/>
                                        </p:tgtEl>
                                        <p:attrNameLst>
                                          <p:attrName>ppt_h</p:attrName>
                                        </p:attrNameLst>
                                      </p:cBhvr>
                                      <p:tavLst>
                                        <p:tav tm="0">
                                          <p:val>
                                            <p:fltVal val="0"/>
                                          </p:val>
                                        </p:tav>
                                        <p:tav tm="100000">
                                          <p:val>
                                            <p:strVal val="#ppt_h"/>
                                          </p:val>
                                        </p:tav>
                                      </p:tavLst>
                                    </p:anim>
                                    <p:anim calcmode="lin" valueType="num">
                                      <p:cBhvr>
                                        <p:cTn dur="1000" fill="hold" id="513"/>
                                        <p:tgtEl>
                                          <p:spTgt spid="92"/>
                                        </p:tgtEl>
                                        <p:attrNameLst>
                                          <p:attrName>style.rotation</p:attrName>
                                        </p:attrNameLst>
                                      </p:cBhvr>
                                      <p:tavLst>
                                        <p:tav tm="0">
                                          <p:val>
                                            <p:fltVal val="90"/>
                                          </p:val>
                                        </p:tav>
                                        <p:tav tm="100000">
                                          <p:val>
                                            <p:fltVal val="0"/>
                                          </p:val>
                                        </p:tav>
                                      </p:tavLst>
                                    </p:anim>
                                    <p:animEffect filter="fade" transition="in">
                                      <p:cBhvr>
                                        <p:cTn dur="1000" id="514"/>
                                        <p:tgtEl>
                                          <p:spTgt spid="92"/>
                                        </p:tgtEl>
                                      </p:cBhvr>
                                    </p:animEffect>
                                  </p:childTnLst>
                                </p:cTn>
                              </p:par>
                              <p:par>
                                <p:cTn fill="hold" grpId="0" id="515" nodeType="withEffect" presetClass="entr" presetID="31" presetSubtype="0">
                                  <p:stCondLst>
                                    <p:cond delay="500"/>
                                  </p:stCondLst>
                                  <p:childTnLst>
                                    <p:set>
                                      <p:cBhvr>
                                        <p:cTn dur="1" fill="hold" id="516">
                                          <p:stCondLst>
                                            <p:cond delay="0"/>
                                          </p:stCondLst>
                                        </p:cTn>
                                        <p:tgtEl>
                                          <p:spTgt spid="93"/>
                                        </p:tgtEl>
                                        <p:attrNameLst>
                                          <p:attrName>style.visibility</p:attrName>
                                        </p:attrNameLst>
                                      </p:cBhvr>
                                      <p:to>
                                        <p:strVal val="visible"/>
                                      </p:to>
                                    </p:set>
                                    <p:anim calcmode="lin" valueType="num">
                                      <p:cBhvr>
                                        <p:cTn dur="1000" fill="hold" id="517"/>
                                        <p:tgtEl>
                                          <p:spTgt spid="93"/>
                                        </p:tgtEl>
                                        <p:attrNameLst>
                                          <p:attrName>ppt_w</p:attrName>
                                        </p:attrNameLst>
                                      </p:cBhvr>
                                      <p:tavLst>
                                        <p:tav tm="0">
                                          <p:val>
                                            <p:fltVal val="0"/>
                                          </p:val>
                                        </p:tav>
                                        <p:tav tm="100000">
                                          <p:val>
                                            <p:strVal val="#ppt_w"/>
                                          </p:val>
                                        </p:tav>
                                      </p:tavLst>
                                    </p:anim>
                                    <p:anim calcmode="lin" valueType="num">
                                      <p:cBhvr>
                                        <p:cTn dur="1000" fill="hold" id="518"/>
                                        <p:tgtEl>
                                          <p:spTgt spid="93"/>
                                        </p:tgtEl>
                                        <p:attrNameLst>
                                          <p:attrName>ppt_h</p:attrName>
                                        </p:attrNameLst>
                                      </p:cBhvr>
                                      <p:tavLst>
                                        <p:tav tm="0">
                                          <p:val>
                                            <p:fltVal val="0"/>
                                          </p:val>
                                        </p:tav>
                                        <p:tav tm="100000">
                                          <p:val>
                                            <p:strVal val="#ppt_h"/>
                                          </p:val>
                                        </p:tav>
                                      </p:tavLst>
                                    </p:anim>
                                    <p:anim calcmode="lin" valueType="num">
                                      <p:cBhvr>
                                        <p:cTn dur="1000" fill="hold" id="519"/>
                                        <p:tgtEl>
                                          <p:spTgt spid="93"/>
                                        </p:tgtEl>
                                        <p:attrNameLst>
                                          <p:attrName>style.rotation</p:attrName>
                                        </p:attrNameLst>
                                      </p:cBhvr>
                                      <p:tavLst>
                                        <p:tav tm="0">
                                          <p:val>
                                            <p:fltVal val="90"/>
                                          </p:val>
                                        </p:tav>
                                        <p:tav tm="100000">
                                          <p:val>
                                            <p:fltVal val="0"/>
                                          </p:val>
                                        </p:tav>
                                      </p:tavLst>
                                    </p:anim>
                                    <p:animEffect filter="fade" transition="in">
                                      <p:cBhvr>
                                        <p:cTn dur="1000" id="520"/>
                                        <p:tgtEl>
                                          <p:spTgt spid="93"/>
                                        </p:tgtEl>
                                      </p:cBhvr>
                                    </p:animEffect>
                                  </p:childTnLst>
                                </p:cTn>
                              </p:par>
                              <p:par>
                                <p:cTn fill="hold" grpId="0" id="521" nodeType="withEffect" presetClass="entr" presetID="31" presetSubtype="0">
                                  <p:stCondLst>
                                    <p:cond delay="500"/>
                                  </p:stCondLst>
                                  <p:childTnLst>
                                    <p:set>
                                      <p:cBhvr>
                                        <p:cTn dur="1" fill="hold" id="522">
                                          <p:stCondLst>
                                            <p:cond delay="0"/>
                                          </p:stCondLst>
                                        </p:cTn>
                                        <p:tgtEl>
                                          <p:spTgt spid="94"/>
                                        </p:tgtEl>
                                        <p:attrNameLst>
                                          <p:attrName>style.visibility</p:attrName>
                                        </p:attrNameLst>
                                      </p:cBhvr>
                                      <p:to>
                                        <p:strVal val="visible"/>
                                      </p:to>
                                    </p:set>
                                    <p:anim calcmode="lin" valueType="num">
                                      <p:cBhvr>
                                        <p:cTn dur="1000" fill="hold" id="523"/>
                                        <p:tgtEl>
                                          <p:spTgt spid="94"/>
                                        </p:tgtEl>
                                        <p:attrNameLst>
                                          <p:attrName>ppt_w</p:attrName>
                                        </p:attrNameLst>
                                      </p:cBhvr>
                                      <p:tavLst>
                                        <p:tav tm="0">
                                          <p:val>
                                            <p:fltVal val="0"/>
                                          </p:val>
                                        </p:tav>
                                        <p:tav tm="100000">
                                          <p:val>
                                            <p:strVal val="#ppt_w"/>
                                          </p:val>
                                        </p:tav>
                                      </p:tavLst>
                                    </p:anim>
                                    <p:anim calcmode="lin" valueType="num">
                                      <p:cBhvr>
                                        <p:cTn dur="1000" fill="hold" id="524"/>
                                        <p:tgtEl>
                                          <p:spTgt spid="94"/>
                                        </p:tgtEl>
                                        <p:attrNameLst>
                                          <p:attrName>ppt_h</p:attrName>
                                        </p:attrNameLst>
                                      </p:cBhvr>
                                      <p:tavLst>
                                        <p:tav tm="0">
                                          <p:val>
                                            <p:fltVal val="0"/>
                                          </p:val>
                                        </p:tav>
                                        <p:tav tm="100000">
                                          <p:val>
                                            <p:strVal val="#ppt_h"/>
                                          </p:val>
                                        </p:tav>
                                      </p:tavLst>
                                    </p:anim>
                                    <p:anim calcmode="lin" valueType="num">
                                      <p:cBhvr>
                                        <p:cTn dur="1000" fill="hold" id="525"/>
                                        <p:tgtEl>
                                          <p:spTgt spid="94"/>
                                        </p:tgtEl>
                                        <p:attrNameLst>
                                          <p:attrName>style.rotation</p:attrName>
                                        </p:attrNameLst>
                                      </p:cBhvr>
                                      <p:tavLst>
                                        <p:tav tm="0">
                                          <p:val>
                                            <p:fltVal val="90"/>
                                          </p:val>
                                        </p:tav>
                                        <p:tav tm="100000">
                                          <p:val>
                                            <p:fltVal val="0"/>
                                          </p:val>
                                        </p:tav>
                                      </p:tavLst>
                                    </p:anim>
                                    <p:animEffect filter="fade" transition="in">
                                      <p:cBhvr>
                                        <p:cTn dur="1000" id="526"/>
                                        <p:tgtEl>
                                          <p:spTgt spid="94"/>
                                        </p:tgtEl>
                                      </p:cBhvr>
                                    </p:animEffect>
                                  </p:childTnLst>
                                </p:cTn>
                              </p:par>
                              <p:par>
                                <p:cTn fill="hold" grpId="0" id="527" nodeType="withEffect" presetClass="entr" presetID="31" presetSubtype="0">
                                  <p:stCondLst>
                                    <p:cond delay="500"/>
                                  </p:stCondLst>
                                  <p:childTnLst>
                                    <p:set>
                                      <p:cBhvr>
                                        <p:cTn dur="1" fill="hold" id="528">
                                          <p:stCondLst>
                                            <p:cond delay="0"/>
                                          </p:stCondLst>
                                        </p:cTn>
                                        <p:tgtEl>
                                          <p:spTgt spid="95"/>
                                        </p:tgtEl>
                                        <p:attrNameLst>
                                          <p:attrName>style.visibility</p:attrName>
                                        </p:attrNameLst>
                                      </p:cBhvr>
                                      <p:to>
                                        <p:strVal val="visible"/>
                                      </p:to>
                                    </p:set>
                                    <p:anim calcmode="lin" valueType="num">
                                      <p:cBhvr>
                                        <p:cTn dur="1000" fill="hold" id="529"/>
                                        <p:tgtEl>
                                          <p:spTgt spid="95"/>
                                        </p:tgtEl>
                                        <p:attrNameLst>
                                          <p:attrName>ppt_w</p:attrName>
                                        </p:attrNameLst>
                                      </p:cBhvr>
                                      <p:tavLst>
                                        <p:tav tm="0">
                                          <p:val>
                                            <p:fltVal val="0"/>
                                          </p:val>
                                        </p:tav>
                                        <p:tav tm="100000">
                                          <p:val>
                                            <p:strVal val="#ppt_w"/>
                                          </p:val>
                                        </p:tav>
                                      </p:tavLst>
                                    </p:anim>
                                    <p:anim calcmode="lin" valueType="num">
                                      <p:cBhvr>
                                        <p:cTn dur="1000" fill="hold" id="530"/>
                                        <p:tgtEl>
                                          <p:spTgt spid="95"/>
                                        </p:tgtEl>
                                        <p:attrNameLst>
                                          <p:attrName>ppt_h</p:attrName>
                                        </p:attrNameLst>
                                      </p:cBhvr>
                                      <p:tavLst>
                                        <p:tav tm="0">
                                          <p:val>
                                            <p:fltVal val="0"/>
                                          </p:val>
                                        </p:tav>
                                        <p:tav tm="100000">
                                          <p:val>
                                            <p:strVal val="#ppt_h"/>
                                          </p:val>
                                        </p:tav>
                                      </p:tavLst>
                                    </p:anim>
                                    <p:anim calcmode="lin" valueType="num">
                                      <p:cBhvr>
                                        <p:cTn dur="1000" fill="hold" id="531"/>
                                        <p:tgtEl>
                                          <p:spTgt spid="95"/>
                                        </p:tgtEl>
                                        <p:attrNameLst>
                                          <p:attrName>style.rotation</p:attrName>
                                        </p:attrNameLst>
                                      </p:cBhvr>
                                      <p:tavLst>
                                        <p:tav tm="0">
                                          <p:val>
                                            <p:fltVal val="90"/>
                                          </p:val>
                                        </p:tav>
                                        <p:tav tm="100000">
                                          <p:val>
                                            <p:fltVal val="0"/>
                                          </p:val>
                                        </p:tav>
                                      </p:tavLst>
                                    </p:anim>
                                    <p:animEffect filter="fade" transition="in">
                                      <p:cBhvr>
                                        <p:cTn dur="1000" id="532"/>
                                        <p:tgtEl>
                                          <p:spTgt spid="95"/>
                                        </p:tgtEl>
                                      </p:cBhvr>
                                    </p:animEffect>
                                  </p:childTnLst>
                                </p:cTn>
                              </p:par>
                              <p:par>
                                <p:cTn fill="hold" grpId="0" id="533" nodeType="withEffect" presetClass="entr" presetID="31" presetSubtype="0">
                                  <p:stCondLst>
                                    <p:cond delay="500"/>
                                  </p:stCondLst>
                                  <p:childTnLst>
                                    <p:set>
                                      <p:cBhvr>
                                        <p:cTn dur="1" fill="hold" id="534">
                                          <p:stCondLst>
                                            <p:cond delay="0"/>
                                          </p:stCondLst>
                                        </p:cTn>
                                        <p:tgtEl>
                                          <p:spTgt spid="96"/>
                                        </p:tgtEl>
                                        <p:attrNameLst>
                                          <p:attrName>style.visibility</p:attrName>
                                        </p:attrNameLst>
                                      </p:cBhvr>
                                      <p:to>
                                        <p:strVal val="visible"/>
                                      </p:to>
                                    </p:set>
                                    <p:anim calcmode="lin" valueType="num">
                                      <p:cBhvr>
                                        <p:cTn dur="1000" fill="hold" id="535"/>
                                        <p:tgtEl>
                                          <p:spTgt spid="96"/>
                                        </p:tgtEl>
                                        <p:attrNameLst>
                                          <p:attrName>ppt_w</p:attrName>
                                        </p:attrNameLst>
                                      </p:cBhvr>
                                      <p:tavLst>
                                        <p:tav tm="0">
                                          <p:val>
                                            <p:fltVal val="0"/>
                                          </p:val>
                                        </p:tav>
                                        <p:tav tm="100000">
                                          <p:val>
                                            <p:strVal val="#ppt_w"/>
                                          </p:val>
                                        </p:tav>
                                      </p:tavLst>
                                    </p:anim>
                                    <p:anim calcmode="lin" valueType="num">
                                      <p:cBhvr>
                                        <p:cTn dur="1000" fill="hold" id="536"/>
                                        <p:tgtEl>
                                          <p:spTgt spid="96"/>
                                        </p:tgtEl>
                                        <p:attrNameLst>
                                          <p:attrName>ppt_h</p:attrName>
                                        </p:attrNameLst>
                                      </p:cBhvr>
                                      <p:tavLst>
                                        <p:tav tm="0">
                                          <p:val>
                                            <p:fltVal val="0"/>
                                          </p:val>
                                        </p:tav>
                                        <p:tav tm="100000">
                                          <p:val>
                                            <p:strVal val="#ppt_h"/>
                                          </p:val>
                                        </p:tav>
                                      </p:tavLst>
                                    </p:anim>
                                    <p:anim calcmode="lin" valueType="num">
                                      <p:cBhvr>
                                        <p:cTn dur="1000" fill="hold" id="537"/>
                                        <p:tgtEl>
                                          <p:spTgt spid="96"/>
                                        </p:tgtEl>
                                        <p:attrNameLst>
                                          <p:attrName>style.rotation</p:attrName>
                                        </p:attrNameLst>
                                      </p:cBhvr>
                                      <p:tavLst>
                                        <p:tav tm="0">
                                          <p:val>
                                            <p:fltVal val="90"/>
                                          </p:val>
                                        </p:tav>
                                        <p:tav tm="100000">
                                          <p:val>
                                            <p:fltVal val="0"/>
                                          </p:val>
                                        </p:tav>
                                      </p:tavLst>
                                    </p:anim>
                                    <p:animEffect filter="fade" transition="in">
                                      <p:cBhvr>
                                        <p:cTn dur="1000" id="538"/>
                                        <p:tgtEl>
                                          <p:spTgt spid="96"/>
                                        </p:tgtEl>
                                      </p:cBhvr>
                                    </p:animEffect>
                                  </p:childTnLst>
                                </p:cTn>
                              </p:par>
                              <p:par>
                                <p:cTn fill="hold" grpId="0" id="539" nodeType="withEffect" presetClass="entr" presetID="31" presetSubtype="0">
                                  <p:stCondLst>
                                    <p:cond delay="500"/>
                                  </p:stCondLst>
                                  <p:childTnLst>
                                    <p:set>
                                      <p:cBhvr>
                                        <p:cTn dur="1" fill="hold" id="540">
                                          <p:stCondLst>
                                            <p:cond delay="0"/>
                                          </p:stCondLst>
                                        </p:cTn>
                                        <p:tgtEl>
                                          <p:spTgt spid="97"/>
                                        </p:tgtEl>
                                        <p:attrNameLst>
                                          <p:attrName>style.visibility</p:attrName>
                                        </p:attrNameLst>
                                      </p:cBhvr>
                                      <p:to>
                                        <p:strVal val="visible"/>
                                      </p:to>
                                    </p:set>
                                    <p:anim calcmode="lin" valueType="num">
                                      <p:cBhvr>
                                        <p:cTn dur="1000" fill="hold" id="541"/>
                                        <p:tgtEl>
                                          <p:spTgt spid="97"/>
                                        </p:tgtEl>
                                        <p:attrNameLst>
                                          <p:attrName>ppt_w</p:attrName>
                                        </p:attrNameLst>
                                      </p:cBhvr>
                                      <p:tavLst>
                                        <p:tav tm="0">
                                          <p:val>
                                            <p:fltVal val="0"/>
                                          </p:val>
                                        </p:tav>
                                        <p:tav tm="100000">
                                          <p:val>
                                            <p:strVal val="#ppt_w"/>
                                          </p:val>
                                        </p:tav>
                                      </p:tavLst>
                                    </p:anim>
                                    <p:anim calcmode="lin" valueType="num">
                                      <p:cBhvr>
                                        <p:cTn dur="1000" fill="hold" id="542"/>
                                        <p:tgtEl>
                                          <p:spTgt spid="97"/>
                                        </p:tgtEl>
                                        <p:attrNameLst>
                                          <p:attrName>ppt_h</p:attrName>
                                        </p:attrNameLst>
                                      </p:cBhvr>
                                      <p:tavLst>
                                        <p:tav tm="0">
                                          <p:val>
                                            <p:fltVal val="0"/>
                                          </p:val>
                                        </p:tav>
                                        <p:tav tm="100000">
                                          <p:val>
                                            <p:strVal val="#ppt_h"/>
                                          </p:val>
                                        </p:tav>
                                      </p:tavLst>
                                    </p:anim>
                                    <p:anim calcmode="lin" valueType="num">
                                      <p:cBhvr>
                                        <p:cTn dur="1000" fill="hold" id="543"/>
                                        <p:tgtEl>
                                          <p:spTgt spid="97"/>
                                        </p:tgtEl>
                                        <p:attrNameLst>
                                          <p:attrName>style.rotation</p:attrName>
                                        </p:attrNameLst>
                                      </p:cBhvr>
                                      <p:tavLst>
                                        <p:tav tm="0">
                                          <p:val>
                                            <p:fltVal val="90"/>
                                          </p:val>
                                        </p:tav>
                                        <p:tav tm="100000">
                                          <p:val>
                                            <p:fltVal val="0"/>
                                          </p:val>
                                        </p:tav>
                                      </p:tavLst>
                                    </p:anim>
                                    <p:animEffect filter="fade" transition="in">
                                      <p:cBhvr>
                                        <p:cTn dur="1000" id="544"/>
                                        <p:tgtEl>
                                          <p:spTgt spid="97"/>
                                        </p:tgtEl>
                                      </p:cBhvr>
                                    </p:animEffect>
                                  </p:childTnLst>
                                </p:cTn>
                              </p:par>
                              <p:par>
                                <p:cTn fill="hold" grpId="0" id="545" nodeType="withEffect" presetClass="entr" presetID="31" presetSubtype="0">
                                  <p:stCondLst>
                                    <p:cond delay="500"/>
                                  </p:stCondLst>
                                  <p:childTnLst>
                                    <p:set>
                                      <p:cBhvr>
                                        <p:cTn dur="1" fill="hold" id="546">
                                          <p:stCondLst>
                                            <p:cond delay="0"/>
                                          </p:stCondLst>
                                        </p:cTn>
                                        <p:tgtEl>
                                          <p:spTgt spid="98"/>
                                        </p:tgtEl>
                                        <p:attrNameLst>
                                          <p:attrName>style.visibility</p:attrName>
                                        </p:attrNameLst>
                                      </p:cBhvr>
                                      <p:to>
                                        <p:strVal val="visible"/>
                                      </p:to>
                                    </p:set>
                                    <p:anim calcmode="lin" valueType="num">
                                      <p:cBhvr>
                                        <p:cTn dur="1000" fill="hold" id="547"/>
                                        <p:tgtEl>
                                          <p:spTgt spid="98"/>
                                        </p:tgtEl>
                                        <p:attrNameLst>
                                          <p:attrName>ppt_w</p:attrName>
                                        </p:attrNameLst>
                                      </p:cBhvr>
                                      <p:tavLst>
                                        <p:tav tm="0">
                                          <p:val>
                                            <p:fltVal val="0"/>
                                          </p:val>
                                        </p:tav>
                                        <p:tav tm="100000">
                                          <p:val>
                                            <p:strVal val="#ppt_w"/>
                                          </p:val>
                                        </p:tav>
                                      </p:tavLst>
                                    </p:anim>
                                    <p:anim calcmode="lin" valueType="num">
                                      <p:cBhvr>
                                        <p:cTn dur="1000" fill="hold" id="548"/>
                                        <p:tgtEl>
                                          <p:spTgt spid="98"/>
                                        </p:tgtEl>
                                        <p:attrNameLst>
                                          <p:attrName>ppt_h</p:attrName>
                                        </p:attrNameLst>
                                      </p:cBhvr>
                                      <p:tavLst>
                                        <p:tav tm="0">
                                          <p:val>
                                            <p:fltVal val="0"/>
                                          </p:val>
                                        </p:tav>
                                        <p:tav tm="100000">
                                          <p:val>
                                            <p:strVal val="#ppt_h"/>
                                          </p:val>
                                        </p:tav>
                                      </p:tavLst>
                                    </p:anim>
                                    <p:anim calcmode="lin" valueType="num">
                                      <p:cBhvr>
                                        <p:cTn dur="1000" fill="hold" id="549"/>
                                        <p:tgtEl>
                                          <p:spTgt spid="98"/>
                                        </p:tgtEl>
                                        <p:attrNameLst>
                                          <p:attrName>style.rotation</p:attrName>
                                        </p:attrNameLst>
                                      </p:cBhvr>
                                      <p:tavLst>
                                        <p:tav tm="0">
                                          <p:val>
                                            <p:fltVal val="90"/>
                                          </p:val>
                                        </p:tav>
                                        <p:tav tm="100000">
                                          <p:val>
                                            <p:fltVal val="0"/>
                                          </p:val>
                                        </p:tav>
                                      </p:tavLst>
                                    </p:anim>
                                    <p:animEffect filter="fade" transition="in">
                                      <p:cBhvr>
                                        <p:cTn dur="1000" id="550"/>
                                        <p:tgtEl>
                                          <p:spTgt spid="98"/>
                                        </p:tgtEl>
                                      </p:cBhvr>
                                    </p:animEffect>
                                  </p:childTnLst>
                                </p:cTn>
                              </p:par>
                              <p:par>
                                <p:cTn fill="hold" grpId="0" id="551" nodeType="withEffect" presetClass="entr" presetID="31" presetSubtype="0">
                                  <p:stCondLst>
                                    <p:cond delay="500"/>
                                  </p:stCondLst>
                                  <p:childTnLst>
                                    <p:set>
                                      <p:cBhvr>
                                        <p:cTn dur="1" fill="hold" id="552">
                                          <p:stCondLst>
                                            <p:cond delay="0"/>
                                          </p:stCondLst>
                                        </p:cTn>
                                        <p:tgtEl>
                                          <p:spTgt spid="99"/>
                                        </p:tgtEl>
                                        <p:attrNameLst>
                                          <p:attrName>style.visibility</p:attrName>
                                        </p:attrNameLst>
                                      </p:cBhvr>
                                      <p:to>
                                        <p:strVal val="visible"/>
                                      </p:to>
                                    </p:set>
                                    <p:anim calcmode="lin" valueType="num">
                                      <p:cBhvr>
                                        <p:cTn dur="1000" fill="hold" id="553"/>
                                        <p:tgtEl>
                                          <p:spTgt spid="99"/>
                                        </p:tgtEl>
                                        <p:attrNameLst>
                                          <p:attrName>ppt_w</p:attrName>
                                        </p:attrNameLst>
                                      </p:cBhvr>
                                      <p:tavLst>
                                        <p:tav tm="0">
                                          <p:val>
                                            <p:fltVal val="0"/>
                                          </p:val>
                                        </p:tav>
                                        <p:tav tm="100000">
                                          <p:val>
                                            <p:strVal val="#ppt_w"/>
                                          </p:val>
                                        </p:tav>
                                      </p:tavLst>
                                    </p:anim>
                                    <p:anim calcmode="lin" valueType="num">
                                      <p:cBhvr>
                                        <p:cTn dur="1000" fill="hold" id="554"/>
                                        <p:tgtEl>
                                          <p:spTgt spid="99"/>
                                        </p:tgtEl>
                                        <p:attrNameLst>
                                          <p:attrName>ppt_h</p:attrName>
                                        </p:attrNameLst>
                                      </p:cBhvr>
                                      <p:tavLst>
                                        <p:tav tm="0">
                                          <p:val>
                                            <p:fltVal val="0"/>
                                          </p:val>
                                        </p:tav>
                                        <p:tav tm="100000">
                                          <p:val>
                                            <p:strVal val="#ppt_h"/>
                                          </p:val>
                                        </p:tav>
                                      </p:tavLst>
                                    </p:anim>
                                    <p:anim calcmode="lin" valueType="num">
                                      <p:cBhvr>
                                        <p:cTn dur="1000" fill="hold" id="555"/>
                                        <p:tgtEl>
                                          <p:spTgt spid="99"/>
                                        </p:tgtEl>
                                        <p:attrNameLst>
                                          <p:attrName>style.rotation</p:attrName>
                                        </p:attrNameLst>
                                      </p:cBhvr>
                                      <p:tavLst>
                                        <p:tav tm="0">
                                          <p:val>
                                            <p:fltVal val="90"/>
                                          </p:val>
                                        </p:tav>
                                        <p:tav tm="100000">
                                          <p:val>
                                            <p:fltVal val="0"/>
                                          </p:val>
                                        </p:tav>
                                      </p:tavLst>
                                    </p:anim>
                                    <p:animEffect filter="fade" transition="in">
                                      <p:cBhvr>
                                        <p:cTn dur="1000" id="556"/>
                                        <p:tgtEl>
                                          <p:spTgt spid="99"/>
                                        </p:tgtEl>
                                      </p:cBhvr>
                                    </p:animEffect>
                                  </p:childTnLst>
                                </p:cTn>
                              </p:par>
                              <p:par>
                                <p:cTn fill="hold" grpId="0" id="557" nodeType="withEffect" presetClass="entr" presetID="31" presetSubtype="0">
                                  <p:stCondLst>
                                    <p:cond delay="500"/>
                                  </p:stCondLst>
                                  <p:childTnLst>
                                    <p:set>
                                      <p:cBhvr>
                                        <p:cTn dur="1" fill="hold" id="558">
                                          <p:stCondLst>
                                            <p:cond delay="0"/>
                                          </p:stCondLst>
                                        </p:cTn>
                                        <p:tgtEl>
                                          <p:spTgt spid="100"/>
                                        </p:tgtEl>
                                        <p:attrNameLst>
                                          <p:attrName>style.visibility</p:attrName>
                                        </p:attrNameLst>
                                      </p:cBhvr>
                                      <p:to>
                                        <p:strVal val="visible"/>
                                      </p:to>
                                    </p:set>
                                    <p:anim calcmode="lin" valueType="num">
                                      <p:cBhvr>
                                        <p:cTn dur="1000" fill="hold" id="559"/>
                                        <p:tgtEl>
                                          <p:spTgt spid="100"/>
                                        </p:tgtEl>
                                        <p:attrNameLst>
                                          <p:attrName>ppt_w</p:attrName>
                                        </p:attrNameLst>
                                      </p:cBhvr>
                                      <p:tavLst>
                                        <p:tav tm="0">
                                          <p:val>
                                            <p:fltVal val="0"/>
                                          </p:val>
                                        </p:tav>
                                        <p:tav tm="100000">
                                          <p:val>
                                            <p:strVal val="#ppt_w"/>
                                          </p:val>
                                        </p:tav>
                                      </p:tavLst>
                                    </p:anim>
                                    <p:anim calcmode="lin" valueType="num">
                                      <p:cBhvr>
                                        <p:cTn dur="1000" fill="hold" id="560"/>
                                        <p:tgtEl>
                                          <p:spTgt spid="100"/>
                                        </p:tgtEl>
                                        <p:attrNameLst>
                                          <p:attrName>ppt_h</p:attrName>
                                        </p:attrNameLst>
                                      </p:cBhvr>
                                      <p:tavLst>
                                        <p:tav tm="0">
                                          <p:val>
                                            <p:fltVal val="0"/>
                                          </p:val>
                                        </p:tav>
                                        <p:tav tm="100000">
                                          <p:val>
                                            <p:strVal val="#ppt_h"/>
                                          </p:val>
                                        </p:tav>
                                      </p:tavLst>
                                    </p:anim>
                                    <p:anim calcmode="lin" valueType="num">
                                      <p:cBhvr>
                                        <p:cTn dur="1000" fill="hold" id="561"/>
                                        <p:tgtEl>
                                          <p:spTgt spid="100"/>
                                        </p:tgtEl>
                                        <p:attrNameLst>
                                          <p:attrName>style.rotation</p:attrName>
                                        </p:attrNameLst>
                                      </p:cBhvr>
                                      <p:tavLst>
                                        <p:tav tm="0">
                                          <p:val>
                                            <p:fltVal val="90"/>
                                          </p:val>
                                        </p:tav>
                                        <p:tav tm="100000">
                                          <p:val>
                                            <p:fltVal val="0"/>
                                          </p:val>
                                        </p:tav>
                                      </p:tavLst>
                                    </p:anim>
                                    <p:animEffect filter="fade" transition="in">
                                      <p:cBhvr>
                                        <p:cTn dur="1000" id="562"/>
                                        <p:tgtEl>
                                          <p:spTgt spid="100"/>
                                        </p:tgtEl>
                                      </p:cBhvr>
                                    </p:animEffect>
                                  </p:childTnLst>
                                </p:cTn>
                              </p:par>
                              <p:par>
                                <p:cTn fill="hold" grpId="0" id="563" nodeType="withEffect" presetClass="entr" presetID="31" presetSubtype="0">
                                  <p:stCondLst>
                                    <p:cond delay="500"/>
                                  </p:stCondLst>
                                  <p:childTnLst>
                                    <p:set>
                                      <p:cBhvr>
                                        <p:cTn dur="1" fill="hold" id="564">
                                          <p:stCondLst>
                                            <p:cond delay="0"/>
                                          </p:stCondLst>
                                        </p:cTn>
                                        <p:tgtEl>
                                          <p:spTgt spid="101"/>
                                        </p:tgtEl>
                                        <p:attrNameLst>
                                          <p:attrName>style.visibility</p:attrName>
                                        </p:attrNameLst>
                                      </p:cBhvr>
                                      <p:to>
                                        <p:strVal val="visible"/>
                                      </p:to>
                                    </p:set>
                                    <p:anim calcmode="lin" valueType="num">
                                      <p:cBhvr>
                                        <p:cTn dur="1000" fill="hold" id="565"/>
                                        <p:tgtEl>
                                          <p:spTgt spid="101"/>
                                        </p:tgtEl>
                                        <p:attrNameLst>
                                          <p:attrName>ppt_w</p:attrName>
                                        </p:attrNameLst>
                                      </p:cBhvr>
                                      <p:tavLst>
                                        <p:tav tm="0">
                                          <p:val>
                                            <p:fltVal val="0"/>
                                          </p:val>
                                        </p:tav>
                                        <p:tav tm="100000">
                                          <p:val>
                                            <p:strVal val="#ppt_w"/>
                                          </p:val>
                                        </p:tav>
                                      </p:tavLst>
                                    </p:anim>
                                    <p:anim calcmode="lin" valueType="num">
                                      <p:cBhvr>
                                        <p:cTn dur="1000" fill="hold" id="566"/>
                                        <p:tgtEl>
                                          <p:spTgt spid="101"/>
                                        </p:tgtEl>
                                        <p:attrNameLst>
                                          <p:attrName>ppt_h</p:attrName>
                                        </p:attrNameLst>
                                      </p:cBhvr>
                                      <p:tavLst>
                                        <p:tav tm="0">
                                          <p:val>
                                            <p:fltVal val="0"/>
                                          </p:val>
                                        </p:tav>
                                        <p:tav tm="100000">
                                          <p:val>
                                            <p:strVal val="#ppt_h"/>
                                          </p:val>
                                        </p:tav>
                                      </p:tavLst>
                                    </p:anim>
                                    <p:anim calcmode="lin" valueType="num">
                                      <p:cBhvr>
                                        <p:cTn dur="1000" fill="hold" id="567"/>
                                        <p:tgtEl>
                                          <p:spTgt spid="101"/>
                                        </p:tgtEl>
                                        <p:attrNameLst>
                                          <p:attrName>style.rotation</p:attrName>
                                        </p:attrNameLst>
                                      </p:cBhvr>
                                      <p:tavLst>
                                        <p:tav tm="0">
                                          <p:val>
                                            <p:fltVal val="90"/>
                                          </p:val>
                                        </p:tav>
                                        <p:tav tm="100000">
                                          <p:val>
                                            <p:fltVal val="0"/>
                                          </p:val>
                                        </p:tav>
                                      </p:tavLst>
                                    </p:anim>
                                    <p:animEffect filter="fade" transition="in">
                                      <p:cBhvr>
                                        <p:cTn dur="1000" id="568"/>
                                        <p:tgtEl>
                                          <p:spTgt spid="101"/>
                                        </p:tgtEl>
                                      </p:cBhvr>
                                    </p:animEffect>
                                  </p:childTnLst>
                                </p:cTn>
                              </p:par>
                              <p:par>
                                <p:cTn fill="hold" grpId="0" id="569" nodeType="withEffect" presetClass="entr" presetID="31" presetSubtype="0">
                                  <p:stCondLst>
                                    <p:cond delay="500"/>
                                  </p:stCondLst>
                                  <p:childTnLst>
                                    <p:set>
                                      <p:cBhvr>
                                        <p:cTn dur="1" fill="hold" id="570">
                                          <p:stCondLst>
                                            <p:cond delay="0"/>
                                          </p:stCondLst>
                                        </p:cTn>
                                        <p:tgtEl>
                                          <p:spTgt spid="102"/>
                                        </p:tgtEl>
                                        <p:attrNameLst>
                                          <p:attrName>style.visibility</p:attrName>
                                        </p:attrNameLst>
                                      </p:cBhvr>
                                      <p:to>
                                        <p:strVal val="visible"/>
                                      </p:to>
                                    </p:set>
                                    <p:anim calcmode="lin" valueType="num">
                                      <p:cBhvr>
                                        <p:cTn dur="1000" fill="hold" id="571"/>
                                        <p:tgtEl>
                                          <p:spTgt spid="102"/>
                                        </p:tgtEl>
                                        <p:attrNameLst>
                                          <p:attrName>ppt_w</p:attrName>
                                        </p:attrNameLst>
                                      </p:cBhvr>
                                      <p:tavLst>
                                        <p:tav tm="0">
                                          <p:val>
                                            <p:fltVal val="0"/>
                                          </p:val>
                                        </p:tav>
                                        <p:tav tm="100000">
                                          <p:val>
                                            <p:strVal val="#ppt_w"/>
                                          </p:val>
                                        </p:tav>
                                      </p:tavLst>
                                    </p:anim>
                                    <p:anim calcmode="lin" valueType="num">
                                      <p:cBhvr>
                                        <p:cTn dur="1000" fill="hold" id="572"/>
                                        <p:tgtEl>
                                          <p:spTgt spid="102"/>
                                        </p:tgtEl>
                                        <p:attrNameLst>
                                          <p:attrName>ppt_h</p:attrName>
                                        </p:attrNameLst>
                                      </p:cBhvr>
                                      <p:tavLst>
                                        <p:tav tm="0">
                                          <p:val>
                                            <p:fltVal val="0"/>
                                          </p:val>
                                        </p:tav>
                                        <p:tav tm="100000">
                                          <p:val>
                                            <p:strVal val="#ppt_h"/>
                                          </p:val>
                                        </p:tav>
                                      </p:tavLst>
                                    </p:anim>
                                    <p:anim calcmode="lin" valueType="num">
                                      <p:cBhvr>
                                        <p:cTn dur="1000" fill="hold" id="573"/>
                                        <p:tgtEl>
                                          <p:spTgt spid="102"/>
                                        </p:tgtEl>
                                        <p:attrNameLst>
                                          <p:attrName>style.rotation</p:attrName>
                                        </p:attrNameLst>
                                      </p:cBhvr>
                                      <p:tavLst>
                                        <p:tav tm="0">
                                          <p:val>
                                            <p:fltVal val="90"/>
                                          </p:val>
                                        </p:tav>
                                        <p:tav tm="100000">
                                          <p:val>
                                            <p:fltVal val="0"/>
                                          </p:val>
                                        </p:tav>
                                      </p:tavLst>
                                    </p:anim>
                                    <p:animEffect filter="fade" transition="in">
                                      <p:cBhvr>
                                        <p:cTn dur="1000" id="574"/>
                                        <p:tgtEl>
                                          <p:spTgt spid="102"/>
                                        </p:tgtEl>
                                      </p:cBhvr>
                                    </p:animEffect>
                                  </p:childTnLst>
                                </p:cTn>
                              </p:par>
                              <p:par>
                                <p:cTn fill="hold" grpId="0" id="575" nodeType="withEffect" presetClass="entr" presetID="31" presetSubtype="0">
                                  <p:stCondLst>
                                    <p:cond delay="500"/>
                                  </p:stCondLst>
                                  <p:childTnLst>
                                    <p:set>
                                      <p:cBhvr>
                                        <p:cTn dur="1" fill="hold" id="576">
                                          <p:stCondLst>
                                            <p:cond delay="0"/>
                                          </p:stCondLst>
                                        </p:cTn>
                                        <p:tgtEl>
                                          <p:spTgt spid="103"/>
                                        </p:tgtEl>
                                        <p:attrNameLst>
                                          <p:attrName>style.visibility</p:attrName>
                                        </p:attrNameLst>
                                      </p:cBhvr>
                                      <p:to>
                                        <p:strVal val="visible"/>
                                      </p:to>
                                    </p:set>
                                    <p:anim calcmode="lin" valueType="num">
                                      <p:cBhvr>
                                        <p:cTn dur="1000" fill="hold" id="577"/>
                                        <p:tgtEl>
                                          <p:spTgt spid="103"/>
                                        </p:tgtEl>
                                        <p:attrNameLst>
                                          <p:attrName>ppt_w</p:attrName>
                                        </p:attrNameLst>
                                      </p:cBhvr>
                                      <p:tavLst>
                                        <p:tav tm="0">
                                          <p:val>
                                            <p:fltVal val="0"/>
                                          </p:val>
                                        </p:tav>
                                        <p:tav tm="100000">
                                          <p:val>
                                            <p:strVal val="#ppt_w"/>
                                          </p:val>
                                        </p:tav>
                                      </p:tavLst>
                                    </p:anim>
                                    <p:anim calcmode="lin" valueType="num">
                                      <p:cBhvr>
                                        <p:cTn dur="1000" fill="hold" id="578"/>
                                        <p:tgtEl>
                                          <p:spTgt spid="103"/>
                                        </p:tgtEl>
                                        <p:attrNameLst>
                                          <p:attrName>ppt_h</p:attrName>
                                        </p:attrNameLst>
                                      </p:cBhvr>
                                      <p:tavLst>
                                        <p:tav tm="0">
                                          <p:val>
                                            <p:fltVal val="0"/>
                                          </p:val>
                                        </p:tav>
                                        <p:tav tm="100000">
                                          <p:val>
                                            <p:strVal val="#ppt_h"/>
                                          </p:val>
                                        </p:tav>
                                      </p:tavLst>
                                    </p:anim>
                                    <p:anim calcmode="lin" valueType="num">
                                      <p:cBhvr>
                                        <p:cTn dur="1000" fill="hold" id="579"/>
                                        <p:tgtEl>
                                          <p:spTgt spid="103"/>
                                        </p:tgtEl>
                                        <p:attrNameLst>
                                          <p:attrName>style.rotation</p:attrName>
                                        </p:attrNameLst>
                                      </p:cBhvr>
                                      <p:tavLst>
                                        <p:tav tm="0">
                                          <p:val>
                                            <p:fltVal val="90"/>
                                          </p:val>
                                        </p:tav>
                                        <p:tav tm="100000">
                                          <p:val>
                                            <p:fltVal val="0"/>
                                          </p:val>
                                        </p:tav>
                                      </p:tavLst>
                                    </p:anim>
                                    <p:animEffect filter="fade" transition="in">
                                      <p:cBhvr>
                                        <p:cTn dur="1000" id="580"/>
                                        <p:tgtEl>
                                          <p:spTgt spid="103"/>
                                        </p:tgtEl>
                                      </p:cBhvr>
                                    </p:animEffect>
                                  </p:childTnLst>
                                </p:cTn>
                              </p:par>
                              <p:par>
                                <p:cTn fill="hold" grpId="0" id="581" nodeType="withEffect" presetClass="entr" presetID="31" presetSubtype="0">
                                  <p:stCondLst>
                                    <p:cond delay="500"/>
                                  </p:stCondLst>
                                  <p:childTnLst>
                                    <p:set>
                                      <p:cBhvr>
                                        <p:cTn dur="1" fill="hold" id="582">
                                          <p:stCondLst>
                                            <p:cond delay="0"/>
                                          </p:stCondLst>
                                        </p:cTn>
                                        <p:tgtEl>
                                          <p:spTgt spid="104"/>
                                        </p:tgtEl>
                                        <p:attrNameLst>
                                          <p:attrName>style.visibility</p:attrName>
                                        </p:attrNameLst>
                                      </p:cBhvr>
                                      <p:to>
                                        <p:strVal val="visible"/>
                                      </p:to>
                                    </p:set>
                                    <p:anim calcmode="lin" valueType="num">
                                      <p:cBhvr>
                                        <p:cTn dur="1000" fill="hold" id="583"/>
                                        <p:tgtEl>
                                          <p:spTgt spid="104"/>
                                        </p:tgtEl>
                                        <p:attrNameLst>
                                          <p:attrName>ppt_w</p:attrName>
                                        </p:attrNameLst>
                                      </p:cBhvr>
                                      <p:tavLst>
                                        <p:tav tm="0">
                                          <p:val>
                                            <p:fltVal val="0"/>
                                          </p:val>
                                        </p:tav>
                                        <p:tav tm="100000">
                                          <p:val>
                                            <p:strVal val="#ppt_w"/>
                                          </p:val>
                                        </p:tav>
                                      </p:tavLst>
                                    </p:anim>
                                    <p:anim calcmode="lin" valueType="num">
                                      <p:cBhvr>
                                        <p:cTn dur="1000" fill="hold" id="584"/>
                                        <p:tgtEl>
                                          <p:spTgt spid="104"/>
                                        </p:tgtEl>
                                        <p:attrNameLst>
                                          <p:attrName>ppt_h</p:attrName>
                                        </p:attrNameLst>
                                      </p:cBhvr>
                                      <p:tavLst>
                                        <p:tav tm="0">
                                          <p:val>
                                            <p:fltVal val="0"/>
                                          </p:val>
                                        </p:tav>
                                        <p:tav tm="100000">
                                          <p:val>
                                            <p:strVal val="#ppt_h"/>
                                          </p:val>
                                        </p:tav>
                                      </p:tavLst>
                                    </p:anim>
                                    <p:anim calcmode="lin" valueType="num">
                                      <p:cBhvr>
                                        <p:cTn dur="1000" fill="hold" id="585"/>
                                        <p:tgtEl>
                                          <p:spTgt spid="104"/>
                                        </p:tgtEl>
                                        <p:attrNameLst>
                                          <p:attrName>style.rotation</p:attrName>
                                        </p:attrNameLst>
                                      </p:cBhvr>
                                      <p:tavLst>
                                        <p:tav tm="0">
                                          <p:val>
                                            <p:fltVal val="90"/>
                                          </p:val>
                                        </p:tav>
                                        <p:tav tm="100000">
                                          <p:val>
                                            <p:fltVal val="0"/>
                                          </p:val>
                                        </p:tav>
                                      </p:tavLst>
                                    </p:anim>
                                    <p:animEffect filter="fade" transition="in">
                                      <p:cBhvr>
                                        <p:cTn dur="1000" id="586"/>
                                        <p:tgtEl>
                                          <p:spTgt spid="104"/>
                                        </p:tgtEl>
                                      </p:cBhvr>
                                    </p:animEffect>
                                  </p:childTnLst>
                                </p:cTn>
                              </p:par>
                              <p:par>
                                <p:cTn fill="hold" grpId="0" id="587" nodeType="withEffect" presetClass="entr" presetID="31" presetSubtype="0">
                                  <p:stCondLst>
                                    <p:cond delay="500"/>
                                  </p:stCondLst>
                                  <p:childTnLst>
                                    <p:set>
                                      <p:cBhvr>
                                        <p:cTn dur="1" fill="hold" id="588">
                                          <p:stCondLst>
                                            <p:cond delay="0"/>
                                          </p:stCondLst>
                                        </p:cTn>
                                        <p:tgtEl>
                                          <p:spTgt spid="105"/>
                                        </p:tgtEl>
                                        <p:attrNameLst>
                                          <p:attrName>style.visibility</p:attrName>
                                        </p:attrNameLst>
                                      </p:cBhvr>
                                      <p:to>
                                        <p:strVal val="visible"/>
                                      </p:to>
                                    </p:set>
                                    <p:anim calcmode="lin" valueType="num">
                                      <p:cBhvr>
                                        <p:cTn dur="1000" fill="hold" id="589"/>
                                        <p:tgtEl>
                                          <p:spTgt spid="105"/>
                                        </p:tgtEl>
                                        <p:attrNameLst>
                                          <p:attrName>ppt_w</p:attrName>
                                        </p:attrNameLst>
                                      </p:cBhvr>
                                      <p:tavLst>
                                        <p:tav tm="0">
                                          <p:val>
                                            <p:fltVal val="0"/>
                                          </p:val>
                                        </p:tav>
                                        <p:tav tm="100000">
                                          <p:val>
                                            <p:strVal val="#ppt_w"/>
                                          </p:val>
                                        </p:tav>
                                      </p:tavLst>
                                    </p:anim>
                                    <p:anim calcmode="lin" valueType="num">
                                      <p:cBhvr>
                                        <p:cTn dur="1000" fill="hold" id="590"/>
                                        <p:tgtEl>
                                          <p:spTgt spid="105"/>
                                        </p:tgtEl>
                                        <p:attrNameLst>
                                          <p:attrName>ppt_h</p:attrName>
                                        </p:attrNameLst>
                                      </p:cBhvr>
                                      <p:tavLst>
                                        <p:tav tm="0">
                                          <p:val>
                                            <p:fltVal val="0"/>
                                          </p:val>
                                        </p:tav>
                                        <p:tav tm="100000">
                                          <p:val>
                                            <p:strVal val="#ppt_h"/>
                                          </p:val>
                                        </p:tav>
                                      </p:tavLst>
                                    </p:anim>
                                    <p:anim calcmode="lin" valueType="num">
                                      <p:cBhvr>
                                        <p:cTn dur="1000" fill="hold" id="591"/>
                                        <p:tgtEl>
                                          <p:spTgt spid="105"/>
                                        </p:tgtEl>
                                        <p:attrNameLst>
                                          <p:attrName>style.rotation</p:attrName>
                                        </p:attrNameLst>
                                      </p:cBhvr>
                                      <p:tavLst>
                                        <p:tav tm="0">
                                          <p:val>
                                            <p:fltVal val="90"/>
                                          </p:val>
                                        </p:tav>
                                        <p:tav tm="100000">
                                          <p:val>
                                            <p:fltVal val="0"/>
                                          </p:val>
                                        </p:tav>
                                      </p:tavLst>
                                    </p:anim>
                                    <p:animEffect filter="fade" transition="in">
                                      <p:cBhvr>
                                        <p:cTn dur="1000" id="592"/>
                                        <p:tgtEl>
                                          <p:spTgt spid="105"/>
                                        </p:tgtEl>
                                      </p:cBhvr>
                                    </p:animEffect>
                                  </p:childTnLst>
                                </p:cTn>
                              </p:par>
                              <p:par>
                                <p:cTn fill="hold" grpId="0" id="593" nodeType="withEffect" presetClass="entr" presetID="31" presetSubtype="0">
                                  <p:stCondLst>
                                    <p:cond delay="500"/>
                                  </p:stCondLst>
                                  <p:childTnLst>
                                    <p:set>
                                      <p:cBhvr>
                                        <p:cTn dur="1" fill="hold" id="594">
                                          <p:stCondLst>
                                            <p:cond delay="0"/>
                                          </p:stCondLst>
                                        </p:cTn>
                                        <p:tgtEl>
                                          <p:spTgt spid="106"/>
                                        </p:tgtEl>
                                        <p:attrNameLst>
                                          <p:attrName>style.visibility</p:attrName>
                                        </p:attrNameLst>
                                      </p:cBhvr>
                                      <p:to>
                                        <p:strVal val="visible"/>
                                      </p:to>
                                    </p:set>
                                    <p:anim calcmode="lin" valueType="num">
                                      <p:cBhvr>
                                        <p:cTn dur="1000" fill="hold" id="595"/>
                                        <p:tgtEl>
                                          <p:spTgt spid="106"/>
                                        </p:tgtEl>
                                        <p:attrNameLst>
                                          <p:attrName>ppt_w</p:attrName>
                                        </p:attrNameLst>
                                      </p:cBhvr>
                                      <p:tavLst>
                                        <p:tav tm="0">
                                          <p:val>
                                            <p:fltVal val="0"/>
                                          </p:val>
                                        </p:tav>
                                        <p:tav tm="100000">
                                          <p:val>
                                            <p:strVal val="#ppt_w"/>
                                          </p:val>
                                        </p:tav>
                                      </p:tavLst>
                                    </p:anim>
                                    <p:anim calcmode="lin" valueType="num">
                                      <p:cBhvr>
                                        <p:cTn dur="1000" fill="hold" id="596"/>
                                        <p:tgtEl>
                                          <p:spTgt spid="106"/>
                                        </p:tgtEl>
                                        <p:attrNameLst>
                                          <p:attrName>ppt_h</p:attrName>
                                        </p:attrNameLst>
                                      </p:cBhvr>
                                      <p:tavLst>
                                        <p:tav tm="0">
                                          <p:val>
                                            <p:fltVal val="0"/>
                                          </p:val>
                                        </p:tav>
                                        <p:tav tm="100000">
                                          <p:val>
                                            <p:strVal val="#ppt_h"/>
                                          </p:val>
                                        </p:tav>
                                      </p:tavLst>
                                    </p:anim>
                                    <p:anim calcmode="lin" valueType="num">
                                      <p:cBhvr>
                                        <p:cTn dur="1000" fill="hold" id="597"/>
                                        <p:tgtEl>
                                          <p:spTgt spid="106"/>
                                        </p:tgtEl>
                                        <p:attrNameLst>
                                          <p:attrName>style.rotation</p:attrName>
                                        </p:attrNameLst>
                                      </p:cBhvr>
                                      <p:tavLst>
                                        <p:tav tm="0">
                                          <p:val>
                                            <p:fltVal val="90"/>
                                          </p:val>
                                        </p:tav>
                                        <p:tav tm="100000">
                                          <p:val>
                                            <p:fltVal val="0"/>
                                          </p:val>
                                        </p:tav>
                                      </p:tavLst>
                                    </p:anim>
                                    <p:animEffect filter="fade" transition="in">
                                      <p:cBhvr>
                                        <p:cTn dur="1000" id="598"/>
                                        <p:tgtEl>
                                          <p:spTgt spid="106"/>
                                        </p:tgtEl>
                                      </p:cBhvr>
                                    </p:animEffect>
                                  </p:childTnLst>
                                </p:cTn>
                              </p:par>
                              <p:par>
                                <p:cTn fill="hold" grpId="0" id="599" nodeType="withEffect" presetClass="entr" presetID="31" presetSubtype="0">
                                  <p:stCondLst>
                                    <p:cond delay="500"/>
                                  </p:stCondLst>
                                  <p:childTnLst>
                                    <p:set>
                                      <p:cBhvr>
                                        <p:cTn dur="1" fill="hold" id="600">
                                          <p:stCondLst>
                                            <p:cond delay="0"/>
                                          </p:stCondLst>
                                        </p:cTn>
                                        <p:tgtEl>
                                          <p:spTgt spid="107"/>
                                        </p:tgtEl>
                                        <p:attrNameLst>
                                          <p:attrName>style.visibility</p:attrName>
                                        </p:attrNameLst>
                                      </p:cBhvr>
                                      <p:to>
                                        <p:strVal val="visible"/>
                                      </p:to>
                                    </p:set>
                                    <p:anim calcmode="lin" valueType="num">
                                      <p:cBhvr>
                                        <p:cTn dur="1000" fill="hold" id="601"/>
                                        <p:tgtEl>
                                          <p:spTgt spid="107"/>
                                        </p:tgtEl>
                                        <p:attrNameLst>
                                          <p:attrName>ppt_w</p:attrName>
                                        </p:attrNameLst>
                                      </p:cBhvr>
                                      <p:tavLst>
                                        <p:tav tm="0">
                                          <p:val>
                                            <p:fltVal val="0"/>
                                          </p:val>
                                        </p:tav>
                                        <p:tav tm="100000">
                                          <p:val>
                                            <p:strVal val="#ppt_w"/>
                                          </p:val>
                                        </p:tav>
                                      </p:tavLst>
                                    </p:anim>
                                    <p:anim calcmode="lin" valueType="num">
                                      <p:cBhvr>
                                        <p:cTn dur="1000" fill="hold" id="602"/>
                                        <p:tgtEl>
                                          <p:spTgt spid="107"/>
                                        </p:tgtEl>
                                        <p:attrNameLst>
                                          <p:attrName>ppt_h</p:attrName>
                                        </p:attrNameLst>
                                      </p:cBhvr>
                                      <p:tavLst>
                                        <p:tav tm="0">
                                          <p:val>
                                            <p:fltVal val="0"/>
                                          </p:val>
                                        </p:tav>
                                        <p:tav tm="100000">
                                          <p:val>
                                            <p:strVal val="#ppt_h"/>
                                          </p:val>
                                        </p:tav>
                                      </p:tavLst>
                                    </p:anim>
                                    <p:anim calcmode="lin" valueType="num">
                                      <p:cBhvr>
                                        <p:cTn dur="1000" fill="hold" id="603"/>
                                        <p:tgtEl>
                                          <p:spTgt spid="107"/>
                                        </p:tgtEl>
                                        <p:attrNameLst>
                                          <p:attrName>style.rotation</p:attrName>
                                        </p:attrNameLst>
                                      </p:cBhvr>
                                      <p:tavLst>
                                        <p:tav tm="0">
                                          <p:val>
                                            <p:fltVal val="90"/>
                                          </p:val>
                                        </p:tav>
                                        <p:tav tm="100000">
                                          <p:val>
                                            <p:fltVal val="0"/>
                                          </p:val>
                                        </p:tav>
                                      </p:tavLst>
                                    </p:anim>
                                    <p:animEffect filter="fade" transition="in">
                                      <p:cBhvr>
                                        <p:cTn dur="1000" id="604"/>
                                        <p:tgtEl>
                                          <p:spTgt spid="107"/>
                                        </p:tgtEl>
                                      </p:cBhvr>
                                    </p:animEffect>
                                  </p:childTnLst>
                                </p:cTn>
                              </p:par>
                              <p:par>
                                <p:cTn fill="hold" grpId="0" id="605" nodeType="withEffect" presetClass="entr" presetID="31" presetSubtype="0">
                                  <p:stCondLst>
                                    <p:cond delay="500"/>
                                  </p:stCondLst>
                                  <p:childTnLst>
                                    <p:set>
                                      <p:cBhvr>
                                        <p:cTn dur="1" fill="hold" id="606">
                                          <p:stCondLst>
                                            <p:cond delay="0"/>
                                          </p:stCondLst>
                                        </p:cTn>
                                        <p:tgtEl>
                                          <p:spTgt spid="108"/>
                                        </p:tgtEl>
                                        <p:attrNameLst>
                                          <p:attrName>style.visibility</p:attrName>
                                        </p:attrNameLst>
                                      </p:cBhvr>
                                      <p:to>
                                        <p:strVal val="visible"/>
                                      </p:to>
                                    </p:set>
                                    <p:anim calcmode="lin" valueType="num">
                                      <p:cBhvr>
                                        <p:cTn dur="1000" fill="hold" id="607"/>
                                        <p:tgtEl>
                                          <p:spTgt spid="108"/>
                                        </p:tgtEl>
                                        <p:attrNameLst>
                                          <p:attrName>ppt_w</p:attrName>
                                        </p:attrNameLst>
                                      </p:cBhvr>
                                      <p:tavLst>
                                        <p:tav tm="0">
                                          <p:val>
                                            <p:fltVal val="0"/>
                                          </p:val>
                                        </p:tav>
                                        <p:tav tm="100000">
                                          <p:val>
                                            <p:strVal val="#ppt_w"/>
                                          </p:val>
                                        </p:tav>
                                      </p:tavLst>
                                    </p:anim>
                                    <p:anim calcmode="lin" valueType="num">
                                      <p:cBhvr>
                                        <p:cTn dur="1000" fill="hold" id="608"/>
                                        <p:tgtEl>
                                          <p:spTgt spid="108"/>
                                        </p:tgtEl>
                                        <p:attrNameLst>
                                          <p:attrName>ppt_h</p:attrName>
                                        </p:attrNameLst>
                                      </p:cBhvr>
                                      <p:tavLst>
                                        <p:tav tm="0">
                                          <p:val>
                                            <p:fltVal val="0"/>
                                          </p:val>
                                        </p:tav>
                                        <p:tav tm="100000">
                                          <p:val>
                                            <p:strVal val="#ppt_h"/>
                                          </p:val>
                                        </p:tav>
                                      </p:tavLst>
                                    </p:anim>
                                    <p:anim calcmode="lin" valueType="num">
                                      <p:cBhvr>
                                        <p:cTn dur="1000" fill="hold" id="609"/>
                                        <p:tgtEl>
                                          <p:spTgt spid="108"/>
                                        </p:tgtEl>
                                        <p:attrNameLst>
                                          <p:attrName>style.rotation</p:attrName>
                                        </p:attrNameLst>
                                      </p:cBhvr>
                                      <p:tavLst>
                                        <p:tav tm="0">
                                          <p:val>
                                            <p:fltVal val="90"/>
                                          </p:val>
                                        </p:tav>
                                        <p:tav tm="100000">
                                          <p:val>
                                            <p:fltVal val="0"/>
                                          </p:val>
                                        </p:tav>
                                      </p:tavLst>
                                    </p:anim>
                                    <p:animEffect filter="fade" transition="in">
                                      <p:cBhvr>
                                        <p:cTn dur="1000" id="610"/>
                                        <p:tgtEl>
                                          <p:spTgt spid="108"/>
                                        </p:tgtEl>
                                      </p:cBhvr>
                                    </p:animEffect>
                                  </p:childTnLst>
                                </p:cTn>
                              </p:par>
                              <p:par>
                                <p:cTn fill="hold" grpId="0" id="611" nodeType="withEffect" presetClass="entr" presetID="31" presetSubtype="0">
                                  <p:stCondLst>
                                    <p:cond delay="500"/>
                                  </p:stCondLst>
                                  <p:childTnLst>
                                    <p:set>
                                      <p:cBhvr>
                                        <p:cTn dur="1" fill="hold" id="612">
                                          <p:stCondLst>
                                            <p:cond delay="0"/>
                                          </p:stCondLst>
                                        </p:cTn>
                                        <p:tgtEl>
                                          <p:spTgt spid="109"/>
                                        </p:tgtEl>
                                        <p:attrNameLst>
                                          <p:attrName>style.visibility</p:attrName>
                                        </p:attrNameLst>
                                      </p:cBhvr>
                                      <p:to>
                                        <p:strVal val="visible"/>
                                      </p:to>
                                    </p:set>
                                    <p:anim calcmode="lin" valueType="num">
                                      <p:cBhvr>
                                        <p:cTn dur="1000" fill="hold" id="613"/>
                                        <p:tgtEl>
                                          <p:spTgt spid="109"/>
                                        </p:tgtEl>
                                        <p:attrNameLst>
                                          <p:attrName>ppt_w</p:attrName>
                                        </p:attrNameLst>
                                      </p:cBhvr>
                                      <p:tavLst>
                                        <p:tav tm="0">
                                          <p:val>
                                            <p:fltVal val="0"/>
                                          </p:val>
                                        </p:tav>
                                        <p:tav tm="100000">
                                          <p:val>
                                            <p:strVal val="#ppt_w"/>
                                          </p:val>
                                        </p:tav>
                                      </p:tavLst>
                                    </p:anim>
                                    <p:anim calcmode="lin" valueType="num">
                                      <p:cBhvr>
                                        <p:cTn dur="1000" fill="hold" id="614"/>
                                        <p:tgtEl>
                                          <p:spTgt spid="109"/>
                                        </p:tgtEl>
                                        <p:attrNameLst>
                                          <p:attrName>ppt_h</p:attrName>
                                        </p:attrNameLst>
                                      </p:cBhvr>
                                      <p:tavLst>
                                        <p:tav tm="0">
                                          <p:val>
                                            <p:fltVal val="0"/>
                                          </p:val>
                                        </p:tav>
                                        <p:tav tm="100000">
                                          <p:val>
                                            <p:strVal val="#ppt_h"/>
                                          </p:val>
                                        </p:tav>
                                      </p:tavLst>
                                    </p:anim>
                                    <p:anim calcmode="lin" valueType="num">
                                      <p:cBhvr>
                                        <p:cTn dur="1000" fill="hold" id="615"/>
                                        <p:tgtEl>
                                          <p:spTgt spid="109"/>
                                        </p:tgtEl>
                                        <p:attrNameLst>
                                          <p:attrName>style.rotation</p:attrName>
                                        </p:attrNameLst>
                                      </p:cBhvr>
                                      <p:tavLst>
                                        <p:tav tm="0">
                                          <p:val>
                                            <p:fltVal val="90"/>
                                          </p:val>
                                        </p:tav>
                                        <p:tav tm="100000">
                                          <p:val>
                                            <p:fltVal val="0"/>
                                          </p:val>
                                        </p:tav>
                                      </p:tavLst>
                                    </p:anim>
                                    <p:animEffect filter="fade" transition="in">
                                      <p:cBhvr>
                                        <p:cTn dur="1000" id="616"/>
                                        <p:tgtEl>
                                          <p:spTgt spid="109"/>
                                        </p:tgtEl>
                                      </p:cBhvr>
                                    </p:animEffect>
                                  </p:childTnLst>
                                </p:cTn>
                              </p:par>
                              <p:par>
                                <p:cTn fill="hold" grpId="0" id="617" nodeType="withEffect" presetClass="entr" presetID="31" presetSubtype="0">
                                  <p:stCondLst>
                                    <p:cond delay="500"/>
                                  </p:stCondLst>
                                  <p:childTnLst>
                                    <p:set>
                                      <p:cBhvr>
                                        <p:cTn dur="1" fill="hold" id="618">
                                          <p:stCondLst>
                                            <p:cond delay="0"/>
                                          </p:stCondLst>
                                        </p:cTn>
                                        <p:tgtEl>
                                          <p:spTgt spid="110"/>
                                        </p:tgtEl>
                                        <p:attrNameLst>
                                          <p:attrName>style.visibility</p:attrName>
                                        </p:attrNameLst>
                                      </p:cBhvr>
                                      <p:to>
                                        <p:strVal val="visible"/>
                                      </p:to>
                                    </p:set>
                                    <p:anim calcmode="lin" valueType="num">
                                      <p:cBhvr>
                                        <p:cTn dur="1000" fill="hold" id="619"/>
                                        <p:tgtEl>
                                          <p:spTgt spid="110"/>
                                        </p:tgtEl>
                                        <p:attrNameLst>
                                          <p:attrName>ppt_w</p:attrName>
                                        </p:attrNameLst>
                                      </p:cBhvr>
                                      <p:tavLst>
                                        <p:tav tm="0">
                                          <p:val>
                                            <p:fltVal val="0"/>
                                          </p:val>
                                        </p:tav>
                                        <p:tav tm="100000">
                                          <p:val>
                                            <p:strVal val="#ppt_w"/>
                                          </p:val>
                                        </p:tav>
                                      </p:tavLst>
                                    </p:anim>
                                    <p:anim calcmode="lin" valueType="num">
                                      <p:cBhvr>
                                        <p:cTn dur="1000" fill="hold" id="620"/>
                                        <p:tgtEl>
                                          <p:spTgt spid="110"/>
                                        </p:tgtEl>
                                        <p:attrNameLst>
                                          <p:attrName>ppt_h</p:attrName>
                                        </p:attrNameLst>
                                      </p:cBhvr>
                                      <p:tavLst>
                                        <p:tav tm="0">
                                          <p:val>
                                            <p:fltVal val="0"/>
                                          </p:val>
                                        </p:tav>
                                        <p:tav tm="100000">
                                          <p:val>
                                            <p:strVal val="#ppt_h"/>
                                          </p:val>
                                        </p:tav>
                                      </p:tavLst>
                                    </p:anim>
                                    <p:anim calcmode="lin" valueType="num">
                                      <p:cBhvr>
                                        <p:cTn dur="1000" fill="hold" id="621"/>
                                        <p:tgtEl>
                                          <p:spTgt spid="110"/>
                                        </p:tgtEl>
                                        <p:attrNameLst>
                                          <p:attrName>style.rotation</p:attrName>
                                        </p:attrNameLst>
                                      </p:cBhvr>
                                      <p:tavLst>
                                        <p:tav tm="0">
                                          <p:val>
                                            <p:fltVal val="90"/>
                                          </p:val>
                                        </p:tav>
                                        <p:tav tm="100000">
                                          <p:val>
                                            <p:fltVal val="0"/>
                                          </p:val>
                                        </p:tav>
                                      </p:tavLst>
                                    </p:anim>
                                    <p:animEffect filter="fade" transition="in">
                                      <p:cBhvr>
                                        <p:cTn dur="1000" id="622"/>
                                        <p:tgtEl>
                                          <p:spTgt spid="110"/>
                                        </p:tgtEl>
                                      </p:cBhvr>
                                    </p:animEffect>
                                  </p:childTnLst>
                                </p:cTn>
                              </p:par>
                              <p:par>
                                <p:cTn fill="hold" grpId="0" id="623" nodeType="withEffect" presetClass="entr" presetID="31" presetSubtype="0">
                                  <p:stCondLst>
                                    <p:cond delay="500"/>
                                  </p:stCondLst>
                                  <p:childTnLst>
                                    <p:set>
                                      <p:cBhvr>
                                        <p:cTn dur="1" fill="hold" id="624">
                                          <p:stCondLst>
                                            <p:cond delay="0"/>
                                          </p:stCondLst>
                                        </p:cTn>
                                        <p:tgtEl>
                                          <p:spTgt spid="111"/>
                                        </p:tgtEl>
                                        <p:attrNameLst>
                                          <p:attrName>style.visibility</p:attrName>
                                        </p:attrNameLst>
                                      </p:cBhvr>
                                      <p:to>
                                        <p:strVal val="visible"/>
                                      </p:to>
                                    </p:set>
                                    <p:anim calcmode="lin" valueType="num">
                                      <p:cBhvr>
                                        <p:cTn dur="1000" fill="hold" id="625"/>
                                        <p:tgtEl>
                                          <p:spTgt spid="111"/>
                                        </p:tgtEl>
                                        <p:attrNameLst>
                                          <p:attrName>ppt_w</p:attrName>
                                        </p:attrNameLst>
                                      </p:cBhvr>
                                      <p:tavLst>
                                        <p:tav tm="0">
                                          <p:val>
                                            <p:fltVal val="0"/>
                                          </p:val>
                                        </p:tav>
                                        <p:tav tm="100000">
                                          <p:val>
                                            <p:strVal val="#ppt_w"/>
                                          </p:val>
                                        </p:tav>
                                      </p:tavLst>
                                    </p:anim>
                                    <p:anim calcmode="lin" valueType="num">
                                      <p:cBhvr>
                                        <p:cTn dur="1000" fill="hold" id="626"/>
                                        <p:tgtEl>
                                          <p:spTgt spid="111"/>
                                        </p:tgtEl>
                                        <p:attrNameLst>
                                          <p:attrName>ppt_h</p:attrName>
                                        </p:attrNameLst>
                                      </p:cBhvr>
                                      <p:tavLst>
                                        <p:tav tm="0">
                                          <p:val>
                                            <p:fltVal val="0"/>
                                          </p:val>
                                        </p:tav>
                                        <p:tav tm="100000">
                                          <p:val>
                                            <p:strVal val="#ppt_h"/>
                                          </p:val>
                                        </p:tav>
                                      </p:tavLst>
                                    </p:anim>
                                    <p:anim calcmode="lin" valueType="num">
                                      <p:cBhvr>
                                        <p:cTn dur="1000" fill="hold" id="627"/>
                                        <p:tgtEl>
                                          <p:spTgt spid="111"/>
                                        </p:tgtEl>
                                        <p:attrNameLst>
                                          <p:attrName>style.rotation</p:attrName>
                                        </p:attrNameLst>
                                      </p:cBhvr>
                                      <p:tavLst>
                                        <p:tav tm="0">
                                          <p:val>
                                            <p:fltVal val="90"/>
                                          </p:val>
                                        </p:tav>
                                        <p:tav tm="100000">
                                          <p:val>
                                            <p:fltVal val="0"/>
                                          </p:val>
                                        </p:tav>
                                      </p:tavLst>
                                    </p:anim>
                                    <p:animEffect filter="fade" transition="in">
                                      <p:cBhvr>
                                        <p:cTn dur="1000" id="628"/>
                                        <p:tgtEl>
                                          <p:spTgt spid="111"/>
                                        </p:tgtEl>
                                      </p:cBhvr>
                                    </p:animEffect>
                                  </p:childTnLst>
                                </p:cTn>
                              </p:par>
                              <p:par>
                                <p:cTn fill="hold" grpId="0" id="629" nodeType="withEffect" presetClass="entr" presetID="31" presetSubtype="0">
                                  <p:stCondLst>
                                    <p:cond delay="500"/>
                                  </p:stCondLst>
                                  <p:childTnLst>
                                    <p:set>
                                      <p:cBhvr>
                                        <p:cTn dur="1" fill="hold" id="630">
                                          <p:stCondLst>
                                            <p:cond delay="0"/>
                                          </p:stCondLst>
                                        </p:cTn>
                                        <p:tgtEl>
                                          <p:spTgt spid="112"/>
                                        </p:tgtEl>
                                        <p:attrNameLst>
                                          <p:attrName>style.visibility</p:attrName>
                                        </p:attrNameLst>
                                      </p:cBhvr>
                                      <p:to>
                                        <p:strVal val="visible"/>
                                      </p:to>
                                    </p:set>
                                    <p:anim calcmode="lin" valueType="num">
                                      <p:cBhvr>
                                        <p:cTn dur="1000" fill="hold" id="631"/>
                                        <p:tgtEl>
                                          <p:spTgt spid="112"/>
                                        </p:tgtEl>
                                        <p:attrNameLst>
                                          <p:attrName>ppt_w</p:attrName>
                                        </p:attrNameLst>
                                      </p:cBhvr>
                                      <p:tavLst>
                                        <p:tav tm="0">
                                          <p:val>
                                            <p:fltVal val="0"/>
                                          </p:val>
                                        </p:tav>
                                        <p:tav tm="100000">
                                          <p:val>
                                            <p:strVal val="#ppt_w"/>
                                          </p:val>
                                        </p:tav>
                                      </p:tavLst>
                                    </p:anim>
                                    <p:anim calcmode="lin" valueType="num">
                                      <p:cBhvr>
                                        <p:cTn dur="1000" fill="hold" id="632"/>
                                        <p:tgtEl>
                                          <p:spTgt spid="112"/>
                                        </p:tgtEl>
                                        <p:attrNameLst>
                                          <p:attrName>ppt_h</p:attrName>
                                        </p:attrNameLst>
                                      </p:cBhvr>
                                      <p:tavLst>
                                        <p:tav tm="0">
                                          <p:val>
                                            <p:fltVal val="0"/>
                                          </p:val>
                                        </p:tav>
                                        <p:tav tm="100000">
                                          <p:val>
                                            <p:strVal val="#ppt_h"/>
                                          </p:val>
                                        </p:tav>
                                      </p:tavLst>
                                    </p:anim>
                                    <p:anim calcmode="lin" valueType="num">
                                      <p:cBhvr>
                                        <p:cTn dur="1000" fill="hold" id="633"/>
                                        <p:tgtEl>
                                          <p:spTgt spid="112"/>
                                        </p:tgtEl>
                                        <p:attrNameLst>
                                          <p:attrName>style.rotation</p:attrName>
                                        </p:attrNameLst>
                                      </p:cBhvr>
                                      <p:tavLst>
                                        <p:tav tm="0">
                                          <p:val>
                                            <p:fltVal val="90"/>
                                          </p:val>
                                        </p:tav>
                                        <p:tav tm="100000">
                                          <p:val>
                                            <p:fltVal val="0"/>
                                          </p:val>
                                        </p:tav>
                                      </p:tavLst>
                                    </p:anim>
                                    <p:animEffect filter="fade" transition="in">
                                      <p:cBhvr>
                                        <p:cTn dur="1000" id="634"/>
                                        <p:tgtEl>
                                          <p:spTgt spid="112"/>
                                        </p:tgtEl>
                                      </p:cBhvr>
                                    </p:animEffect>
                                  </p:childTnLst>
                                </p:cTn>
                              </p:par>
                              <p:par>
                                <p:cTn fill="hold" grpId="0" id="635" nodeType="withEffect" presetClass="entr" presetID="31" presetSubtype="0">
                                  <p:stCondLst>
                                    <p:cond delay="500"/>
                                  </p:stCondLst>
                                  <p:childTnLst>
                                    <p:set>
                                      <p:cBhvr>
                                        <p:cTn dur="1" fill="hold" id="636">
                                          <p:stCondLst>
                                            <p:cond delay="0"/>
                                          </p:stCondLst>
                                        </p:cTn>
                                        <p:tgtEl>
                                          <p:spTgt spid="113"/>
                                        </p:tgtEl>
                                        <p:attrNameLst>
                                          <p:attrName>style.visibility</p:attrName>
                                        </p:attrNameLst>
                                      </p:cBhvr>
                                      <p:to>
                                        <p:strVal val="visible"/>
                                      </p:to>
                                    </p:set>
                                    <p:anim calcmode="lin" valueType="num">
                                      <p:cBhvr>
                                        <p:cTn dur="1000" fill="hold" id="637"/>
                                        <p:tgtEl>
                                          <p:spTgt spid="113"/>
                                        </p:tgtEl>
                                        <p:attrNameLst>
                                          <p:attrName>ppt_w</p:attrName>
                                        </p:attrNameLst>
                                      </p:cBhvr>
                                      <p:tavLst>
                                        <p:tav tm="0">
                                          <p:val>
                                            <p:fltVal val="0"/>
                                          </p:val>
                                        </p:tav>
                                        <p:tav tm="100000">
                                          <p:val>
                                            <p:strVal val="#ppt_w"/>
                                          </p:val>
                                        </p:tav>
                                      </p:tavLst>
                                    </p:anim>
                                    <p:anim calcmode="lin" valueType="num">
                                      <p:cBhvr>
                                        <p:cTn dur="1000" fill="hold" id="638"/>
                                        <p:tgtEl>
                                          <p:spTgt spid="113"/>
                                        </p:tgtEl>
                                        <p:attrNameLst>
                                          <p:attrName>ppt_h</p:attrName>
                                        </p:attrNameLst>
                                      </p:cBhvr>
                                      <p:tavLst>
                                        <p:tav tm="0">
                                          <p:val>
                                            <p:fltVal val="0"/>
                                          </p:val>
                                        </p:tav>
                                        <p:tav tm="100000">
                                          <p:val>
                                            <p:strVal val="#ppt_h"/>
                                          </p:val>
                                        </p:tav>
                                      </p:tavLst>
                                    </p:anim>
                                    <p:anim calcmode="lin" valueType="num">
                                      <p:cBhvr>
                                        <p:cTn dur="1000" fill="hold" id="639"/>
                                        <p:tgtEl>
                                          <p:spTgt spid="113"/>
                                        </p:tgtEl>
                                        <p:attrNameLst>
                                          <p:attrName>style.rotation</p:attrName>
                                        </p:attrNameLst>
                                      </p:cBhvr>
                                      <p:tavLst>
                                        <p:tav tm="0">
                                          <p:val>
                                            <p:fltVal val="90"/>
                                          </p:val>
                                        </p:tav>
                                        <p:tav tm="100000">
                                          <p:val>
                                            <p:fltVal val="0"/>
                                          </p:val>
                                        </p:tav>
                                      </p:tavLst>
                                    </p:anim>
                                    <p:animEffect filter="fade" transition="in">
                                      <p:cBhvr>
                                        <p:cTn dur="1000" id="640"/>
                                        <p:tgtEl>
                                          <p:spTgt spid="113"/>
                                        </p:tgtEl>
                                      </p:cBhvr>
                                    </p:animEffect>
                                  </p:childTnLst>
                                </p:cTn>
                              </p:par>
                              <p:par>
                                <p:cTn fill="hold" id="641" nodeType="withEffect" presetClass="entr" presetID="31" presetSubtype="0">
                                  <p:stCondLst>
                                    <p:cond delay="500"/>
                                  </p:stCondLst>
                                  <p:childTnLst>
                                    <p:set>
                                      <p:cBhvr>
                                        <p:cTn dur="1" fill="hold" id="642">
                                          <p:stCondLst>
                                            <p:cond delay="0"/>
                                          </p:stCondLst>
                                        </p:cTn>
                                        <p:tgtEl>
                                          <p:spTgt spid="114"/>
                                        </p:tgtEl>
                                        <p:attrNameLst>
                                          <p:attrName>style.visibility</p:attrName>
                                        </p:attrNameLst>
                                      </p:cBhvr>
                                      <p:to>
                                        <p:strVal val="visible"/>
                                      </p:to>
                                    </p:set>
                                    <p:anim calcmode="lin" valueType="num">
                                      <p:cBhvr>
                                        <p:cTn dur="1000" fill="hold" id="643"/>
                                        <p:tgtEl>
                                          <p:spTgt spid="114"/>
                                        </p:tgtEl>
                                        <p:attrNameLst>
                                          <p:attrName>ppt_w</p:attrName>
                                        </p:attrNameLst>
                                      </p:cBhvr>
                                      <p:tavLst>
                                        <p:tav tm="0">
                                          <p:val>
                                            <p:fltVal val="0"/>
                                          </p:val>
                                        </p:tav>
                                        <p:tav tm="100000">
                                          <p:val>
                                            <p:strVal val="#ppt_w"/>
                                          </p:val>
                                        </p:tav>
                                      </p:tavLst>
                                    </p:anim>
                                    <p:anim calcmode="lin" valueType="num">
                                      <p:cBhvr>
                                        <p:cTn dur="1000" fill="hold" id="644"/>
                                        <p:tgtEl>
                                          <p:spTgt spid="114"/>
                                        </p:tgtEl>
                                        <p:attrNameLst>
                                          <p:attrName>ppt_h</p:attrName>
                                        </p:attrNameLst>
                                      </p:cBhvr>
                                      <p:tavLst>
                                        <p:tav tm="0">
                                          <p:val>
                                            <p:fltVal val="0"/>
                                          </p:val>
                                        </p:tav>
                                        <p:tav tm="100000">
                                          <p:val>
                                            <p:strVal val="#ppt_h"/>
                                          </p:val>
                                        </p:tav>
                                      </p:tavLst>
                                    </p:anim>
                                    <p:anim calcmode="lin" valueType="num">
                                      <p:cBhvr>
                                        <p:cTn dur="1000" fill="hold" id="645"/>
                                        <p:tgtEl>
                                          <p:spTgt spid="114"/>
                                        </p:tgtEl>
                                        <p:attrNameLst>
                                          <p:attrName>style.rotation</p:attrName>
                                        </p:attrNameLst>
                                      </p:cBhvr>
                                      <p:tavLst>
                                        <p:tav tm="0">
                                          <p:val>
                                            <p:fltVal val="90"/>
                                          </p:val>
                                        </p:tav>
                                        <p:tav tm="100000">
                                          <p:val>
                                            <p:fltVal val="0"/>
                                          </p:val>
                                        </p:tav>
                                      </p:tavLst>
                                    </p:anim>
                                    <p:animEffect filter="fade" transition="in">
                                      <p:cBhvr>
                                        <p:cTn dur="1000" id="646"/>
                                        <p:tgtEl>
                                          <p:spTgt spid="114"/>
                                        </p:tgtEl>
                                      </p:cBhvr>
                                    </p:animEffect>
                                  </p:childTnLst>
                                </p:cTn>
                              </p:par>
                              <p:par>
                                <p:cTn fill="hold" id="647" nodeType="withEffect" presetClass="entr" presetID="31" presetSubtype="0">
                                  <p:stCondLst>
                                    <p:cond delay="500"/>
                                  </p:stCondLst>
                                  <p:childTnLst>
                                    <p:set>
                                      <p:cBhvr>
                                        <p:cTn dur="1" fill="hold" id="648">
                                          <p:stCondLst>
                                            <p:cond delay="0"/>
                                          </p:stCondLst>
                                        </p:cTn>
                                        <p:tgtEl>
                                          <p:spTgt spid="120"/>
                                        </p:tgtEl>
                                        <p:attrNameLst>
                                          <p:attrName>style.visibility</p:attrName>
                                        </p:attrNameLst>
                                      </p:cBhvr>
                                      <p:to>
                                        <p:strVal val="visible"/>
                                      </p:to>
                                    </p:set>
                                    <p:anim calcmode="lin" valueType="num">
                                      <p:cBhvr>
                                        <p:cTn dur="1000" fill="hold" id="649"/>
                                        <p:tgtEl>
                                          <p:spTgt spid="120"/>
                                        </p:tgtEl>
                                        <p:attrNameLst>
                                          <p:attrName>ppt_w</p:attrName>
                                        </p:attrNameLst>
                                      </p:cBhvr>
                                      <p:tavLst>
                                        <p:tav tm="0">
                                          <p:val>
                                            <p:fltVal val="0"/>
                                          </p:val>
                                        </p:tav>
                                        <p:tav tm="100000">
                                          <p:val>
                                            <p:strVal val="#ppt_w"/>
                                          </p:val>
                                        </p:tav>
                                      </p:tavLst>
                                    </p:anim>
                                    <p:anim calcmode="lin" valueType="num">
                                      <p:cBhvr>
                                        <p:cTn dur="1000" fill="hold" id="650"/>
                                        <p:tgtEl>
                                          <p:spTgt spid="120"/>
                                        </p:tgtEl>
                                        <p:attrNameLst>
                                          <p:attrName>ppt_h</p:attrName>
                                        </p:attrNameLst>
                                      </p:cBhvr>
                                      <p:tavLst>
                                        <p:tav tm="0">
                                          <p:val>
                                            <p:fltVal val="0"/>
                                          </p:val>
                                        </p:tav>
                                        <p:tav tm="100000">
                                          <p:val>
                                            <p:strVal val="#ppt_h"/>
                                          </p:val>
                                        </p:tav>
                                      </p:tavLst>
                                    </p:anim>
                                    <p:anim calcmode="lin" valueType="num">
                                      <p:cBhvr>
                                        <p:cTn dur="1000" fill="hold" id="651"/>
                                        <p:tgtEl>
                                          <p:spTgt spid="120"/>
                                        </p:tgtEl>
                                        <p:attrNameLst>
                                          <p:attrName>style.rotation</p:attrName>
                                        </p:attrNameLst>
                                      </p:cBhvr>
                                      <p:tavLst>
                                        <p:tav tm="0">
                                          <p:val>
                                            <p:fltVal val="90"/>
                                          </p:val>
                                        </p:tav>
                                        <p:tav tm="100000">
                                          <p:val>
                                            <p:fltVal val="0"/>
                                          </p:val>
                                        </p:tav>
                                      </p:tavLst>
                                    </p:anim>
                                    <p:animEffect filter="fade" transition="in">
                                      <p:cBhvr>
                                        <p:cTn dur="1000" id="652"/>
                                        <p:tgtEl>
                                          <p:spTgt spid="120"/>
                                        </p:tgtEl>
                                      </p:cBhvr>
                                    </p:animEffect>
                                  </p:childTnLst>
                                </p:cTn>
                              </p:par>
                              <p:par>
                                <p:cTn fill="hold" id="653" nodeType="withEffect" presetClass="entr" presetID="31" presetSubtype="0">
                                  <p:stCondLst>
                                    <p:cond delay="500"/>
                                  </p:stCondLst>
                                  <p:childTnLst>
                                    <p:set>
                                      <p:cBhvr>
                                        <p:cTn dur="1" fill="hold" id="654">
                                          <p:stCondLst>
                                            <p:cond delay="0"/>
                                          </p:stCondLst>
                                        </p:cTn>
                                        <p:tgtEl>
                                          <p:spTgt spid="121"/>
                                        </p:tgtEl>
                                        <p:attrNameLst>
                                          <p:attrName>style.visibility</p:attrName>
                                        </p:attrNameLst>
                                      </p:cBhvr>
                                      <p:to>
                                        <p:strVal val="visible"/>
                                      </p:to>
                                    </p:set>
                                    <p:anim calcmode="lin" valueType="num">
                                      <p:cBhvr>
                                        <p:cTn dur="1000" fill="hold" id="655"/>
                                        <p:tgtEl>
                                          <p:spTgt spid="121"/>
                                        </p:tgtEl>
                                        <p:attrNameLst>
                                          <p:attrName>ppt_w</p:attrName>
                                        </p:attrNameLst>
                                      </p:cBhvr>
                                      <p:tavLst>
                                        <p:tav tm="0">
                                          <p:val>
                                            <p:fltVal val="0"/>
                                          </p:val>
                                        </p:tav>
                                        <p:tav tm="100000">
                                          <p:val>
                                            <p:strVal val="#ppt_w"/>
                                          </p:val>
                                        </p:tav>
                                      </p:tavLst>
                                    </p:anim>
                                    <p:anim calcmode="lin" valueType="num">
                                      <p:cBhvr>
                                        <p:cTn dur="1000" fill="hold" id="656"/>
                                        <p:tgtEl>
                                          <p:spTgt spid="121"/>
                                        </p:tgtEl>
                                        <p:attrNameLst>
                                          <p:attrName>ppt_h</p:attrName>
                                        </p:attrNameLst>
                                      </p:cBhvr>
                                      <p:tavLst>
                                        <p:tav tm="0">
                                          <p:val>
                                            <p:fltVal val="0"/>
                                          </p:val>
                                        </p:tav>
                                        <p:tav tm="100000">
                                          <p:val>
                                            <p:strVal val="#ppt_h"/>
                                          </p:val>
                                        </p:tav>
                                      </p:tavLst>
                                    </p:anim>
                                    <p:anim calcmode="lin" valueType="num">
                                      <p:cBhvr>
                                        <p:cTn dur="1000" fill="hold" id="657"/>
                                        <p:tgtEl>
                                          <p:spTgt spid="121"/>
                                        </p:tgtEl>
                                        <p:attrNameLst>
                                          <p:attrName>style.rotation</p:attrName>
                                        </p:attrNameLst>
                                      </p:cBhvr>
                                      <p:tavLst>
                                        <p:tav tm="0">
                                          <p:val>
                                            <p:fltVal val="90"/>
                                          </p:val>
                                        </p:tav>
                                        <p:tav tm="100000">
                                          <p:val>
                                            <p:fltVal val="0"/>
                                          </p:val>
                                        </p:tav>
                                      </p:tavLst>
                                    </p:anim>
                                    <p:animEffect filter="fade" transition="in">
                                      <p:cBhvr>
                                        <p:cTn dur="1000" id="658"/>
                                        <p:tgtEl>
                                          <p:spTgt spid="121"/>
                                        </p:tgtEl>
                                      </p:cBhvr>
                                    </p:animEffect>
                                  </p:childTnLst>
                                </p:cTn>
                              </p:par>
                              <p:par>
                                <p:cTn fill="hold" grpId="0" id="659" nodeType="withEffect" presetClass="entr" presetID="31" presetSubtype="0">
                                  <p:stCondLst>
                                    <p:cond delay="500"/>
                                  </p:stCondLst>
                                  <p:childTnLst>
                                    <p:set>
                                      <p:cBhvr>
                                        <p:cTn dur="1" fill="hold" id="660">
                                          <p:stCondLst>
                                            <p:cond delay="0"/>
                                          </p:stCondLst>
                                        </p:cTn>
                                        <p:tgtEl>
                                          <p:spTgt spid="122"/>
                                        </p:tgtEl>
                                        <p:attrNameLst>
                                          <p:attrName>style.visibility</p:attrName>
                                        </p:attrNameLst>
                                      </p:cBhvr>
                                      <p:to>
                                        <p:strVal val="visible"/>
                                      </p:to>
                                    </p:set>
                                    <p:anim calcmode="lin" valueType="num">
                                      <p:cBhvr>
                                        <p:cTn dur="1000" fill="hold" id="661"/>
                                        <p:tgtEl>
                                          <p:spTgt spid="122"/>
                                        </p:tgtEl>
                                        <p:attrNameLst>
                                          <p:attrName>ppt_w</p:attrName>
                                        </p:attrNameLst>
                                      </p:cBhvr>
                                      <p:tavLst>
                                        <p:tav tm="0">
                                          <p:val>
                                            <p:fltVal val="0"/>
                                          </p:val>
                                        </p:tav>
                                        <p:tav tm="100000">
                                          <p:val>
                                            <p:strVal val="#ppt_w"/>
                                          </p:val>
                                        </p:tav>
                                      </p:tavLst>
                                    </p:anim>
                                    <p:anim calcmode="lin" valueType="num">
                                      <p:cBhvr>
                                        <p:cTn dur="1000" fill="hold" id="662"/>
                                        <p:tgtEl>
                                          <p:spTgt spid="122"/>
                                        </p:tgtEl>
                                        <p:attrNameLst>
                                          <p:attrName>ppt_h</p:attrName>
                                        </p:attrNameLst>
                                      </p:cBhvr>
                                      <p:tavLst>
                                        <p:tav tm="0">
                                          <p:val>
                                            <p:fltVal val="0"/>
                                          </p:val>
                                        </p:tav>
                                        <p:tav tm="100000">
                                          <p:val>
                                            <p:strVal val="#ppt_h"/>
                                          </p:val>
                                        </p:tav>
                                      </p:tavLst>
                                    </p:anim>
                                    <p:anim calcmode="lin" valueType="num">
                                      <p:cBhvr>
                                        <p:cTn dur="1000" fill="hold" id="663"/>
                                        <p:tgtEl>
                                          <p:spTgt spid="122"/>
                                        </p:tgtEl>
                                        <p:attrNameLst>
                                          <p:attrName>style.rotation</p:attrName>
                                        </p:attrNameLst>
                                      </p:cBhvr>
                                      <p:tavLst>
                                        <p:tav tm="0">
                                          <p:val>
                                            <p:fltVal val="90"/>
                                          </p:val>
                                        </p:tav>
                                        <p:tav tm="100000">
                                          <p:val>
                                            <p:fltVal val="0"/>
                                          </p:val>
                                        </p:tav>
                                      </p:tavLst>
                                    </p:anim>
                                    <p:animEffect filter="fade" transition="in">
                                      <p:cBhvr>
                                        <p:cTn dur="1000" id="664"/>
                                        <p:tgtEl>
                                          <p:spTgt spid="122"/>
                                        </p:tgtEl>
                                      </p:cBhvr>
                                    </p:animEffect>
                                  </p:childTnLst>
                                </p:cTn>
                              </p:par>
                              <p:par>
                                <p:cTn fill="hold" grpId="0" id="665" nodeType="withEffect" presetClass="entr" presetID="31" presetSubtype="0">
                                  <p:stCondLst>
                                    <p:cond delay="500"/>
                                  </p:stCondLst>
                                  <p:childTnLst>
                                    <p:set>
                                      <p:cBhvr>
                                        <p:cTn dur="1" fill="hold" id="666">
                                          <p:stCondLst>
                                            <p:cond delay="0"/>
                                          </p:stCondLst>
                                        </p:cTn>
                                        <p:tgtEl>
                                          <p:spTgt spid="123"/>
                                        </p:tgtEl>
                                        <p:attrNameLst>
                                          <p:attrName>style.visibility</p:attrName>
                                        </p:attrNameLst>
                                      </p:cBhvr>
                                      <p:to>
                                        <p:strVal val="visible"/>
                                      </p:to>
                                    </p:set>
                                    <p:anim calcmode="lin" valueType="num">
                                      <p:cBhvr>
                                        <p:cTn dur="1000" fill="hold" id="667"/>
                                        <p:tgtEl>
                                          <p:spTgt spid="123"/>
                                        </p:tgtEl>
                                        <p:attrNameLst>
                                          <p:attrName>ppt_w</p:attrName>
                                        </p:attrNameLst>
                                      </p:cBhvr>
                                      <p:tavLst>
                                        <p:tav tm="0">
                                          <p:val>
                                            <p:fltVal val="0"/>
                                          </p:val>
                                        </p:tav>
                                        <p:tav tm="100000">
                                          <p:val>
                                            <p:strVal val="#ppt_w"/>
                                          </p:val>
                                        </p:tav>
                                      </p:tavLst>
                                    </p:anim>
                                    <p:anim calcmode="lin" valueType="num">
                                      <p:cBhvr>
                                        <p:cTn dur="1000" fill="hold" id="668"/>
                                        <p:tgtEl>
                                          <p:spTgt spid="123"/>
                                        </p:tgtEl>
                                        <p:attrNameLst>
                                          <p:attrName>ppt_h</p:attrName>
                                        </p:attrNameLst>
                                      </p:cBhvr>
                                      <p:tavLst>
                                        <p:tav tm="0">
                                          <p:val>
                                            <p:fltVal val="0"/>
                                          </p:val>
                                        </p:tav>
                                        <p:tav tm="100000">
                                          <p:val>
                                            <p:strVal val="#ppt_h"/>
                                          </p:val>
                                        </p:tav>
                                      </p:tavLst>
                                    </p:anim>
                                    <p:anim calcmode="lin" valueType="num">
                                      <p:cBhvr>
                                        <p:cTn dur="1000" fill="hold" id="669"/>
                                        <p:tgtEl>
                                          <p:spTgt spid="123"/>
                                        </p:tgtEl>
                                        <p:attrNameLst>
                                          <p:attrName>style.rotation</p:attrName>
                                        </p:attrNameLst>
                                      </p:cBhvr>
                                      <p:tavLst>
                                        <p:tav tm="0">
                                          <p:val>
                                            <p:fltVal val="90"/>
                                          </p:val>
                                        </p:tav>
                                        <p:tav tm="100000">
                                          <p:val>
                                            <p:fltVal val="0"/>
                                          </p:val>
                                        </p:tav>
                                      </p:tavLst>
                                    </p:anim>
                                    <p:animEffect filter="fade" transition="in">
                                      <p:cBhvr>
                                        <p:cTn dur="1000" id="670"/>
                                        <p:tgtEl>
                                          <p:spTgt spid="123"/>
                                        </p:tgtEl>
                                      </p:cBhvr>
                                    </p:animEffect>
                                  </p:childTnLst>
                                </p:cTn>
                              </p:par>
                              <p:par>
                                <p:cTn fill="hold" grpId="0" id="671" nodeType="withEffect" presetClass="entr" presetID="31" presetSubtype="0">
                                  <p:stCondLst>
                                    <p:cond delay="500"/>
                                  </p:stCondLst>
                                  <p:childTnLst>
                                    <p:set>
                                      <p:cBhvr>
                                        <p:cTn dur="1" fill="hold" id="672">
                                          <p:stCondLst>
                                            <p:cond delay="0"/>
                                          </p:stCondLst>
                                        </p:cTn>
                                        <p:tgtEl>
                                          <p:spTgt spid="124"/>
                                        </p:tgtEl>
                                        <p:attrNameLst>
                                          <p:attrName>style.visibility</p:attrName>
                                        </p:attrNameLst>
                                      </p:cBhvr>
                                      <p:to>
                                        <p:strVal val="visible"/>
                                      </p:to>
                                    </p:set>
                                    <p:anim calcmode="lin" valueType="num">
                                      <p:cBhvr>
                                        <p:cTn dur="1000" fill="hold" id="673"/>
                                        <p:tgtEl>
                                          <p:spTgt spid="124"/>
                                        </p:tgtEl>
                                        <p:attrNameLst>
                                          <p:attrName>ppt_w</p:attrName>
                                        </p:attrNameLst>
                                      </p:cBhvr>
                                      <p:tavLst>
                                        <p:tav tm="0">
                                          <p:val>
                                            <p:fltVal val="0"/>
                                          </p:val>
                                        </p:tav>
                                        <p:tav tm="100000">
                                          <p:val>
                                            <p:strVal val="#ppt_w"/>
                                          </p:val>
                                        </p:tav>
                                      </p:tavLst>
                                    </p:anim>
                                    <p:anim calcmode="lin" valueType="num">
                                      <p:cBhvr>
                                        <p:cTn dur="1000" fill="hold" id="674"/>
                                        <p:tgtEl>
                                          <p:spTgt spid="124"/>
                                        </p:tgtEl>
                                        <p:attrNameLst>
                                          <p:attrName>ppt_h</p:attrName>
                                        </p:attrNameLst>
                                      </p:cBhvr>
                                      <p:tavLst>
                                        <p:tav tm="0">
                                          <p:val>
                                            <p:fltVal val="0"/>
                                          </p:val>
                                        </p:tav>
                                        <p:tav tm="100000">
                                          <p:val>
                                            <p:strVal val="#ppt_h"/>
                                          </p:val>
                                        </p:tav>
                                      </p:tavLst>
                                    </p:anim>
                                    <p:anim calcmode="lin" valueType="num">
                                      <p:cBhvr>
                                        <p:cTn dur="1000" fill="hold" id="675"/>
                                        <p:tgtEl>
                                          <p:spTgt spid="124"/>
                                        </p:tgtEl>
                                        <p:attrNameLst>
                                          <p:attrName>style.rotation</p:attrName>
                                        </p:attrNameLst>
                                      </p:cBhvr>
                                      <p:tavLst>
                                        <p:tav tm="0">
                                          <p:val>
                                            <p:fltVal val="90"/>
                                          </p:val>
                                        </p:tav>
                                        <p:tav tm="100000">
                                          <p:val>
                                            <p:fltVal val="0"/>
                                          </p:val>
                                        </p:tav>
                                      </p:tavLst>
                                    </p:anim>
                                    <p:animEffect filter="fade" transition="in">
                                      <p:cBhvr>
                                        <p:cTn dur="1000" id="676"/>
                                        <p:tgtEl>
                                          <p:spTgt spid="124"/>
                                        </p:tgtEl>
                                      </p:cBhvr>
                                    </p:animEffect>
                                  </p:childTnLst>
                                </p:cTn>
                              </p:par>
                              <p:par>
                                <p:cTn fill="hold" id="677" nodeType="withEffect" presetClass="entr" presetID="31" presetSubtype="0">
                                  <p:stCondLst>
                                    <p:cond delay="0"/>
                                  </p:stCondLst>
                                  <p:childTnLst>
                                    <p:set>
                                      <p:cBhvr>
                                        <p:cTn dur="1" fill="hold" id="678">
                                          <p:stCondLst>
                                            <p:cond delay="0"/>
                                          </p:stCondLst>
                                        </p:cTn>
                                        <p:tgtEl>
                                          <p:spTgt spid="126"/>
                                        </p:tgtEl>
                                        <p:attrNameLst>
                                          <p:attrName>style.visibility</p:attrName>
                                        </p:attrNameLst>
                                      </p:cBhvr>
                                      <p:to>
                                        <p:strVal val="visible"/>
                                      </p:to>
                                    </p:set>
                                    <p:anim calcmode="lin" valueType="num">
                                      <p:cBhvr>
                                        <p:cTn dur="1000" fill="hold" id="679"/>
                                        <p:tgtEl>
                                          <p:spTgt spid="126"/>
                                        </p:tgtEl>
                                        <p:attrNameLst>
                                          <p:attrName>ppt_w</p:attrName>
                                        </p:attrNameLst>
                                      </p:cBhvr>
                                      <p:tavLst>
                                        <p:tav tm="0">
                                          <p:val>
                                            <p:fltVal val="0"/>
                                          </p:val>
                                        </p:tav>
                                        <p:tav tm="100000">
                                          <p:val>
                                            <p:strVal val="#ppt_w"/>
                                          </p:val>
                                        </p:tav>
                                      </p:tavLst>
                                    </p:anim>
                                    <p:anim calcmode="lin" valueType="num">
                                      <p:cBhvr>
                                        <p:cTn dur="1000" fill="hold" id="680"/>
                                        <p:tgtEl>
                                          <p:spTgt spid="126"/>
                                        </p:tgtEl>
                                        <p:attrNameLst>
                                          <p:attrName>ppt_h</p:attrName>
                                        </p:attrNameLst>
                                      </p:cBhvr>
                                      <p:tavLst>
                                        <p:tav tm="0">
                                          <p:val>
                                            <p:fltVal val="0"/>
                                          </p:val>
                                        </p:tav>
                                        <p:tav tm="100000">
                                          <p:val>
                                            <p:strVal val="#ppt_h"/>
                                          </p:val>
                                        </p:tav>
                                      </p:tavLst>
                                    </p:anim>
                                    <p:anim calcmode="lin" valueType="num">
                                      <p:cBhvr>
                                        <p:cTn dur="1000" fill="hold" id="681"/>
                                        <p:tgtEl>
                                          <p:spTgt spid="126"/>
                                        </p:tgtEl>
                                        <p:attrNameLst>
                                          <p:attrName>style.rotation</p:attrName>
                                        </p:attrNameLst>
                                      </p:cBhvr>
                                      <p:tavLst>
                                        <p:tav tm="0">
                                          <p:val>
                                            <p:fltVal val="90"/>
                                          </p:val>
                                        </p:tav>
                                        <p:tav tm="100000">
                                          <p:val>
                                            <p:fltVal val="0"/>
                                          </p:val>
                                        </p:tav>
                                      </p:tavLst>
                                    </p:anim>
                                    <p:animEffect filter="fade" transition="in">
                                      <p:cBhvr>
                                        <p:cTn dur="1000" id="682"/>
                                        <p:tgtEl>
                                          <p:spTgt spid="126"/>
                                        </p:tgtEl>
                                      </p:cBhvr>
                                    </p:animEffect>
                                  </p:childTnLst>
                                </p:cTn>
                              </p:par>
                              <p:par>
                                <p:cTn fill="hold" grpId="0" id="683" nodeType="withEffect" presetClass="entr" presetID="10" presetSubtype="0">
                                  <p:stCondLst>
                                    <p:cond delay="250"/>
                                  </p:stCondLst>
                                  <p:childTnLst>
                                    <p:set>
                                      <p:cBhvr>
                                        <p:cTn dur="1" fill="hold" id="684">
                                          <p:stCondLst>
                                            <p:cond delay="0"/>
                                          </p:stCondLst>
                                        </p:cTn>
                                        <p:tgtEl>
                                          <p:spTgt spid="125"/>
                                        </p:tgtEl>
                                        <p:attrNameLst>
                                          <p:attrName>style.visibility</p:attrName>
                                        </p:attrNameLst>
                                      </p:cBhvr>
                                      <p:to>
                                        <p:strVal val="visible"/>
                                      </p:to>
                                    </p:set>
                                    <p:animEffect filter="fade" transition="in">
                                      <p:cBhvr>
                                        <p:cTn dur="500" id="685"/>
                                        <p:tgtEl>
                                          <p:spTgt spid="125"/>
                                        </p:tgtEl>
                                      </p:cBhvr>
                                    </p:animEffect>
                                  </p:childTnLst>
                                </p:cTn>
                              </p:par>
                              <p:par>
                                <p:cTn decel="30000" fill="hold" grpId="1" id="686" nodeType="withEffect" presetClass="path" presetID="42" presetSubtype="0">
                                  <p:stCondLst>
                                    <p:cond delay="250"/>
                                  </p:stCondLst>
                                  <p:childTnLst>
                                    <p:animMotion origin="layout" path="M 4.375E-06 -1.11111E-06 L 0.03372 0.04398" pathEditMode="relative" ptsTypes="AA" rAng="0">
                                      <p:cBhvr>
                                        <p:cTn dur="750" fill="hold" id="687" spd="-100000"/>
                                        <p:tgtEl>
                                          <p:spTgt spid="125"/>
                                        </p:tgtEl>
                                        <p:attrNameLst>
                                          <p:attrName>ppt_x</p:attrName>
                                          <p:attrName>ppt_y</p:attrName>
                                        </p:attrNameLst>
                                      </p:cBhvr>
                                      <p:rCtr x="1680" y="2199"/>
                                    </p:animMotion>
                                  </p:childTnLst>
                                </p:cTn>
                              </p:par>
                              <p:par>
                                <p:cTn fill="hold" grpId="0" id="688" nodeType="withEffect" presetClass="entr" presetID="42" presetSubtype="0">
                                  <p:stCondLst>
                                    <p:cond delay="0"/>
                                  </p:stCondLst>
                                  <p:childTnLst>
                                    <p:set>
                                      <p:cBhvr>
                                        <p:cTn dur="1" fill="hold" id="689">
                                          <p:stCondLst>
                                            <p:cond delay="0"/>
                                          </p:stCondLst>
                                        </p:cTn>
                                        <p:tgtEl>
                                          <p:spTgt spid="127"/>
                                        </p:tgtEl>
                                        <p:attrNameLst>
                                          <p:attrName>style.visibility</p:attrName>
                                        </p:attrNameLst>
                                      </p:cBhvr>
                                      <p:to>
                                        <p:strVal val="visible"/>
                                      </p:to>
                                    </p:set>
                                    <p:animEffect filter="fade" transition="in">
                                      <p:cBhvr>
                                        <p:cTn dur="1000" id="690"/>
                                        <p:tgtEl>
                                          <p:spTgt spid="127"/>
                                        </p:tgtEl>
                                      </p:cBhvr>
                                    </p:animEffect>
                                    <p:anim calcmode="lin" valueType="num">
                                      <p:cBhvr>
                                        <p:cTn dur="1000" fill="hold" id="691"/>
                                        <p:tgtEl>
                                          <p:spTgt spid="127"/>
                                        </p:tgtEl>
                                        <p:attrNameLst>
                                          <p:attrName>ppt_x</p:attrName>
                                        </p:attrNameLst>
                                      </p:cBhvr>
                                      <p:tavLst>
                                        <p:tav tm="0">
                                          <p:val>
                                            <p:strVal val="#ppt_x"/>
                                          </p:val>
                                        </p:tav>
                                        <p:tav tm="100000">
                                          <p:val>
                                            <p:strVal val="#ppt_x"/>
                                          </p:val>
                                        </p:tav>
                                      </p:tavLst>
                                    </p:anim>
                                    <p:anim calcmode="lin" valueType="num">
                                      <p:cBhvr>
                                        <p:cTn dur="1000" fill="hold" id="692"/>
                                        <p:tgtEl>
                                          <p:spTgt spid="127"/>
                                        </p:tgtEl>
                                        <p:attrNameLst>
                                          <p:attrName>ppt_y</p:attrName>
                                        </p:attrNameLst>
                                      </p:cBhvr>
                                      <p:tavLst>
                                        <p:tav tm="0">
                                          <p:val>
                                            <p:strVal val="#ppt_y+.1"/>
                                          </p:val>
                                        </p:tav>
                                        <p:tav tm="100000">
                                          <p:val>
                                            <p:strVal val="#ppt_y"/>
                                          </p:val>
                                        </p:tav>
                                      </p:tavLst>
                                    </p:anim>
                                  </p:childTnLst>
                                </p:cTn>
                              </p:par>
                              <p:par>
                                <p:cTn fill="hold" grpId="0" id="693" nodeType="withEffect" presetClass="entr" presetID="42" presetSubtype="0">
                                  <p:stCondLst>
                                    <p:cond delay="0"/>
                                  </p:stCondLst>
                                  <p:childTnLst>
                                    <p:set>
                                      <p:cBhvr>
                                        <p:cTn dur="1" fill="hold" id="694">
                                          <p:stCondLst>
                                            <p:cond delay="0"/>
                                          </p:stCondLst>
                                        </p:cTn>
                                        <p:tgtEl>
                                          <p:spTgt spid="128"/>
                                        </p:tgtEl>
                                        <p:attrNameLst>
                                          <p:attrName>style.visibility</p:attrName>
                                        </p:attrNameLst>
                                      </p:cBhvr>
                                      <p:to>
                                        <p:strVal val="visible"/>
                                      </p:to>
                                    </p:set>
                                    <p:animEffect filter="fade" transition="in">
                                      <p:cBhvr>
                                        <p:cTn dur="1000" id="695"/>
                                        <p:tgtEl>
                                          <p:spTgt spid="128"/>
                                        </p:tgtEl>
                                      </p:cBhvr>
                                    </p:animEffect>
                                    <p:anim calcmode="lin" valueType="num">
                                      <p:cBhvr>
                                        <p:cTn dur="1000" fill="hold" id="696"/>
                                        <p:tgtEl>
                                          <p:spTgt spid="128"/>
                                        </p:tgtEl>
                                        <p:attrNameLst>
                                          <p:attrName>ppt_x</p:attrName>
                                        </p:attrNameLst>
                                      </p:cBhvr>
                                      <p:tavLst>
                                        <p:tav tm="0">
                                          <p:val>
                                            <p:strVal val="#ppt_x"/>
                                          </p:val>
                                        </p:tav>
                                        <p:tav tm="100000">
                                          <p:val>
                                            <p:strVal val="#ppt_x"/>
                                          </p:val>
                                        </p:tav>
                                      </p:tavLst>
                                    </p:anim>
                                    <p:anim calcmode="lin" valueType="num">
                                      <p:cBhvr>
                                        <p:cTn dur="1000" fill="hold" id="697"/>
                                        <p:tgtEl>
                                          <p:spTgt spid="128"/>
                                        </p:tgtEl>
                                        <p:attrNameLst>
                                          <p:attrName>ppt_y</p:attrName>
                                        </p:attrNameLst>
                                      </p:cBhvr>
                                      <p:tavLst>
                                        <p:tav tm="0">
                                          <p:val>
                                            <p:strVal val="#ppt_y+.1"/>
                                          </p:val>
                                        </p:tav>
                                        <p:tav tm="100000">
                                          <p:val>
                                            <p:strVal val="#ppt_y"/>
                                          </p:val>
                                        </p:tav>
                                      </p:tavLst>
                                    </p:anim>
                                  </p:childTnLst>
                                </p:cTn>
                              </p:par>
                              <p:par>
                                <p:cTn fill="hold" grpId="0" id="698" nodeType="withEffect" presetClass="entr" presetID="42" presetSubtype="0">
                                  <p:stCondLst>
                                    <p:cond delay="0"/>
                                  </p:stCondLst>
                                  <p:childTnLst>
                                    <p:set>
                                      <p:cBhvr>
                                        <p:cTn dur="1" fill="hold" id="699">
                                          <p:stCondLst>
                                            <p:cond delay="0"/>
                                          </p:stCondLst>
                                        </p:cTn>
                                        <p:tgtEl>
                                          <p:spTgt spid="129"/>
                                        </p:tgtEl>
                                        <p:attrNameLst>
                                          <p:attrName>style.visibility</p:attrName>
                                        </p:attrNameLst>
                                      </p:cBhvr>
                                      <p:to>
                                        <p:strVal val="visible"/>
                                      </p:to>
                                    </p:set>
                                    <p:animEffect filter="fade" transition="in">
                                      <p:cBhvr>
                                        <p:cTn dur="1000" id="700"/>
                                        <p:tgtEl>
                                          <p:spTgt spid="129"/>
                                        </p:tgtEl>
                                      </p:cBhvr>
                                    </p:animEffect>
                                    <p:anim calcmode="lin" valueType="num">
                                      <p:cBhvr>
                                        <p:cTn dur="1000" fill="hold" id="701"/>
                                        <p:tgtEl>
                                          <p:spTgt spid="129"/>
                                        </p:tgtEl>
                                        <p:attrNameLst>
                                          <p:attrName>ppt_x</p:attrName>
                                        </p:attrNameLst>
                                      </p:cBhvr>
                                      <p:tavLst>
                                        <p:tav tm="0">
                                          <p:val>
                                            <p:strVal val="#ppt_x"/>
                                          </p:val>
                                        </p:tav>
                                        <p:tav tm="100000">
                                          <p:val>
                                            <p:strVal val="#ppt_x"/>
                                          </p:val>
                                        </p:tav>
                                      </p:tavLst>
                                    </p:anim>
                                    <p:anim calcmode="lin" valueType="num">
                                      <p:cBhvr>
                                        <p:cTn dur="1000" fill="hold" id="702"/>
                                        <p:tgtEl>
                                          <p:spTgt spid="129"/>
                                        </p:tgtEl>
                                        <p:attrNameLst>
                                          <p:attrName>ppt_y</p:attrName>
                                        </p:attrNameLst>
                                      </p:cBhvr>
                                      <p:tavLst>
                                        <p:tav tm="0">
                                          <p:val>
                                            <p:strVal val="#ppt_y+.1"/>
                                          </p:val>
                                        </p:tav>
                                        <p:tav tm="100000">
                                          <p:val>
                                            <p:strVal val="#ppt_y"/>
                                          </p:val>
                                        </p:tav>
                                      </p:tavLst>
                                    </p:anim>
                                  </p:childTnLst>
                                </p:cTn>
                              </p:par>
                              <p:par>
                                <p:cTn fill="hold" grpId="0" id="703" nodeType="withEffect" presetClass="entr" presetID="42" presetSubtype="0">
                                  <p:stCondLst>
                                    <p:cond delay="0"/>
                                  </p:stCondLst>
                                  <p:childTnLst>
                                    <p:set>
                                      <p:cBhvr>
                                        <p:cTn dur="1" fill="hold" id="704">
                                          <p:stCondLst>
                                            <p:cond delay="0"/>
                                          </p:stCondLst>
                                        </p:cTn>
                                        <p:tgtEl>
                                          <p:spTgt spid="130"/>
                                        </p:tgtEl>
                                        <p:attrNameLst>
                                          <p:attrName>style.visibility</p:attrName>
                                        </p:attrNameLst>
                                      </p:cBhvr>
                                      <p:to>
                                        <p:strVal val="visible"/>
                                      </p:to>
                                    </p:set>
                                    <p:animEffect filter="fade" transition="in">
                                      <p:cBhvr>
                                        <p:cTn dur="1000" id="705"/>
                                        <p:tgtEl>
                                          <p:spTgt spid="130"/>
                                        </p:tgtEl>
                                      </p:cBhvr>
                                    </p:animEffect>
                                    <p:anim calcmode="lin" valueType="num">
                                      <p:cBhvr>
                                        <p:cTn dur="1000" fill="hold" id="706"/>
                                        <p:tgtEl>
                                          <p:spTgt spid="130"/>
                                        </p:tgtEl>
                                        <p:attrNameLst>
                                          <p:attrName>ppt_x</p:attrName>
                                        </p:attrNameLst>
                                      </p:cBhvr>
                                      <p:tavLst>
                                        <p:tav tm="0">
                                          <p:val>
                                            <p:strVal val="#ppt_x"/>
                                          </p:val>
                                        </p:tav>
                                        <p:tav tm="100000">
                                          <p:val>
                                            <p:strVal val="#ppt_x"/>
                                          </p:val>
                                        </p:tav>
                                      </p:tavLst>
                                    </p:anim>
                                    <p:anim calcmode="lin" valueType="num">
                                      <p:cBhvr>
                                        <p:cTn dur="1000" fill="hold" id="707"/>
                                        <p:tgtEl>
                                          <p:spTgt spid="130"/>
                                        </p:tgtEl>
                                        <p:attrNameLst>
                                          <p:attrName>ppt_y</p:attrName>
                                        </p:attrNameLst>
                                      </p:cBhvr>
                                      <p:tavLst>
                                        <p:tav tm="0">
                                          <p:val>
                                            <p:strVal val="#ppt_y+.1"/>
                                          </p:val>
                                        </p:tav>
                                        <p:tav tm="100000">
                                          <p:val>
                                            <p:strVal val="#ppt_y"/>
                                          </p:val>
                                        </p:tav>
                                      </p:tavLst>
                                    </p:anim>
                                  </p:childTnLst>
                                </p:cTn>
                              </p:par>
                              <p:par>
                                <p:cTn fill="hold" grpId="0" id="708" nodeType="withEffect" presetClass="entr" presetID="42" presetSubtype="0">
                                  <p:stCondLst>
                                    <p:cond delay="0"/>
                                  </p:stCondLst>
                                  <p:childTnLst>
                                    <p:set>
                                      <p:cBhvr>
                                        <p:cTn dur="1" fill="hold" id="709">
                                          <p:stCondLst>
                                            <p:cond delay="0"/>
                                          </p:stCondLst>
                                        </p:cTn>
                                        <p:tgtEl>
                                          <p:spTgt spid="131"/>
                                        </p:tgtEl>
                                        <p:attrNameLst>
                                          <p:attrName>style.visibility</p:attrName>
                                        </p:attrNameLst>
                                      </p:cBhvr>
                                      <p:to>
                                        <p:strVal val="visible"/>
                                      </p:to>
                                    </p:set>
                                    <p:animEffect filter="fade" transition="in">
                                      <p:cBhvr>
                                        <p:cTn dur="1000" id="710"/>
                                        <p:tgtEl>
                                          <p:spTgt spid="131"/>
                                        </p:tgtEl>
                                      </p:cBhvr>
                                    </p:animEffect>
                                    <p:anim calcmode="lin" valueType="num">
                                      <p:cBhvr>
                                        <p:cTn dur="1000" fill="hold" id="711"/>
                                        <p:tgtEl>
                                          <p:spTgt spid="131"/>
                                        </p:tgtEl>
                                        <p:attrNameLst>
                                          <p:attrName>ppt_x</p:attrName>
                                        </p:attrNameLst>
                                      </p:cBhvr>
                                      <p:tavLst>
                                        <p:tav tm="0">
                                          <p:val>
                                            <p:strVal val="#ppt_x"/>
                                          </p:val>
                                        </p:tav>
                                        <p:tav tm="100000">
                                          <p:val>
                                            <p:strVal val="#ppt_x"/>
                                          </p:val>
                                        </p:tav>
                                      </p:tavLst>
                                    </p:anim>
                                    <p:anim calcmode="lin" valueType="num">
                                      <p:cBhvr>
                                        <p:cTn dur="1000" fill="hold" id="712"/>
                                        <p:tgtEl>
                                          <p:spTgt spid="131"/>
                                        </p:tgtEl>
                                        <p:attrNameLst>
                                          <p:attrName>ppt_y</p:attrName>
                                        </p:attrNameLst>
                                      </p:cBhvr>
                                      <p:tavLst>
                                        <p:tav tm="0">
                                          <p:val>
                                            <p:strVal val="#ppt_y+.1"/>
                                          </p:val>
                                        </p:tav>
                                        <p:tav tm="100000">
                                          <p:val>
                                            <p:strVal val="#ppt_y"/>
                                          </p:val>
                                        </p:tav>
                                      </p:tavLst>
                                    </p:anim>
                                  </p:childTnLst>
                                </p:cTn>
                              </p:par>
                              <p:par>
                                <p:cTn fill="hold" grpId="0" id="713" nodeType="withEffect" presetClass="entr" presetID="42" presetSubtype="0">
                                  <p:stCondLst>
                                    <p:cond delay="0"/>
                                  </p:stCondLst>
                                  <p:childTnLst>
                                    <p:set>
                                      <p:cBhvr>
                                        <p:cTn dur="1" fill="hold" id="714">
                                          <p:stCondLst>
                                            <p:cond delay="0"/>
                                          </p:stCondLst>
                                        </p:cTn>
                                        <p:tgtEl>
                                          <p:spTgt spid="132"/>
                                        </p:tgtEl>
                                        <p:attrNameLst>
                                          <p:attrName>style.visibility</p:attrName>
                                        </p:attrNameLst>
                                      </p:cBhvr>
                                      <p:to>
                                        <p:strVal val="visible"/>
                                      </p:to>
                                    </p:set>
                                    <p:animEffect filter="fade" transition="in">
                                      <p:cBhvr>
                                        <p:cTn dur="1000" id="715"/>
                                        <p:tgtEl>
                                          <p:spTgt spid="132"/>
                                        </p:tgtEl>
                                      </p:cBhvr>
                                    </p:animEffect>
                                    <p:anim calcmode="lin" valueType="num">
                                      <p:cBhvr>
                                        <p:cTn dur="1000" fill="hold" id="716"/>
                                        <p:tgtEl>
                                          <p:spTgt spid="132"/>
                                        </p:tgtEl>
                                        <p:attrNameLst>
                                          <p:attrName>ppt_x</p:attrName>
                                        </p:attrNameLst>
                                      </p:cBhvr>
                                      <p:tavLst>
                                        <p:tav tm="0">
                                          <p:val>
                                            <p:strVal val="#ppt_x"/>
                                          </p:val>
                                        </p:tav>
                                        <p:tav tm="100000">
                                          <p:val>
                                            <p:strVal val="#ppt_x"/>
                                          </p:val>
                                        </p:tav>
                                      </p:tavLst>
                                    </p:anim>
                                    <p:anim calcmode="lin" valueType="num">
                                      <p:cBhvr>
                                        <p:cTn dur="1000" fill="hold" id="717"/>
                                        <p:tgtEl>
                                          <p:spTgt spid="132"/>
                                        </p:tgtEl>
                                        <p:attrNameLst>
                                          <p:attrName>ppt_y</p:attrName>
                                        </p:attrNameLst>
                                      </p:cBhvr>
                                      <p:tavLst>
                                        <p:tav tm="0">
                                          <p:val>
                                            <p:strVal val="#ppt_y+.1"/>
                                          </p:val>
                                        </p:tav>
                                        <p:tav tm="100000">
                                          <p:val>
                                            <p:strVal val="#ppt_y"/>
                                          </p:val>
                                        </p:tav>
                                      </p:tavLst>
                                    </p:anim>
                                  </p:childTnLst>
                                </p:cTn>
                              </p:par>
                              <p:par>
                                <p:cTn fill="hold" grpId="0" id="718" nodeType="withEffect" presetClass="entr" presetID="42" presetSubtype="0">
                                  <p:stCondLst>
                                    <p:cond delay="0"/>
                                  </p:stCondLst>
                                  <p:childTnLst>
                                    <p:set>
                                      <p:cBhvr>
                                        <p:cTn dur="1" fill="hold" id="719">
                                          <p:stCondLst>
                                            <p:cond delay="0"/>
                                          </p:stCondLst>
                                        </p:cTn>
                                        <p:tgtEl>
                                          <p:spTgt spid="133"/>
                                        </p:tgtEl>
                                        <p:attrNameLst>
                                          <p:attrName>style.visibility</p:attrName>
                                        </p:attrNameLst>
                                      </p:cBhvr>
                                      <p:to>
                                        <p:strVal val="visible"/>
                                      </p:to>
                                    </p:set>
                                    <p:animEffect filter="fade" transition="in">
                                      <p:cBhvr>
                                        <p:cTn dur="1000" id="720"/>
                                        <p:tgtEl>
                                          <p:spTgt spid="133"/>
                                        </p:tgtEl>
                                      </p:cBhvr>
                                    </p:animEffect>
                                    <p:anim calcmode="lin" valueType="num">
                                      <p:cBhvr>
                                        <p:cTn dur="1000" fill="hold" id="721"/>
                                        <p:tgtEl>
                                          <p:spTgt spid="133"/>
                                        </p:tgtEl>
                                        <p:attrNameLst>
                                          <p:attrName>ppt_x</p:attrName>
                                        </p:attrNameLst>
                                      </p:cBhvr>
                                      <p:tavLst>
                                        <p:tav tm="0">
                                          <p:val>
                                            <p:strVal val="#ppt_x"/>
                                          </p:val>
                                        </p:tav>
                                        <p:tav tm="100000">
                                          <p:val>
                                            <p:strVal val="#ppt_x"/>
                                          </p:val>
                                        </p:tav>
                                      </p:tavLst>
                                    </p:anim>
                                    <p:anim calcmode="lin" valueType="num">
                                      <p:cBhvr>
                                        <p:cTn dur="1000" fill="hold" id="722"/>
                                        <p:tgtEl>
                                          <p:spTgt spid="133"/>
                                        </p:tgtEl>
                                        <p:attrNameLst>
                                          <p:attrName>ppt_y</p:attrName>
                                        </p:attrNameLst>
                                      </p:cBhvr>
                                      <p:tavLst>
                                        <p:tav tm="0">
                                          <p:val>
                                            <p:strVal val="#ppt_y+.1"/>
                                          </p:val>
                                        </p:tav>
                                        <p:tav tm="100000">
                                          <p:val>
                                            <p:strVal val="#ppt_y"/>
                                          </p:val>
                                        </p:tav>
                                      </p:tavLst>
                                    </p:anim>
                                  </p:childTnLst>
                                </p:cTn>
                              </p:par>
                              <p:par>
                                <p:cTn fill="hold" grpId="0" id="723" nodeType="withEffect" presetClass="entr" presetID="42" presetSubtype="0">
                                  <p:stCondLst>
                                    <p:cond delay="0"/>
                                  </p:stCondLst>
                                  <p:childTnLst>
                                    <p:set>
                                      <p:cBhvr>
                                        <p:cTn dur="1" fill="hold" id="724">
                                          <p:stCondLst>
                                            <p:cond delay="0"/>
                                          </p:stCondLst>
                                        </p:cTn>
                                        <p:tgtEl>
                                          <p:spTgt spid="134"/>
                                        </p:tgtEl>
                                        <p:attrNameLst>
                                          <p:attrName>style.visibility</p:attrName>
                                        </p:attrNameLst>
                                      </p:cBhvr>
                                      <p:to>
                                        <p:strVal val="visible"/>
                                      </p:to>
                                    </p:set>
                                    <p:animEffect filter="fade" transition="in">
                                      <p:cBhvr>
                                        <p:cTn dur="1000" id="725"/>
                                        <p:tgtEl>
                                          <p:spTgt spid="134"/>
                                        </p:tgtEl>
                                      </p:cBhvr>
                                    </p:animEffect>
                                    <p:anim calcmode="lin" valueType="num">
                                      <p:cBhvr>
                                        <p:cTn dur="1000" fill="hold" id="726"/>
                                        <p:tgtEl>
                                          <p:spTgt spid="134"/>
                                        </p:tgtEl>
                                        <p:attrNameLst>
                                          <p:attrName>ppt_x</p:attrName>
                                        </p:attrNameLst>
                                      </p:cBhvr>
                                      <p:tavLst>
                                        <p:tav tm="0">
                                          <p:val>
                                            <p:strVal val="#ppt_x"/>
                                          </p:val>
                                        </p:tav>
                                        <p:tav tm="100000">
                                          <p:val>
                                            <p:strVal val="#ppt_x"/>
                                          </p:val>
                                        </p:tav>
                                      </p:tavLst>
                                    </p:anim>
                                    <p:anim calcmode="lin" valueType="num">
                                      <p:cBhvr>
                                        <p:cTn dur="1000" fill="hold" id="727"/>
                                        <p:tgtEl>
                                          <p:spTgt spid="134"/>
                                        </p:tgtEl>
                                        <p:attrNameLst>
                                          <p:attrName>ppt_y</p:attrName>
                                        </p:attrNameLst>
                                      </p:cBhvr>
                                      <p:tavLst>
                                        <p:tav tm="0">
                                          <p:val>
                                            <p:strVal val="#ppt_y+.1"/>
                                          </p:val>
                                        </p:tav>
                                        <p:tav tm="100000">
                                          <p:val>
                                            <p:strVal val="#ppt_y"/>
                                          </p:val>
                                        </p:tav>
                                      </p:tavLst>
                                    </p:anim>
                                  </p:childTnLst>
                                </p:cTn>
                              </p:par>
                            </p:childTnLst>
                          </p:cTn>
                        </p:par>
                        <p:par>
                          <p:cTn fill="hold" id="728" nodeType="afterGroup">
                            <p:stCondLst>
                              <p:cond delay="1500"/>
                            </p:stCondLst>
                            <p:childTnLst>
                              <p:par>
                                <p:cTn fill="hold" id="729" nodeType="afterEffect" presetClass="entr" presetID="22" presetSubtype="1">
                                  <p:stCondLst>
                                    <p:cond delay="0"/>
                                  </p:stCondLst>
                                  <p:childTnLst>
                                    <p:set>
                                      <p:cBhvr>
                                        <p:cTn dur="1" fill="hold" id="730">
                                          <p:stCondLst>
                                            <p:cond delay="0"/>
                                          </p:stCondLst>
                                        </p:cTn>
                                        <p:tgtEl>
                                          <p:spTgt spid="135"/>
                                        </p:tgtEl>
                                        <p:attrNameLst>
                                          <p:attrName>style.visibility</p:attrName>
                                        </p:attrNameLst>
                                      </p:cBhvr>
                                      <p:to>
                                        <p:strVal val="visible"/>
                                      </p:to>
                                    </p:set>
                                    <p:animEffect filter="wipe(up)" transition="in">
                                      <p:cBhvr>
                                        <p:cTn dur="500" id="731"/>
                                        <p:tgtEl>
                                          <p:spTgt spid="135"/>
                                        </p:tgtEl>
                                      </p:cBhvr>
                                    </p:animEffect>
                                  </p:childTnLst>
                                </p:cTn>
                              </p:par>
                            </p:childTnLst>
                          </p:cTn>
                        </p:par>
                        <p:par>
                          <p:cTn fill="hold" id="732" nodeType="afterGroup">
                            <p:stCondLst>
                              <p:cond delay="2000"/>
                            </p:stCondLst>
                            <p:childTnLst>
                              <p:par>
                                <p:cTn fill="hold" id="733" nodeType="afterEffect" presetClass="entr" presetID="22" presetSubtype="1">
                                  <p:stCondLst>
                                    <p:cond delay="0"/>
                                  </p:stCondLst>
                                  <p:childTnLst>
                                    <p:set>
                                      <p:cBhvr>
                                        <p:cTn dur="1" fill="hold" id="734">
                                          <p:stCondLst>
                                            <p:cond delay="0"/>
                                          </p:stCondLst>
                                        </p:cTn>
                                        <p:tgtEl>
                                          <p:spTgt spid="138"/>
                                        </p:tgtEl>
                                        <p:attrNameLst>
                                          <p:attrName>style.visibility</p:attrName>
                                        </p:attrNameLst>
                                      </p:cBhvr>
                                      <p:to>
                                        <p:strVal val="visible"/>
                                      </p:to>
                                    </p:set>
                                    <p:animEffect filter="wipe(up)" transition="in">
                                      <p:cBhvr>
                                        <p:cTn dur="500" id="735"/>
                                        <p:tgtEl>
                                          <p:spTgt spid="138"/>
                                        </p:tgtEl>
                                      </p:cBhvr>
                                    </p:animEffect>
                                  </p:childTnLst>
                                </p:cTn>
                              </p:par>
                            </p:childTnLst>
                          </p:cTn>
                        </p:par>
                        <p:par>
                          <p:cTn fill="hold" id="736" nodeType="afterGroup">
                            <p:stCondLst>
                              <p:cond delay="2500"/>
                            </p:stCondLst>
                            <p:childTnLst>
                              <p:par>
                                <p:cTn fill="hold" id="737" nodeType="afterEffect" presetClass="entr" presetID="22" presetSubtype="1">
                                  <p:stCondLst>
                                    <p:cond delay="0"/>
                                  </p:stCondLst>
                                  <p:childTnLst>
                                    <p:set>
                                      <p:cBhvr>
                                        <p:cTn dur="1" fill="hold" id="738">
                                          <p:stCondLst>
                                            <p:cond delay="0"/>
                                          </p:stCondLst>
                                        </p:cTn>
                                        <p:tgtEl>
                                          <p:spTgt spid="142"/>
                                        </p:tgtEl>
                                        <p:attrNameLst>
                                          <p:attrName>style.visibility</p:attrName>
                                        </p:attrNameLst>
                                      </p:cBhvr>
                                      <p:to>
                                        <p:strVal val="visible"/>
                                      </p:to>
                                    </p:set>
                                    <p:animEffect filter="wipe(up)" transition="in">
                                      <p:cBhvr>
                                        <p:cTn dur="500" id="739"/>
                                        <p:tgtEl>
                                          <p:spTgt spid="142"/>
                                        </p:tgtEl>
                                      </p:cBhvr>
                                    </p:animEffect>
                                  </p:childTnLst>
                                </p:cTn>
                              </p:par>
                            </p:childTnLst>
                          </p:cTn>
                        </p:par>
                        <p:par>
                          <p:cTn fill="hold" id="740" nodeType="afterGroup">
                            <p:stCondLst>
                              <p:cond delay="3000"/>
                            </p:stCondLst>
                            <p:childTnLst>
                              <p:par>
                                <p:cTn fill="hold" id="741" nodeType="afterEffect" presetClass="entr" presetID="22" presetSubtype="1">
                                  <p:stCondLst>
                                    <p:cond delay="0"/>
                                  </p:stCondLst>
                                  <p:childTnLst>
                                    <p:set>
                                      <p:cBhvr>
                                        <p:cTn dur="1" fill="hold" id="742">
                                          <p:stCondLst>
                                            <p:cond delay="0"/>
                                          </p:stCondLst>
                                        </p:cTn>
                                        <p:tgtEl>
                                          <p:spTgt spid="145"/>
                                        </p:tgtEl>
                                        <p:attrNameLst>
                                          <p:attrName>style.visibility</p:attrName>
                                        </p:attrNameLst>
                                      </p:cBhvr>
                                      <p:to>
                                        <p:strVal val="visible"/>
                                      </p:to>
                                    </p:set>
                                    <p:animEffect filter="wipe(up)" transition="in">
                                      <p:cBhvr>
                                        <p:cTn dur="500" id="743"/>
                                        <p:tgtEl>
                                          <p:spTgt spid="14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P grpId="0" spid="21"/>
      <p:bldP grpId="0" spid="22"/>
      <p:bldP grpId="0" spid="23"/>
      <p:bldP grpId="0" spid="24"/>
      <p:bldP grpId="0" spid="25"/>
      <p:bldP grpId="0" spid="26"/>
      <p:bldP grpId="0" spid="27"/>
      <p:bldP grpId="0" spid="28"/>
      <p:bldP grpId="0" spid="29"/>
      <p:bldP grpId="0" spid="30"/>
      <p:bldP grpId="0" spid="31"/>
      <p:bldP grpId="0" spid="32"/>
      <p:bldP grpId="0" spid="33"/>
      <p:bldP grpId="0" spid="34"/>
      <p:bldP grpId="0" spid="35"/>
      <p:bldP grpId="0" spid="36"/>
      <p:bldP grpId="0" spid="37"/>
      <p:bldP grpId="0" spid="38"/>
      <p:bldP grpId="0" spid="39"/>
      <p:bldP grpId="0" spid="40"/>
      <p:bldP grpId="0" spid="41"/>
      <p:bldP grpId="0" spid="42"/>
      <p:bldP grpId="0" spid="43"/>
      <p:bldP grpId="0" spid="44"/>
      <p:bldP grpId="0" spid="45"/>
      <p:bldP grpId="0" spid="46"/>
      <p:bldP grpId="0" spid="47"/>
      <p:bldP grpId="0" spid="48"/>
      <p:bldP grpId="0" spid="49"/>
      <p:bldP grpId="0" spid="50"/>
      <p:bldP grpId="0" spid="51"/>
      <p:bldP grpId="0" spid="52"/>
      <p:bldP grpId="0" spid="61"/>
      <p:bldP grpId="0" spid="62"/>
      <p:bldP grpId="0" spid="63"/>
      <p:bldP grpId="0" spid="81"/>
      <p:bldP grpId="0" spid="82"/>
      <p:bldP grpId="0" spid="83"/>
      <p:bldP grpId="0" spid="84"/>
      <p:bldP grpId="0" spid="85"/>
      <p:bldP grpId="0" spid="86"/>
      <p:bldP grpId="0" spid="87"/>
      <p:bldP grpId="0" spid="88"/>
      <p:bldP grpId="0" spid="89"/>
      <p:bldP grpId="0" spid="90"/>
      <p:bldP grpId="0" spid="91"/>
      <p:bldP grpId="0" spid="92"/>
      <p:bldP grpId="0" spid="93"/>
      <p:bldP grpId="0" spid="94"/>
      <p:bldP grpId="0" spid="95"/>
      <p:bldP grpId="0" spid="96"/>
      <p:bldP grpId="0" spid="97"/>
      <p:bldP grpId="0" spid="98"/>
      <p:bldP grpId="0" spid="99"/>
      <p:bldP grpId="0" spid="100"/>
      <p:bldP grpId="0" spid="101"/>
      <p:bldP grpId="0" spid="102"/>
      <p:bldP grpId="0" spid="103"/>
      <p:bldP grpId="0" spid="104"/>
      <p:bldP grpId="0" spid="105"/>
      <p:bldP grpId="0" spid="106"/>
      <p:bldP grpId="0" spid="107"/>
      <p:bldP grpId="0" spid="108"/>
      <p:bldP grpId="0" spid="109"/>
      <p:bldP grpId="0" spid="110"/>
      <p:bldP grpId="0" spid="111"/>
      <p:bldP grpId="0" spid="112"/>
      <p:bldP grpId="0" spid="113"/>
      <p:bldP grpId="0" spid="122"/>
      <p:bldP grpId="0" spid="123"/>
      <p:bldP grpId="0" spid="124"/>
      <p:bldP grpId="0" spid="125"/>
      <p:bldP grpId="1" spid="125"/>
      <p:bldP grpId="0" spid="127"/>
      <p:bldP grpId="0" spid="128"/>
      <p:bldP grpId="0" spid="129"/>
      <p:bldP grpId="0" spid="130"/>
      <p:bldP grpId="0" spid="131"/>
      <p:bldP grpId="0" spid="132"/>
      <p:bldP grpId="0" spid="133"/>
      <p:bldP grpId="0" spid="134"/>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3" name="直接连接符 2"/>
          <p:cNvCxnSpPr/>
          <p:nvPr/>
        </p:nvCxnSpPr>
        <p:spPr>
          <a:xfrm flipH="1" rot="16741234">
            <a:off x="-427760" y="532144"/>
            <a:ext cx="211002" cy="47805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H="1" rot="16741234">
            <a:off x="-807971" y="343081"/>
            <a:ext cx="425232" cy="243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V="1" rot="16741234">
            <a:off x="-974032" y="-310228"/>
            <a:ext cx="564540" cy="36172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rot="16741234">
            <a:off x="-431625" y="1006295"/>
            <a:ext cx="404755" cy="2665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H="1" rot="16741234">
            <a:off x="-473455" y="1533484"/>
            <a:ext cx="297923" cy="14972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a:stCxn id="30" idx="6"/>
          </p:cNvCxnSpPr>
          <p:nvPr/>
        </p:nvCxnSpPr>
        <p:spPr>
          <a:xfrm flipV="1" rot="16741234">
            <a:off x="-779240" y="3023297"/>
            <a:ext cx="868883" cy="2177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a:stCxn id="34" idx="6"/>
          </p:cNvCxnSpPr>
          <p:nvPr/>
        </p:nvCxnSpPr>
        <p:spPr>
          <a:xfrm rot="16741234">
            <a:off x="-709567" y="3759485"/>
            <a:ext cx="508993" cy="19202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flipV="1" rot="16741234">
            <a:off x="-369298" y="2230762"/>
            <a:ext cx="521979" cy="4500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rot="16741234">
            <a:off x="-202758" y="1752685"/>
            <a:ext cx="270152" cy="4776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rot="16741234">
            <a:off x="-703697" y="1152432"/>
            <a:ext cx="128338" cy="48373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rot="16741234">
            <a:off x="-431625" y="1006295"/>
            <a:ext cx="404755" cy="2665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a:stCxn id="22" idx="2"/>
          </p:cNvCxnSpPr>
          <p:nvPr/>
        </p:nvCxnSpPr>
        <p:spPr>
          <a:xfrm rot="16741234">
            <a:off x="49827" y="-302839"/>
            <a:ext cx="560420" cy="4511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a:endCxn id="22" idx="6"/>
          </p:cNvCxnSpPr>
          <p:nvPr/>
        </p:nvCxnSpPr>
        <p:spPr>
          <a:xfrm flipV="1" rot="16741234">
            <a:off x="270294" y="70328"/>
            <a:ext cx="366063" cy="47270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flipV="1" rot="16741234">
            <a:off x="38597" y="406000"/>
            <a:ext cx="505327" cy="65844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rot="16741234">
            <a:off x="-1492401" y="2075316"/>
            <a:ext cx="486266" cy="308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rot="16741234">
            <a:off x="-1328075" y="2392024"/>
            <a:ext cx="418126" cy="3586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rot="16741234">
            <a:off x="-1190504" y="1561776"/>
            <a:ext cx="347450" cy="14847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椭圆 19"/>
          <p:cNvSpPr/>
          <p:nvPr/>
        </p:nvSpPr>
        <p:spPr>
          <a:xfrm flipH="1" rot="16741234">
            <a:off x="-877571" y="-557765"/>
            <a:ext cx="122016" cy="122016"/>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sp>
        <p:nvSpPr>
          <p:cNvPr id="21" name="椭圆 20"/>
          <p:cNvSpPr/>
          <p:nvPr/>
        </p:nvSpPr>
        <p:spPr>
          <a:xfrm flipH="1" rot="16741234">
            <a:off x="-630900" y="73044"/>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22" name="椭圆 21"/>
          <p:cNvSpPr/>
          <p:nvPr/>
        </p:nvSpPr>
        <p:spPr>
          <a:xfrm flipH="1" rot="16741234">
            <a:off x="207646" y="-7674"/>
            <a:ext cx="97129" cy="97129"/>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sp>
        <p:nvSpPr>
          <p:cNvPr id="23" name="椭圆 22"/>
          <p:cNvSpPr/>
          <p:nvPr/>
        </p:nvSpPr>
        <p:spPr>
          <a:xfrm flipH="1" rot="16741234">
            <a:off x="-638639" y="519120"/>
            <a:ext cx="122016" cy="122016"/>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sp>
        <p:nvSpPr>
          <p:cNvPr id="24" name="椭圆 23"/>
          <p:cNvSpPr/>
          <p:nvPr/>
        </p:nvSpPr>
        <p:spPr>
          <a:xfrm flipH="1" rot="16741234">
            <a:off x="369962" y="-627699"/>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25" name="椭圆 24"/>
          <p:cNvSpPr/>
          <p:nvPr/>
        </p:nvSpPr>
        <p:spPr>
          <a:xfrm flipH="1" rot="16741234">
            <a:off x="-957173" y="1379546"/>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26" name="椭圆 25"/>
          <p:cNvSpPr/>
          <p:nvPr/>
        </p:nvSpPr>
        <p:spPr>
          <a:xfrm flipH="1" rot="16741234">
            <a:off x="607514" y="491659"/>
            <a:ext cx="118686" cy="118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27" name="椭圆 26"/>
          <p:cNvSpPr/>
          <p:nvPr/>
        </p:nvSpPr>
        <p:spPr>
          <a:xfrm flipH="1" rot="16741234">
            <a:off x="-154370" y="883701"/>
            <a:ext cx="170065" cy="1700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28" name="椭圆 27"/>
          <p:cNvSpPr/>
          <p:nvPr/>
        </p:nvSpPr>
        <p:spPr>
          <a:xfrm flipH="1" rot="16741234">
            <a:off x="-854216" y="4373466"/>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29" name="椭圆 28"/>
          <p:cNvSpPr/>
          <p:nvPr/>
        </p:nvSpPr>
        <p:spPr>
          <a:xfrm rot="16741234">
            <a:off x="-1124365" y="3181437"/>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30" name="椭圆 29"/>
          <p:cNvSpPr/>
          <p:nvPr/>
        </p:nvSpPr>
        <p:spPr>
          <a:xfrm rot="16741234">
            <a:off x="-361546" y="3577732"/>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31" name="椭圆 30"/>
          <p:cNvSpPr/>
          <p:nvPr/>
        </p:nvSpPr>
        <p:spPr>
          <a:xfrm rot="16741234">
            <a:off x="-1367918" y="3751326"/>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32" name="椭圆 31"/>
          <p:cNvSpPr/>
          <p:nvPr/>
        </p:nvSpPr>
        <p:spPr>
          <a:xfrm rot="16741234">
            <a:off x="-1765537" y="3000622"/>
            <a:ext cx="97129" cy="97129"/>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sp>
        <p:nvSpPr>
          <p:cNvPr id="33" name="椭圆 32"/>
          <p:cNvSpPr/>
          <p:nvPr/>
        </p:nvSpPr>
        <p:spPr>
          <a:xfrm rot="16741234">
            <a:off x="-999833" y="2794323"/>
            <a:ext cx="122016" cy="12201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34" name="椭圆 33"/>
          <p:cNvSpPr/>
          <p:nvPr/>
        </p:nvSpPr>
        <p:spPr>
          <a:xfrm rot="16741234">
            <a:off x="-660370" y="4091038"/>
            <a:ext cx="122016" cy="122016"/>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sp>
        <p:nvSpPr>
          <p:cNvPr id="35" name="椭圆 34"/>
          <p:cNvSpPr/>
          <p:nvPr/>
        </p:nvSpPr>
        <p:spPr>
          <a:xfrm rot="16741234">
            <a:off x="-1205197" y="1775916"/>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36" name="椭圆 35"/>
          <p:cNvSpPr/>
          <p:nvPr/>
        </p:nvSpPr>
        <p:spPr>
          <a:xfrm rot="16741234">
            <a:off x="-1346895" y="2241562"/>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37" name="椭圆 36"/>
          <p:cNvSpPr/>
          <p:nvPr/>
        </p:nvSpPr>
        <p:spPr>
          <a:xfrm rot="16741234">
            <a:off x="127001" y="2153123"/>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38" name="椭圆 37"/>
          <p:cNvSpPr/>
          <p:nvPr/>
        </p:nvSpPr>
        <p:spPr>
          <a:xfrm rot="16741234">
            <a:off x="-578332" y="2128165"/>
            <a:ext cx="128800" cy="1288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39" name="椭圆 38"/>
          <p:cNvSpPr/>
          <p:nvPr/>
        </p:nvSpPr>
        <p:spPr>
          <a:xfrm rot="16741234">
            <a:off x="-420204" y="2558218"/>
            <a:ext cx="170065" cy="1700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40" name="椭圆 39"/>
          <p:cNvSpPr/>
          <p:nvPr/>
        </p:nvSpPr>
        <p:spPr>
          <a:xfrm flipH="1" rot="16741234">
            <a:off x="-388171" y="1704663"/>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41" name="椭圆 40"/>
          <p:cNvSpPr/>
          <p:nvPr/>
        </p:nvSpPr>
        <p:spPr>
          <a:xfrm flipH="1" rot="16741234">
            <a:off x="-444986" y="1280839"/>
            <a:ext cx="145836" cy="145836"/>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42" name="椭圆 41"/>
          <p:cNvSpPr/>
          <p:nvPr/>
        </p:nvSpPr>
        <p:spPr>
          <a:xfrm flipH="1" rot="16741234">
            <a:off x="855359" y="43051"/>
            <a:ext cx="122016" cy="122016"/>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sp>
        <p:nvSpPr>
          <p:cNvPr id="43" name="椭圆 42"/>
          <p:cNvSpPr/>
          <p:nvPr/>
        </p:nvSpPr>
        <p:spPr>
          <a:xfrm flipH="1" rot="16741234">
            <a:off x="688686" y="1154145"/>
            <a:ext cx="105246" cy="105246"/>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sp>
        <p:nvSpPr>
          <p:cNvPr id="44" name="椭圆 43"/>
          <p:cNvSpPr/>
          <p:nvPr/>
        </p:nvSpPr>
        <p:spPr>
          <a:xfrm flipH="1" rot="16741234">
            <a:off x="230973" y="1498197"/>
            <a:ext cx="97129" cy="97129"/>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sp>
        <p:nvSpPr>
          <p:cNvPr id="45" name="椭圆 44"/>
          <p:cNvSpPr/>
          <p:nvPr/>
        </p:nvSpPr>
        <p:spPr>
          <a:xfrm flipH="1" rot="16741234">
            <a:off x="884704" y="733988"/>
            <a:ext cx="170065" cy="1700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46" name="椭圆 45"/>
          <p:cNvSpPr/>
          <p:nvPr/>
        </p:nvSpPr>
        <p:spPr>
          <a:xfrm rot="16741234">
            <a:off x="456716" y="2615353"/>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47" name="椭圆 46"/>
          <p:cNvSpPr/>
          <p:nvPr/>
        </p:nvSpPr>
        <p:spPr>
          <a:xfrm rot="16741234">
            <a:off x="176114" y="3209099"/>
            <a:ext cx="118686" cy="118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48" name="椭圆 47"/>
          <p:cNvSpPr/>
          <p:nvPr/>
        </p:nvSpPr>
        <p:spPr>
          <a:xfrm rot="16741234">
            <a:off x="-98522" y="3918585"/>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49" name="椭圆 48"/>
          <p:cNvSpPr/>
          <p:nvPr/>
        </p:nvSpPr>
        <p:spPr>
          <a:xfrm rot="16741234">
            <a:off x="-153704" y="3092241"/>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50" name="椭圆 49"/>
          <p:cNvSpPr/>
          <p:nvPr/>
        </p:nvSpPr>
        <p:spPr>
          <a:xfrm flipH="1" rot="16741234">
            <a:off x="700402" y="1700624"/>
            <a:ext cx="148893" cy="148893"/>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51" name="椭圆 50"/>
          <p:cNvSpPr/>
          <p:nvPr/>
        </p:nvSpPr>
        <p:spPr>
          <a:xfrm flipH="1" rot="16741234">
            <a:off x="-1046738" y="343070"/>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52" name="椭圆 51"/>
          <p:cNvSpPr/>
          <p:nvPr/>
        </p:nvSpPr>
        <p:spPr>
          <a:xfrm flipH="1" rot="16741234">
            <a:off x="-1142012" y="950979"/>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grpSp>
        <p:nvGrpSpPr>
          <p:cNvPr id="53" name="组合 52"/>
          <p:cNvGrpSpPr/>
          <p:nvPr/>
        </p:nvGrpSpPr>
        <p:grpSpPr>
          <a:xfrm rot="16741234">
            <a:off x="-2890843" y="1186792"/>
            <a:ext cx="2720838" cy="505942"/>
            <a:chOff x="5233265" y="2334818"/>
            <a:chExt cx="2720838" cy="505942"/>
          </a:xfrm>
        </p:grpSpPr>
        <p:sp>
          <p:nvSpPr>
            <p:cNvPr id="54" name="椭圆 53"/>
            <p:cNvSpPr/>
            <p:nvPr/>
          </p:nvSpPr>
          <p:spPr>
            <a:xfrm flipH="1">
              <a:off x="7856974" y="2607323"/>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55" name="椭圆 54"/>
            <p:cNvSpPr/>
            <p:nvPr/>
          </p:nvSpPr>
          <p:spPr>
            <a:xfrm>
              <a:off x="5233265" y="2735514"/>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56" name="椭圆 55"/>
            <p:cNvSpPr/>
            <p:nvPr/>
          </p:nvSpPr>
          <p:spPr>
            <a:xfrm>
              <a:off x="5596947" y="2508972"/>
              <a:ext cx="122016" cy="12201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57" name="椭圆 56"/>
            <p:cNvSpPr/>
            <p:nvPr/>
          </p:nvSpPr>
          <p:spPr>
            <a:xfrm flipH="1">
              <a:off x="6370598" y="2334818"/>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58" name="椭圆 57"/>
            <p:cNvSpPr/>
            <p:nvPr/>
          </p:nvSpPr>
          <p:spPr>
            <a:xfrm>
              <a:off x="7109056" y="2611432"/>
              <a:ext cx="141849" cy="14184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grpSp>
      <p:cxnSp>
        <p:nvCxnSpPr>
          <p:cNvPr id="59" name="直接连接符 58"/>
          <p:cNvCxnSpPr>
            <a:endCxn id="32" idx="3"/>
          </p:cNvCxnSpPr>
          <p:nvPr/>
        </p:nvCxnSpPr>
        <p:spPr>
          <a:xfrm flipV="1" rot="16741234">
            <a:off x="-1822775" y="3203176"/>
            <a:ext cx="610899" cy="44349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a:stCxn id="33" idx="0"/>
            <a:endCxn id="32" idx="5"/>
          </p:cNvCxnSpPr>
          <p:nvPr/>
        </p:nvCxnSpPr>
        <p:spPr>
          <a:xfrm flipH="1" flipV="1" rot="16741234">
            <a:off x="-1477937" y="2611821"/>
            <a:ext cx="279123" cy="64278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1" name="椭圆 60"/>
          <p:cNvSpPr/>
          <p:nvPr/>
        </p:nvSpPr>
        <p:spPr>
          <a:xfrm flipH="1" rot="16741234">
            <a:off x="-136291" y="-1211906"/>
            <a:ext cx="118686" cy="118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62" name="椭圆 61"/>
          <p:cNvSpPr/>
          <p:nvPr/>
        </p:nvSpPr>
        <p:spPr>
          <a:xfrm flipH="1" rot="16741234">
            <a:off x="-197862" y="-571751"/>
            <a:ext cx="175715" cy="175715"/>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63" name="椭圆 62"/>
          <p:cNvSpPr/>
          <p:nvPr/>
        </p:nvSpPr>
        <p:spPr>
          <a:xfrm rot="16741234">
            <a:off x="-484699" y="-1728560"/>
            <a:ext cx="137160" cy="137160"/>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cxnSp>
        <p:nvCxnSpPr>
          <p:cNvPr id="64" name="直接连接符 63"/>
          <p:cNvCxnSpPr/>
          <p:nvPr/>
        </p:nvCxnSpPr>
        <p:spPr>
          <a:xfrm flipH="1" rot="16741234">
            <a:off x="11830204" y="5030430"/>
            <a:ext cx="211002" cy="47805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flipH="1" rot="16741234">
            <a:off x="11449993" y="4841367"/>
            <a:ext cx="425232" cy="243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flipV="1" rot="16741234">
            <a:off x="11283932" y="4188058"/>
            <a:ext cx="564540" cy="36172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rot="16741234">
            <a:off x="11826339" y="5504581"/>
            <a:ext cx="404755" cy="2665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flipH="1" rot="16741234">
            <a:off x="11784509" y="6031770"/>
            <a:ext cx="297923" cy="14972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a:stCxn id="91" idx="6"/>
          </p:cNvCxnSpPr>
          <p:nvPr/>
        </p:nvCxnSpPr>
        <p:spPr>
          <a:xfrm flipV="1" rot="16741234">
            <a:off x="11478724" y="7521583"/>
            <a:ext cx="868883" cy="2177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a:stCxn id="95" idx="6"/>
          </p:cNvCxnSpPr>
          <p:nvPr/>
        </p:nvCxnSpPr>
        <p:spPr>
          <a:xfrm rot="16741234">
            <a:off x="11548397" y="8257771"/>
            <a:ext cx="508993" cy="19202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flipH="1" flipV="1" rot="16741234">
            <a:off x="11888666" y="6729048"/>
            <a:ext cx="521979" cy="4500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V="1" rot="16741234">
            <a:off x="12055206" y="6250971"/>
            <a:ext cx="270152" cy="4776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rot="16741234">
            <a:off x="11554267" y="5650718"/>
            <a:ext cx="128338" cy="48373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rot="16741234">
            <a:off x="11826339" y="5504581"/>
            <a:ext cx="404755" cy="2665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a:stCxn id="83" idx="2"/>
          </p:cNvCxnSpPr>
          <p:nvPr/>
        </p:nvCxnSpPr>
        <p:spPr>
          <a:xfrm rot="16741234">
            <a:off x="12307791" y="4195447"/>
            <a:ext cx="560420" cy="4511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a:endCxn id="83" idx="6"/>
          </p:cNvCxnSpPr>
          <p:nvPr/>
        </p:nvCxnSpPr>
        <p:spPr>
          <a:xfrm flipV="1" rot="16741234">
            <a:off x="12528258" y="4568614"/>
            <a:ext cx="366063" cy="47270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flipH="1" flipV="1" rot="16741234">
            <a:off x="12296561" y="4904286"/>
            <a:ext cx="505327" cy="65844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rot="16741234">
            <a:off x="10765563" y="6573602"/>
            <a:ext cx="486266" cy="308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flipH="1" rot="16741234">
            <a:off x="10929889" y="6890310"/>
            <a:ext cx="418126" cy="3586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rot="16741234">
            <a:off x="11067460" y="6060062"/>
            <a:ext cx="347450" cy="14847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1" name="椭圆 80"/>
          <p:cNvSpPr/>
          <p:nvPr/>
        </p:nvSpPr>
        <p:spPr>
          <a:xfrm flipH="1" rot="16741234">
            <a:off x="11380393" y="3940521"/>
            <a:ext cx="122016" cy="122016"/>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sp>
        <p:nvSpPr>
          <p:cNvPr id="82" name="椭圆 81"/>
          <p:cNvSpPr/>
          <p:nvPr/>
        </p:nvSpPr>
        <p:spPr>
          <a:xfrm flipH="1" rot="16741234">
            <a:off x="11627064" y="4571330"/>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83" name="椭圆 82"/>
          <p:cNvSpPr/>
          <p:nvPr/>
        </p:nvSpPr>
        <p:spPr>
          <a:xfrm flipH="1" rot="16741234">
            <a:off x="12465610" y="4490612"/>
            <a:ext cx="97129" cy="97129"/>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sp>
        <p:nvSpPr>
          <p:cNvPr id="84" name="椭圆 83"/>
          <p:cNvSpPr/>
          <p:nvPr/>
        </p:nvSpPr>
        <p:spPr>
          <a:xfrm flipH="1" rot="16741234">
            <a:off x="11619325" y="5017406"/>
            <a:ext cx="122016" cy="122016"/>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sp>
        <p:nvSpPr>
          <p:cNvPr id="85" name="椭圆 84"/>
          <p:cNvSpPr/>
          <p:nvPr/>
        </p:nvSpPr>
        <p:spPr>
          <a:xfrm flipH="1" rot="16741234">
            <a:off x="12627926" y="3870587"/>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86" name="椭圆 85"/>
          <p:cNvSpPr/>
          <p:nvPr/>
        </p:nvSpPr>
        <p:spPr>
          <a:xfrm flipH="1" rot="16741234">
            <a:off x="11300791" y="5877832"/>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87" name="椭圆 86"/>
          <p:cNvSpPr/>
          <p:nvPr/>
        </p:nvSpPr>
        <p:spPr>
          <a:xfrm flipH="1" rot="16741234">
            <a:off x="12865478" y="4989945"/>
            <a:ext cx="118686" cy="118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88" name="椭圆 87"/>
          <p:cNvSpPr/>
          <p:nvPr/>
        </p:nvSpPr>
        <p:spPr>
          <a:xfrm flipH="1" rot="16741234">
            <a:off x="12103594" y="5381987"/>
            <a:ext cx="170065" cy="1700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89" name="椭圆 88"/>
          <p:cNvSpPr/>
          <p:nvPr/>
        </p:nvSpPr>
        <p:spPr>
          <a:xfrm flipH="1" rot="16741234">
            <a:off x="11403748" y="8871752"/>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90" name="椭圆 89"/>
          <p:cNvSpPr/>
          <p:nvPr/>
        </p:nvSpPr>
        <p:spPr>
          <a:xfrm rot="16741234">
            <a:off x="11133599" y="7679723"/>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91" name="椭圆 90"/>
          <p:cNvSpPr/>
          <p:nvPr/>
        </p:nvSpPr>
        <p:spPr>
          <a:xfrm rot="16741234">
            <a:off x="11896418" y="8076018"/>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92" name="椭圆 91"/>
          <p:cNvSpPr/>
          <p:nvPr/>
        </p:nvSpPr>
        <p:spPr>
          <a:xfrm rot="16741234">
            <a:off x="10890046" y="8249612"/>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93" name="椭圆 92"/>
          <p:cNvSpPr/>
          <p:nvPr/>
        </p:nvSpPr>
        <p:spPr>
          <a:xfrm rot="16741234">
            <a:off x="10492427" y="7498908"/>
            <a:ext cx="97129" cy="97129"/>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sp>
        <p:nvSpPr>
          <p:cNvPr id="94" name="椭圆 93"/>
          <p:cNvSpPr/>
          <p:nvPr/>
        </p:nvSpPr>
        <p:spPr>
          <a:xfrm rot="16741234">
            <a:off x="11258131" y="7292609"/>
            <a:ext cx="122016" cy="12201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95" name="椭圆 94"/>
          <p:cNvSpPr/>
          <p:nvPr/>
        </p:nvSpPr>
        <p:spPr>
          <a:xfrm rot="16741234">
            <a:off x="11597594" y="8589324"/>
            <a:ext cx="122016" cy="122016"/>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sp>
        <p:nvSpPr>
          <p:cNvPr id="96" name="椭圆 95"/>
          <p:cNvSpPr/>
          <p:nvPr/>
        </p:nvSpPr>
        <p:spPr>
          <a:xfrm rot="16741234">
            <a:off x="11052767" y="6274202"/>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97" name="椭圆 96"/>
          <p:cNvSpPr/>
          <p:nvPr/>
        </p:nvSpPr>
        <p:spPr>
          <a:xfrm rot="16741234">
            <a:off x="10911069" y="6739848"/>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98" name="椭圆 97"/>
          <p:cNvSpPr/>
          <p:nvPr/>
        </p:nvSpPr>
        <p:spPr>
          <a:xfrm rot="16741234">
            <a:off x="12384965" y="6651409"/>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99" name="椭圆 98"/>
          <p:cNvSpPr/>
          <p:nvPr/>
        </p:nvSpPr>
        <p:spPr>
          <a:xfrm rot="16741234">
            <a:off x="11679632" y="6626451"/>
            <a:ext cx="128800" cy="1288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00" name="椭圆 99"/>
          <p:cNvSpPr/>
          <p:nvPr/>
        </p:nvSpPr>
        <p:spPr>
          <a:xfrm rot="16741234">
            <a:off x="11837760" y="7056504"/>
            <a:ext cx="170065" cy="1700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01" name="椭圆 100"/>
          <p:cNvSpPr/>
          <p:nvPr/>
        </p:nvSpPr>
        <p:spPr>
          <a:xfrm flipH="1" rot="16741234">
            <a:off x="11869793" y="6202949"/>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02" name="椭圆 101"/>
          <p:cNvSpPr/>
          <p:nvPr/>
        </p:nvSpPr>
        <p:spPr>
          <a:xfrm flipH="1" rot="16741234">
            <a:off x="11812978" y="5779125"/>
            <a:ext cx="145836" cy="145836"/>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03" name="椭圆 102"/>
          <p:cNvSpPr/>
          <p:nvPr/>
        </p:nvSpPr>
        <p:spPr>
          <a:xfrm flipH="1" rot="16741234">
            <a:off x="13113324" y="4541337"/>
            <a:ext cx="122016" cy="122016"/>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sp>
        <p:nvSpPr>
          <p:cNvPr id="104" name="椭圆 103"/>
          <p:cNvSpPr/>
          <p:nvPr/>
        </p:nvSpPr>
        <p:spPr>
          <a:xfrm flipH="1" rot="16741234">
            <a:off x="12946650" y="5652431"/>
            <a:ext cx="105246" cy="105246"/>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sp>
        <p:nvSpPr>
          <p:cNvPr id="105" name="椭圆 104"/>
          <p:cNvSpPr/>
          <p:nvPr/>
        </p:nvSpPr>
        <p:spPr>
          <a:xfrm flipH="1" rot="16741234">
            <a:off x="12488937" y="5996483"/>
            <a:ext cx="97129" cy="97129"/>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sp>
        <p:nvSpPr>
          <p:cNvPr id="106" name="椭圆 105"/>
          <p:cNvSpPr/>
          <p:nvPr/>
        </p:nvSpPr>
        <p:spPr>
          <a:xfrm flipH="1" rot="16741234">
            <a:off x="13142668" y="5232274"/>
            <a:ext cx="170065" cy="1700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07" name="椭圆 106"/>
          <p:cNvSpPr/>
          <p:nvPr/>
        </p:nvSpPr>
        <p:spPr>
          <a:xfrm rot="16741234">
            <a:off x="12714680" y="7113639"/>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08" name="椭圆 107"/>
          <p:cNvSpPr/>
          <p:nvPr/>
        </p:nvSpPr>
        <p:spPr>
          <a:xfrm rot="16741234">
            <a:off x="12434078" y="7707385"/>
            <a:ext cx="118686" cy="118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09" name="椭圆 108"/>
          <p:cNvSpPr/>
          <p:nvPr/>
        </p:nvSpPr>
        <p:spPr>
          <a:xfrm rot="16741234">
            <a:off x="12159442" y="8416871"/>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10" name="椭圆 109"/>
          <p:cNvSpPr/>
          <p:nvPr/>
        </p:nvSpPr>
        <p:spPr>
          <a:xfrm rot="16741234">
            <a:off x="12104260" y="7590527"/>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11" name="椭圆 110"/>
          <p:cNvSpPr/>
          <p:nvPr/>
        </p:nvSpPr>
        <p:spPr>
          <a:xfrm flipH="1" rot="16741234">
            <a:off x="12958366" y="6198910"/>
            <a:ext cx="148893" cy="148893"/>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12" name="椭圆 111"/>
          <p:cNvSpPr/>
          <p:nvPr/>
        </p:nvSpPr>
        <p:spPr>
          <a:xfrm flipH="1" rot="16741234">
            <a:off x="11211226" y="4841356"/>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13" name="椭圆 112"/>
          <p:cNvSpPr/>
          <p:nvPr/>
        </p:nvSpPr>
        <p:spPr>
          <a:xfrm flipH="1" rot="16741234">
            <a:off x="11115952" y="5449265"/>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grpSp>
        <p:nvGrpSpPr>
          <p:cNvPr id="114" name="组合 113"/>
          <p:cNvGrpSpPr/>
          <p:nvPr/>
        </p:nvGrpSpPr>
        <p:grpSpPr>
          <a:xfrm rot="16741234">
            <a:off x="9367121" y="5685078"/>
            <a:ext cx="2720838" cy="505942"/>
            <a:chOff x="5233265" y="2334818"/>
            <a:chExt cx="2720838" cy="505942"/>
          </a:xfrm>
        </p:grpSpPr>
        <p:sp>
          <p:nvSpPr>
            <p:cNvPr id="115" name="椭圆 114"/>
            <p:cNvSpPr/>
            <p:nvPr/>
          </p:nvSpPr>
          <p:spPr>
            <a:xfrm flipH="1">
              <a:off x="7856974" y="2607323"/>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16" name="椭圆 115"/>
            <p:cNvSpPr/>
            <p:nvPr/>
          </p:nvSpPr>
          <p:spPr>
            <a:xfrm>
              <a:off x="5233265" y="2735514"/>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17" name="椭圆 116"/>
            <p:cNvSpPr/>
            <p:nvPr/>
          </p:nvSpPr>
          <p:spPr>
            <a:xfrm>
              <a:off x="5596947" y="2508972"/>
              <a:ext cx="122016" cy="12201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18" name="椭圆 117"/>
            <p:cNvSpPr/>
            <p:nvPr/>
          </p:nvSpPr>
          <p:spPr>
            <a:xfrm flipH="1">
              <a:off x="6370598" y="2334818"/>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19" name="椭圆 118"/>
            <p:cNvSpPr/>
            <p:nvPr/>
          </p:nvSpPr>
          <p:spPr>
            <a:xfrm>
              <a:off x="7109056" y="2611432"/>
              <a:ext cx="141849" cy="14184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grpSp>
      <p:cxnSp>
        <p:nvCxnSpPr>
          <p:cNvPr id="120" name="直接连接符 119"/>
          <p:cNvCxnSpPr>
            <a:endCxn id="93" idx="3"/>
          </p:cNvCxnSpPr>
          <p:nvPr/>
        </p:nvCxnSpPr>
        <p:spPr>
          <a:xfrm flipV="1" rot="16741234">
            <a:off x="10435189" y="7701462"/>
            <a:ext cx="610899" cy="44349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1" name="直接连接符 120"/>
          <p:cNvCxnSpPr>
            <a:stCxn id="94" idx="0"/>
            <a:endCxn id="93" idx="5"/>
          </p:cNvCxnSpPr>
          <p:nvPr/>
        </p:nvCxnSpPr>
        <p:spPr>
          <a:xfrm flipH="1" flipV="1" rot="16741234">
            <a:off x="10780027" y="7110107"/>
            <a:ext cx="279123" cy="64278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2" name="椭圆 121"/>
          <p:cNvSpPr/>
          <p:nvPr/>
        </p:nvSpPr>
        <p:spPr>
          <a:xfrm flipH="1" rot="16741234">
            <a:off x="12121673" y="3286380"/>
            <a:ext cx="118686" cy="118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23" name="椭圆 122"/>
          <p:cNvSpPr/>
          <p:nvPr/>
        </p:nvSpPr>
        <p:spPr>
          <a:xfrm flipH="1" rot="16741234">
            <a:off x="12060102" y="3926535"/>
            <a:ext cx="175715" cy="175715"/>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24" name="椭圆 123"/>
          <p:cNvSpPr/>
          <p:nvPr/>
        </p:nvSpPr>
        <p:spPr>
          <a:xfrm rot="16741234">
            <a:off x="11773265" y="2769726"/>
            <a:ext cx="137160" cy="137160"/>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sp>
        <p:nvSpPr>
          <p:cNvPr id="125" name="文本框 124"/>
          <p:cNvSpPr txBox="1"/>
          <p:nvPr/>
        </p:nvSpPr>
        <p:spPr>
          <a:xfrm>
            <a:off x="10724437" y="-3061"/>
            <a:ext cx="1040590" cy="1005840"/>
          </a:xfrm>
          <a:prstGeom prst="rect">
            <a:avLst/>
          </a:prstGeom>
          <a:noFill/>
        </p:spPr>
        <p:txBody>
          <a:bodyPr rtlCol="0" wrap="square">
            <a:spAutoFit/>
          </a:bodyPr>
          <a:lstStyle>
            <a:defPPr>
              <a:defRPr lang="zh-CN"/>
            </a:defPPr>
            <a:lvl1pPr algn="just">
              <a:defRPr sz="9600">
                <a:solidFill>
                  <a:schemeClr val="tx1">
                    <a:lumMod val="75000"/>
                    <a:lumOff val="25000"/>
                  </a:schemeClr>
                </a:solidFill>
                <a:latin charset="-79" panose="02010803020104030203" pitchFamily="2" typeface="Aharoni"/>
                <a:ea charset="-122" panose="02010601030101010101" pitchFamily="2" typeface="LiHei Pro"/>
                <a:cs charset="-79" panose="02010803020104030203" pitchFamily="2" typeface="Aharoni"/>
              </a:defRPr>
            </a:lvl1pPr>
          </a:lstStyle>
          <a:p>
            <a:r>
              <a:rPr altLang="zh-CN" lang="en-US" smtClean="0" sz="6000">
                <a:solidFill>
                  <a:schemeClr val="tx1"/>
                </a:solidFill>
                <a:latin charset="-122" pitchFamily="2" typeface="造字工房尚雅（非商用）常规体"/>
                <a:ea charset="-122" pitchFamily="2" typeface="造字工房尚雅（非商用）常规体"/>
              </a:rPr>
              <a:t>04</a:t>
            </a:r>
          </a:p>
        </p:txBody>
      </p:sp>
      <p:cxnSp>
        <p:nvCxnSpPr>
          <p:cNvPr id="126" name="直接连接符 125"/>
          <p:cNvCxnSpPr/>
          <p:nvPr/>
        </p:nvCxnSpPr>
        <p:spPr>
          <a:xfrm flipH="1">
            <a:off x="11439281" y="578463"/>
            <a:ext cx="452746" cy="434139"/>
          </a:xfrm>
          <a:prstGeom prst="line">
            <a:avLst/>
          </a:prstGeom>
          <a:ln cap="rnd" w="15875">
            <a:solidFill>
              <a:schemeClr val="tx2"/>
            </a:solidFill>
          </a:ln>
        </p:spPr>
        <p:style>
          <a:lnRef idx="1">
            <a:schemeClr val="accent1"/>
          </a:lnRef>
          <a:fillRef idx="0">
            <a:schemeClr val="accent1"/>
          </a:fillRef>
          <a:effectRef idx="0">
            <a:schemeClr val="accent1"/>
          </a:effectRef>
          <a:fontRef idx="minor">
            <a:schemeClr val="tx1"/>
          </a:fontRef>
        </p:style>
      </p:cxnSp>
      <p:pic>
        <p:nvPicPr>
          <p:cNvPr id="127" name="图片占位符 35"/>
          <p:cNvPicPr>
            <a:picLocks noChangeAspect="1"/>
          </p:cNvPicPr>
          <p:nvPr/>
        </p:nvPicPr>
        <p:blipFill>
          <a:blip r:embed="rId3">
            <a:extLst>
              <a:ext uri="{28A0092B-C50C-407E-A947-70E740481C1C}">
                <a14:useLocalDpi val="0"/>
              </a:ext>
            </a:extLst>
          </a:blip>
          <a:stretch>
            <a:fillRect/>
          </a:stretch>
        </p:blipFill>
        <p:spPr>
          <a:xfrm>
            <a:off x="1604010" y="2106057"/>
            <a:ext cx="2690070" cy="1793380"/>
          </a:xfrm>
          <a:prstGeom prst="rect">
            <a:avLst/>
          </a:prstGeom>
        </p:spPr>
      </p:pic>
      <p:pic>
        <p:nvPicPr>
          <p:cNvPr id="128" name="图片占位符 35"/>
          <p:cNvPicPr>
            <a:picLocks noChangeAspect="1"/>
          </p:cNvPicPr>
          <p:nvPr/>
        </p:nvPicPr>
        <p:blipFill>
          <a:blip r:embed="rId4">
            <a:extLst>
              <a:ext uri="{28A0092B-C50C-407E-A947-70E740481C1C}">
                <a14:useLocalDpi val="0"/>
              </a:ext>
            </a:extLst>
          </a:blip>
          <a:stretch>
            <a:fillRect/>
          </a:stretch>
        </p:blipFill>
        <p:spPr>
          <a:xfrm>
            <a:off x="4724031" y="1360339"/>
            <a:ext cx="2685637" cy="2539480"/>
          </a:xfrm>
          <a:prstGeom prst="rect">
            <a:avLst/>
          </a:prstGeom>
        </p:spPr>
      </p:pic>
      <p:pic>
        <p:nvPicPr>
          <p:cNvPr id="129" name="图片占位符 35"/>
          <p:cNvPicPr>
            <a:picLocks noChangeAspect="1"/>
          </p:cNvPicPr>
          <p:nvPr/>
        </p:nvPicPr>
        <p:blipFill>
          <a:blip r:embed="rId3">
            <a:extLst>
              <a:ext uri="{28A0092B-C50C-407E-A947-70E740481C1C}">
                <a14:useLocalDpi val="0"/>
              </a:ext>
            </a:extLst>
          </a:blip>
          <a:stretch>
            <a:fillRect/>
          </a:stretch>
        </p:blipFill>
        <p:spPr>
          <a:xfrm>
            <a:off x="7885852" y="2106057"/>
            <a:ext cx="2690070" cy="1793380"/>
          </a:xfrm>
          <a:prstGeom prst="rect">
            <a:avLst/>
          </a:prstGeom>
        </p:spPr>
      </p:pic>
      <p:grpSp>
        <p:nvGrpSpPr>
          <p:cNvPr id="130" name="组合 129"/>
          <p:cNvGrpSpPr/>
          <p:nvPr/>
        </p:nvGrpSpPr>
        <p:grpSpPr>
          <a:xfrm>
            <a:off x="1466874" y="4096348"/>
            <a:ext cx="2941100" cy="1186500"/>
            <a:chOff x="1466874" y="3974124"/>
            <a:chExt cx="2941100" cy="1186500"/>
          </a:xfrm>
        </p:grpSpPr>
        <p:sp>
          <p:nvSpPr>
            <p:cNvPr id="131" name="TextBox 71"/>
            <p:cNvSpPr txBox="1"/>
            <p:nvPr/>
          </p:nvSpPr>
          <p:spPr>
            <a:xfrm>
              <a:off x="1730442" y="4074962"/>
              <a:ext cx="690880" cy="243840"/>
            </a:xfrm>
            <a:prstGeom prst="rect">
              <a:avLst/>
            </a:prstGeom>
            <a:noFill/>
          </p:spPr>
          <p:txBody>
            <a:bodyPr anchor="ctr" anchorCtr="0" rtlCol="0" wrap="none">
              <a:spAutoFit/>
            </a:bodyPr>
            <a:lstStyle/>
            <a:p>
              <a:r>
                <a:rPr altLang="en-US" b="1" lang="zh-CN" sz="1000">
                  <a:solidFill>
                    <a:schemeClr val="tx1">
                      <a:lumMod val="85000"/>
                      <a:lumOff val="15000"/>
                    </a:schemeClr>
                  </a:solidFill>
                  <a:latin charset="-122" pitchFamily="2" typeface="造字工房尚雅（非商用）常规体"/>
                  <a:ea charset="-122" pitchFamily="2" typeface="造字工房尚雅（非商用）常规体"/>
                  <a:cs charset="0" typeface="Poppins Light"/>
                </a:rPr>
                <a:t>项目：01</a:t>
              </a:r>
            </a:p>
          </p:txBody>
        </p:sp>
        <p:sp>
          <p:nvSpPr>
            <p:cNvPr id="132" name="TextBox 72"/>
            <p:cNvSpPr txBox="1"/>
            <p:nvPr/>
          </p:nvSpPr>
          <p:spPr>
            <a:xfrm>
              <a:off x="1735975" y="4264832"/>
              <a:ext cx="2164080" cy="274320"/>
            </a:xfrm>
            <a:prstGeom prst="rect">
              <a:avLst/>
            </a:prstGeom>
            <a:noFill/>
          </p:spPr>
          <p:txBody>
            <a:bodyPr anchor="ctr" anchorCtr="0" rtlCol="0" wrap="none">
              <a:spAutoFit/>
            </a:bodyPr>
            <a:lstStyle/>
            <a:p>
              <a:r>
                <a:rPr b="1" lang="en-US" sz="1200">
                  <a:solidFill>
                    <a:schemeClr val="tx1">
                      <a:lumMod val="85000"/>
                      <a:lumOff val="15000"/>
                    </a:schemeClr>
                  </a:solidFill>
                  <a:latin charset="-122" pitchFamily="2" typeface="造字工房尚雅（非商用）常规体"/>
                  <a:ea charset="-122" pitchFamily="2" typeface="造字工房尚雅（非商用）常规体"/>
                  <a:cs charset="0" typeface="Poppins SemiBold"/>
                </a:rPr>
                <a:t>Awesome &amp; creative designs</a:t>
              </a:r>
            </a:p>
          </p:txBody>
        </p:sp>
        <p:sp>
          <p:nvSpPr>
            <p:cNvPr id="133" name="TextBox 73"/>
            <p:cNvSpPr txBox="1"/>
            <p:nvPr/>
          </p:nvSpPr>
          <p:spPr>
            <a:xfrm>
              <a:off x="1462471" y="3977249"/>
              <a:ext cx="411480" cy="640080"/>
            </a:xfrm>
            <a:prstGeom prst="rect">
              <a:avLst/>
            </a:prstGeom>
            <a:noFill/>
          </p:spPr>
          <p:txBody>
            <a:bodyPr anchor="ctr" anchorCtr="0" rtlCol="0" wrap="none">
              <a:spAutoFit/>
            </a:bodyPr>
            <a:lstStyle/>
            <a:p>
              <a:pPr algn="ctr"/>
              <a:r>
                <a:rPr b="1" lang="en-US" sz="3600">
                  <a:solidFill>
                    <a:schemeClr val="tx1">
                      <a:lumMod val="85000"/>
                      <a:lumOff val="15000"/>
                    </a:schemeClr>
                  </a:solidFill>
                  <a:latin charset="-122" pitchFamily="2" typeface="造字工房尚雅（非商用）常规体"/>
                  <a:ea charset="-122" pitchFamily="2" typeface="造字工房尚雅（非商用）常规体"/>
                  <a:cs charset="0" typeface="Montserrat Hairline"/>
                </a:rPr>
                <a:t>1</a:t>
              </a:r>
            </a:p>
          </p:txBody>
        </p:sp>
        <p:sp>
          <p:nvSpPr>
            <p:cNvPr id="134" name="文本框 133"/>
            <p:cNvSpPr txBox="1"/>
            <p:nvPr/>
          </p:nvSpPr>
          <p:spPr>
            <a:xfrm>
              <a:off x="1730442" y="4606626"/>
              <a:ext cx="2677532" cy="548640"/>
            </a:xfrm>
            <a:prstGeom prst="rect">
              <a:avLst/>
            </a:prstGeom>
            <a:noFill/>
          </p:spPr>
          <p:txBody>
            <a:bodyPr rtlCol="0" wrap="square">
              <a:spAutoFit/>
            </a:bodyPr>
            <a:lstStyle/>
            <a:p>
              <a:pPr>
                <a:lnSpc>
                  <a:spcPct val="150000"/>
                </a:lnSpc>
              </a:pPr>
              <a:r>
                <a:rPr altLang="zh-CN" lang="en-US" sz="1000">
                  <a:solidFill>
                    <a:schemeClr val="tx1">
                      <a:lumMod val="50000"/>
                      <a:lumOff val="50000"/>
                    </a:schemeClr>
                  </a:solidFill>
                  <a:latin charset="-122" pitchFamily="2" typeface="造字工房尚雅（非商用）常规体"/>
                  <a:ea charset="-122" pitchFamily="2" typeface="造字工房尚雅（非商用）常规体"/>
                  <a:cs charset="0" typeface="Poppins Light"/>
                </a:rPr>
                <a:t>Frequently, your initial font choice is taken out of your awesome hands。</a:t>
              </a:r>
            </a:p>
          </p:txBody>
        </p:sp>
      </p:grpSp>
      <p:grpSp>
        <p:nvGrpSpPr>
          <p:cNvPr id="135" name="组合 134"/>
          <p:cNvGrpSpPr/>
          <p:nvPr/>
        </p:nvGrpSpPr>
        <p:grpSpPr>
          <a:xfrm>
            <a:off x="4584679" y="4096348"/>
            <a:ext cx="2941100" cy="1186500"/>
            <a:chOff x="4584679" y="3974124"/>
            <a:chExt cx="2941100" cy="1186500"/>
          </a:xfrm>
        </p:grpSpPr>
        <p:sp>
          <p:nvSpPr>
            <p:cNvPr id="136" name="TextBox 71"/>
            <p:cNvSpPr txBox="1"/>
            <p:nvPr/>
          </p:nvSpPr>
          <p:spPr>
            <a:xfrm>
              <a:off x="4857864" y="4074962"/>
              <a:ext cx="690880" cy="243840"/>
            </a:xfrm>
            <a:prstGeom prst="rect">
              <a:avLst/>
            </a:prstGeom>
            <a:noFill/>
          </p:spPr>
          <p:txBody>
            <a:bodyPr anchor="ctr" anchorCtr="0" rtlCol="0" wrap="none">
              <a:spAutoFit/>
            </a:bodyPr>
            <a:lstStyle/>
            <a:p>
              <a:r>
                <a:rPr altLang="en-US" b="1" lang="zh-CN" sz="1000">
                  <a:solidFill>
                    <a:schemeClr val="tx1">
                      <a:lumMod val="85000"/>
                      <a:lumOff val="15000"/>
                    </a:schemeClr>
                  </a:solidFill>
                  <a:latin charset="-122" pitchFamily="2" typeface="造字工房尚雅（非商用）常规体"/>
                  <a:ea charset="-122" pitchFamily="2" typeface="造字工房尚雅（非商用）常规体"/>
                  <a:cs charset="0" typeface="Poppins Light"/>
                </a:rPr>
                <a:t>项目：02</a:t>
              </a:r>
            </a:p>
          </p:txBody>
        </p:sp>
        <p:sp>
          <p:nvSpPr>
            <p:cNvPr id="137" name="TextBox 72"/>
            <p:cNvSpPr txBox="1"/>
            <p:nvPr/>
          </p:nvSpPr>
          <p:spPr>
            <a:xfrm>
              <a:off x="4853779" y="4264832"/>
              <a:ext cx="2164080" cy="274320"/>
            </a:xfrm>
            <a:prstGeom prst="rect">
              <a:avLst/>
            </a:prstGeom>
            <a:noFill/>
          </p:spPr>
          <p:txBody>
            <a:bodyPr anchor="ctr" anchorCtr="0" rtlCol="0" wrap="none">
              <a:spAutoFit/>
            </a:bodyPr>
            <a:lstStyle/>
            <a:p>
              <a:r>
                <a:rPr b="1" lang="en-US" sz="1200">
                  <a:solidFill>
                    <a:schemeClr val="tx1">
                      <a:lumMod val="85000"/>
                      <a:lumOff val="15000"/>
                    </a:schemeClr>
                  </a:solidFill>
                  <a:latin charset="-122" pitchFamily="2" typeface="造字工房尚雅（非商用）常规体"/>
                  <a:ea charset="-122" pitchFamily="2" typeface="造字工房尚雅（非商用）常规体"/>
                  <a:cs charset="0" typeface="Poppins SemiBold"/>
                </a:rPr>
                <a:t>Awesome &amp; creative designs</a:t>
              </a:r>
            </a:p>
          </p:txBody>
        </p:sp>
        <p:sp>
          <p:nvSpPr>
            <p:cNvPr id="138" name="TextBox 73"/>
            <p:cNvSpPr txBox="1"/>
            <p:nvPr/>
          </p:nvSpPr>
          <p:spPr>
            <a:xfrm>
              <a:off x="4580276" y="3977249"/>
              <a:ext cx="411480" cy="640080"/>
            </a:xfrm>
            <a:prstGeom prst="rect">
              <a:avLst/>
            </a:prstGeom>
            <a:noFill/>
          </p:spPr>
          <p:txBody>
            <a:bodyPr anchor="ctr" anchorCtr="0" rtlCol="0" wrap="none">
              <a:spAutoFit/>
            </a:bodyPr>
            <a:lstStyle/>
            <a:p>
              <a:pPr algn="ctr"/>
              <a:r>
                <a:rPr b="1" lang="en-US" sz="3600">
                  <a:solidFill>
                    <a:schemeClr val="tx1">
                      <a:lumMod val="85000"/>
                      <a:lumOff val="15000"/>
                    </a:schemeClr>
                  </a:solidFill>
                  <a:latin charset="-122" pitchFamily="2" typeface="造字工房尚雅（非商用）常规体"/>
                  <a:ea charset="-122" pitchFamily="2" typeface="造字工房尚雅（非商用）常规体"/>
                  <a:cs charset="0" typeface="Montserrat Hairline"/>
                </a:rPr>
                <a:t>2</a:t>
              </a:r>
            </a:p>
          </p:txBody>
        </p:sp>
        <p:sp>
          <p:nvSpPr>
            <p:cNvPr id="139" name="文本框 138"/>
            <p:cNvSpPr txBox="1"/>
            <p:nvPr/>
          </p:nvSpPr>
          <p:spPr>
            <a:xfrm>
              <a:off x="4848247" y="4606626"/>
              <a:ext cx="2677532" cy="548640"/>
            </a:xfrm>
            <a:prstGeom prst="rect">
              <a:avLst/>
            </a:prstGeom>
            <a:noFill/>
          </p:spPr>
          <p:txBody>
            <a:bodyPr rtlCol="0" wrap="square">
              <a:spAutoFit/>
            </a:bodyPr>
            <a:lstStyle/>
            <a:p>
              <a:pPr>
                <a:lnSpc>
                  <a:spcPct val="150000"/>
                </a:lnSpc>
              </a:pPr>
              <a:r>
                <a:rPr altLang="zh-CN" lang="en-US" sz="1000">
                  <a:solidFill>
                    <a:schemeClr val="tx1">
                      <a:lumMod val="50000"/>
                      <a:lumOff val="50000"/>
                    </a:schemeClr>
                  </a:solidFill>
                  <a:latin charset="-122" pitchFamily="2" typeface="造字工房尚雅（非商用）常规体"/>
                  <a:ea charset="-122" pitchFamily="2" typeface="造字工房尚雅（非商用）常规体"/>
                  <a:cs charset="0" typeface="Poppins Light"/>
                </a:rPr>
                <a:t>Frequently, your initial font choice is taken out of your awesome hands。</a:t>
              </a:r>
            </a:p>
          </p:txBody>
        </p:sp>
      </p:grpSp>
      <p:grpSp>
        <p:nvGrpSpPr>
          <p:cNvPr id="140" name="组合 139"/>
          <p:cNvGrpSpPr/>
          <p:nvPr/>
        </p:nvGrpSpPr>
        <p:grpSpPr>
          <a:xfrm>
            <a:off x="7748717" y="4096348"/>
            <a:ext cx="2941099" cy="1186500"/>
            <a:chOff x="7748717" y="3974124"/>
            <a:chExt cx="2941099" cy="1186500"/>
          </a:xfrm>
        </p:grpSpPr>
        <p:sp>
          <p:nvSpPr>
            <p:cNvPr id="141" name="TextBox 71"/>
            <p:cNvSpPr txBox="1"/>
            <p:nvPr/>
          </p:nvSpPr>
          <p:spPr>
            <a:xfrm>
              <a:off x="8012285" y="4074962"/>
              <a:ext cx="690880" cy="243840"/>
            </a:xfrm>
            <a:prstGeom prst="rect">
              <a:avLst/>
            </a:prstGeom>
            <a:noFill/>
          </p:spPr>
          <p:txBody>
            <a:bodyPr anchor="ctr" anchorCtr="0" rtlCol="0" wrap="none">
              <a:spAutoFit/>
            </a:bodyPr>
            <a:lstStyle/>
            <a:p>
              <a:r>
                <a:rPr altLang="en-US" b="1" lang="zh-CN" sz="1000">
                  <a:solidFill>
                    <a:schemeClr val="tx1">
                      <a:lumMod val="85000"/>
                      <a:lumOff val="15000"/>
                    </a:schemeClr>
                  </a:solidFill>
                  <a:latin charset="-122" pitchFamily="2" typeface="造字工房尚雅（非商用）常规体"/>
                  <a:ea charset="-122" pitchFamily="2" typeface="造字工房尚雅（非商用）常规体"/>
                  <a:cs charset="0" typeface="Poppins Light"/>
                </a:rPr>
                <a:t>项目：03</a:t>
              </a:r>
            </a:p>
          </p:txBody>
        </p:sp>
        <p:sp>
          <p:nvSpPr>
            <p:cNvPr id="142" name="TextBox 72"/>
            <p:cNvSpPr txBox="1"/>
            <p:nvPr/>
          </p:nvSpPr>
          <p:spPr>
            <a:xfrm>
              <a:off x="8017815" y="4264832"/>
              <a:ext cx="2164080" cy="274320"/>
            </a:xfrm>
            <a:prstGeom prst="rect">
              <a:avLst/>
            </a:prstGeom>
            <a:noFill/>
          </p:spPr>
          <p:txBody>
            <a:bodyPr anchor="ctr" anchorCtr="0" rtlCol="0" wrap="none">
              <a:spAutoFit/>
            </a:bodyPr>
            <a:lstStyle/>
            <a:p>
              <a:r>
                <a:rPr b="1" lang="en-US" sz="1200">
                  <a:solidFill>
                    <a:schemeClr val="tx1">
                      <a:lumMod val="85000"/>
                      <a:lumOff val="15000"/>
                    </a:schemeClr>
                  </a:solidFill>
                  <a:latin charset="-122" pitchFamily="2" typeface="造字工房尚雅（非商用）常规体"/>
                  <a:ea charset="-122" pitchFamily="2" typeface="造字工房尚雅（非商用）常规体"/>
                  <a:cs charset="0" typeface="Poppins SemiBold"/>
                </a:rPr>
                <a:t>Awesome &amp; creative designs</a:t>
              </a:r>
            </a:p>
          </p:txBody>
        </p:sp>
        <p:sp>
          <p:nvSpPr>
            <p:cNvPr id="143" name="TextBox 73"/>
            <p:cNvSpPr txBox="1"/>
            <p:nvPr/>
          </p:nvSpPr>
          <p:spPr>
            <a:xfrm>
              <a:off x="7744314" y="3977249"/>
              <a:ext cx="411480" cy="640080"/>
            </a:xfrm>
            <a:prstGeom prst="rect">
              <a:avLst/>
            </a:prstGeom>
            <a:noFill/>
          </p:spPr>
          <p:txBody>
            <a:bodyPr anchor="ctr" anchorCtr="0" rtlCol="0" wrap="none">
              <a:spAutoFit/>
            </a:bodyPr>
            <a:lstStyle/>
            <a:p>
              <a:pPr algn="ctr"/>
              <a:r>
                <a:rPr b="1" lang="en-US" sz="3600">
                  <a:solidFill>
                    <a:schemeClr val="tx1">
                      <a:lumMod val="85000"/>
                      <a:lumOff val="15000"/>
                    </a:schemeClr>
                  </a:solidFill>
                  <a:latin charset="-122" pitchFamily="2" typeface="造字工房尚雅（非商用）常规体"/>
                  <a:ea charset="-122" pitchFamily="2" typeface="造字工房尚雅（非商用）常规体"/>
                  <a:cs charset="0" typeface="Montserrat Hairline"/>
                </a:rPr>
                <a:t>3</a:t>
              </a:r>
            </a:p>
          </p:txBody>
        </p:sp>
        <p:sp>
          <p:nvSpPr>
            <p:cNvPr id="144" name="文本框 143"/>
            <p:cNvSpPr txBox="1"/>
            <p:nvPr/>
          </p:nvSpPr>
          <p:spPr>
            <a:xfrm>
              <a:off x="8012281" y="4606626"/>
              <a:ext cx="2677532" cy="548640"/>
            </a:xfrm>
            <a:prstGeom prst="rect">
              <a:avLst/>
            </a:prstGeom>
            <a:noFill/>
          </p:spPr>
          <p:txBody>
            <a:bodyPr rtlCol="0" wrap="square">
              <a:spAutoFit/>
            </a:bodyPr>
            <a:lstStyle/>
            <a:p>
              <a:pPr>
                <a:lnSpc>
                  <a:spcPct val="150000"/>
                </a:lnSpc>
              </a:pPr>
              <a:r>
                <a:rPr altLang="zh-CN" lang="en-US" sz="1000">
                  <a:solidFill>
                    <a:schemeClr val="tx1">
                      <a:lumMod val="50000"/>
                      <a:lumOff val="50000"/>
                    </a:schemeClr>
                  </a:solidFill>
                  <a:latin charset="-122" pitchFamily="2" typeface="造字工房尚雅（非商用）常规体"/>
                  <a:ea charset="-122" pitchFamily="2" typeface="造字工房尚雅（非商用）常规体"/>
                  <a:cs charset="0" typeface="Poppins Light"/>
                </a:rPr>
                <a:t>Frequently, your initial font choice is taken out of your awesome hands。</a:t>
              </a:r>
            </a:p>
          </p:txBody>
        </p:sp>
      </p:grpSp>
    </p:spTree>
    <p:extLst>
      <p:ext uri="{BB962C8B-B14F-4D97-AF65-F5344CB8AC3E}">
        <p14:creationId val="1257364098"/>
      </p:ext>
    </p:extLst>
  </p:cSld>
  <p:clrMapOvr>
    <a:masterClrMapping/>
  </p:clrMapOvr>
  <mc:AlternateContent>
    <mc:Choice Requires="p14">
      <p:transition advClick="0" p14:dur="1500" spd="slow">
        <p:random/>
      </p:transition>
    </mc:Choice>
    <mc:Fallback>
      <p:transition advClick="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31" presetSubtype="0">
                                  <p:stCondLst>
                                    <p:cond delay="500"/>
                                  </p:stCondLst>
                                  <p:childTnLst>
                                    <p:set>
                                      <p:cBhvr>
                                        <p:cTn dur="1" fill="hold" id="6">
                                          <p:stCondLst>
                                            <p:cond delay="0"/>
                                          </p:stCondLst>
                                        </p:cTn>
                                        <p:tgtEl>
                                          <p:spTgt spid="3"/>
                                        </p:tgtEl>
                                        <p:attrNameLst>
                                          <p:attrName>style.visibility</p:attrName>
                                        </p:attrNameLst>
                                      </p:cBhvr>
                                      <p:to>
                                        <p:strVal val="visible"/>
                                      </p:to>
                                    </p:set>
                                    <p:anim calcmode="lin" valueType="num">
                                      <p:cBhvr>
                                        <p:cTn dur="1000" fill="hold" id="7"/>
                                        <p:tgtEl>
                                          <p:spTgt spid="3"/>
                                        </p:tgtEl>
                                        <p:attrNameLst>
                                          <p:attrName>ppt_w</p:attrName>
                                        </p:attrNameLst>
                                      </p:cBhvr>
                                      <p:tavLst>
                                        <p:tav tm="0">
                                          <p:val>
                                            <p:fltVal val="0"/>
                                          </p:val>
                                        </p:tav>
                                        <p:tav tm="100000">
                                          <p:val>
                                            <p:strVal val="#ppt_w"/>
                                          </p:val>
                                        </p:tav>
                                      </p:tavLst>
                                    </p:anim>
                                    <p:anim calcmode="lin" valueType="num">
                                      <p:cBhvr>
                                        <p:cTn dur="1000" fill="hold" id="8"/>
                                        <p:tgtEl>
                                          <p:spTgt spid="3"/>
                                        </p:tgtEl>
                                        <p:attrNameLst>
                                          <p:attrName>ppt_h</p:attrName>
                                        </p:attrNameLst>
                                      </p:cBhvr>
                                      <p:tavLst>
                                        <p:tav tm="0">
                                          <p:val>
                                            <p:fltVal val="0"/>
                                          </p:val>
                                        </p:tav>
                                        <p:tav tm="100000">
                                          <p:val>
                                            <p:strVal val="#ppt_h"/>
                                          </p:val>
                                        </p:tav>
                                      </p:tavLst>
                                    </p:anim>
                                    <p:anim calcmode="lin" valueType="num">
                                      <p:cBhvr>
                                        <p:cTn dur="1000" fill="hold" id="9"/>
                                        <p:tgtEl>
                                          <p:spTgt spid="3"/>
                                        </p:tgtEl>
                                        <p:attrNameLst>
                                          <p:attrName>style.rotation</p:attrName>
                                        </p:attrNameLst>
                                      </p:cBhvr>
                                      <p:tavLst>
                                        <p:tav tm="0">
                                          <p:val>
                                            <p:fltVal val="90"/>
                                          </p:val>
                                        </p:tav>
                                        <p:tav tm="100000">
                                          <p:val>
                                            <p:fltVal val="0"/>
                                          </p:val>
                                        </p:tav>
                                      </p:tavLst>
                                    </p:anim>
                                    <p:animEffect filter="fade" transition="in">
                                      <p:cBhvr>
                                        <p:cTn dur="1000" id="10"/>
                                        <p:tgtEl>
                                          <p:spTgt spid="3"/>
                                        </p:tgtEl>
                                      </p:cBhvr>
                                    </p:animEffect>
                                  </p:childTnLst>
                                </p:cTn>
                              </p:par>
                              <p:par>
                                <p:cTn fill="hold" id="11" nodeType="withEffect" presetClass="entr" presetID="31" presetSubtype="0">
                                  <p:stCondLst>
                                    <p:cond delay="500"/>
                                  </p:stCondLst>
                                  <p:childTnLst>
                                    <p:set>
                                      <p:cBhvr>
                                        <p:cTn dur="1" fill="hold" id="12">
                                          <p:stCondLst>
                                            <p:cond delay="0"/>
                                          </p:stCondLst>
                                        </p:cTn>
                                        <p:tgtEl>
                                          <p:spTgt spid="4"/>
                                        </p:tgtEl>
                                        <p:attrNameLst>
                                          <p:attrName>style.visibility</p:attrName>
                                        </p:attrNameLst>
                                      </p:cBhvr>
                                      <p:to>
                                        <p:strVal val="visible"/>
                                      </p:to>
                                    </p:set>
                                    <p:anim calcmode="lin" valueType="num">
                                      <p:cBhvr>
                                        <p:cTn dur="1000" fill="hold" id="13"/>
                                        <p:tgtEl>
                                          <p:spTgt spid="4"/>
                                        </p:tgtEl>
                                        <p:attrNameLst>
                                          <p:attrName>ppt_w</p:attrName>
                                        </p:attrNameLst>
                                      </p:cBhvr>
                                      <p:tavLst>
                                        <p:tav tm="0">
                                          <p:val>
                                            <p:fltVal val="0"/>
                                          </p:val>
                                        </p:tav>
                                        <p:tav tm="100000">
                                          <p:val>
                                            <p:strVal val="#ppt_w"/>
                                          </p:val>
                                        </p:tav>
                                      </p:tavLst>
                                    </p:anim>
                                    <p:anim calcmode="lin" valueType="num">
                                      <p:cBhvr>
                                        <p:cTn dur="1000" fill="hold" id="14"/>
                                        <p:tgtEl>
                                          <p:spTgt spid="4"/>
                                        </p:tgtEl>
                                        <p:attrNameLst>
                                          <p:attrName>ppt_h</p:attrName>
                                        </p:attrNameLst>
                                      </p:cBhvr>
                                      <p:tavLst>
                                        <p:tav tm="0">
                                          <p:val>
                                            <p:fltVal val="0"/>
                                          </p:val>
                                        </p:tav>
                                        <p:tav tm="100000">
                                          <p:val>
                                            <p:strVal val="#ppt_h"/>
                                          </p:val>
                                        </p:tav>
                                      </p:tavLst>
                                    </p:anim>
                                    <p:anim calcmode="lin" valueType="num">
                                      <p:cBhvr>
                                        <p:cTn dur="1000" fill="hold" id="15"/>
                                        <p:tgtEl>
                                          <p:spTgt spid="4"/>
                                        </p:tgtEl>
                                        <p:attrNameLst>
                                          <p:attrName>style.rotation</p:attrName>
                                        </p:attrNameLst>
                                      </p:cBhvr>
                                      <p:tavLst>
                                        <p:tav tm="0">
                                          <p:val>
                                            <p:fltVal val="90"/>
                                          </p:val>
                                        </p:tav>
                                        <p:tav tm="100000">
                                          <p:val>
                                            <p:fltVal val="0"/>
                                          </p:val>
                                        </p:tav>
                                      </p:tavLst>
                                    </p:anim>
                                    <p:animEffect filter="fade" transition="in">
                                      <p:cBhvr>
                                        <p:cTn dur="1000" id="16"/>
                                        <p:tgtEl>
                                          <p:spTgt spid="4"/>
                                        </p:tgtEl>
                                      </p:cBhvr>
                                    </p:animEffect>
                                  </p:childTnLst>
                                </p:cTn>
                              </p:par>
                              <p:par>
                                <p:cTn fill="hold" id="17" nodeType="withEffect" presetClass="entr" presetID="31" presetSubtype="0">
                                  <p:stCondLst>
                                    <p:cond delay="500"/>
                                  </p:stCondLst>
                                  <p:childTnLst>
                                    <p:set>
                                      <p:cBhvr>
                                        <p:cTn dur="1" fill="hold" id="18">
                                          <p:stCondLst>
                                            <p:cond delay="0"/>
                                          </p:stCondLst>
                                        </p:cTn>
                                        <p:tgtEl>
                                          <p:spTgt spid="5"/>
                                        </p:tgtEl>
                                        <p:attrNameLst>
                                          <p:attrName>style.visibility</p:attrName>
                                        </p:attrNameLst>
                                      </p:cBhvr>
                                      <p:to>
                                        <p:strVal val="visible"/>
                                      </p:to>
                                    </p:set>
                                    <p:anim calcmode="lin" valueType="num">
                                      <p:cBhvr>
                                        <p:cTn dur="1000" fill="hold" id="19"/>
                                        <p:tgtEl>
                                          <p:spTgt spid="5"/>
                                        </p:tgtEl>
                                        <p:attrNameLst>
                                          <p:attrName>ppt_w</p:attrName>
                                        </p:attrNameLst>
                                      </p:cBhvr>
                                      <p:tavLst>
                                        <p:tav tm="0">
                                          <p:val>
                                            <p:fltVal val="0"/>
                                          </p:val>
                                        </p:tav>
                                        <p:tav tm="100000">
                                          <p:val>
                                            <p:strVal val="#ppt_w"/>
                                          </p:val>
                                        </p:tav>
                                      </p:tavLst>
                                    </p:anim>
                                    <p:anim calcmode="lin" valueType="num">
                                      <p:cBhvr>
                                        <p:cTn dur="1000" fill="hold" id="20"/>
                                        <p:tgtEl>
                                          <p:spTgt spid="5"/>
                                        </p:tgtEl>
                                        <p:attrNameLst>
                                          <p:attrName>ppt_h</p:attrName>
                                        </p:attrNameLst>
                                      </p:cBhvr>
                                      <p:tavLst>
                                        <p:tav tm="0">
                                          <p:val>
                                            <p:fltVal val="0"/>
                                          </p:val>
                                        </p:tav>
                                        <p:tav tm="100000">
                                          <p:val>
                                            <p:strVal val="#ppt_h"/>
                                          </p:val>
                                        </p:tav>
                                      </p:tavLst>
                                    </p:anim>
                                    <p:anim calcmode="lin" valueType="num">
                                      <p:cBhvr>
                                        <p:cTn dur="1000" fill="hold" id="21"/>
                                        <p:tgtEl>
                                          <p:spTgt spid="5"/>
                                        </p:tgtEl>
                                        <p:attrNameLst>
                                          <p:attrName>style.rotation</p:attrName>
                                        </p:attrNameLst>
                                      </p:cBhvr>
                                      <p:tavLst>
                                        <p:tav tm="0">
                                          <p:val>
                                            <p:fltVal val="90"/>
                                          </p:val>
                                        </p:tav>
                                        <p:tav tm="100000">
                                          <p:val>
                                            <p:fltVal val="0"/>
                                          </p:val>
                                        </p:tav>
                                      </p:tavLst>
                                    </p:anim>
                                    <p:animEffect filter="fade" transition="in">
                                      <p:cBhvr>
                                        <p:cTn dur="1000" id="22"/>
                                        <p:tgtEl>
                                          <p:spTgt spid="5"/>
                                        </p:tgtEl>
                                      </p:cBhvr>
                                    </p:animEffect>
                                  </p:childTnLst>
                                </p:cTn>
                              </p:par>
                              <p:par>
                                <p:cTn fill="hold" id="23" nodeType="withEffect" presetClass="entr" presetID="31" presetSubtype="0">
                                  <p:stCondLst>
                                    <p:cond delay="500"/>
                                  </p:stCondLst>
                                  <p:childTnLst>
                                    <p:set>
                                      <p:cBhvr>
                                        <p:cTn dur="1" fill="hold" id="24">
                                          <p:stCondLst>
                                            <p:cond delay="0"/>
                                          </p:stCondLst>
                                        </p:cTn>
                                        <p:tgtEl>
                                          <p:spTgt spid="6"/>
                                        </p:tgtEl>
                                        <p:attrNameLst>
                                          <p:attrName>style.visibility</p:attrName>
                                        </p:attrNameLst>
                                      </p:cBhvr>
                                      <p:to>
                                        <p:strVal val="visible"/>
                                      </p:to>
                                    </p:set>
                                    <p:anim calcmode="lin" valueType="num">
                                      <p:cBhvr>
                                        <p:cTn dur="1000" fill="hold" id="25"/>
                                        <p:tgtEl>
                                          <p:spTgt spid="6"/>
                                        </p:tgtEl>
                                        <p:attrNameLst>
                                          <p:attrName>ppt_w</p:attrName>
                                        </p:attrNameLst>
                                      </p:cBhvr>
                                      <p:tavLst>
                                        <p:tav tm="0">
                                          <p:val>
                                            <p:fltVal val="0"/>
                                          </p:val>
                                        </p:tav>
                                        <p:tav tm="100000">
                                          <p:val>
                                            <p:strVal val="#ppt_w"/>
                                          </p:val>
                                        </p:tav>
                                      </p:tavLst>
                                    </p:anim>
                                    <p:anim calcmode="lin" valueType="num">
                                      <p:cBhvr>
                                        <p:cTn dur="1000" fill="hold" id="26"/>
                                        <p:tgtEl>
                                          <p:spTgt spid="6"/>
                                        </p:tgtEl>
                                        <p:attrNameLst>
                                          <p:attrName>ppt_h</p:attrName>
                                        </p:attrNameLst>
                                      </p:cBhvr>
                                      <p:tavLst>
                                        <p:tav tm="0">
                                          <p:val>
                                            <p:fltVal val="0"/>
                                          </p:val>
                                        </p:tav>
                                        <p:tav tm="100000">
                                          <p:val>
                                            <p:strVal val="#ppt_h"/>
                                          </p:val>
                                        </p:tav>
                                      </p:tavLst>
                                    </p:anim>
                                    <p:anim calcmode="lin" valueType="num">
                                      <p:cBhvr>
                                        <p:cTn dur="1000" fill="hold" id="27"/>
                                        <p:tgtEl>
                                          <p:spTgt spid="6"/>
                                        </p:tgtEl>
                                        <p:attrNameLst>
                                          <p:attrName>style.rotation</p:attrName>
                                        </p:attrNameLst>
                                      </p:cBhvr>
                                      <p:tavLst>
                                        <p:tav tm="0">
                                          <p:val>
                                            <p:fltVal val="90"/>
                                          </p:val>
                                        </p:tav>
                                        <p:tav tm="100000">
                                          <p:val>
                                            <p:fltVal val="0"/>
                                          </p:val>
                                        </p:tav>
                                      </p:tavLst>
                                    </p:anim>
                                    <p:animEffect filter="fade" transition="in">
                                      <p:cBhvr>
                                        <p:cTn dur="1000" id="28"/>
                                        <p:tgtEl>
                                          <p:spTgt spid="6"/>
                                        </p:tgtEl>
                                      </p:cBhvr>
                                    </p:animEffect>
                                  </p:childTnLst>
                                </p:cTn>
                              </p:par>
                              <p:par>
                                <p:cTn fill="hold" id="29" nodeType="withEffect" presetClass="entr" presetID="31" presetSubtype="0">
                                  <p:stCondLst>
                                    <p:cond delay="500"/>
                                  </p:stCondLst>
                                  <p:childTnLst>
                                    <p:set>
                                      <p:cBhvr>
                                        <p:cTn dur="1" fill="hold" id="30">
                                          <p:stCondLst>
                                            <p:cond delay="0"/>
                                          </p:stCondLst>
                                        </p:cTn>
                                        <p:tgtEl>
                                          <p:spTgt spid="7"/>
                                        </p:tgtEl>
                                        <p:attrNameLst>
                                          <p:attrName>style.visibility</p:attrName>
                                        </p:attrNameLst>
                                      </p:cBhvr>
                                      <p:to>
                                        <p:strVal val="visible"/>
                                      </p:to>
                                    </p:set>
                                    <p:anim calcmode="lin" valueType="num">
                                      <p:cBhvr>
                                        <p:cTn dur="1000" fill="hold" id="31"/>
                                        <p:tgtEl>
                                          <p:spTgt spid="7"/>
                                        </p:tgtEl>
                                        <p:attrNameLst>
                                          <p:attrName>ppt_w</p:attrName>
                                        </p:attrNameLst>
                                      </p:cBhvr>
                                      <p:tavLst>
                                        <p:tav tm="0">
                                          <p:val>
                                            <p:fltVal val="0"/>
                                          </p:val>
                                        </p:tav>
                                        <p:tav tm="100000">
                                          <p:val>
                                            <p:strVal val="#ppt_w"/>
                                          </p:val>
                                        </p:tav>
                                      </p:tavLst>
                                    </p:anim>
                                    <p:anim calcmode="lin" valueType="num">
                                      <p:cBhvr>
                                        <p:cTn dur="1000" fill="hold" id="32"/>
                                        <p:tgtEl>
                                          <p:spTgt spid="7"/>
                                        </p:tgtEl>
                                        <p:attrNameLst>
                                          <p:attrName>ppt_h</p:attrName>
                                        </p:attrNameLst>
                                      </p:cBhvr>
                                      <p:tavLst>
                                        <p:tav tm="0">
                                          <p:val>
                                            <p:fltVal val="0"/>
                                          </p:val>
                                        </p:tav>
                                        <p:tav tm="100000">
                                          <p:val>
                                            <p:strVal val="#ppt_h"/>
                                          </p:val>
                                        </p:tav>
                                      </p:tavLst>
                                    </p:anim>
                                    <p:anim calcmode="lin" valueType="num">
                                      <p:cBhvr>
                                        <p:cTn dur="1000" fill="hold" id="33"/>
                                        <p:tgtEl>
                                          <p:spTgt spid="7"/>
                                        </p:tgtEl>
                                        <p:attrNameLst>
                                          <p:attrName>style.rotation</p:attrName>
                                        </p:attrNameLst>
                                      </p:cBhvr>
                                      <p:tavLst>
                                        <p:tav tm="0">
                                          <p:val>
                                            <p:fltVal val="90"/>
                                          </p:val>
                                        </p:tav>
                                        <p:tav tm="100000">
                                          <p:val>
                                            <p:fltVal val="0"/>
                                          </p:val>
                                        </p:tav>
                                      </p:tavLst>
                                    </p:anim>
                                    <p:animEffect filter="fade" transition="in">
                                      <p:cBhvr>
                                        <p:cTn dur="1000" id="34"/>
                                        <p:tgtEl>
                                          <p:spTgt spid="7"/>
                                        </p:tgtEl>
                                      </p:cBhvr>
                                    </p:animEffect>
                                  </p:childTnLst>
                                </p:cTn>
                              </p:par>
                              <p:par>
                                <p:cTn fill="hold" id="35" nodeType="withEffect" presetClass="entr" presetID="31" presetSubtype="0">
                                  <p:stCondLst>
                                    <p:cond delay="500"/>
                                  </p:stCondLst>
                                  <p:childTnLst>
                                    <p:set>
                                      <p:cBhvr>
                                        <p:cTn dur="1" fill="hold" id="36">
                                          <p:stCondLst>
                                            <p:cond delay="0"/>
                                          </p:stCondLst>
                                        </p:cTn>
                                        <p:tgtEl>
                                          <p:spTgt spid="8"/>
                                        </p:tgtEl>
                                        <p:attrNameLst>
                                          <p:attrName>style.visibility</p:attrName>
                                        </p:attrNameLst>
                                      </p:cBhvr>
                                      <p:to>
                                        <p:strVal val="visible"/>
                                      </p:to>
                                    </p:set>
                                    <p:anim calcmode="lin" valueType="num">
                                      <p:cBhvr>
                                        <p:cTn dur="1000" fill="hold" id="37"/>
                                        <p:tgtEl>
                                          <p:spTgt spid="8"/>
                                        </p:tgtEl>
                                        <p:attrNameLst>
                                          <p:attrName>ppt_w</p:attrName>
                                        </p:attrNameLst>
                                      </p:cBhvr>
                                      <p:tavLst>
                                        <p:tav tm="0">
                                          <p:val>
                                            <p:fltVal val="0"/>
                                          </p:val>
                                        </p:tav>
                                        <p:tav tm="100000">
                                          <p:val>
                                            <p:strVal val="#ppt_w"/>
                                          </p:val>
                                        </p:tav>
                                      </p:tavLst>
                                    </p:anim>
                                    <p:anim calcmode="lin" valueType="num">
                                      <p:cBhvr>
                                        <p:cTn dur="1000" fill="hold" id="38"/>
                                        <p:tgtEl>
                                          <p:spTgt spid="8"/>
                                        </p:tgtEl>
                                        <p:attrNameLst>
                                          <p:attrName>ppt_h</p:attrName>
                                        </p:attrNameLst>
                                      </p:cBhvr>
                                      <p:tavLst>
                                        <p:tav tm="0">
                                          <p:val>
                                            <p:fltVal val="0"/>
                                          </p:val>
                                        </p:tav>
                                        <p:tav tm="100000">
                                          <p:val>
                                            <p:strVal val="#ppt_h"/>
                                          </p:val>
                                        </p:tav>
                                      </p:tavLst>
                                    </p:anim>
                                    <p:anim calcmode="lin" valueType="num">
                                      <p:cBhvr>
                                        <p:cTn dur="1000" fill="hold" id="39"/>
                                        <p:tgtEl>
                                          <p:spTgt spid="8"/>
                                        </p:tgtEl>
                                        <p:attrNameLst>
                                          <p:attrName>style.rotation</p:attrName>
                                        </p:attrNameLst>
                                      </p:cBhvr>
                                      <p:tavLst>
                                        <p:tav tm="0">
                                          <p:val>
                                            <p:fltVal val="90"/>
                                          </p:val>
                                        </p:tav>
                                        <p:tav tm="100000">
                                          <p:val>
                                            <p:fltVal val="0"/>
                                          </p:val>
                                        </p:tav>
                                      </p:tavLst>
                                    </p:anim>
                                    <p:animEffect filter="fade" transition="in">
                                      <p:cBhvr>
                                        <p:cTn dur="1000" id="40"/>
                                        <p:tgtEl>
                                          <p:spTgt spid="8"/>
                                        </p:tgtEl>
                                      </p:cBhvr>
                                    </p:animEffect>
                                  </p:childTnLst>
                                </p:cTn>
                              </p:par>
                              <p:par>
                                <p:cTn fill="hold" id="41" nodeType="withEffect" presetClass="entr" presetID="31" presetSubtype="0">
                                  <p:stCondLst>
                                    <p:cond delay="500"/>
                                  </p:stCondLst>
                                  <p:childTnLst>
                                    <p:set>
                                      <p:cBhvr>
                                        <p:cTn dur="1" fill="hold" id="42">
                                          <p:stCondLst>
                                            <p:cond delay="0"/>
                                          </p:stCondLst>
                                        </p:cTn>
                                        <p:tgtEl>
                                          <p:spTgt spid="9"/>
                                        </p:tgtEl>
                                        <p:attrNameLst>
                                          <p:attrName>style.visibility</p:attrName>
                                        </p:attrNameLst>
                                      </p:cBhvr>
                                      <p:to>
                                        <p:strVal val="visible"/>
                                      </p:to>
                                    </p:set>
                                    <p:anim calcmode="lin" valueType="num">
                                      <p:cBhvr>
                                        <p:cTn dur="1000" fill="hold" id="43"/>
                                        <p:tgtEl>
                                          <p:spTgt spid="9"/>
                                        </p:tgtEl>
                                        <p:attrNameLst>
                                          <p:attrName>ppt_w</p:attrName>
                                        </p:attrNameLst>
                                      </p:cBhvr>
                                      <p:tavLst>
                                        <p:tav tm="0">
                                          <p:val>
                                            <p:fltVal val="0"/>
                                          </p:val>
                                        </p:tav>
                                        <p:tav tm="100000">
                                          <p:val>
                                            <p:strVal val="#ppt_w"/>
                                          </p:val>
                                        </p:tav>
                                      </p:tavLst>
                                    </p:anim>
                                    <p:anim calcmode="lin" valueType="num">
                                      <p:cBhvr>
                                        <p:cTn dur="1000" fill="hold" id="44"/>
                                        <p:tgtEl>
                                          <p:spTgt spid="9"/>
                                        </p:tgtEl>
                                        <p:attrNameLst>
                                          <p:attrName>ppt_h</p:attrName>
                                        </p:attrNameLst>
                                      </p:cBhvr>
                                      <p:tavLst>
                                        <p:tav tm="0">
                                          <p:val>
                                            <p:fltVal val="0"/>
                                          </p:val>
                                        </p:tav>
                                        <p:tav tm="100000">
                                          <p:val>
                                            <p:strVal val="#ppt_h"/>
                                          </p:val>
                                        </p:tav>
                                      </p:tavLst>
                                    </p:anim>
                                    <p:anim calcmode="lin" valueType="num">
                                      <p:cBhvr>
                                        <p:cTn dur="1000" fill="hold" id="45"/>
                                        <p:tgtEl>
                                          <p:spTgt spid="9"/>
                                        </p:tgtEl>
                                        <p:attrNameLst>
                                          <p:attrName>style.rotation</p:attrName>
                                        </p:attrNameLst>
                                      </p:cBhvr>
                                      <p:tavLst>
                                        <p:tav tm="0">
                                          <p:val>
                                            <p:fltVal val="90"/>
                                          </p:val>
                                        </p:tav>
                                        <p:tav tm="100000">
                                          <p:val>
                                            <p:fltVal val="0"/>
                                          </p:val>
                                        </p:tav>
                                      </p:tavLst>
                                    </p:anim>
                                    <p:animEffect filter="fade" transition="in">
                                      <p:cBhvr>
                                        <p:cTn dur="1000" id="46"/>
                                        <p:tgtEl>
                                          <p:spTgt spid="9"/>
                                        </p:tgtEl>
                                      </p:cBhvr>
                                    </p:animEffect>
                                  </p:childTnLst>
                                </p:cTn>
                              </p:par>
                              <p:par>
                                <p:cTn fill="hold" id="47" nodeType="withEffect" presetClass="entr" presetID="31" presetSubtype="0">
                                  <p:stCondLst>
                                    <p:cond delay="500"/>
                                  </p:stCondLst>
                                  <p:childTnLst>
                                    <p:set>
                                      <p:cBhvr>
                                        <p:cTn dur="1" fill="hold" id="48">
                                          <p:stCondLst>
                                            <p:cond delay="0"/>
                                          </p:stCondLst>
                                        </p:cTn>
                                        <p:tgtEl>
                                          <p:spTgt spid="10"/>
                                        </p:tgtEl>
                                        <p:attrNameLst>
                                          <p:attrName>style.visibility</p:attrName>
                                        </p:attrNameLst>
                                      </p:cBhvr>
                                      <p:to>
                                        <p:strVal val="visible"/>
                                      </p:to>
                                    </p:set>
                                    <p:anim calcmode="lin" valueType="num">
                                      <p:cBhvr>
                                        <p:cTn dur="1000" fill="hold" id="49"/>
                                        <p:tgtEl>
                                          <p:spTgt spid="10"/>
                                        </p:tgtEl>
                                        <p:attrNameLst>
                                          <p:attrName>ppt_w</p:attrName>
                                        </p:attrNameLst>
                                      </p:cBhvr>
                                      <p:tavLst>
                                        <p:tav tm="0">
                                          <p:val>
                                            <p:fltVal val="0"/>
                                          </p:val>
                                        </p:tav>
                                        <p:tav tm="100000">
                                          <p:val>
                                            <p:strVal val="#ppt_w"/>
                                          </p:val>
                                        </p:tav>
                                      </p:tavLst>
                                    </p:anim>
                                    <p:anim calcmode="lin" valueType="num">
                                      <p:cBhvr>
                                        <p:cTn dur="1000" fill="hold" id="50"/>
                                        <p:tgtEl>
                                          <p:spTgt spid="10"/>
                                        </p:tgtEl>
                                        <p:attrNameLst>
                                          <p:attrName>ppt_h</p:attrName>
                                        </p:attrNameLst>
                                      </p:cBhvr>
                                      <p:tavLst>
                                        <p:tav tm="0">
                                          <p:val>
                                            <p:fltVal val="0"/>
                                          </p:val>
                                        </p:tav>
                                        <p:tav tm="100000">
                                          <p:val>
                                            <p:strVal val="#ppt_h"/>
                                          </p:val>
                                        </p:tav>
                                      </p:tavLst>
                                    </p:anim>
                                    <p:anim calcmode="lin" valueType="num">
                                      <p:cBhvr>
                                        <p:cTn dur="1000" fill="hold" id="51"/>
                                        <p:tgtEl>
                                          <p:spTgt spid="10"/>
                                        </p:tgtEl>
                                        <p:attrNameLst>
                                          <p:attrName>style.rotation</p:attrName>
                                        </p:attrNameLst>
                                      </p:cBhvr>
                                      <p:tavLst>
                                        <p:tav tm="0">
                                          <p:val>
                                            <p:fltVal val="90"/>
                                          </p:val>
                                        </p:tav>
                                        <p:tav tm="100000">
                                          <p:val>
                                            <p:fltVal val="0"/>
                                          </p:val>
                                        </p:tav>
                                      </p:tavLst>
                                    </p:anim>
                                    <p:animEffect filter="fade" transition="in">
                                      <p:cBhvr>
                                        <p:cTn dur="1000" id="52"/>
                                        <p:tgtEl>
                                          <p:spTgt spid="10"/>
                                        </p:tgtEl>
                                      </p:cBhvr>
                                    </p:animEffect>
                                  </p:childTnLst>
                                </p:cTn>
                              </p:par>
                              <p:par>
                                <p:cTn fill="hold" id="53" nodeType="withEffect" presetClass="entr" presetID="31" presetSubtype="0">
                                  <p:stCondLst>
                                    <p:cond delay="500"/>
                                  </p:stCondLst>
                                  <p:childTnLst>
                                    <p:set>
                                      <p:cBhvr>
                                        <p:cTn dur="1" fill="hold" id="54">
                                          <p:stCondLst>
                                            <p:cond delay="0"/>
                                          </p:stCondLst>
                                        </p:cTn>
                                        <p:tgtEl>
                                          <p:spTgt spid="11"/>
                                        </p:tgtEl>
                                        <p:attrNameLst>
                                          <p:attrName>style.visibility</p:attrName>
                                        </p:attrNameLst>
                                      </p:cBhvr>
                                      <p:to>
                                        <p:strVal val="visible"/>
                                      </p:to>
                                    </p:set>
                                    <p:anim calcmode="lin" valueType="num">
                                      <p:cBhvr>
                                        <p:cTn dur="1000" fill="hold" id="55"/>
                                        <p:tgtEl>
                                          <p:spTgt spid="11"/>
                                        </p:tgtEl>
                                        <p:attrNameLst>
                                          <p:attrName>ppt_w</p:attrName>
                                        </p:attrNameLst>
                                      </p:cBhvr>
                                      <p:tavLst>
                                        <p:tav tm="0">
                                          <p:val>
                                            <p:fltVal val="0"/>
                                          </p:val>
                                        </p:tav>
                                        <p:tav tm="100000">
                                          <p:val>
                                            <p:strVal val="#ppt_w"/>
                                          </p:val>
                                        </p:tav>
                                      </p:tavLst>
                                    </p:anim>
                                    <p:anim calcmode="lin" valueType="num">
                                      <p:cBhvr>
                                        <p:cTn dur="1000" fill="hold" id="56"/>
                                        <p:tgtEl>
                                          <p:spTgt spid="11"/>
                                        </p:tgtEl>
                                        <p:attrNameLst>
                                          <p:attrName>ppt_h</p:attrName>
                                        </p:attrNameLst>
                                      </p:cBhvr>
                                      <p:tavLst>
                                        <p:tav tm="0">
                                          <p:val>
                                            <p:fltVal val="0"/>
                                          </p:val>
                                        </p:tav>
                                        <p:tav tm="100000">
                                          <p:val>
                                            <p:strVal val="#ppt_h"/>
                                          </p:val>
                                        </p:tav>
                                      </p:tavLst>
                                    </p:anim>
                                    <p:anim calcmode="lin" valueType="num">
                                      <p:cBhvr>
                                        <p:cTn dur="1000" fill="hold" id="57"/>
                                        <p:tgtEl>
                                          <p:spTgt spid="11"/>
                                        </p:tgtEl>
                                        <p:attrNameLst>
                                          <p:attrName>style.rotation</p:attrName>
                                        </p:attrNameLst>
                                      </p:cBhvr>
                                      <p:tavLst>
                                        <p:tav tm="0">
                                          <p:val>
                                            <p:fltVal val="90"/>
                                          </p:val>
                                        </p:tav>
                                        <p:tav tm="100000">
                                          <p:val>
                                            <p:fltVal val="0"/>
                                          </p:val>
                                        </p:tav>
                                      </p:tavLst>
                                    </p:anim>
                                    <p:animEffect filter="fade" transition="in">
                                      <p:cBhvr>
                                        <p:cTn dur="1000" id="58"/>
                                        <p:tgtEl>
                                          <p:spTgt spid="11"/>
                                        </p:tgtEl>
                                      </p:cBhvr>
                                    </p:animEffect>
                                  </p:childTnLst>
                                </p:cTn>
                              </p:par>
                              <p:par>
                                <p:cTn fill="hold" id="59" nodeType="withEffect" presetClass="entr" presetID="31" presetSubtype="0">
                                  <p:stCondLst>
                                    <p:cond delay="500"/>
                                  </p:stCondLst>
                                  <p:childTnLst>
                                    <p:set>
                                      <p:cBhvr>
                                        <p:cTn dur="1" fill="hold" id="60">
                                          <p:stCondLst>
                                            <p:cond delay="0"/>
                                          </p:stCondLst>
                                        </p:cTn>
                                        <p:tgtEl>
                                          <p:spTgt spid="12"/>
                                        </p:tgtEl>
                                        <p:attrNameLst>
                                          <p:attrName>style.visibility</p:attrName>
                                        </p:attrNameLst>
                                      </p:cBhvr>
                                      <p:to>
                                        <p:strVal val="visible"/>
                                      </p:to>
                                    </p:set>
                                    <p:anim calcmode="lin" valueType="num">
                                      <p:cBhvr>
                                        <p:cTn dur="1000" fill="hold" id="61"/>
                                        <p:tgtEl>
                                          <p:spTgt spid="12"/>
                                        </p:tgtEl>
                                        <p:attrNameLst>
                                          <p:attrName>ppt_w</p:attrName>
                                        </p:attrNameLst>
                                      </p:cBhvr>
                                      <p:tavLst>
                                        <p:tav tm="0">
                                          <p:val>
                                            <p:fltVal val="0"/>
                                          </p:val>
                                        </p:tav>
                                        <p:tav tm="100000">
                                          <p:val>
                                            <p:strVal val="#ppt_w"/>
                                          </p:val>
                                        </p:tav>
                                      </p:tavLst>
                                    </p:anim>
                                    <p:anim calcmode="lin" valueType="num">
                                      <p:cBhvr>
                                        <p:cTn dur="1000" fill="hold" id="62"/>
                                        <p:tgtEl>
                                          <p:spTgt spid="12"/>
                                        </p:tgtEl>
                                        <p:attrNameLst>
                                          <p:attrName>ppt_h</p:attrName>
                                        </p:attrNameLst>
                                      </p:cBhvr>
                                      <p:tavLst>
                                        <p:tav tm="0">
                                          <p:val>
                                            <p:fltVal val="0"/>
                                          </p:val>
                                        </p:tav>
                                        <p:tav tm="100000">
                                          <p:val>
                                            <p:strVal val="#ppt_h"/>
                                          </p:val>
                                        </p:tav>
                                      </p:tavLst>
                                    </p:anim>
                                    <p:anim calcmode="lin" valueType="num">
                                      <p:cBhvr>
                                        <p:cTn dur="1000" fill="hold" id="63"/>
                                        <p:tgtEl>
                                          <p:spTgt spid="12"/>
                                        </p:tgtEl>
                                        <p:attrNameLst>
                                          <p:attrName>style.rotation</p:attrName>
                                        </p:attrNameLst>
                                      </p:cBhvr>
                                      <p:tavLst>
                                        <p:tav tm="0">
                                          <p:val>
                                            <p:fltVal val="90"/>
                                          </p:val>
                                        </p:tav>
                                        <p:tav tm="100000">
                                          <p:val>
                                            <p:fltVal val="0"/>
                                          </p:val>
                                        </p:tav>
                                      </p:tavLst>
                                    </p:anim>
                                    <p:animEffect filter="fade" transition="in">
                                      <p:cBhvr>
                                        <p:cTn dur="1000" id="64"/>
                                        <p:tgtEl>
                                          <p:spTgt spid="12"/>
                                        </p:tgtEl>
                                      </p:cBhvr>
                                    </p:animEffect>
                                  </p:childTnLst>
                                </p:cTn>
                              </p:par>
                              <p:par>
                                <p:cTn fill="hold" id="65" nodeType="withEffect" presetClass="entr" presetID="31" presetSubtype="0">
                                  <p:stCondLst>
                                    <p:cond delay="500"/>
                                  </p:stCondLst>
                                  <p:childTnLst>
                                    <p:set>
                                      <p:cBhvr>
                                        <p:cTn dur="1" fill="hold" id="66">
                                          <p:stCondLst>
                                            <p:cond delay="0"/>
                                          </p:stCondLst>
                                        </p:cTn>
                                        <p:tgtEl>
                                          <p:spTgt spid="13"/>
                                        </p:tgtEl>
                                        <p:attrNameLst>
                                          <p:attrName>style.visibility</p:attrName>
                                        </p:attrNameLst>
                                      </p:cBhvr>
                                      <p:to>
                                        <p:strVal val="visible"/>
                                      </p:to>
                                    </p:set>
                                    <p:anim calcmode="lin" valueType="num">
                                      <p:cBhvr>
                                        <p:cTn dur="1000" fill="hold" id="67"/>
                                        <p:tgtEl>
                                          <p:spTgt spid="13"/>
                                        </p:tgtEl>
                                        <p:attrNameLst>
                                          <p:attrName>ppt_w</p:attrName>
                                        </p:attrNameLst>
                                      </p:cBhvr>
                                      <p:tavLst>
                                        <p:tav tm="0">
                                          <p:val>
                                            <p:fltVal val="0"/>
                                          </p:val>
                                        </p:tav>
                                        <p:tav tm="100000">
                                          <p:val>
                                            <p:strVal val="#ppt_w"/>
                                          </p:val>
                                        </p:tav>
                                      </p:tavLst>
                                    </p:anim>
                                    <p:anim calcmode="lin" valueType="num">
                                      <p:cBhvr>
                                        <p:cTn dur="1000" fill="hold" id="68"/>
                                        <p:tgtEl>
                                          <p:spTgt spid="13"/>
                                        </p:tgtEl>
                                        <p:attrNameLst>
                                          <p:attrName>ppt_h</p:attrName>
                                        </p:attrNameLst>
                                      </p:cBhvr>
                                      <p:tavLst>
                                        <p:tav tm="0">
                                          <p:val>
                                            <p:fltVal val="0"/>
                                          </p:val>
                                        </p:tav>
                                        <p:tav tm="100000">
                                          <p:val>
                                            <p:strVal val="#ppt_h"/>
                                          </p:val>
                                        </p:tav>
                                      </p:tavLst>
                                    </p:anim>
                                    <p:anim calcmode="lin" valueType="num">
                                      <p:cBhvr>
                                        <p:cTn dur="1000" fill="hold" id="69"/>
                                        <p:tgtEl>
                                          <p:spTgt spid="13"/>
                                        </p:tgtEl>
                                        <p:attrNameLst>
                                          <p:attrName>style.rotation</p:attrName>
                                        </p:attrNameLst>
                                      </p:cBhvr>
                                      <p:tavLst>
                                        <p:tav tm="0">
                                          <p:val>
                                            <p:fltVal val="90"/>
                                          </p:val>
                                        </p:tav>
                                        <p:tav tm="100000">
                                          <p:val>
                                            <p:fltVal val="0"/>
                                          </p:val>
                                        </p:tav>
                                      </p:tavLst>
                                    </p:anim>
                                    <p:animEffect filter="fade" transition="in">
                                      <p:cBhvr>
                                        <p:cTn dur="1000" id="70"/>
                                        <p:tgtEl>
                                          <p:spTgt spid="13"/>
                                        </p:tgtEl>
                                      </p:cBhvr>
                                    </p:animEffect>
                                  </p:childTnLst>
                                </p:cTn>
                              </p:par>
                              <p:par>
                                <p:cTn fill="hold" id="71" nodeType="withEffect" presetClass="entr" presetID="31" presetSubtype="0">
                                  <p:stCondLst>
                                    <p:cond delay="500"/>
                                  </p:stCondLst>
                                  <p:childTnLst>
                                    <p:set>
                                      <p:cBhvr>
                                        <p:cTn dur="1" fill="hold" id="72">
                                          <p:stCondLst>
                                            <p:cond delay="0"/>
                                          </p:stCondLst>
                                        </p:cTn>
                                        <p:tgtEl>
                                          <p:spTgt spid="14"/>
                                        </p:tgtEl>
                                        <p:attrNameLst>
                                          <p:attrName>style.visibility</p:attrName>
                                        </p:attrNameLst>
                                      </p:cBhvr>
                                      <p:to>
                                        <p:strVal val="visible"/>
                                      </p:to>
                                    </p:set>
                                    <p:anim calcmode="lin" valueType="num">
                                      <p:cBhvr>
                                        <p:cTn dur="1000" fill="hold" id="73"/>
                                        <p:tgtEl>
                                          <p:spTgt spid="14"/>
                                        </p:tgtEl>
                                        <p:attrNameLst>
                                          <p:attrName>ppt_w</p:attrName>
                                        </p:attrNameLst>
                                      </p:cBhvr>
                                      <p:tavLst>
                                        <p:tav tm="0">
                                          <p:val>
                                            <p:fltVal val="0"/>
                                          </p:val>
                                        </p:tav>
                                        <p:tav tm="100000">
                                          <p:val>
                                            <p:strVal val="#ppt_w"/>
                                          </p:val>
                                        </p:tav>
                                      </p:tavLst>
                                    </p:anim>
                                    <p:anim calcmode="lin" valueType="num">
                                      <p:cBhvr>
                                        <p:cTn dur="1000" fill="hold" id="74"/>
                                        <p:tgtEl>
                                          <p:spTgt spid="14"/>
                                        </p:tgtEl>
                                        <p:attrNameLst>
                                          <p:attrName>ppt_h</p:attrName>
                                        </p:attrNameLst>
                                      </p:cBhvr>
                                      <p:tavLst>
                                        <p:tav tm="0">
                                          <p:val>
                                            <p:fltVal val="0"/>
                                          </p:val>
                                        </p:tav>
                                        <p:tav tm="100000">
                                          <p:val>
                                            <p:strVal val="#ppt_h"/>
                                          </p:val>
                                        </p:tav>
                                      </p:tavLst>
                                    </p:anim>
                                    <p:anim calcmode="lin" valueType="num">
                                      <p:cBhvr>
                                        <p:cTn dur="1000" fill="hold" id="75"/>
                                        <p:tgtEl>
                                          <p:spTgt spid="14"/>
                                        </p:tgtEl>
                                        <p:attrNameLst>
                                          <p:attrName>style.rotation</p:attrName>
                                        </p:attrNameLst>
                                      </p:cBhvr>
                                      <p:tavLst>
                                        <p:tav tm="0">
                                          <p:val>
                                            <p:fltVal val="90"/>
                                          </p:val>
                                        </p:tav>
                                        <p:tav tm="100000">
                                          <p:val>
                                            <p:fltVal val="0"/>
                                          </p:val>
                                        </p:tav>
                                      </p:tavLst>
                                    </p:anim>
                                    <p:animEffect filter="fade" transition="in">
                                      <p:cBhvr>
                                        <p:cTn dur="1000" id="76"/>
                                        <p:tgtEl>
                                          <p:spTgt spid="14"/>
                                        </p:tgtEl>
                                      </p:cBhvr>
                                    </p:animEffect>
                                  </p:childTnLst>
                                </p:cTn>
                              </p:par>
                              <p:par>
                                <p:cTn fill="hold" id="77" nodeType="withEffect" presetClass="entr" presetID="31" presetSubtype="0">
                                  <p:stCondLst>
                                    <p:cond delay="500"/>
                                  </p:stCondLst>
                                  <p:childTnLst>
                                    <p:set>
                                      <p:cBhvr>
                                        <p:cTn dur="1" fill="hold" id="78">
                                          <p:stCondLst>
                                            <p:cond delay="0"/>
                                          </p:stCondLst>
                                        </p:cTn>
                                        <p:tgtEl>
                                          <p:spTgt spid="15"/>
                                        </p:tgtEl>
                                        <p:attrNameLst>
                                          <p:attrName>style.visibility</p:attrName>
                                        </p:attrNameLst>
                                      </p:cBhvr>
                                      <p:to>
                                        <p:strVal val="visible"/>
                                      </p:to>
                                    </p:set>
                                    <p:anim calcmode="lin" valueType="num">
                                      <p:cBhvr>
                                        <p:cTn dur="1000" fill="hold" id="79"/>
                                        <p:tgtEl>
                                          <p:spTgt spid="15"/>
                                        </p:tgtEl>
                                        <p:attrNameLst>
                                          <p:attrName>ppt_w</p:attrName>
                                        </p:attrNameLst>
                                      </p:cBhvr>
                                      <p:tavLst>
                                        <p:tav tm="0">
                                          <p:val>
                                            <p:fltVal val="0"/>
                                          </p:val>
                                        </p:tav>
                                        <p:tav tm="100000">
                                          <p:val>
                                            <p:strVal val="#ppt_w"/>
                                          </p:val>
                                        </p:tav>
                                      </p:tavLst>
                                    </p:anim>
                                    <p:anim calcmode="lin" valueType="num">
                                      <p:cBhvr>
                                        <p:cTn dur="1000" fill="hold" id="80"/>
                                        <p:tgtEl>
                                          <p:spTgt spid="15"/>
                                        </p:tgtEl>
                                        <p:attrNameLst>
                                          <p:attrName>ppt_h</p:attrName>
                                        </p:attrNameLst>
                                      </p:cBhvr>
                                      <p:tavLst>
                                        <p:tav tm="0">
                                          <p:val>
                                            <p:fltVal val="0"/>
                                          </p:val>
                                        </p:tav>
                                        <p:tav tm="100000">
                                          <p:val>
                                            <p:strVal val="#ppt_h"/>
                                          </p:val>
                                        </p:tav>
                                      </p:tavLst>
                                    </p:anim>
                                    <p:anim calcmode="lin" valueType="num">
                                      <p:cBhvr>
                                        <p:cTn dur="1000" fill="hold" id="81"/>
                                        <p:tgtEl>
                                          <p:spTgt spid="15"/>
                                        </p:tgtEl>
                                        <p:attrNameLst>
                                          <p:attrName>style.rotation</p:attrName>
                                        </p:attrNameLst>
                                      </p:cBhvr>
                                      <p:tavLst>
                                        <p:tav tm="0">
                                          <p:val>
                                            <p:fltVal val="90"/>
                                          </p:val>
                                        </p:tav>
                                        <p:tav tm="100000">
                                          <p:val>
                                            <p:fltVal val="0"/>
                                          </p:val>
                                        </p:tav>
                                      </p:tavLst>
                                    </p:anim>
                                    <p:animEffect filter="fade" transition="in">
                                      <p:cBhvr>
                                        <p:cTn dur="1000" id="82"/>
                                        <p:tgtEl>
                                          <p:spTgt spid="15"/>
                                        </p:tgtEl>
                                      </p:cBhvr>
                                    </p:animEffect>
                                  </p:childTnLst>
                                </p:cTn>
                              </p:par>
                              <p:par>
                                <p:cTn fill="hold" id="83" nodeType="withEffect" presetClass="entr" presetID="31" presetSubtype="0">
                                  <p:stCondLst>
                                    <p:cond delay="500"/>
                                  </p:stCondLst>
                                  <p:childTnLst>
                                    <p:set>
                                      <p:cBhvr>
                                        <p:cTn dur="1" fill="hold" id="84">
                                          <p:stCondLst>
                                            <p:cond delay="0"/>
                                          </p:stCondLst>
                                        </p:cTn>
                                        <p:tgtEl>
                                          <p:spTgt spid="16"/>
                                        </p:tgtEl>
                                        <p:attrNameLst>
                                          <p:attrName>style.visibility</p:attrName>
                                        </p:attrNameLst>
                                      </p:cBhvr>
                                      <p:to>
                                        <p:strVal val="visible"/>
                                      </p:to>
                                    </p:set>
                                    <p:anim calcmode="lin" valueType="num">
                                      <p:cBhvr>
                                        <p:cTn dur="1000" fill="hold" id="85"/>
                                        <p:tgtEl>
                                          <p:spTgt spid="16"/>
                                        </p:tgtEl>
                                        <p:attrNameLst>
                                          <p:attrName>ppt_w</p:attrName>
                                        </p:attrNameLst>
                                      </p:cBhvr>
                                      <p:tavLst>
                                        <p:tav tm="0">
                                          <p:val>
                                            <p:fltVal val="0"/>
                                          </p:val>
                                        </p:tav>
                                        <p:tav tm="100000">
                                          <p:val>
                                            <p:strVal val="#ppt_w"/>
                                          </p:val>
                                        </p:tav>
                                      </p:tavLst>
                                    </p:anim>
                                    <p:anim calcmode="lin" valueType="num">
                                      <p:cBhvr>
                                        <p:cTn dur="1000" fill="hold" id="86"/>
                                        <p:tgtEl>
                                          <p:spTgt spid="16"/>
                                        </p:tgtEl>
                                        <p:attrNameLst>
                                          <p:attrName>ppt_h</p:attrName>
                                        </p:attrNameLst>
                                      </p:cBhvr>
                                      <p:tavLst>
                                        <p:tav tm="0">
                                          <p:val>
                                            <p:fltVal val="0"/>
                                          </p:val>
                                        </p:tav>
                                        <p:tav tm="100000">
                                          <p:val>
                                            <p:strVal val="#ppt_h"/>
                                          </p:val>
                                        </p:tav>
                                      </p:tavLst>
                                    </p:anim>
                                    <p:anim calcmode="lin" valueType="num">
                                      <p:cBhvr>
                                        <p:cTn dur="1000" fill="hold" id="87"/>
                                        <p:tgtEl>
                                          <p:spTgt spid="16"/>
                                        </p:tgtEl>
                                        <p:attrNameLst>
                                          <p:attrName>style.rotation</p:attrName>
                                        </p:attrNameLst>
                                      </p:cBhvr>
                                      <p:tavLst>
                                        <p:tav tm="0">
                                          <p:val>
                                            <p:fltVal val="90"/>
                                          </p:val>
                                        </p:tav>
                                        <p:tav tm="100000">
                                          <p:val>
                                            <p:fltVal val="0"/>
                                          </p:val>
                                        </p:tav>
                                      </p:tavLst>
                                    </p:anim>
                                    <p:animEffect filter="fade" transition="in">
                                      <p:cBhvr>
                                        <p:cTn dur="1000" id="88"/>
                                        <p:tgtEl>
                                          <p:spTgt spid="16"/>
                                        </p:tgtEl>
                                      </p:cBhvr>
                                    </p:animEffect>
                                  </p:childTnLst>
                                </p:cTn>
                              </p:par>
                              <p:par>
                                <p:cTn fill="hold" id="89" nodeType="withEffect" presetClass="entr" presetID="31" presetSubtype="0">
                                  <p:stCondLst>
                                    <p:cond delay="500"/>
                                  </p:stCondLst>
                                  <p:childTnLst>
                                    <p:set>
                                      <p:cBhvr>
                                        <p:cTn dur="1" fill="hold" id="90">
                                          <p:stCondLst>
                                            <p:cond delay="0"/>
                                          </p:stCondLst>
                                        </p:cTn>
                                        <p:tgtEl>
                                          <p:spTgt spid="17"/>
                                        </p:tgtEl>
                                        <p:attrNameLst>
                                          <p:attrName>style.visibility</p:attrName>
                                        </p:attrNameLst>
                                      </p:cBhvr>
                                      <p:to>
                                        <p:strVal val="visible"/>
                                      </p:to>
                                    </p:set>
                                    <p:anim calcmode="lin" valueType="num">
                                      <p:cBhvr>
                                        <p:cTn dur="1000" fill="hold" id="91"/>
                                        <p:tgtEl>
                                          <p:spTgt spid="17"/>
                                        </p:tgtEl>
                                        <p:attrNameLst>
                                          <p:attrName>ppt_w</p:attrName>
                                        </p:attrNameLst>
                                      </p:cBhvr>
                                      <p:tavLst>
                                        <p:tav tm="0">
                                          <p:val>
                                            <p:fltVal val="0"/>
                                          </p:val>
                                        </p:tav>
                                        <p:tav tm="100000">
                                          <p:val>
                                            <p:strVal val="#ppt_w"/>
                                          </p:val>
                                        </p:tav>
                                      </p:tavLst>
                                    </p:anim>
                                    <p:anim calcmode="lin" valueType="num">
                                      <p:cBhvr>
                                        <p:cTn dur="1000" fill="hold" id="92"/>
                                        <p:tgtEl>
                                          <p:spTgt spid="17"/>
                                        </p:tgtEl>
                                        <p:attrNameLst>
                                          <p:attrName>ppt_h</p:attrName>
                                        </p:attrNameLst>
                                      </p:cBhvr>
                                      <p:tavLst>
                                        <p:tav tm="0">
                                          <p:val>
                                            <p:fltVal val="0"/>
                                          </p:val>
                                        </p:tav>
                                        <p:tav tm="100000">
                                          <p:val>
                                            <p:strVal val="#ppt_h"/>
                                          </p:val>
                                        </p:tav>
                                      </p:tavLst>
                                    </p:anim>
                                    <p:anim calcmode="lin" valueType="num">
                                      <p:cBhvr>
                                        <p:cTn dur="1000" fill="hold" id="93"/>
                                        <p:tgtEl>
                                          <p:spTgt spid="17"/>
                                        </p:tgtEl>
                                        <p:attrNameLst>
                                          <p:attrName>style.rotation</p:attrName>
                                        </p:attrNameLst>
                                      </p:cBhvr>
                                      <p:tavLst>
                                        <p:tav tm="0">
                                          <p:val>
                                            <p:fltVal val="90"/>
                                          </p:val>
                                        </p:tav>
                                        <p:tav tm="100000">
                                          <p:val>
                                            <p:fltVal val="0"/>
                                          </p:val>
                                        </p:tav>
                                      </p:tavLst>
                                    </p:anim>
                                    <p:animEffect filter="fade" transition="in">
                                      <p:cBhvr>
                                        <p:cTn dur="1000" id="94"/>
                                        <p:tgtEl>
                                          <p:spTgt spid="17"/>
                                        </p:tgtEl>
                                      </p:cBhvr>
                                    </p:animEffect>
                                  </p:childTnLst>
                                </p:cTn>
                              </p:par>
                              <p:par>
                                <p:cTn fill="hold" id="95" nodeType="withEffect" presetClass="entr" presetID="31" presetSubtype="0">
                                  <p:stCondLst>
                                    <p:cond delay="500"/>
                                  </p:stCondLst>
                                  <p:childTnLst>
                                    <p:set>
                                      <p:cBhvr>
                                        <p:cTn dur="1" fill="hold" id="96">
                                          <p:stCondLst>
                                            <p:cond delay="0"/>
                                          </p:stCondLst>
                                        </p:cTn>
                                        <p:tgtEl>
                                          <p:spTgt spid="18"/>
                                        </p:tgtEl>
                                        <p:attrNameLst>
                                          <p:attrName>style.visibility</p:attrName>
                                        </p:attrNameLst>
                                      </p:cBhvr>
                                      <p:to>
                                        <p:strVal val="visible"/>
                                      </p:to>
                                    </p:set>
                                    <p:anim calcmode="lin" valueType="num">
                                      <p:cBhvr>
                                        <p:cTn dur="1000" fill="hold" id="97"/>
                                        <p:tgtEl>
                                          <p:spTgt spid="18"/>
                                        </p:tgtEl>
                                        <p:attrNameLst>
                                          <p:attrName>ppt_w</p:attrName>
                                        </p:attrNameLst>
                                      </p:cBhvr>
                                      <p:tavLst>
                                        <p:tav tm="0">
                                          <p:val>
                                            <p:fltVal val="0"/>
                                          </p:val>
                                        </p:tav>
                                        <p:tav tm="100000">
                                          <p:val>
                                            <p:strVal val="#ppt_w"/>
                                          </p:val>
                                        </p:tav>
                                      </p:tavLst>
                                    </p:anim>
                                    <p:anim calcmode="lin" valueType="num">
                                      <p:cBhvr>
                                        <p:cTn dur="1000" fill="hold" id="98"/>
                                        <p:tgtEl>
                                          <p:spTgt spid="18"/>
                                        </p:tgtEl>
                                        <p:attrNameLst>
                                          <p:attrName>ppt_h</p:attrName>
                                        </p:attrNameLst>
                                      </p:cBhvr>
                                      <p:tavLst>
                                        <p:tav tm="0">
                                          <p:val>
                                            <p:fltVal val="0"/>
                                          </p:val>
                                        </p:tav>
                                        <p:tav tm="100000">
                                          <p:val>
                                            <p:strVal val="#ppt_h"/>
                                          </p:val>
                                        </p:tav>
                                      </p:tavLst>
                                    </p:anim>
                                    <p:anim calcmode="lin" valueType="num">
                                      <p:cBhvr>
                                        <p:cTn dur="1000" fill="hold" id="99"/>
                                        <p:tgtEl>
                                          <p:spTgt spid="18"/>
                                        </p:tgtEl>
                                        <p:attrNameLst>
                                          <p:attrName>style.rotation</p:attrName>
                                        </p:attrNameLst>
                                      </p:cBhvr>
                                      <p:tavLst>
                                        <p:tav tm="0">
                                          <p:val>
                                            <p:fltVal val="90"/>
                                          </p:val>
                                        </p:tav>
                                        <p:tav tm="100000">
                                          <p:val>
                                            <p:fltVal val="0"/>
                                          </p:val>
                                        </p:tav>
                                      </p:tavLst>
                                    </p:anim>
                                    <p:animEffect filter="fade" transition="in">
                                      <p:cBhvr>
                                        <p:cTn dur="1000" id="100"/>
                                        <p:tgtEl>
                                          <p:spTgt spid="18"/>
                                        </p:tgtEl>
                                      </p:cBhvr>
                                    </p:animEffect>
                                  </p:childTnLst>
                                </p:cTn>
                              </p:par>
                              <p:par>
                                <p:cTn fill="hold" id="101" nodeType="withEffect" presetClass="entr" presetID="31" presetSubtype="0">
                                  <p:stCondLst>
                                    <p:cond delay="500"/>
                                  </p:stCondLst>
                                  <p:childTnLst>
                                    <p:set>
                                      <p:cBhvr>
                                        <p:cTn dur="1" fill="hold" id="102">
                                          <p:stCondLst>
                                            <p:cond delay="0"/>
                                          </p:stCondLst>
                                        </p:cTn>
                                        <p:tgtEl>
                                          <p:spTgt spid="19"/>
                                        </p:tgtEl>
                                        <p:attrNameLst>
                                          <p:attrName>style.visibility</p:attrName>
                                        </p:attrNameLst>
                                      </p:cBhvr>
                                      <p:to>
                                        <p:strVal val="visible"/>
                                      </p:to>
                                    </p:set>
                                    <p:anim calcmode="lin" valueType="num">
                                      <p:cBhvr>
                                        <p:cTn dur="1000" fill="hold" id="103"/>
                                        <p:tgtEl>
                                          <p:spTgt spid="19"/>
                                        </p:tgtEl>
                                        <p:attrNameLst>
                                          <p:attrName>ppt_w</p:attrName>
                                        </p:attrNameLst>
                                      </p:cBhvr>
                                      <p:tavLst>
                                        <p:tav tm="0">
                                          <p:val>
                                            <p:fltVal val="0"/>
                                          </p:val>
                                        </p:tav>
                                        <p:tav tm="100000">
                                          <p:val>
                                            <p:strVal val="#ppt_w"/>
                                          </p:val>
                                        </p:tav>
                                      </p:tavLst>
                                    </p:anim>
                                    <p:anim calcmode="lin" valueType="num">
                                      <p:cBhvr>
                                        <p:cTn dur="1000" fill="hold" id="104"/>
                                        <p:tgtEl>
                                          <p:spTgt spid="19"/>
                                        </p:tgtEl>
                                        <p:attrNameLst>
                                          <p:attrName>ppt_h</p:attrName>
                                        </p:attrNameLst>
                                      </p:cBhvr>
                                      <p:tavLst>
                                        <p:tav tm="0">
                                          <p:val>
                                            <p:fltVal val="0"/>
                                          </p:val>
                                        </p:tav>
                                        <p:tav tm="100000">
                                          <p:val>
                                            <p:strVal val="#ppt_h"/>
                                          </p:val>
                                        </p:tav>
                                      </p:tavLst>
                                    </p:anim>
                                    <p:anim calcmode="lin" valueType="num">
                                      <p:cBhvr>
                                        <p:cTn dur="1000" fill="hold" id="105"/>
                                        <p:tgtEl>
                                          <p:spTgt spid="19"/>
                                        </p:tgtEl>
                                        <p:attrNameLst>
                                          <p:attrName>style.rotation</p:attrName>
                                        </p:attrNameLst>
                                      </p:cBhvr>
                                      <p:tavLst>
                                        <p:tav tm="0">
                                          <p:val>
                                            <p:fltVal val="90"/>
                                          </p:val>
                                        </p:tav>
                                        <p:tav tm="100000">
                                          <p:val>
                                            <p:fltVal val="0"/>
                                          </p:val>
                                        </p:tav>
                                      </p:tavLst>
                                    </p:anim>
                                    <p:animEffect filter="fade" transition="in">
                                      <p:cBhvr>
                                        <p:cTn dur="1000" id="106"/>
                                        <p:tgtEl>
                                          <p:spTgt spid="19"/>
                                        </p:tgtEl>
                                      </p:cBhvr>
                                    </p:animEffect>
                                  </p:childTnLst>
                                </p:cTn>
                              </p:par>
                              <p:par>
                                <p:cTn fill="hold" grpId="0" id="107" nodeType="withEffect" presetClass="entr" presetID="31" presetSubtype="0">
                                  <p:stCondLst>
                                    <p:cond delay="500"/>
                                  </p:stCondLst>
                                  <p:childTnLst>
                                    <p:set>
                                      <p:cBhvr>
                                        <p:cTn dur="1" fill="hold" id="108">
                                          <p:stCondLst>
                                            <p:cond delay="0"/>
                                          </p:stCondLst>
                                        </p:cTn>
                                        <p:tgtEl>
                                          <p:spTgt spid="20"/>
                                        </p:tgtEl>
                                        <p:attrNameLst>
                                          <p:attrName>style.visibility</p:attrName>
                                        </p:attrNameLst>
                                      </p:cBhvr>
                                      <p:to>
                                        <p:strVal val="visible"/>
                                      </p:to>
                                    </p:set>
                                    <p:anim calcmode="lin" valueType="num">
                                      <p:cBhvr>
                                        <p:cTn dur="1000" fill="hold" id="109"/>
                                        <p:tgtEl>
                                          <p:spTgt spid="20"/>
                                        </p:tgtEl>
                                        <p:attrNameLst>
                                          <p:attrName>ppt_w</p:attrName>
                                        </p:attrNameLst>
                                      </p:cBhvr>
                                      <p:tavLst>
                                        <p:tav tm="0">
                                          <p:val>
                                            <p:fltVal val="0"/>
                                          </p:val>
                                        </p:tav>
                                        <p:tav tm="100000">
                                          <p:val>
                                            <p:strVal val="#ppt_w"/>
                                          </p:val>
                                        </p:tav>
                                      </p:tavLst>
                                    </p:anim>
                                    <p:anim calcmode="lin" valueType="num">
                                      <p:cBhvr>
                                        <p:cTn dur="1000" fill="hold" id="110"/>
                                        <p:tgtEl>
                                          <p:spTgt spid="20"/>
                                        </p:tgtEl>
                                        <p:attrNameLst>
                                          <p:attrName>ppt_h</p:attrName>
                                        </p:attrNameLst>
                                      </p:cBhvr>
                                      <p:tavLst>
                                        <p:tav tm="0">
                                          <p:val>
                                            <p:fltVal val="0"/>
                                          </p:val>
                                        </p:tav>
                                        <p:tav tm="100000">
                                          <p:val>
                                            <p:strVal val="#ppt_h"/>
                                          </p:val>
                                        </p:tav>
                                      </p:tavLst>
                                    </p:anim>
                                    <p:anim calcmode="lin" valueType="num">
                                      <p:cBhvr>
                                        <p:cTn dur="1000" fill="hold" id="111"/>
                                        <p:tgtEl>
                                          <p:spTgt spid="20"/>
                                        </p:tgtEl>
                                        <p:attrNameLst>
                                          <p:attrName>style.rotation</p:attrName>
                                        </p:attrNameLst>
                                      </p:cBhvr>
                                      <p:tavLst>
                                        <p:tav tm="0">
                                          <p:val>
                                            <p:fltVal val="90"/>
                                          </p:val>
                                        </p:tav>
                                        <p:tav tm="100000">
                                          <p:val>
                                            <p:fltVal val="0"/>
                                          </p:val>
                                        </p:tav>
                                      </p:tavLst>
                                    </p:anim>
                                    <p:animEffect filter="fade" transition="in">
                                      <p:cBhvr>
                                        <p:cTn dur="1000" id="112"/>
                                        <p:tgtEl>
                                          <p:spTgt spid="20"/>
                                        </p:tgtEl>
                                      </p:cBhvr>
                                    </p:animEffect>
                                  </p:childTnLst>
                                </p:cTn>
                              </p:par>
                              <p:par>
                                <p:cTn fill="hold" grpId="0" id="113" nodeType="withEffect" presetClass="entr" presetID="31" presetSubtype="0">
                                  <p:stCondLst>
                                    <p:cond delay="500"/>
                                  </p:stCondLst>
                                  <p:childTnLst>
                                    <p:set>
                                      <p:cBhvr>
                                        <p:cTn dur="1" fill="hold" id="114">
                                          <p:stCondLst>
                                            <p:cond delay="0"/>
                                          </p:stCondLst>
                                        </p:cTn>
                                        <p:tgtEl>
                                          <p:spTgt spid="21"/>
                                        </p:tgtEl>
                                        <p:attrNameLst>
                                          <p:attrName>style.visibility</p:attrName>
                                        </p:attrNameLst>
                                      </p:cBhvr>
                                      <p:to>
                                        <p:strVal val="visible"/>
                                      </p:to>
                                    </p:set>
                                    <p:anim calcmode="lin" valueType="num">
                                      <p:cBhvr>
                                        <p:cTn dur="1000" fill="hold" id="115"/>
                                        <p:tgtEl>
                                          <p:spTgt spid="21"/>
                                        </p:tgtEl>
                                        <p:attrNameLst>
                                          <p:attrName>ppt_w</p:attrName>
                                        </p:attrNameLst>
                                      </p:cBhvr>
                                      <p:tavLst>
                                        <p:tav tm="0">
                                          <p:val>
                                            <p:fltVal val="0"/>
                                          </p:val>
                                        </p:tav>
                                        <p:tav tm="100000">
                                          <p:val>
                                            <p:strVal val="#ppt_w"/>
                                          </p:val>
                                        </p:tav>
                                      </p:tavLst>
                                    </p:anim>
                                    <p:anim calcmode="lin" valueType="num">
                                      <p:cBhvr>
                                        <p:cTn dur="1000" fill="hold" id="116"/>
                                        <p:tgtEl>
                                          <p:spTgt spid="21"/>
                                        </p:tgtEl>
                                        <p:attrNameLst>
                                          <p:attrName>ppt_h</p:attrName>
                                        </p:attrNameLst>
                                      </p:cBhvr>
                                      <p:tavLst>
                                        <p:tav tm="0">
                                          <p:val>
                                            <p:fltVal val="0"/>
                                          </p:val>
                                        </p:tav>
                                        <p:tav tm="100000">
                                          <p:val>
                                            <p:strVal val="#ppt_h"/>
                                          </p:val>
                                        </p:tav>
                                      </p:tavLst>
                                    </p:anim>
                                    <p:anim calcmode="lin" valueType="num">
                                      <p:cBhvr>
                                        <p:cTn dur="1000" fill="hold" id="117"/>
                                        <p:tgtEl>
                                          <p:spTgt spid="21"/>
                                        </p:tgtEl>
                                        <p:attrNameLst>
                                          <p:attrName>style.rotation</p:attrName>
                                        </p:attrNameLst>
                                      </p:cBhvr>
                                      <p:tavLst>
                                        <p:tav tm="0">
                                          <p:val>
                                            <p:fltVal val="90"/>
                                          </p:val>
                                        </p:tav>
                                        <p:tav tm="100000">
                                          <p:val>
                                            <p:fltVal val="0"/>
                                          </p:val>
                                        </p:tav>
                                      </p:tavLst>
                                    </p:anim>
                                    <p:animEffect filter="fade" transition="in">
                                      <p:cBhvr>
                                        <p:cTn dur="1000" id="118"/>
                                        <p:tgtEl>
                                          <p:spTgt spid="21"/>
                                        </p:tgtEl>
                                      </p:cBhvr>
                                    </p:animEffect>
                                  </p:childTnLst>
                                </p:cTn>
                              </p:par>
                              <p:par>
                                <p:cTn fill="hold" grpId="0" id="119" nodeType="withEffect" presetClass="entr" presetID="31" presetSubtype="0">
                                  <p:stCondLst>
                                    <p:cond delay="500"/>
                                  </p:stCondLst>
                                  <p:childTnLst>
                                    <p:set>
                                      <p:cBhvr>
                                        <p:cTn dur="1" fill="hold" id="120">
                                          <p:stCondLst>
                                            <p:cond delay="0"/>
                                          </p:stCondLst>
                                        </p:cTn>
                                        <p:tgtEl>
                                          <p:spTgt spid="22"/>
                                        </p:tgtEl>
                                        <p:attrNameLst>
                                          <p:attrName>style.visibility</p:attrName>
                                        </p:attrNameLst>
                                      </p:cBhvr>
                                      <p:to>
                                        <p:strVal val="visible"/>
                                      </p:to>
                                    </p:set>
                                    <p:anim calcmode="lin" valueType="num">
                                      <p:cBhvr>
                                        <p:cTn dur="1000" fill="hold" id="121"/>
                                        <p:tgtEl>
                                          <p:spTgt spid="22"/>
                                        </p:tgtEl>
                                        <p:attrNameLst>
                                          <p:attrName>ppt_w</p:attrName>
                                        </p:attrNameLst>
                                      </p:cBhvr>
                                      <p:tavLst>
                                        <p:tav tm="0">
                                          <p:val>
                                            <p:fltVal val="0"/>
                                          </p:val>
                                        </p:tav>
                                        <p:tav tm="100000">
                                          <p:val>
                                            <p:strVal val="#ppt_w"/>
                                          </p:val>
                                        </p:tav>
                                      </p:tavLst>
                                    </p:anim>
                                    <p:anim calcmode="lin" valueType="num">
                                      <p:cBhvr>
                                        <p:cTn dur="1000" fill="hold" id="122"/>
                                        <p:tgtEl>
                                          <p:spTgt spid="22"/>
                                        </p:tgtEl>
                                        <p:attrNameLst>
                                          <p:attrName>ppt_h</p:attrName>
                                        </p:attrNameLst>
                                      </p:cBhvr>
                                      <p:tavLst>
                                        <p:tav tm="0">
                                          <p:val>
                                            <p:fltVal val="0"/>
                                          </p:val>
                                        </p:tav>
                                        <p:tav tm="100000">
                                          <p:val>
                                            <p:strVal val="#ppt_h"/>
                                          </p:val>
                                        </p:tav>
                                      </p:tavLst>
                                    </p:anim>
                                    <p:anim calcmode="lin" valueType="num">
                                      <p:cBhvr>
                                        <p:cTn dur="1000" fill="hold" id="123"/>
                                        <p:tgtEl>
                                          <p:spTgt spid="22"/>
                                        </p:tgtEl>
                                        <p:attrNameLst>
                                          <p:attrName>style.rotation</p:attrName>
                                        </p:attrNameLst>
                                      </p:cBhvr>
                                      <p:tavLst>
                                        <p:tav tm="0">
                                          <p:val>
                                            <p:fltVal val="90"/>
                                          </p:val>
                                        </p:tav>
                                        <p:tav tm="100000">
                                          <p:val>
                                            <p:fltVal val="0"/>
                                          </p:val>
                                        </p:tav>
                                      </p:tavLst>
                                    </p:anim>
                                    <p:animEffect filter="fade" transition="in">
                                      <p:cBhvr>
                                        <p:cTn dur="1000" id="124"/>
                                        <p:tgtEl>
                                          <p:spTgt spid="22"/>
                                        </p:tgtEl>
                                      </p:cBhvr>
                                    </p:animEffect>
                                  </p:childTnLst>
                                </p:cTn>
                              </p:par>
                              <p:par>
                                <p:cTn fill="hold" grpId="0" id="125" nodeType="withEffect" presetClass="entr" presetID="31" presetSubtype="0">
                                  <p:stCondLst>
                                    <p:cond delay="500"/>
                                  </p:stCondLst>
                                  <p:childTnLst>
                                    <p:set>
                                      <p:cBhvr>
                                        <p:cTn dur="1" fill="hold" id="126">
                                          <p:stCondLst>
                                            <p:cond delay="0"/>
                                          </p:stCondLst>
                                        </p:cTn>
                                        <p:tgtEl>
                                          <p:spTgt spid="23"/>
                                        </p:tgtEl>
                                        <p:attrNameLst>
                                          <p:attrName>style.visibility</p:attrName>
                                        </p:attrNameLst>
                                      </p:cBhvr>
                                      <p:to>
                                        <p:strVal val="visible"/>
                                      </p:to>
                                    </p:set>
                                    <p:anim calcmode="lin" valueType="num">
                                      <p:cBhvr>
                                        <p:cTn dur="1000" fill="hold" id="127"/>
                                        <p:tgtEl>
                                          <p:spTgt spid="23"/>
                                        </p:tgtEl>
                                        <p:attrNameLst>
                                          <p:attrName>ppt_w</p:attrName>
                                        </p:attrNameLst>
                                      </p:cBhvr>
                                      <p:tavLst>
                                        <p:tav tm="0">
                                          <p:val>
                                            <p:fltVal val="0"/>
                                          </p:val>
                                        </p:tav>
                                        <p:tav tm="100000">
                                          <p:val>
                                            <p:strVal val="#ppt_w"/>
                                          </p:val>
                                        </p:tav>
                                      </p:tavLst>
                                    </p:anim>
                                    <p:anim calcmode="lin" valueType="num">
                                      <p:cBhvr>
                                        <p:cTn dur="1000" fill="hold" id="128"/>
                                        <p:tgtEl>
                                          <p:spTgt spid="23"/>
                                        </p:tgtEl>
                                        <p:attrNameLst>
                                          <p:attrName>ppt_h</p:attrName>
                                        </p:attrNameLst>
                                      </p:cBhvr>
                                      <p:tavLst>
                                        <p:tav tm="0">
                                          <p:val>
                                            <p:fltVal val="0"/>
                                          </p:val>
                                        </p:tav>
                                        <p:tav tm="100000">
                                          <p:val>
                                            <p:strVal val="#ppt_h"/>
                                          </p:val>
                                        </p:tav>
                                      </p:tavLst>
                                    </p:anim>
                                    <p:anim calcmode="lin" valueType="num">
                                      <p:cBhvr>
                                        <p:cTn dur="1000" fill="hold" id="129"/>
                                        <p:tgtEl>
                                          <p:spTgt spid="23"/>
                                        </p:tgtEl>
                                        <p:attrNameLst>
                                          <p:attrName>style.rotation</p:attrName>
                                        </p:attrNameLst>
                                      </p:cBhvr>
                                      <p:tavLst>
                                        <p:tav tm="0">
                                          <p:val>
                                            <p:fltVal val="90"/>
                                          </p:val>
                                        </p:tav>
                                        <p:tav tm="100000">
                                          <p:val>
                                            <p:fltVal val="0"/>
                                          </p:val>
                                        </p:tav>
                                      </p:tavLst>
                                    </p:anim>
                                    <p:animEffect filter="fade" transition="in">
                                      <p:cBhvr>
                                        <p:cTn dur="1000" id="130"/>
                                        <p:tgtEl>
                                          <p:spTgt spid="23"/>
                                        </p:tgtEl>
                                      </p:cBhvr>
                                    </p:animEffect>
                                  </p:childTnLst>
                                </p:cTn>
                              </p:par>
                              <p:par>
                                <p:cTn fill="hold" grpId="0" id="131" nodeType="withEffect" presetClass="entr" presetID="31" presetSubtype="0">
                                  <p:stCondLst>
                                    <p:cond delay="500"/>
                                  </p:stCondLst>
                                  <p:childTnLst>
                                    <p:set>
                                      <p:cBhvr>
                                        <p:cTn dur="1" fill="hold" id="132">
                                          <p:stCondLst>
                                            <p:cond delay="0"/>
                                          </p:stCondLst>
                                        </p:cTn>
                                        <p:tgtEl>
                                          <p:spTgt spid="24"/>
                                        </p:tgtEl>
                                        <p:attrNameLst>
                                          <p:attrName>style.visibility</p:attrName>
                                        </p:attrNameLst>
                                      </p:cBhvr>
                                      <p:to>
                                        <p:strVal val="visible"/>
                                      </p:to>
                                    </p:set>
                                    <p:anim calcmode="lin" valueType="num">
                                      <p:cBhvr>
                                        <p:cTn dur="1000" fill="hold" id="133"/>
                                        <p:tgtEl>
                                          <p:spTgt spid="24"/>
                                        </p:tgtEl>
                                        <p:attrNameLst>
                                          <p:attrName>ppt_w</p:attrName>
                                        </p:attrNameLst>
                                      </p:cBhvr>
                                      <p:tavLst>
                                        <p:tav tm="0">
                                          <p:val>
                                            <p:fltVal val="0"/>
                                          </p:val>
                                        </p:tav>
                                        <p:tav tm="100000">
                                          <p:val>
                                            <p:strVal val="#ppt_w"/>
                                          </p:val>
                                        </p:tav>
                                      </p:tavLst>
                                    </p:anim>
                                    <p:anim calcmode="lin" valueType="num">
                                      <p:cBhvr>
                                        <p:cTn dur="1000" fill="hold" id="134"/>
                                        <p:tgtEl>
                                          <p:spTgt spid="24"/>
                                        </p:tgtEl>
                                        <p:attrNameLst>
                                          <p:attrName>ppt_h</p:attrName>
                                        </p:attrNameLst>
                                      </p:cBhvr>
                                      <p:tavLst>
                                        <p:tav tm="0">
                                          <p:val>
                                            <p:fltVal val="0"/>
                                          </p:val>
                                        </p:tav>
                                        <p:tav tm="100000">
                                          <p:val>
                                            <p:strVal val="#ppt_h"/>
                                          </p:val>
                                        </p:tav>
                                      </p:tavLst>
                                    </p:anim>
                                    <p:anim calcmode="lin" valueType="num">
                                      <p:cBhvr>
                                        <p:cTn dur="1000" fill="hold" id="135"/>
                                        <p:tgtEl>
                                          <p:spTgt spid="24"/>
                                        </p:tgtEl>
                                        <p:attrNameLst>
                                          <p:attrName>style.rotation</p:attrName>
                                        </p:attrNameLst>
                                      </p:cBhvr>
                                      <p:tavLst>
                                        <p:tav tm="0">
                                          <p:val>
                                            <p:fltVal val="90"/>
                                          </p:val>
                                        </p:tav>
                                        <p:tav tm="100000">
                                          <p:val>
                                            <p:fltVal val="0"/>
                                          </p:val>
                                        </p:tav>
                                      </p:tavLst>
                                    </p:anim>
                                    <p:animEffect filter="fade" transition="in">
                                      <p:cBhvr>
                                        <p:cTn dur="1000" id="136"/>
                                        <p:tgtEl>
                                          <p:spTgt spid="24"/>
                                        </p:tgtEl>
                                      </p:cBhvr>
                                    </p:animEffect>
                                  </p:childTnLst>
                                </p:cTn>
                              </p:par>
                              <p:par>
                                <p:cTn fill="hold" grpId="0" id="137" nodeType="withEffect" presetClass="entr" presetID="31" presetSubtype="0">
                                  <p:stCondLst>
                                    <p:cond delay="500"/>
                                  </p:stCondLst>
                                  <p:childTnLst>
                                    <p:set>
                                      <p:cBhvr>
                                        <p:cTn dur="1" fill="hold" id="138">
                                          <p:stCondLst>
                                            <p:cond delay="0"/>
                                          </p:stCondLst>
                                        </p:cTn>
                                        <p:tgtEl>
                                          <p:spTgt spid="25"/>
                                        </p:tgtEl>
                                        <p:attrNameLst>
                                          <p:attrName>style.visibility</p:attrName>
                                        </p:attrNameLst>
                                      </p:cBhvr>
                                      <p:to>
                                        <p:strVal val="visible"/>
                                      </p:to>
                                    </p:set>
                                    <p:anim calcmode="lin" valueType="num">
                                      <p:cBhvr>
                                        <p:cTn dur="1000" fill="hold" id="139"/>
                                        <p:tgtEl>
                                          <p:spTgt spid="25"/>
                                        </p:tgtEl>
                                        <p:attrNameLst>
                                          <p:attrName>ppt_w</p:attrName>
                                        </p:attrNameLst>
                                      </p:cBhvr>
                                      <p:tavLst>
                                        <p:tav tm="0">
                                          <p:val>
                                            <p:fltVal val="0"/>
                                          </p:val>
                                        </p:tav>
                                        <p:tav tm="100000">
                                          <p:val>
                                            <p:strVal val="#ppt_w"/>
                                          </p:val>
                                        </p:tav>
                                      </p:tavLst>
                                    </p:anim>
                                    <p:anim calcmode="lin" valueType="num">
                                      <p:cBhvr>
                                        <p:cTn dur="1000" fill="hold" id="140"/>
                                        <p:tgtEl>
                                          <p:spTgt spid="25"/>
                                        </p:tgtEl>
                                        <p:attrNameLst>
                                          <p:attrName>ppt_h</p:attrName>
                                        </p:attrNameLst>
                                      </p:cBhvr>
                                      <p:tavLst>
                                        <p:tav tm="0">
                                          <p:val>
                                            <p:fltVal val="0"/>
                                          </p:val>
                                        </p:tav>
                                        <p:tav tm="100000">
                                          <p:val>
                                            <p:strVal val="#ppt_h"/>
                                          </p:val>
                                        </p:tav>
                                      </p:tavLst>
                                    </p:anim>
                                    <p:anim calcmode="lin" valueType="num">
                                      <p:cBhvr>
                                        <p:cTn dur="1000" fill="hold" id="141"/>
                                        <p:tgtEl>
                                          <p:spTgt spid="25"/>
                                        </p:tgtEl>
                                        <p:attrNameLst>
                                          <p:attrName>style.rotation</p:attrName>
                                        </p:attrNameLst>
                                      </p:cBhvr>
                                      <p:tavLst>
                                        <p:tav tm="0">
                                          <p:val>
                                            <p:fltVal val="90"/>
                                          </p:val>
                                        </p:tav>
                                        <p:tav tm="100000">
                                          <p:val>
                                            <p:fltVal val="0"/>
                                          </p:val>
                                        </p:tav>
                                      </p:tavLst>
                                    </p:anim>
                                    <p:animEffect filter="fade" transition="in">
                                      <p:cBhvr>
                                        <p:cTn dur="1000" id="142"/>
                                        <p:tgtEl>
                                          <p:spTgt spid="25"/>
                                        </p:tgtEl>
                                      </p:cBhvr>
                                    </p:animEffect>
                                  </p:childTnLst>
                                </p:cTn>
                              </p:par>
                              <p:par>
                                <p:cTn fill="hold" grpId="0" id="143" nodeType="withEffect" presetClass="entr" presetID="31" presetSubtype="0">
                                  <p:stCondLst>
                                    <p:cond delay="500"/>
                                  </p:stCondLst>
                                  <p:childTnLst>
                                    <p:set>
                                      <p:cBhvr>
                                        <p:cTn dur="1" fill="hold" id="144">
                                          <p:stCondLst>
                                            <p:cond delay="0"/>
                                          </p:stCondLst>
                                        </p:cTn>
                                        <p:tgtEl>
                                          <p:spTgt spid="26"/>
                                        </p:tgtEl>
                                        <p:attrNameLst>
                                          <p:attrName>style.visibility</p:attrName>
                                        </p:attrNameLst>
                                      </p:cBhvr>
                                      <p:to>
                                        <p:strVal val="visible"/>
                                      </p:to>
                                    </p:set>
                                    <p:anim calcmode="lin" valueType="num">
                                      <p:cBhvr>
                                        <p:cTn dur="1000" fill="hold" id="145"/>
                                        <p:tgtEl>
                                          <p:spTgt spid="26"/>
                                        </p:tgtEl>
                                        <p:attrNameLst>
                                          <p:attrName>ppt_w</p:attrName>
                                        </p:attrNameLst>
                                      </p:cBhvr>
                                      <p:tavLst>
                                        <p:tav tm="0">
                                          <p:val>
                                            <p:fltVal val="0"/>
                                          </p:val>
                                        </p:tav>
                                        <p:tav tm="100000">
                                          <p:val>
                                            <p:strVal val="#ppt_w"/>
                                          </p:val>
                                        </p:tav>
                                      </p:tavLst>
                                    </p:anim>
                                    <p:anim calcmode="lin" valueType="num">
                                      <p:cBhvr>
                                        <p:cTn dur="1000" fill="hold" id="146"/>
                                        <p:tgtEl>
                                          <p:spTgt spid="26"/>
                                        </p:tgtEl>
                                        <p:attrNameLst>
                                          <p:attrName>ppt_h</p:attrName>
                                        </p:attrNameLst>
                                      </p:cBhvr>
                                      <p:tavLst>
                                        <p:tav tm="0">
                                          <p:val>
                                            <p:fltVal val="0"/>
                                          </p:val>
                                        </p:tav>
                                        <p:tav tm="100000">
                                          <p:val>
                                            <p:strVal val="#ppt_h"/>
                                          </p:val>
                                        </p:tav>
                                      </p:tavLst>
                                    </p:anim>
                                    <p:anim calcmode="lin" valueType="num">
                                      <p:cBhvr>
                                        <p:cTn dur="1000" fill="hold" id="147"/>
                                        <p:tgtEl>
                                          <p:spTgt spid="26"/>
                                        </p:tgtEl>
                                        <p:attrNameLst>
                                          <p:attrName>style.rotation</p:attrName>
                                        </p:attrNameLst>
                                      </p:cBhvr>
                                      <p:tavLst>
                                        <p:tav tm="0">
                                          <p:val>
                                            <p:fltVal val="90"/>
                                          </p:val>
                                        </p:tav>
                                        <p:tav tm="100000">
                                          <p:val>
                                            <p:fltVal val="0"/>
                                          </p:val>
                                        </p:tav>
                                      </p:tavLst>
                                    </p:anim>
                                    <p:animEffect filter="fade" transition="in">
                                      <p:cBhvr>
                                        <p:cTn dur="1000" id="148"/>
                                        <p:tgtEl>
                                          <p:spTgt spid="26"/>
                                        </p:tgtEl>
                                      </p:cBhvr>
                                    </p:animEffect>
                                  </p:childTnLst>
                                </p:cTn>
                              </p:par>
                              <p:par>
                                <p:cTn fill="hold" grpId="0" id="149" nodeType="withEffect" presetClass="entr" presetID="31" presetSubtype="0">
                                  <p:stCondLst>
                                    <p:cond delay="500"/>
                                  </p:stCondLst>
                                  <p:childTnLst>
                                    <p:set>
                                      <p:cBhvr>
                                        <p:cTn dur="1" fill="hold" id="150">
                                          <p:stCondLst>
                                            <p:cond delay="0"/>
                                          </p:stCondLst>
                                        </p:cTn>
                                        <p:tgtEl>
                                          <p:spTgt spid="27"/>
                                        </p:tgtEl>
                                        <p:attrNameLst>
                                          <p:attrName>style.visibility</p:attrName>
                                        </p:attrNameLst>
                                      </p:cBhvr>
                                      <p:to>
                                        <p:strVal val="visible"/>
                                      </p:to>
                                    </p:set>
                                    <p:anim calcmode="lin" valueType="num">
                                      <p:cBhvr>
                                        <p:cTn dur="1000" fill="hold" id="151"/>
                                        <p:tgtEl>
                                          <p:spTgt spid="27"/>
                                        </p:tgtEl>
                                        <p:attrNameLst>
                                          <p:attrName>ppt_w</p:attrName>
                                        </p:attrNameLst>
                                      </p:cBhvr>
                                      <p:tavLst>
                                        <p:tav tm="0">
                                          <p:val>
                                            <p:fltVal val="0"/>
                                          </p:val>
                                        </p:tav>
                                        <p:tav tm="100000">
                                          <p:val>
                                            <p:strVal val="#ppt_w"/>
                                          </p:val>
                                        </p:tav>
                                      </p:tavLst>
                                    </p:anim>
                                    <p:anim calcmode="lin" valueType="num">
                                      <p:cBhvr>
                                        <p:cTn dur="1000" fill="hold" id="152"/>
                                        <p:tgtEl>
                                          <p:spTgt spid="27"/>
                                        </p:tgtEl>
                                        <p:attrNameLst>
                                          <p:attrName>ppt_h</p:attrName>
                                        </p:attrNameLst>
                                      </p:cBhvr>
                                      <p:tavLst>
                                        <p:tav tm="0">
                                          <p:val>
                                            <p:fltVal val="0"/>
                                          </p:val>
                                        </p:tav>
                                        <p:tav tm="100000">
                                          <p:val>
                                            <p:strVal val="#ppt_h"/>
                                          </p:val>
                                        </p:tav>
                                      </p:tavLst>
                                    </p:anim>
                                    <p:anim calcmode="lin" valueType="num">
                                      <p:cBhvr>
                                        <p:cTn dur="1000" fill="hold" id="153"/>
                                        <p:tgtEl>
                                          <p:spTgt spid="27"/>
                                        </p:tgtEl>
                                        <p:attrNameLst>
                                          <p:attrName>style.rotation</p:attrName>
                                        </p:attrNameLst>
                                      </p:cBhvr>
                                      <p:tavLst>
                                        <p:tav tm="0">
                                          <p:val>
                                            <p:fltVal val="90"/>
                                          </p:val>
                                        </p:tav>
                                        <p:tav tm="100000">
                                          <p:val>
                                            <p:fltVal val="0"/>
                                          </p:val>
                                        </p:tav>
                                      </p:tavLst>
                                    </p:anim>
                                    <p:animEffect filter="fade" transition="in">
                                      <p:cBhvr>
                                        <p:cTn dur="1000" id="154"/>
                                        <p:tgtEl>
                                          <p:spTgt spid="27"/>
                                        </p:tgtEl>
                                      </p:cBhvr>
                                    </p:animEffect>
                                  </p:childTnLst>
                                </p:cTn>
                              </p:par>
                              <p:par>
                                <p:cTn fill="hold" grpId="0" id="155" nodeType="withEffect" presetClass="entr" presetID="31" presetSubtype="0">
                                  <p:stCondLst>
                                    <p:cond delay="500"/>
                                  </p:stCondLst>
                                  <p:childTnLst>
                                    <p:set>
                                      <p:cBhvr>
                                        <p:cTn dur="1" fill="hold" id="156">
                                          <p:stCondLst>
                                            <p:cond delay="0"/>
                                          </p:stCondLst>
                                        </p:cTn>
                                        <p:tgtEl>
                                          <p:spTgt spid="28"/>
                                        </p:tgtEl>
                                        <p:attrNameLst>
                                          <p:attrName>style.visibility</p:attrName>
                                        </p:attrNameLst>
                                      </p:cBhvr>
                                      <p:to>
                                        <p:strVal val="visible"/>
                                      </p:to>
                                    </p:set>
                                    <p:anim calcmode="lin" valueType="num">
                                      <p:cBhvr>
                                        <p:cTn dur="1000" fill="hold" id="157"/>
                                        <p:tgtEl>
                                          <p:spTgt spid="28"/>
                                        </p:tgtEl>
                                        <p:attrNameLst>
                                          <p:attrName>ppt_w</p:attrName>
                                        </p:attrNameLst>
                                      </p:cBhvr>
                                      <p:tavLst>
                                        <p:tav tm="0">
                                          <p:val>
                                            <p:fltVal val="0"/>
                                          </p:val>
                                        </p:tav>
                                        <p:tav tm="100000">
                                          <p:val>
                                            <p:strVal val="#ppt_w"/>
                                          </p:val>
                                        </p:tav>
                                      </p:tavLst>
                                    </p:anim>
                                    <p:anim calcmode="lin" valueType="num">
                                      <p:cBhvr>
                                        <p:cTn dur="1000" fill="hold" id="158"/>
                                        <p:tgtEl>
                                          <p:spTgt spid="28"/>
                                        </p:tgtEl>
                                        <p:attrNameLst>
                                          <p:attrName>ppt_h</p:attrName>
                                        </p:attrNameLst>
                                      </p:cBhvr>
                                      <p:tavLst>
                                        <p:tav tm="0">
                                          <p:val>
                                            <p:fltVal val="0"/>
                                          </p:val>
                                        </p:tav>
                                        <p:tav tm="100000">
                                          <p:val>
                                            <p:strVal val="#ppt_h"/>
                                          </p:val>
                                        </p:tav>
                                      </p:tavLst>
                                    </p:anim>
                                    <p:anim calcmode="lin" valueType="num">
                                      <p:cBhvr>
                                        <p:cTn dur="1000" fill="hold" id="159"/>
                                        <p:tgtEl>
                                          <p:spTgt spid="28"/>
                                        </p:tgtEl>
                                        <p:attrNameLst>
                                          <p:attrName>style.rotation</p:attrName>
                                        </p:attrNameLst>
                                      </p:cBhvr>
                                      <p:tavLst>
                                        <p:tav tm="0">
                                          <p:val>
                                            <p:fltVal val="90"/>
                                          </p:val>
                                        </p:tav>
                                        <p:tav tm="100000">
                                          <p:val>
                                            <p:fltVal val="0"/>
                                          </p:val>
                                        </p:tav>
                                      </p:tavLst>
                                    </p:anim>
                                    <p:animEffect filter="fade" transition="in">
                                      <p:cBhvr>
                                        <p:cTn dur="1000" id="160"/>
                                        <p:tgtEl>
                                          <p:spTgt spid="28"/>
                                        </p:tgtEl>
                                      </p:cBhvr>
                                    </p:animEffect>
                                  </p:childTnLst>
                                </p:cTn>
                              </p:par>
                              <p:par>
                                <p:cTn fill="hold" grpId="0" id="161" nodeType="withEffect" presetClass="entr" presetID="31" presetSubtype="0">
                                  <p:stCondLst>
                                    <p:cond delay="500"/>
                                  </p:stCondLst>
                                  <p:childTnLst>
                                    <p:set>
                                      <p:cBhvr>
                                        <p:cTn dur="1" fill="hold" id="162">
                                          <p:stCondLst>
                                            <p:cond delay="0"/>
                                          </p:stCondLst>
                                        </p:cTn>
                                        <p:tgtEl>
                                          <p:spTgt spid="29"/>
                                        </p:tgtEl>
                                        <p:attrNameLst>
                                          <p:attrName>style.visibility</p:attrName>
                                        </p:attrNameLst>
                                      </p:cBhvr>
                                      <p:to>
                                        <p:strVal val="visible"/>
                                      </p:to>
                                    </p:set>
                                    <p:anim calcmode="lin" valueType="num">
                                      <p:cBhvr>
                                        <p:cTn dur="1000" fill="hold" id="163"/>
                                        <p:tgtEl>
                                          <p:spTgt spid="29"/>
                                        </p:tgtEl>
                                        <p:attrNameLst>
                                          <p:attrName>ppt_w</p:attrName>
                                        </p:attrNameLst>
                                      </p:cBhvr>
                                      <p:tavLst>
                                        <p:tav tm="0">
                                          <p:val>
                                            <p:fltVal val="0"/>
                                          </p:val>
                                        </p:tav>
                                        <p:tav tm="100000">
                                          <p:val>
                                            <p:strVal val="#ppt_w"/>
                                          </p:val>
                                        </p:tav>
                                      </p:tavLst>
                                    </p:anim>
                                    <p:anim calcmode="lin" valueType="num">
                                      <p:cBhvr>
                                        <p:cTn dur="1000" fill="hold" id="164"/>
                                        <p:tgtEl>
                                          <p:spTgt spid="29"/>
                                        </p:tgtEl>
                                        <p:attrNameLst>
                                          <p:attrName>ppt_h</p:attrName>
                                        </p:attrNameLst>
                                      </p:cBhvr>
                                      <p:tavLst>
                                        <p:tav tm="0">
                                          <p:val>
                                            <p:fltVal val="0"/>
                                          </p:val>
                                        </p:tav>
                                        <p:tav tm="100000">
                                          <p:val>
                                            <p:strVal val="#ppt_h"/>
                                          </p:val>
                                        </p:tav>
                                      </p:tavLst>
                                    </p:anim>
                                    <p:anim calcmode="lin" valueType="num">
                                      <p:cBhvr>
                                        <p:cTn dur="1000" fill="hold" id="165"/>
                                        <p:tgtEl>
                                          <p:spTgt spid="29"/>
                                        </p:tgtEl>
                                        <p:attrNameLst>
                                          <p:attrName>style.rotation</p:attrName>
                                        </p:attrNameLst>
                                      </p:cBhvr>
                                      <p:tavLst>
                                        <p:tav tm="0">
                                          <p:val>
                                            <p:fltVal val="90"/>
                                          </p:val>
                                        </p:tav>
                                        <p:tav tm="100000">
                                          <p:val>
                                            <p:fltVal val="0"/>
                                          </p:val>
                                        </p:tav>
                                      </p:tavLst>
                                    </p:anim>
                                    <p:animEffect filter="fade" transition="in">
                                      <p:cBhvr>
                                        <p:cTn dur="1000" id="166"/>
                                        <p:tgtEl>
                                          <p:spTgt spid="29"/>
                                        </p:tgtEl>
                                      </p:cBhvr>
                                    </p:animEffect>
                                  </p:childTnLst>
                                </p:cTn>
                              </p:par>
                              <p:par>
                                <p:cTn fill="hold" grpId="0" id="167" nodeType="withEffect" presetClass="entr" presetID="31" presetSubtype="0">
                                  <p:stCondLst>
                                    <p:cond delay="500"/>
                                  </p:stCondLst>
                                  <p:childTnLst>
                                    <p:set>
                                      <p:cBhvr>
                                        <p:cTn dur="1" fill="hold" id="168">
                                          <p:stCondLst>
                                            <p:cond delay="0"/>
                                          </p:stCondLst>
                                        </p:cTn>
                                        <p:tgtEl>
                                          <p:spTgt spid="30"/>
                                        </p:tgtEl>
                                        <p:attrNameLst>
                                          <p:attrName>style.visibility</p:attrName>
                                        </p:attrNameLst>
                                      </p:cBhvr>
                                      <p:to>
                                        <p:strVal val="visible"/>
                                      </p:to>
                                    </p:set>
                                    <p:anim calcmode="lin" valueType="num">
                                      <p:cBhvr>
                                        <p:cTn dur="1000" fill="hold" id="169"/>
                                        <p:tgtEl>
                                          <p:spTgt spid="30"/>
                                        </p:tgtEl>
                                        <p:attrNameLst>
                                          <p:attrName>ppt_w</p:attrName>
                                        </p:attrNameLst>
                                      </p:cBhvr>
                                      <p:tavLst>
                                        <p:tav tm="0">
                                          <p:val>
                                            <p:fltVal val="0"/>
                                          </p:val>
                                        </p:tav>
                                        <p:tav tm="100000">
                                          <p:val>
                                            <p:strVal val="#ppt_w"/>
                                          </p:val>
                                        </p:tav>
                                      </p:tavLst>
                                    </p:anim>
                                    <p:anim calcmode="lin" valueType="num">
                                      <p:cBhvr>
                                        <p:cTn dur="1000" fill="hold" id="170"/>
                                        <p:tgtEl>
                                          <p:spTgt spid="30"/>
                                        </p:tgtEl>
                                        <p:attrNameLst>
                                          <p:attrName>ppt_h</p:attrName>
                                        </p:attrNameLst>
                                      </p:cBhvr>
                                      <p:tavLst>
                                        <p:tav tm="0">
                                          <p:val>
                                            <p:fltVal val="0"/>
                                          </p:val>
                                        </p:tav>
                                        <p:tav tm="100000">
                                          <p:val>
                                            <p:strVal val="#ppt_h"/>
                                          </p:val>
                                        </p:tav>
                                      </p:tavLst>
                                    </p:anim>
                                    <p:anim calcmode="lin" valueType="num">
                                      <p:cBhvr>
                                        <p:cTn dur="1000" fill="hold" id="171"/>
                                        <p:tgtEl>
                                          <p:spTgt spid="30"/>
                                        </p:tgtEl>
                                        <p:attrNameLst>
                                          <p:attrName>style.rotation</p:attrName>
                                        </p:attrNameLst>
                                      </p:cBhvr>
                                      <p:tavLst>
                                        <p:tav tm="0">
                                          <p:val>
                                            <p:fltVal val="90"/>
                                          </p:val>
                                        </p:tav>
                                        <p:tav tm="100000">
                                          <p:val>
                                            <p:fltVal val="0"/>
                                          </p:val>
                                        </p:tav>
                                      </p:tavLst>
                                    </p:anim>
                                    <p:animEffect filter="fade" transition="in">
                                      <p:cBhvr>
                                        <p:cTn dur="1000" id="172"/>
                                        <p:tgtEl>
                                          <p:spTgt spid="30"/>
                                        </p:tgtEl>
                                      </p:cBhvr>
                                    </p:animEffect>
                                  </p:childTnLst>
                                </p:cTn>
                              </p:par>
                              <p:par>
                                <p:cTn fill="hold" grpId="0" id="173" nodeType="withEffect" presetClass="entr" presetID="31" presetSubtype="0">
                                  <p:stCondLst>
                                    <p:cond delay="500"/>
                                  </p:stCondLst>
                                  <p:childTnLst>
                                    <p:set>
                                      <p:cBhvr>
                                        <p:cTn dur="1" fill="hold" id="174">
                                          <p:stCondLst>
                                            <p:cond delay="0"/>
                                          </p:stCondLst>
                                        </p:cTn>
                                        <p:tgtEl>
                                          <p:spTgt spid="31"/>
                                        </p:tgtEl>
                                        <p:attrNameLst>
                                          <p:attrName>style.visibility</p:attrName>
                                        </p:attrNameLst>
                                      </p:cBhvr>
                                      <p:to>
                                        <p:strVal val="visible"/>
                                      </p:to>
                                    </p:set>
                                    <p:anim calcmode="lin" valueType="num">
                                      <p:cBhvr>
                                        <p:cTn dur="1000" fill="hold" id="175"/>
                                        <p:tgtEl>
                                          <p:spTgt spid="31"/>
                                        </p:tgtEl>
                                        <p:attrNameLst>
                                          <p:attrName>ppt_w</p:attrName>
                                        </p:attrNameLst>
                                      </p:cBhvr>
                                      <p:tavLst>
                                        <p:tav tm="0">
                                          <p:val>
                                            <p:fltVal val="0"/>
                                          </p:val>
                                        </p:tav>
                                        <p:tav tm="100000">
                                          <p:val>
                                            <p:strVal val="#ppt_w"/>
                                          </p:val>
                                        </p:tav>
                                      </p:tavLst>
                                    </p:anim>
                                    <p:anim calcmode="lin" valueType="num">
                                      <p:cBhvr>
                                        <p:cTn dur="1000" fill="hold" id="176"/>
                                        <p:tgtEl>
                                          <p:spTgt spid="31"/>
                                        </p:tgtEl>
                                        <p:attrNameLst>
                                          <p:attrName>ppt_h</p:attrName>
                                        </p:attrNameLst>
                                      </p:cBhvr>
                                      <p:tavLst>
                                        <p:tav tm="0">
                                          <p:val>
                                            <p:fltVal val="0"/>
                                          </p:val>
                                        </p:tav>
                                        <p:tav tm="100000">
                                          <p:val>
                                            <p:strVal val="#ppt_h"/>
                                          </p:val>
                                        </p:tav>
                                      </p:tavLst>
                                    </p:anim>
                                    <p:anim calcmode="lin" valueType="num">
                                      <p:cBhvr>
                                        <p:cTn dur="1000" fill="hold" id="177"/>
                                        <p:tgtEl>
                                          <p:spTgt spid="31"/>
                                        </p:tgtEl>
                                        <p:attrNameLst>
                                          <p:attrName>style.rotation</p:attrName>
                                        </p:attrNameLst>
                                      </p:cBhvr>
                                      <p:tavLst>
                                        <p:tav tm="0">
                                          <p:val>
                                            <p:fltVal val="90"/>
                                          </p:val>
                                        </p:tav>
                                        <p:tav tm="100000">
                                          <p:val>
                                            <p:fltVal val="0"/>
                                          </p:val>
                                        </p:tav>
                                      </p:tavLst>
                                    </p:anim>
                                    <p:animEffect filter="fade" transition="in">
                                      <p:cBhvr>
                                        <p:cTn dur="1000" id="178"/>
                                        <p:tgtEl>
                                          <p:spTgt spid="31"/>
                                        </p:tgtEl>
                                      </p:cBhvr>
                                    </p:animEffect>
                                  </p:childTnLst>
                                </p:cTn>
                              </p:par>
                              <p:par>
                                <p:cTn fill="hold" grpId="0" id="179" nodeType="withEffect" presetClass="entr" presetID="31" presetSubtype="0">
                                  <p:stCondLst>
                                    <p:cond delay="500"/>
                                  </p:stCondLst>
                                  <p:childTnLst>
                                    <p:set>
                                      <p:cBhvr>
                                        <p:cTn dur="1" fill="hold" id="180">
                                          <p:stCondLst>
                                            <p:cond delay="0"/>
                                          </p:stCondLst>
                                        </p:cTn>
                                        <p:tgtEl>
                                          <p:spTgt spid="32"/>
                                        </p:tgtEl>
                                        <p:attrNameLst>
                                          <p:attrName>style.visibility</p:attrName>
                                        </p:attrNameLst>
                                      </p:cBhvr>
                                      <p:to>
                                        <p:strVal val="visible"/>
                                      </p:to>
                                    </p:set>
                                    <p:anim calcmode="lin" valueType="num">
                                      <p:cBhvr>
                                        <p:cTn dur="1000" fill="hold" id="181"/>
                                        <p:tgtEl>
                                          <p:spTgt spid="32"/>
                                        </p:tgtEl>
                                        <p:attrNameLst>
                                          <p:attrName>ppt_w</p:attrName>
                                        </p:attrNameLst>
                                      </p:cBhvr>
                                      <p:tavLst>
                                        <p:tav tm="0">
                                          <p:val>
                                            <p:fltVal val="0"/>
                                          </p:val>
                                        </p:tav>
                                        <p:tav tm="100000">
                                          <p:val>
                                            <p:strVal val="#ppt_w"/>
                                          </p:val>
                                        </p:tav>
                                      </p:tavLst>
                                    </p:anim>
                                    <p:anim calcmode="lin" valueType="num">
                                      <p:cBhvr>
                                        <p:cTn dur="1000" fill="hold" id="182"/>
                                        <p:tgtEl>
                                          <p:spTgt spid="32"/>
                                        </p:tgtEl>
                                        <p:attrNameLst>
                                          <p:attrName>ppt_h</p:attrName>
                                        </p:attrNameLst>
                                      </p:cBhvr>
                                      <p:tavLst>
                                        <p:tav tm="0">
                                          <p:val>
                                            <p:fltVal val="0"/>
                                          </p:val>
                                        </p:tav>
                                        <p:tav tm="100000">
                                          <p:val>
                                            <p:strVal val="#ppt_h"/>
                                          </p:val>
                                        </p:tav>
                                      </p:tavLst>
                                    </p:anim>
                                    <p:anim calcmode="lin" valueType="num">
                                      <p:cBhvr>
                                        <p:cTn dur="1000" fill="hold" id="183"/>
                                        <p:tgtEl>
                                          <p:spTgt spid="32"/>
                                        </p:tgtEl>
                                        <p:attrNameLst>
                                          <p:attrName>style.rotation</p:attrName>
                                        </p:attrNameLst>
                                      </p:cBhvr>
                                      <p:tavLst>
                                        <p:tav tm="0">
                                          <p:val>
                                            <p:fltVal val="90"/>
                                          </p:val>
                                        </p:tav>
                                        <p:tav tm="100000">
                                          <p:val>
                                            <p:fltVal val="0"/>
                                          </p:val>
                                        </p:tav>
                                      </p:tavLst>
                                    </p:anim>
                                    <p:animEffect filter="fade" transition="in">
                                      <p:cBhvr>
                                        <p:cTn dur="1000" id="184"/>
                                        <p:tgtEl>
                                          <p:spTgt spid="32"/>
                                        </p:tgtEl>
                                      </p:cBhvr>
                                    </p:animEffect>
                                  </p:childTnLst>
                                </p:cTn>
                              </p:par>
                              <p:par>
                                <p:cTn fill="hold" grpId="0" id="185" nodeType="withEffect" presetClass="entr" presetID="31" presetSubtype="0">
                                  <p:stCondLst>
                                    <p:cond delay="500"/>
                                  </p:stCondLst>
                                  <p:childTnLst>
                                    <p:set>
                                      <p:cBhvr>
                                        <p:cTn dur="1" fill="hold" id="186">
                                          <p:stCondLst>
                                            <p:cond delay="0"/>
                                          </p:stCondLst>
                                        </p:cTn>
                                        <p:tgtEl>
                                          <p:spTgt spid="33"/>
                                        </p:tgtEl>
                                        <p:attrNameLst>
                                          <p:attrName>style.visibility</p:attrName>
                                        </p:attrNameLst>
                                      </p:cBhvr>
                                      <p:to>
                                        <p:strVal val="visible"/>
                                      </p:to>
                                    </p:set>
                                    <p:anim calcmode="lin" valueType="num">
                                      <p:cBhvr>
                                        <p:cTn dur="1000" fill="hold" id="187"/>
                                        <p:tgtEl>
                                          <p:spTgt spid="33"/>
                                        </p:tgtEl>
                                        <p:attrNameLst>
                                          <p:attrName>ppt_w</p:attrName>
                                        </p:attrNameLst>
                                      </p:cBhvr>
                                      <p:tavLst>
                                        <p:tav tm="0">
                                          <p:val>
                                            <p:fltVal val="0"/>
                                          </p:val>
                                        </p:tav>
                                        <p:tav tm="100000">
                                          <p:val>
                                            <p:strVal val="#ppt_w"/>
                                          </p:val>
                                        </p:tav>
                                      </p:tavLst>
                                    </p:anim>
                                    <p:anim calcmode="lin" valueType="num">
                                      <p:cBhvr>
                                        <p:cTn dur="1000" fill="hold" id="188"/>
                                        <p:tgtEl>
                                          <p:spTgt spid="33"/>
                                        </p:tgtEl>
                                        <p:attrNameLst>
                                          <p:attrName>ppt_h</p:attrName>
                                        </p:attrNameLst>
                                      </p:cBhvr>
                                      <p:tavLst>
                                        <p:tav tm="0">
                                          <p:val>
                                            <p:fltVal val="0"/>
                                          </p:val>
                                        </p:tav>
                                        <p:tav tm="100000">
                                          <p:val>
                                            <p:strVal val="#ppt_h"/>
                                          </p:val>
                                        </p:tav>
                                      </p:tavLst>
                                    </p:anim>
                                    <p:anim calcmode="lin" valueType="num">
                                      <p:cBhvr>
                                        <p:cTn dur="1000" fill="hold" id="189"/>
                                        <p:tgtEl>
                                          <p:spTgt spid="33"/>
                                        </p:tgtEl>
                                        <p:attrNameLst>
                                          <p:attrName>style.rotation</p:attrName>
                                        </p:attrNameLst>
                                      </p:cBhvr>
                                      <p:tavLst>
                                        <p:tav tm="0">
                                          <p:val>
                                            <p:fltVal val="90"/>
                                          </p:val>
                                        </p:tav>
                                        <p:tav tm="100000">
                                          <p:val>
                                            <p:fltVal val="0"/>
                                          </p:val>
                                        </p:tav>
                                      </p:tavLst>
                                    </p:anim>
                                    <p:animEffect filter="fade" transition="in">
                                      <p:cBhvr>
                                        <p:cTn dur="1000" id="190"/>
                                        <p:tgtEl>
                                          <p:spTgt spid="33"/>
                                        </p:tgtEl>
                                      </p:cBhvr>
                                    </p:animEffect>
                                  </p:childTnLst>
                                </p:cTn>
                              </p:par>
                              <p:par>
                                <p:cTn fill="hold" grpId="0" id="191" nodeType="withEffect" presetClass="entr" presetID="31" presetSubtype="0">
                                  <p:stCondLst>
                                    <p:cond delay="500"/>
                                  </p:stCondLst>
                                  <p:childTnLst>
                                    <p:set>
                                      <p:cBhvr>
                                        <p:cTn dur="1" fill="hold" id="192">
                                          <p:stCondLst>
                                            <p:cond delay="0"/>
                                          </p:stCondLst>
                                        </p:cTn>
                                        <p:tgtEl>
                                          <p:spTgt spid="34"/>
                                        </p:tgtEl>
                                        <p:attrNameLst>
                                          <p:attrName>style.visibility</p:attrName>
                                        </p:attrNameLst>
                                      </p:cBhvr>
                                      <p:to>
                                        <p:strVal val="visible"/>
                                      </p:to>
                                    </p:set>
                                    <p:anim calcmode="lin" valueType="num">
                                      <p:cBhvr>
                                        <p:cTn dur="1000" fill="hold" id="193"/>
                                        <p:tgtEl>
                                          <p:spTgt spid="34"/>
                                        </p:tgtEl>
                                        <p:attrNameLst>
                                          <p:attrName>ppt_w</p:attrName>
                                        </p:attrNameLst>
                                      </p:cBhvr>
                                      <p:tavLst>
                                        <p:tav tm="0">
                                          <p:val>
                                            <p:fltVal val="0"/>
                                          </p:val>
                                        </p:tav>
                                        <p:tav tm="100000">
                                          <p:val>
                                            <p:strVal val="#ppt_w"/>
                                          </p:val>
                                        </p:tav>
                                      </p:tavLst>
                                    </p:anim>
                                    <p:anim calcmode="lin" valueType="num">
                                      <p:cBhvr>
                                        <p:cTn dur="1000" fill="hold" id="194"/>
                                        <p:tgtEl>
                                          <p:spTgt spid="34"/>
                                        </p:tgtEl>
                                        <p:attrNameLst>
                                          <p:attrName>ppt_h</p:attrName>
                                        </p:attrNameLst>
                                      </p:cBhvr>
                                      <p:tavLst>
                                        <p:tav tm="0">
                                          <p:val>
                                            <p:fltVal val="0"/>
                                          </p:val>
                                        </p:tav>
                                        <p:tav tm="100000">
                                          <p:val>
                                            <p:strVal val="#ppt_h"/>
                                          </p:val>
                                        </p:tav>
                                      </p:tavLst>
                                    </p:anim>
                                    <p:anim calcmode="lin" valueType="num">
                                      <p:cBhvr>
                                        <p:cTn dur="1000" fill="hold" id="195"/>
                                        <p:tgtEl>
                                          <p:spTgt spid="34"/>
                                        </p:tgtEl>
                                        <p:attrNameLst>
                                          <p:attrName>style.rotation</p:attrName>
                                        </p:attrNameLst>
                                      </p:cBhvr>
                                      <p:tavLst>
                                        <p:tav tm="0">
                                          <p:val>
                                            <p:fltVal val="90"/>
                                          </p:val>
                                        </p:tav>
                                        <p:tav tm="100000">
                                          <p:val>
                                            <p:fltVal val="0"/>
                                          </p:val>
                                        </p:tav>
                                      </p:tavLst>
                                    </p:anim>
                                    <p:animEffect filter="fade" transition="in">
                                      <p:cBhvr>
                                        <p:cTn dur="1000" id="196"/>
                                        <p:tgtEl>
                                          <p:spTgt spid="34"/>
                                        </p:tgtEl>
                                      </p:cBhvr>
                                    </p:animEffect>
                                  </p:childTnLst>
                                </p:cTn>
                              </p:par>
                              <p:par>
                                <p:cTn fill="hold" grpId="0" id="197" nodeType="withEffect" presetClass="entr" presetID="31" presetSubtype="0">
                                  <p:stCondLst>
                                    <p:cond delay="500"/>
                                  </p:stCondLst>
                                  <p:childTnLst>
                                    <p:set>
                                      <p:cBhvr>
                                        <p:cTn dur="1" fill="hold" id="198">
                                          <p:stCondLst>
                                            <p:cond delay="0"/>
                                          </p:stCondLst>
                                        </p:cTn>
                                        <p:tgtEl>
                                          <p:spTgt spid="35"/>
                                        </p:tgtEl>
                                        <p:attrNameLst>
                                          <p:attrName>style.visibility</p:attrName>
                                        </p:attrNameLst>
                                      </p:cBhvr>
                                      <p:to>
                                        <p:strVal val="visible"/>
                                      </p:to>
                                    </p:set>
                                    <p:anim calcmode="lin" valueType="num">
                                      <p:cBhvr>
                                        <p:cTn dur="1000" fill="hold" id="199"/>
                                        <p:tgtEl>
                                          <p:spTgt spid="35"/>
                                        </p:tgtEl>
                                        <p:attrNameLst>
                                          <p:attrName>ppt_w</p:attrName>
                                        </p:attrNameLst>
                                      </p:cBhvr>
                                      <p:tavLst>
                                        <p:tav tm="0">
                                          <p:val>
                                            <p:fltVal val="0"/>
                                          </p:val>
                                        </p:tav>
                                        <p:tav tm="100000">
                                          <p:val>
                                            <p:strVal val="#ppt_w"/>
                                          </p:val>
                                        </p:tav>
                                      </p:tavLst>
                                    </p:anim>
                                    <p:anim calcmode="lin" valueType="num">
                                      <p:cBhvr>
                                        <p:cTn dur="1000" fill="hold" id="200"/>
                                        <p:tgtEl>
                                          <p:spTgt spid="35"/>
                                        </p:tgtEl>
                                        <p:attrNameLst>
                                          <p:attrName>ppt_h</p:attrName>
                                        </p:attrNameLst>
                                      </p:cBhvr>
                                      <p:tavLst>
                                        <p:tav tm="0">
                                          <p:val>
                                            <p:fltVal val="0"/>
                                          </p:val>
                                        </p:tav>
                                        <p:tav tm="100000">
                                          <p:val>
                                            <p:strVal val="#ppt_h"/>
                                          </p:val>
                                        </p:tav>
                                      </p:tavLst>
                                    </p:anim>
                                    <p:anim calcmode="lin" valueType="num">
                                      <p:cBhvr>
                                        <p:cTn dur="1000" fill="hold" id="201"/>
                                        <p:tgtEl>
                                          <p:spTgt spid="35"/>
                                        </p:tgtEl>
                                        <p:attrNameLst>
                                          <p:attrName>style.rotation</p:attrName>
                                        </p:attrNameLst>
                                      </p:cBhvr>
                                      <p:tavLst>
                                        <p:tav tm="0">
                                          <p:val>
                                            <p:fltVal val="90"/>
                                          </p:val>
                                        </p:tav>
                                        <p:tav tm="100000">
                                          <p:val>
                                            <p:fltVal val="0"/>
                                          </p:val>
                                        </p:tav>
                                      </p:tavLst>
                                    </p:anim>
                                    <p:animEffect filter="fade" transition="in">
                                      <p:cBhvr>
                                        <p:cTn dur="1000" id="202"/>
                                        <p:tgtEl>
                                          <p:spTgt spid="35"/>
                                        </p:tgtEl>
                                      </p:cBhvr>
                                    </p:animEffect>
                                  </p:childTnLst>
                                </p:cTn>
                              </p:par>
                              <p:par>
                                <p:cTn fill="hold" grpId="0" id="203" nodeType="withEffect" presetClass="entr" presetID="31" presetSubtype="0">
                                  <p:stCondLst>
                                    <p:cond delay="500"/>
                                  </p:stCondLst>
                                  <p:childTnLst>
                                    <p:set>
                                      <p:cBhvr>
                                        <p:cTn dur="1" fill="hold" id="204">
                                          <p:stCondLst>
                                            <p:cond delay="0"/>
                                          </p:stCondLst>
                                        </p:cTn>
                                        <p:tgtEl>
                                          <p:spTgt spid="36"/>
                                        </p:tgtEl>
                                        <p:attrNameLst>
                                          <p:attrName>style.visibility</p:attrName>
                                        </p:attrNameLst>
                                      </p:cBhvr>
                                      <p:to>
                                        <p:strVal val="visible"/>
                                      </p:to>
                                    </p:set>
                                    <p:anim calcmode="lin" valueType="num">
                                      <p:cBhvr>
                                        <p:cTn dur="1000" fill="hold" id="205"/>
                                        <p:tgtEl>
                                          <p:spTgt spid="36"/>
                                        </p:tgtEl>
                                        <p:attrNameLst>
                                          <p:attrName>ppt_w</p:attrName>
                                        </p:attrNameLst>
                                      </p:cBhvr>
                                      <p:tavLst>
                                        <p:tav tm="0">
                                          <p:val>
                                            <p:fltVal val="0"/>
                                          </p:val>
                                        </p:tav>
                                        <p:tav tm="100000">
                                          <p:val>
                                            <p:strVal val="#ppt_w"/>
                                          </p:val>
                                        </p:tav>
                                      </p:tavLst>
                                    </p:anim>
                                    <p:anim calcmode="lin" valueType="num">
                                      <p:cBhvr>
                                        <p:cTn dur="1000" fill="hold" id="206"/>
                                        <p:tgtEl>
                                          <p:spTgt spid="36"/>
                                        </p:tgtEl>
                                        <p:attrNameLst>
                                          <p:attrName>ppt_h</p:attrName>
                                        </p:attrNameLst>
                                      </p:cBhvr>
                                      <p:tavLst>
                                        <p:tav tm="0">
                                          <p:val>
                                            <p:fltVal val="0"/>
                                          </p:val>
                                        </p:tav>
                                        <p:tav tm="100000">
                                          <p:val>
                                            <p:strVal val="#ppt_h"/>
                                          </p:val>
                                        </p:tav>
                                      </p:tavLst>
                                    </p:anim>
                                    <p:anim calcmode="lin" valueType="num">
                                      <p:cBhvr>
                                        <p:cTn dur="1000" fill="hold" id="207"/>
                                        <p:tgtEl>
                                          <p:spTgt spid="36"/>
                                        </p:tgtEl>
                                        <p:attrNameLst>
                                          <p:attrName>style.rotation</p:attrName>
                                        </p:attrNameLst>
                                      </p:cBhvr>
                                      <p:tavLst>
                                        <p:tav tm="0">
                                          <p:val>
                                            <p:fltVal val="90"/>
                                          </p:val>
                                        </p:tav>
                                        <p:tav tm="100000">
                                          <p:val>
                                            <p:fltVal val="0"/>
                                          </p:val>
                                        </p:tav>
                                      </p:tavLst>
                                    </p:anim>
                                    <p:animEffect filter="fade" transition="in">
                                      <p:cBhvr>
                                        <p:cTn dur="1000" id="208"/>
                                        <p:tgtEl>
                                          <p:spTgt spid="36"/>
                                        </p:tgtEl>
                                      </p:cBhvr>
                                    </p:animEffect>
                                  </p:childTnLst>
                                </p:cTn>
                              </p:par>
                              <p:par>
                                <p:cTn fill="hold" grpId="0" id="209" nodeType="withEffect" presetClass="entr" presetID="31" presetSubtype="0">
                                  <p:stCondLst>
                                    <p:cond delay="500"/>
                                  </p:stCondLst>
                                  <p:childTnLst>
                                    <p:set>
                                      <p:cBhvr>
                                        <p:cTn dur="1" fill="hold" id="210">
                                          <p:stCondLst>
                                            <p:cond delay="0"/>
                                          </p:stCondLst>
                                        </p:cTn>
                                        <p:tgtEl>
                                          <p:spTgt spid="37"/>
                                        </p:tgtEl>
                                        <p:attrNameLst>
                                          <p:attrName>style.visibility</p:attrName>
                                        </p:attrNameLst>
                                      </p:cBhvr>
                                      <p:to>
                                        <p:strVal val="visible"/>
                                      </p:to>
                                    </p:set>
                                    <p:anim calcmode="lin" valueType="num">
                                      <p:cBhvr>
                                        <p:cTn dur="1000" fill="hold" id="211"/>
                                        <p:tgtEl>
                                          <p:spTgt spid="37"/>
                                        </p:tgtEl>
                                        <p:attrNameLst>
                                          <p:attrName>ppt_w</p:attrName>
                                        </p:attrNameLst>
                                      </p:cBhvr>
                                      <p:tavLst>
                                        <p:tav tm="0">
                                          <p:val>
                                            <p:fltVal val="0"/>
                                          </p:val>
                                        </p:tav>
                                        <p:tav tm="100000">
                                          <p:val>
                                            <p:strVal val="#ppt_w"/>
                                          </p:val>
                                        </p:tav>
                                      </p:tavLst>
                                    </p:anim>
                                    <p:anim calcmode="lin" valueType="num">
                                      <p:cBhvr>
                                        <p:cTn dur="1000" fill="hold" id="212"/>
                                        <p:tgtEl>
                                          <p:spTgt spid="37"/>
                                        </p:tgtEl>
                                        <p:attrNameLst>
                                          <p:attrName>ppt_h</p:attrName>
                                        </p:attrNameLst>
                                      </p:cBhvr>
                                      <p:tavLst>
                                        <p:tav tm="0">
                                          <p:val>
                                            <p:fltVal val="0"/>
                                          </p:val>
                                        </p:tav>
                                        <p:tav tm="100000">
                                          <p:val>
                                            <p:strVal val="#ppt_h"/>
                                          </p:val>
                                        </p:tav>
                                      </p:tavLst>
                                    </p:anim>
                                    <p:anim calcmode="lin" valueType="num">
                                      <p:cBhvr>
                                        <p:cTn dur="1000" fill="hold" id="213"/>
                                        <p:tgtEl>
                                          <p:spTgt spid="37"/>
                                        </p:tgtEl>
                                        <p:attrNameLst>
                                          <p:attrName>style.rotation</p:attrName>
                                        </p:attrNameLst>
                                      </p:cBhvr>
                                      <p:tavLst>
                                        <p:tav tm="0">
                                          <p:val>
                                            <p:fltVal val="90"/>
                                          </p:val>
                                        </p:tav>
                                        <p:tav tm="100000">
                                          <p:val>
                                            <p:fltVal val="0"/>
                                          </p:val>
                                        </p:tav>
                                      </p:tavLst>
                                    </p:anim>
                                    <p:animEffect filter="fade" transition="in">
                                      <p:cBhvr>
                                        <p:cTn dur="1000" id="214"/>
                                        <p:tgtEl>
                                          <p:spTgt spid="37"/>
                                        </p:tgtEl>
                                      </p:cBhvr>
                                    </p:animEffect>
                                  </p:childTnLst>
                                </p:cTn>
                              </p:par>
                              <p:par>
                                <p:cTn fill="hold" grpId="0" id="215" nodeType="withEffect" presetClass="entr" presetID="31" presetSubtype="0">
                                  <p:stCondLst>
                                    <p:cond delay="500"/>
                                  </p:stCondLst>
                                  <p:childTnLst>
                                    <p:set>
                                      <p:cBhvr>
                                        <p:cTn dur="1" fill="hold" id="216">
                                          <p:stCondLst>
                                            <p:cond delay="0"/>
                                          </p:stCondLst>
                                        </p:cTn>
                                        <p:tgtEl>
                                          <p:spTgt spid="38"/>
                                        </p:tgtEl>
                                        <p:attrNameLst>
                                          <p:attrName>style.visibility</p:attrName>
                                        </p:attrNameLst>
                                      </p:cBhvr>
                                      <p:to>
                                        <p:strVal val="visible"/>
                                      </p:to>
                                    </p:set>
                                    <p:anim calcmode="lin" valueType="num">
                                      <p:cBhvr>
                                        <p:cTn dur="1000" fill="hold" id="217"/>
                                        <p:tgtEl>
                                          <p:spTgt spid="38"/>
                                        </p:tgtEl>
                                        <p:attrNameLst>
                                          <p:attrName>ppt_w</p:attrName>
                                        </p:attrNameLst>
                                      </p:cBhvr>
                                      <p:tavLst>
                                        <p:tav tm="0">
                                          <p:val>
                                            <p:fltVal val="0"/>
                                          </p:val>
                                        </p:tav>
                                        <p:tav tm="100000">
                                          <p:val>
                                            <p:strVal val="#ppt_w"/>
                                          </p:val>
                                        </p:tav>
                                      </p:tavLst>
                                    </p:anim>
                                    <p:anim calcmode="lin" valueType="num">
                                      <p:cBhvr>
                                        <p:cTn dur="1000" fill="hold" id="218"/>
                                        <p:tgtEl>
                                          <p:spTgt spid="38"/>
                                        </p:tgtEl>
                                        <p:attrNameLst>
                                          <p:attrName>ppt_h</p:attrName>
                                        </p:attrNameLst>
                                      </p:cBhvr>
                                      <p:tavLst>
                                        <p:tav tm="0">
                                          <p:val>
                                            <p:fltVal val="0"/>
                                          </p:val>
                                        </p:tav>
                                        <p:tav tm="100000">
                                          <p:val>
                                            <p:strVal val="#ppt_h"/>
                                          </p:val>
                                        </p:tav>
                                      </p:tavLst>
                                    </p:anim>
                                    <p:anim calcmode="lin" valueType="num">
                                      <p:cBhvr>
                                        <p:cTn dur="1000" fill="hold" id="219"/>
                                        <p:tgtEl>
                                          <p:spTgt spid="38"/>
                                        </p:tgtEl>
                                        <p:attrNameLst>
                                          <p:attrName>style.rotation</p:attrName>
                                        </p:attrNameLst>
                                      </p:cBhvr>
                                      <p:tavLst>
                                        <p:tav tm="0">
                                          <p:val>
                                            <p:fltVal val="90"/>
                                          </p:val>
                                        </p:tav>
                                        <p:tav tm="100000">
                                          <p:val>
                                            <p:fltVal val="0"/>
                                          </p:val>
                                        </p:tav>
                                      </p:tavLst>
                                    </p:anim>
                                    <p:animEffect filter="fade" transition="in">
                                      <p:cBhvr>
                                        <p:cTn dur="1000" id="220"/>
                                        <p:tgtEl>
                                          <p:spTgt spid="38"/>
                                        </p:tgtEl>
                                      </p:cBhvr>
                                    </p:animEffect>
                                  </p:childTnLst>
                                </p:cTn>
                              </p:par>
                              <p:par>
                                <p:cTn fill="hold" grpId="0" id="221" nodeType="withEffect" presetClass="entr" presetID="31" presetSubtype="0">
                                  <p:stCondLst>
                                    <p:cond delay="500"/>
                                  </p:stCondLst>
                                  <p:childTnLst>
                                    <p:set>
                                      <p:cBhvr>
                                        <p:cTn dur="1" fill="hold" id="222">
                                          <p:stCondLst>
                                            <p:cond delay="0"/>
                                          </p:stCondLst>
                                        </p:cTn>
                                        <p:tgtEl>
                                          <p:spTgt spid="39"/>
                                        </p:tgtEl>
                                        <p:attrNameLst>
                                          <p:attrName>style.visibility</p:attrName>
                                        </p:attrNameLst>
                                      </p:cBhvr>
                                      <p:to>
                                        <p:strVal val="visible"/>
                                      </p:to>
                                    </p:set>
                                    <p:anim calcmode="lin" valueType="num">
                                      <p:cBhvr>
                                        <p:cTn dur="1000" fill="hold" id="223"/>
                                        <p:tgtEl>
                                          <p:spTgt spid="39"/>
                                        </p:tgtEl>
                                        <p:attrNameLst>
                                          <p:attrName>ppt_w</p:attrName>
                                        </p:attrNameLst>
                                      </p:cBhvr>
                                      <p:tavLst>
                                        <p:tav tm="0">
                                          <p:val>
                                            <p:fltVal val="0"/>
                                          </p:val>
                                        </p:tav>
                                        <p:tav tm="100000">
                                          <p:val>
                                            <p:strVal val="#ppt_w"/>
                                          </p:val>
                                        </p:tav>
                                      </p:tavLst>
                                    </p:anim>
                                    <p:anim calcmode="lin" valueType="num">
                                      <p:cBhvr>
                                        <p:cTn dur="1000" fill="hold" id="224"/>
                                        <p:tgtEl>
                                          <p:spTgt spid="39"/>
                                        </p:tgtEl>
                                        <p:attrNameLst>
                                          <p:attrName>ppt_h</p:attrName>
                                        </p:attrNameLst>
                                      </p:cBhvr>
                                      <p:tavLst>
                                        <p:tav tm="0">
                                          <p:val>
                                            <p:fltVal val="0"/>
                                          </p:val>
                                        </p:tav>
                                        <p:tav tm="100000">
                                          <p:val>
                                            <p:strVal val="#ppt_h"/>
                                          </p:val>
                                        </p:tav>
                                      </p:tavLst>
                                    </p:anim>
                                    <p:anim calcmode="lin" valueType="num">
                                      <p:cBhvr>
                                        <p:cTn dur="1000" fill="hold" id="225"/>
                                        <p:tgtEl>
                                          <p:spTgt spid="39"/>
                                        </p:tgtEl>
                                        <p:attrNameLst>
                                          <p:attrName>style.rotation</p:attrName>
                                        </p:attrNameLst>
                                      </p:cBhvr>
                                      <p:tavLst>
                                        <p:tav tm="0">
                                          <p:val>
                                            <p:fltVal val="90"/>
                                          </p:val>
                                        </p:tav>
                                        <p:tav tm="100000">
                                          <p:val>
                                            <p:fltVal val="0"/>
                                          </p:val>
                                        </p:tav>
                                      </p:tavLst>
                                    </p:anim>
                                    <p:animEffect filter="fade" transition="in">
                                      <p:cBhvr>
                                        <p:cTn dur="1000" id="226"/>
                                        <p:tgtEl>
                                          <p:spTgt spid="39"/>
                                        </p:tgtEl>
                                      </p:cBhvr>
                                    </p:animEffect>
                                  </p:childTnLst>
                                </p:cTn>
                              </p:par>
                              <p:par>
                                <p:cTn fill="hold" grpId="0" id="227" nodeType="withEffect" presetClass="entr" presetID="31" presetSubtype="0">
                                  <p:stCondLst>
                                    <p:cond delay="500"/>
                                  </p:stCondLst>
                                  <p:childTnLst>
                                    <p:set>
                                      <p:cBhvr>
                                        <p:cTn dur="1" fill="hold" id="228">
                                          <p:stCondLst>
                                            <p:cond delay="0"/>
                                          </p:stCondLst>
                                        </p:cTn>
                                        <p:tgtEl>
                                          <p:spTgt spid="40"/>
                                        </p:tgtEl>
                                        <p:attrNameLst>
                                          <p:attrName>style.visibility</p:attrName>
                                        </p:attrNameLst>
                                      </p:cBhvr>
                                      <p:to>
                                        <p:strVal val="visible"/>
                                      </p:to>
                                    </p:set>
                                    <p:anim calcmode="lin" valueType="num">
                                      <p:cBhvr>
                                        <p:cTn dur="1000" fill="hold" id="229"/>
                                        <p:tgtEl>
                                          <p:spTgt spid="40"/>
                                        </p:tgtEl>
                                        <p:attrNameLst>
                                          <p:attrName>ppt_w</p:attrName>
                                        </p:attrNameLst>
                                      </p:cBhvr>
                                      <p:tavLst>
                                        <p:tav tm="0">
                                          <p:val>
                                            <p:fltVal val="0"/>
                                          </p:val>
                                        </p:tav>
                                        <p:tav tm="100000">
                                          <p:val>
                                            <p:strVal val="#ppt_w"/>
                                          </p:val>
                                        </p:tav>
                                      </p:tavLst>
                                    </p:anim>
                                    <p:anim calcmode="lin" valueType="num">
                                      <p:cBhvr>
                                        <p:cTn dur="1000" fill="hold" id="230"/>
                                        <p:tgtEl>
                                          <p:spTgt spid="40"/>
                                        </p:tgtEl>
                                        <p:attrNameLst>
                                          <p:attrName>ppt_h</p:attrName>
                                        </p:attrNameLst>
                                      </p:cBhvr>
                                      <p:tavLst>
                                        <p:tav tm="0">
                                          <p:val>
                                            <p:fltVal val="0"/>
                                          </p:val>
                                        </p:tav>
                                        <p:tav tm="100000">
                                          <p:val>
                                            <p:strVal val="#ppt_h"/>
                                          </p:val>
                                        </p:tav>
                                      </p:tavLst>
                                    </p:anim>
                                    <p:anim calcmode="lin" valueType="num">
                                      <p:cBhvr>
                                        <p:cTn dur="1000" fill="hold" id="231"/>
                                        <p:tgtEl>
                                          <p:spTgt spid="40"/>
                                        </p:tgtEl>
                                        <p:attrNameLst>
                                          <p:attrName>style.rotation</p:attrName>
                                        </p:attrNameLst>
                                      </p:cBhvr>
                                      <p:tavLst>
                                        <p:tav tm="0">
                                          <p:val>
                                            <p:fltVal val="90"/>
                                          </p:val>
                                        </p:tav>
                                        <p:tav tm="100000">
                                          <p:val>
                                            <p:fltVal val="0"/>
                                          </p:val>
                                        </p:tav>
                                      </p:tavLst>
                                    </p:anim>
                                    <p:animEffect filter="fade" transition="in">
                                      <p:cBhvr>
                                        <p:cTn dur="1000" id="232"/>
                                        <p:tgtEl>
                                          <p:spTgt spid="40"/>
                                        </p:tgtEl>
                                      </p:cBhvr>
                                    </p:animEffect>
                                  </p:childTnLst>
                                </p:cTn>
                              </p:par>
                              <p:par>
                                <p:cTn fill="hold" grpId="0" id="233" nodeType="withEffect" presetClass="entr" presetID="31" presetSubtype="0">
                                  <p:stCondLst>
                                    <p:cond delay="500"/>
                                  </p:stCondLst>
                                  <p:childTnLst>
                                    <p:set>
                                      <p:cBhvr>
                                        <p:cTn dur="1" fill="hold" id="234">
                                          <p:stCondLst>
                                            <p:cond delay="0"/>
                                          </p:stCondLst>
                                        </p:cTn>
                                        <p:tgtEl>
                                          <p:spTgt spid="41"/>
                                        </p:tgtEl>
                                        <p:attrNameLst>
                                          <p:attrName>style.visibility</p:attrName>
                                        </p:attrNameLst>
                                      </p:cBhvr>
                                      <p:to>
                                        <p:strVal val="visible"/>
                                      </p:to>
                                    </p:set>
                                    <p:anim calcmode="lin" valueType="num">
                                      <p:cBhvr>
                                        <p:cTn dur="1000" fill="hold" id="235"/>
                                        <p:tgtEl>
                                          <p:spTgt spid="41"/>
                                        </p:tgtEl>
                                        <p:attrNameLst>
                                          <p:attrName>ppt_w</p:attrName>
                                        </p:attrNameLst>
                                      </p:cBhvr>
                                      <p:tavLst>
                                        <p:tav tm="0">
                                          <p:val>
                                            <p:fltVal val="0"/>
                                          </p:val>
                                        </p:tav>
                                        <p:tav tm="100000">
                                          <p:val>
                                            <p:strVal val="#ppt_w"/>
                                          </p:val>
                                        </p:tav>
                                      </p:tavLst>
                                    </p:anim>
                                    <p:anim calcmode="lin" valueType="num">
                                      <p:cBhvr>
                                        <p:cTn dur="1000" fill="hold" id="236"/>
                                        <p:tgtEl>
                                          <p:spTgt spid="41"/>
                                        </p:tgtEl>
                                        <p:attrNameLst>
                                          <p:attrName>ppt_h</p:attrName>
                                        </p:attrNameLst>
                                      </p:cBhvr>
                                      <p:tavLst>
                                        <p:tav tm="0">
                                          <p:val>
                                            <p:fltVal val="0"/>
                                          </p:val>
                                        </p:tav>
                                        <p:tav tm="100000">
                                          <p:val>
                                            <p:strVal val="#ppt_h"/>
                                          </p:val>
                                        </p:tav>
                                      </p:tavLst>
                                    </p:anim>
                                    <p:anim calcmode="lin" valueType="num">
                                      <p:cBhvr>
                                        <p:cTn dur="1000" fill="hold" id="237"/>
                                        <p:tgtEl>
                                          <p:spTgt spid="41"/>
                                        </p:tgtEl>
                                        <p:attrNameLst>
                                          <p:attrName>style.rotation</p:attrName>
                                        </p:attrNameLst>
                                      </p:cBhvr>
                                      <p:tavLst>
                                        <p:tav tm="0">
                                          <p:val>
                                            <p:fltVal val="90"/>
                                          </p:val>
                                        </p:tav>
                                        <p:tav tm="100000">
                                          <p:val>
                                            <p:fltVal val="0"/>
                                          </p:val>
                                        </p:tav>
                                      </p:tavLst>
                                    </p:anim>
                                    <p:animEffect filter="fade" transition="in">
                                      <p:cBhvr>
                                        <p:cTn dur="1000" id="238"/>
                                        <p:tgtEl>
                                          <p:spTgt spid="41"/>
                                        </p:tgtEl>
                                      </p:cBhvr>
                                    </p:animEffect>
                                  </p:childTnLst>
                                </p:cTn>
                              </p:par>
                              <p:par>
                                <p:cTn fill="hold" grpId="0" id="239" nodeType="withEffect" presetClass="entr" presetID="31" presetSubtype="0">
                                  <p:stCondLst>
                                    <p:cond delay="500"/>
                                  </p:stCondLst>
                                  <p:childTnLst>
                                    <p:set>
                                      <p:cBhvr>
                                        <p:cTn dur="1" fill="hold" id="240">
                                          <p:stCondLst>
                                            <p:cond delay="0"/>
                                          </p:stCondLst>
                                        </p:cTn>
                                        <p:tgtEl>
                                          <p:spTgt spid="42"/>
                                        </p:tgtEl>
                                        <p:attrNameLst>
                                          <p:attrName>style.visibility</p:attrName>
                                        </p:attrNameLst>
                                      </p:cBhvr>
                                      <p:to>
                                        <p:strVal val="visible"/>
                                      </p:to>
                                    </p:set>
                                    <p:anim calcmode="lin" valueType="num">
                                      <p:cBhvr>
                                        <p:cTn dur="1000" fill="hold" id="241"/>
                                        <p:tgtEl>
                                          <p:spTgt spid="42"/>
                                        </p:tgtEl>
                                        <p:attrNameLst>
                                          <p:attrName>ppt_w</p:attrName>
                                        </p:attrNameLst>
                                      </p:cBhvr>
                                      <p:tavLst>
                                        <p:tav tm="0">
                                          <p:val>
                                            <p:fltVal val="0"/>
                                          </p:val>
                                        </p:tav>
                                        <p:tav tm="100000">
                                          <p:val>
                                            <p:strVal val="#ppt_w"/>
                                          </p:val>
                                        </p:tav>
                                      </p:tavLst>
                                    </p:anim>
                                    <p:anim calcmode="lin" valueType="num">
                                      <p:cBhvr>
                                        <p:cTn dur="1000" fill="hold" id="242"/>
                                        <p:tgtEl>
                                          <p:spTgt spid="42"/>
                                        </p:tgtEl>
                                        <p:attrNameLst>
                                          <p:attrName>ppt_h</p:attrName>
                                        </p:attrNameLst>
                                      </p:cBhvr>
                                      <p:tavLst>
                                        <p:tav tm="0">
                                          <p:val>
                                            <p:fltVal val="0"/>
                                          </p:val>
                                        </p:tav>
                                        <p:tav tm="100000">
                                          <p:val>
                                            <p:strVal val="#ppt_h"/>
                                          </p:val>
                                        </p:tav>
                                      </p:tavLst>
                                    </p:anim>
                                    <p:anim calcmode="lin" valueType="num">
                                      <p:cBhvr>
                                        <p:cTn dur="1000" fill="hold" id="243"/>
                                        <p:tgtEl>
                                          <p:spTgt spid="42"/>
                                        </p:tgtEl>
                                        <p:attrNameLst>
                                          <p:attrName>style.rotation</p:attrName>
                                        </p:attrNameLst>
                                      </p:cBhvr>
                                      <p:tavLst>
                                        <p:tav tm="0">
                                          <p:val>
                                            <p:fltVal val="90"/>
                                          </p:val>
                                        </p:tav>
                                        <p:tav tm="100000">
                                          <p:val>
                                            <p:fltVal val="0"/>
                                          </p:val>
                                        </p:tav>
                                      </p:tavLst>
                                    </p:anim>
                                    <p:animEffect filter="fade" transition="in">
                                      <p:cBhvr>
                                        <p:cTn dur="1000" id="244"/>
                                        <p:tgtEl>
                                          <p:spTgt spid="42"/>
                                        </p:tgtEl>
                                      </p:cBhvr>
                                    </p:animEffect>
                                  </p:childTnLst>
                                </p:cTn>
                              </p:par>
                              <p:par>
                                <p:cTn fill="hold" grpId="0" id="245" nodeType="withEffect" presetClass="entr" presetID="31" presetSubtype="0">
                                  <p:stCondLst>
                                    <p:cond delay="500"/>
                                  </p:stCondLst>
                                  <p:childTnLst>
                                    <p:set>
                                      <p:cBhvr>
                                        <p:cTn dur="1" fill="hold" id="246">
                                          <p:stCondLst>
                                            <p:cond delay="0"/>
                                          </p:stCondLst>
                                        </p:cTn>
                                        <p:tgtEl>
                                          <p:spTgt spid="43"/>
                                        </p:tgtEl>
                                        <p:attrNameLst>
                                          <p:attrName>style.visibility</p:attrName>
                                        </p:attrNameLst>
                                      </p:cBhvr>
                                      <p:to>
                                        <p:strVal val="visible"/>
                                      </p:to>
                                    </p:set>
                                    <p:anim calcmode="lin" valueType="num">
                                      <p:cBhvr>
                                        <p:cTn dur="1000" fill="hold" id="247"/>
                                        <p:tgtEl>
                                          <p:spTgt spid="43"/>
                                        </p:tgtEl>
                                        <p:attrNameLst>
                                          <p:attrName>ppt_w</p:attrName>
                                        </p:attrNameLst>
                                      </p:cBhvr>
                                      <p:tavLst>
                                        <p:tav tm="0">
                                          <p:val>
                                            <p:fltVal val="0"/>
                                          </p:val>
                                        </p:tav>
                                        <p:tav tm="100000">
                                          <p:val>
                                            <p:strVal val="#ppt_w"/>
                                          </p:val>
                                        </p:tav>
                                      </p:tavLst>
                                    </p:anim>
                                    <p:anim calcmode="lin" valueType="num">
                                      <p:cBhvr>
                                        <p:cTn dur="1000" fill="hold" id="248"/>
                                        <p:tgtEl>
                                          <p:spTgt spid="43"/>
                                        </p:tgtEl>
                                        <p:attrNameLst>
                                          <p:attrName>ppt_h</p:attrName>
                                        </p:attrNameLst>
                                      </p:cBhvr>
                                      <p:tavLst>
                                        <p:tav tm="0">
                                          <p:val>
                                            <p:fltVal val="0"/>
                                          </p:val>
                                        </p:tav>
                                        <p:tav tm="100000">
                                          <p:val>
                                            <p:strVal val="#ppt_h"/>
                                          </p:val>
                                        </p:tav>
                                      </p:tavLst>
                                    </p:anim>
                                    <p:anim calcmode="lin" valueType="num">
                                      <p:cBhvr>
                                        <p:cTn dur="1000" fill="hold" id="249"/>
                                        <p:tgtEl>
                                          <p:spTgt spid="43"/>
                                        </p:tgtEl>
                                        <p:attrNameLst>
                                          <p:attrName>style.rotation</p:attrName>
                                        </p:attrNameLst>
                                      </p:cBhvr>
                                      <p:tavLst>
                                        <p:tav tm="0">
                                          <p:val>
                                            <p:fltVal val="90"/>
                                          </p:val>
                                        </p:tav>
                                        <p:tav tm="100000">
                                          <p:val>
                                            <p:fltVal val="0"/>
                                          </p:val>
                                        </p:tav>
                                      </p:tavLst>
                                    </p:anim>
                                    <p:animEffect filter="fade" transition="in">
                                      <p:cBhvr>
                                        <p:cTn dur="1000" id="250"/>
                                        <p:tgtEl>
                                          <p:spTgt spid="43"/>
                                        </p:tgtEl>
                                      </p:cBhvr>
                                    </p:animEffect>
                                  </p:childTnLst>
                                </p:cTn>
                              </p:par>
                              <p:par>
                                <p:cTn fill="hold" grpId="0" id="251" nodeType="withEffect" presetClass="entr" presetID="31" presetSubtype="0">
                                  <p:stCondLst>
                                    <p:cond delay="500"/>
                                  </p:stCondLst>
                                  <p:childTnLst>
                                    <p:set>
                                      <p:cBhvr>
                                        <p:cTn dur="1" fill="hold" id="252">
                                          <p:stCondLst>
                                            <p:cond delay="0"/>
                                          </p:stCondLst>
                                        </p:cTn>
                                        <p:tgtEl>
                                          <p:spTgt spid="44"/>
                                        </p:tgtEl>
                                        <p:attrNameLst>
                                          <p:attrName>style.visibility</p:attrName>
                                        </p:attrNameLst>
                                      </p:cBhvr>
                                      <p:to>
                                        <p:strVal val="visible"/>
                                      </p:to>
                                    </p:set>
                                    <p:anim calcmode="lin" valueType="num">
                                      <p:cBhvr>
                                        <p:cTn dur="1000" fill="hold" id="253"/>
                                        <p:tgtEl>
                                          <p:spTgt spid="44"/>
                                        </p:tgtEl>
                                        <p:attrNameLst>
                                          <p:attrName>ppt_w</p:attrName>
                                        </p:attrNameLst>
                                      </p:cBhvr>
                                      <p:tavLst>
                                        <p:tav tm="0">
                                          <p:val>
                                            <p:fltVal val="0"/>
                                          </p:val>
                                        </p:tav>
                                        <p:tav tm="100000">
                                          <p:val>
                                            <p:strVal val="#ppt_w"/>
                                          </p:val>
                                        </p:tav>
                                      </p:tavLst>
                                    </p:anim>
                                    <p:anim calcmode="lin" valueType="num">
                                      <p:cBhvr>
                                        <p:cTn dur="1000" fill="hold" id="254"/>
                                        <p:tgtEl>
                                          <p:spTgt spid="44"/>
                                        </p:tgtEl>
                                        <p:attrNameLst>
                                          <p:attrName>ppt_h</p:attrName>
                                        </p:attrNameLst>
                                      </p:cBhvr>
                                      <p:tavLst>
                                        <p:tav tm="0">
                                          <p:val>
                                            <p:fltVal val="0"/>
                                          </p:val>
                                        </p:tav>
                                        <p:tav tm="100000">
                                          <p:val>
                                            <p:strVal val="#ppt_h"/>
                                          </p:val>
                                        </p:tav>
                                      </p:tavLst>
                                    </p:anim>
                                    <p:anim calcmode="lin" valueType="num">
                                      <p:cBhvr>
                                        <p:cTn dur="1000" fill="hold" id="255"/>
                                        <p:tgtEl>
                                          <p:spTgt spid="44"/>
                                        </p:tgtEl>
                                        <p:attrNameLst>
                                          <p:attrName>style.rotation</p:attrName>
                                        </p:attrNameLst>
                                      </p:cBhvr>
                                      <p:tavLst>
                                        <p:tav tm="0">
                                          <p:val>
                                            <p:fltVal val="90"/>
                                          </p:val>
                                        </p:tav>
                                        <p:tav tm="100000">
                                          <p:val>
                                            <p:fltVal val="0"/>
                                          </p:val>
                                        </p:tav>
                                      </p:tavLst>
                                    </p:anim>
                                    <p:animEffect filter="fade" transition="in">
                                      <p:cBhvr>
                                        <p:cTn dur="1000" id="256"/>
                                        <p:tgtEl>
                                          <p:spTgt spid="44"/>
                                        </p:tgtEl>
                                      </p:cBhvr>
                                    </p:animEffect>
                                  </p:childTnLst>
                                </p:cTn>
                              </p:par>
                              <p:par>
                                <p:cTn fill="hold" grpId="0" id="257" nodeType="withEffect" presetClass="entr" presetID="31" presetSubtype="0">
                                  <p:stCondLst>
                                    <p:cond delay="500"/>
                                  </p:stCondLst>
                                  <p:childTnLst>
                                    <p:set>
                                      <p:cBhvr>
                                        <p:cTn dur="1" fill="hold" id="258">
                                          <p:stCondLst>
                                            <p:cond delay="0"/>
                                          </p:stCondLst>
                                        </p:cTn>
                                        <p:tgtEl>
                                          <p:spTgt spid="45"/>
                                        </p:tgtEl>
                                        <p:attrNameLst>
                                          <p:attrName>style.visibility</p:attrName>
                                        </p:attrNameLst>
                                      </p:cBhvr>
                                      <p:to>
                                        <p:strVal val="visible"/>
                                      </p:to>
                                    </p:set>
                                    <p:anim calcmode="lin" valueType="num">
                                      <p:cBhvr>
                                        <p:cTn dur="1000" fill="hold" id="259"/>
                                        <p:tgtEl>
                                          <p:spTgt spid="45"/>
                                        </p:tgtEl>
                                        <p:attrNameLst>
                                          <p:attrName>ppt_w</p:attrName>
                                        </p:attrNameLst>
                                      </p:cBhvr>
                                      <p:tavLst>
                                        <p:tav tm="0">
                                          <p:val>
                                            <p:fltVal val="0"/>
                                          </p:val>
                                        </p:tav>
                                        <p:tav tm="100000">
                                          <p:val>
                                            <p:strVal val="#ppt_w"/>
                                          </p:val>
                                        </p:tav>
                                      </p:tavLst>
                                    </p:anim>
                                    <p:anim calcmode="lin" valueType="num">
                                      <p:cBhvr>
                                        <p:cTn dur="1000" fill="hold" id="260"/>
                                        <p:tgtEl>
                                          <p:spTgt spid="45"/>
                                        </p:tgtEl>
                                        <p:attrNameLst>
                                          <p:attrName>ppt_h</p:attrName>
                                        </p:attrNameLst>
                                      </p:cBhvr>
                                      <p:tavLst>
                                        <p:tav tm="0">
                                          <p:val>
                                            <p:fltVal val="0"/>
                                          </p:val>
                                        </p:tav>
                                        <p:tav tm="100000">
                                          <p:val>
                                            <p:strVal val="#ppt_h"/>
                                          </p:val>
                                        </p:tav>
                                      </p:tavLst>
                                    </p:anim>
                                    <p:anim calcmode="lin" valueType="num">
                                      <p:cBhvr>
                                        <p:cTn dur="1000" fill="hold" id="261"/>
                                        <p:tgtEl>
                                          <p:spTgt spid="45"/>
                                        </p:tgtEl>
                                        <p:attrNameLst>
                                          <p:attrName>style.rotation</p:attrName>
                                        </p:attrNameLst>
                                      </p:cBhvr>
                                      <p:tavLst>
                                        <p:tav tm="0">
                                          <p:val>
                                            <p:fltVal val="90"/>
                                          </p:val>
                                        </p:tav>
                                        <p:tav tm="100000">
                                          <p:val>
                                            <p:fltVal val="0"/>
                                          </p:val>
                                        </p:tav>
                                      </p:tavLst>
                                    </p:anim>
                                    <p:animEffect filter="fade" transition="in">
                                      <p:cBhvr>
                                        <p:cTn dur="1000" id="262"/>
                                        <p:tgtEl>
                                          <p:spTgt spid="45"/>
                                        </p:tgtEl>
                                      </p:cBhvr>
                                    </p:animEffect>
                                  </p:childTnLst>
                                </p:cTn>
                              </p:par>
                              <p:par>
                                <p:cTn fill="hold" grpId="0" id="263" nodeType="withEffect" presetClass="entr" presetID="31" presetSubtype="0">
                                  <p:stCondLst>
                                    <p:cond delay="500"/>
                                  </p:stCondLst>
                                  <p:childTnLst>
                                    <p:set>
                                      <p:cBhvr>
                                        <p:cTn dur="1" fill="hold" id="264">
                                          <p:stCondLst>
                                            <p:cond delay="0"/>
                                          </p:stCondLst>
                                        </p:cTn>
                                        <p:tgtEl>
                                          <p:spTgt spid="46"/>
                                        </p:tgtEl>
                                        <p:attrNameLst>
                                          <p:attrName>style.visibility</p:attrName>
                                        </p:attrNameLst>
                                      </p:cBhvr>
                                      <p:to>
                                        <p:strVal val="visible"/>
                                      </p:to>
                                    </p:set>
                                    <p:anim calcmode="lin" valueType="num">
                                      <p:cBhvr>
                                        <p:cTn dur="1000" fill="hold" id="265"/>
                                        <p:tgtEl>
                                          <p:spTgt spid="46"/>
                                        </p:tgtEl>
                                        <p:attrNameLst>
                                          <p:attrName>ppt_w</p:attrName>
                                        </p:attrNameLst>
                                      </p:cBhvr>
                                      <p:tavLst>
                                        <p:tav tm="0">
                                          <p:val>
                                            <p:fltVal val="0"/>
                                          </p:val>
                                        </p:tav>
                                        <p:tav tm="100000">
                                          <p:val>
                                            <p:strVal val="#ppt_w"/>
                                          </p:val>
                                        </p:tav>
                                      </p:tavLst>
                                    </p:anim>
                                    <p:anim calcmode="lin" valueType="num">
                                      <p:cBhvr>
                                        <p:cTn dur="1000" fill="hold" id="266"/>
                                        <p:tgtEl>
                                          <p:spTgt spid="46"/>
                                        </p:tgtEl>
                                        <p:attrNameLst>
                                          <p:attrName>ppt_h</p:attrName>
                                        </p:attrNameLst>
                                      </p:cBhvr>
                                      <p:tavLst>
                                        <p:tav tm="0">
                                          <p:val>
                                            <p:fltVal val="0"/>
                                          </p:val>
                                        </p:tav>
                                        <p:tav tm="100000">
                                          <p:val>
                                            <p:strVal val="#ppt_h"/>
                                          </p:val>
                                        </p:tav>
                                      </p:tavLst>
                                    </p:anim>
                                    <p:anim calcmode="lin" valueType="num">
                                      <p:cBhvr>
                                        <p:cTn dur="1000" fill="hold" id="267"/>
                                        <p:tgtEl>
                                          <p:spTgt spid="46"/>
                                        </p:tgtEl>
                                        <p:attrNameLst>
                                          <p:attrName>style.rotation</p:attrName>
                                        </p:attrNameLst>
                                      </p:cBhvr>
                                      <p:tavLst>
                                        <p:tav tm="0">
                                          <p:val>
                                            <p:fltVal val="90"/>
                                          </p:val>
                                        </p:tav>
                                        <p:tav tm="100000">
                                          <p:val>
                                            <p:fltVal val="0"/>
                                          </p:val>
                                        </p:tav>
                                      </p:tavLst>
                                    </p:anim>
                                    <p:animEffect filter="fade" transition="in">
                                      <p:cBhvr>
                                        <p:cTn dur="1000" id="268"/>
                                        <p:tgtEl>
                                          <p:spTgt spid="46"/>
                                        </p:tgtEl>
                                      </p:cBhvr>
                                    </p:animEffect>
                                  </p:childTnLst>
                                </p:cTn>
                              </p:par>
                              <p:par>
                                <p:cTn fill="hold" grpId="0" id="269" nodeType="withEffect" presetClass="entr" presetID="31" presetSubtype="0">
                                  <p:stCondLst>
                                    <p:cond delay="500"/>
                                  </p:stCondLst>
                                  <p:childTnLst>
                                    <p:set>
                                      <p:cBhvr>
                                        <p:cTn dur="1" fill="hold" id="270">
                                          <p:stCondLst>
                                            <p:cond delay="0"/>
                                          </p:stCondLst>
                                        </p:cTn>
                                        <p:tgtEl>
                                          <p:spTgt spid="47"/>
                                        </p:tgtEl>
                                        <p:attrNameLst>
                                          <p:attrName>style.visibility</p:attrName>
                                        </p:attrNameLst>
                                      </p:cBhvr>
                                      <p:to>
                                        <p:strVal val="visible"/>
                                      </p:to>
                                    </p:set>
                                    <p:anim calcmode="lin" valueType="num">
                                      <p:cBhvr>
                                        <p:cTn dur="1000" fill="hold" id="271"/>
                                        <p:tgtEl>
                                          <p:spTgt spid="47"/>
                                        </p:tgtEl>
                                        <p:attrNameLst>
                                          <p:attrName>ppt_w</p:attrName>
                                        </p:attrNameLst>
                                      </p:cBhvr>
                                      <p:tavLst>
                                        <p:tav tm="0">
                                          <p:val>
                                            <p:fltVal val="0"/>
                                          </p:val>
                                        </p:tav>
                                        <p:tav tm="100000">
                                          <p:val>
                                            <p:strVal val="#ppt_w"/>
                                          </p:val>
                                        </p:tav>
                                      </p:tavLst>
                                    </p:anim>
                                    <p:anim calcmode="lin" valueType="num">
                                      <p:cBhvr>
                                        <p:cTn dur="1000" fill="hold" id="272"/>
                                        <p:tgtEl>
                                          <p:spTgt spid="47"/>
                                        </p:tgtEl>
                                        <p:attrNameLst>
                                          <p:attrName>ppt_h</p:attrName>
                                        </p:attrNameLst>
                                      </p:cBhvr>
                                      <p:tavLst>
                                        <p:tav tm="0">
                                          <p:val>
                                            <p:fltVal val="0"/>
                                          </p:val>
                                        </p:tav>
                                        <p:tav tm="100000">
                                          <p:val>
                                            <p:strVal val="#ppt_h"/>
                                          </p:val>
                                        </p:tav>
                                      </p:tavLst>
                                    </p:anim>
                                    <p:anim calcmode="lin" valueType="num">
                                      <p:cBhvr>
                                        <p:cTn dur="1000" fill="hold" id="273"/>
                                        <p:tgtEl>
                                          <p:spTgt spid="47"/>
                                        </p:tgtEl>
                                        <p:attrNameLst>
                                          <p:attrName>style.rotation</p:attrName>
                                        </p:attrNameLst>
                                      </p:cBhvr>
                                      <p:tavLst>
                                        <p:tav tm="0">
                                          <p:val>
                                            <p:fltVal val="90"/>
                                          </p:val>
                                        </p:tav>
                                        <p:tav tm="100000">
                                          <p:val>
                                            <p:fltVal val="0"/>
                                          </p:val>
                                        </p:tav>
                                      </p:tavLst>
                                    </p:anim>
                                    <p:animEffect filter="fade" transition="in">
                                      <p:cBhvr>
                                        <p:cTn dur="1000" id="274"/>
                                        <p:tgtEl>
                                          <p:spTgt spid="47"/>
                                        </p:tgtEl>
                                      </p:cBhvr>
                                    </p:animEffect>
                                  </p:childTnLst>
                                </p:cTn>
                              </p:par>
                              <p:par>
                                <p:cTn fill="hold" grpId="0" id="275" nodeType="withEffect" presetClass="entr" presetID="31" presetSubtype="0">
                                  <p:stCondLst>
                                    <p:cond delay="500"/>
                                  </p:stCondLst>
                                  <p:childTnLst>
                                    <p:set>
                                      <p:cBhvr>
                                        <p:cTn dur="1" fill="hold" id="276">
                                          <p:stCondLst>
                                            <p:cond delay="0"/>
                                          </p:stCondLst>
                                        </p:cTn>
                                        <p:tgtEl>
                                          <p:spTgt spid="48"/>
                                        </p:tgtEl>
                                        <p:attrNameLst>
                                          <p:attrName>style.visibility</p:attrName>
                                        </p:attrNameLst>
                                      </p:cBhvr>
                                      <p:to>
                                        <p:strVal val="visible"/>
                                      </p:to>
                                    </p:set>
                                    <p:anim calcmode="lin" valueType="num">
                                      <p:cBhvr>
                                        <p:cTn dur="1000" fill="hold" id="277"/>
                                        <p:tgtEl>
                                          <p:spTgt spid="48"/>
                                        </p:tgtEl>
                                        <p:attrNameLst>
                                          <p:attrName>ppt_w</p:attrName>
                                        </p:attrNameLst>
                                      </p:cBhvr>
                                      <p:tavLst>
                                        <p:tav tm="0">
                                          <p:val>
                                            <p:fltVal val="0"/>
                                          </p:val>
                                        </p:tav>
                                        <p:tav tm="100000">
                                          <p:val>
                                            <p:strVal val="#ppt_w"/>
                                          </p:val>
                                        </p:tav>
                                      </p:tavLst>
                                    </p:anim>
                                    <p:anim calcmode="lin" valueType="num">
                                      <p:cBhvr>
                                        <p:cTn dur="1000" fill="hold" id="278"/>
                                        <p:tgtEl>
                                          <p:spTgt spid="48"/>
                                        </p:tgtEl>
                                        <p:attrNameLst>
                                          <p:attrName>ppt_h</p:attrName>
                                        </p:attrNameLst>
                                      </p:cBhvr>
                                      <p:tavLst>
                                        <p:tav tm="0">
                                          <p:val>
                                            <p:fltVal val="0"/>
                                          </p:val>
                                        </p:tav>
                                        <p:tav tm="100000">
                                          <p:val>
                                            <p:strVal val="#ppt_h"/>
                                          </p:val>
                                        </p:tav>
                                      </p:tavLst>
                                    </p:anim>
                                    <p:anim calcmode="lin" valueType="num">
                                      <p:cBhvr>
                                        <p:cTn dur="1000" fill="hold" id="279"/>
                                        <p:tgtEl>
                                          <p:spTgt spid="48"/>
                                        </p:tgtEl>
                                        <p:attrNameLst>
                                          <p:attrName>style.rotation</p:attrName>
                                        </p:attrNameLst>
                                      </p:cBhvr>
                                      <p:tavLst>
                                        <p:tav tm="0">
                                          <p:val>
                                            <p:fltVal val="90"/>
                                          </p:val>
                                        </p:tav>
                                        <p:tav tm="100000">
                                          <p:val>
                                            <p:fltVal val="0"/>
                                          </p:val>
                                        </p:tav>
                                      </p:tavLst>
                                    </p:anim>
                                    <p:animEffect filter="fade" transition="in">
                                      <p:cBhvr>
                                        <p:cTn dur="1000" id="280"/>
                                        <p:tgtEl>
                                          <p:spTgt spid="48"/>
                                        </p:tgtEl>
                                      </p:cBhvr>
                                    </p:animEffect>
                                  </p:childTnLst>
                                </p:cTn>
                              </p:par>
                              <p:par>
                                <p:cTn fill="hold" grpId="0" id="281" nodeType="withEffect" presetClass="entr" presetID="31" presetSubtype="0">
                                  <p:stCondLst>
                                    <p:cond delay="500"/>
                                  </p:stCondLst>
                                  <p:childTnLst>
                                    <p:set>
                                      <p:cBhvr>
                                        <p:cTn dur="1" fill="hold" id="282">
                                          <p:stCondLst>
                                            <p:cond delay="0"/>
                                          </p:stCondLst>
                                        </p:cTn>
                                        <p:tgtEl>
                                          <p:spTgt spid="49"/>
                                        </p:tgtEl>
                                        <p:attrNameLst>
                                          <p:attrName>style.visibility</p:attrName>
                                        </p:attrNameLst>
                                      </p:cBhvr>
                                      <p:to>
                                        <p:strVal val="visible"/>
                                      </p:to>
                                    </p:set>
                                    <p:anim calcmode="lin" valueType="num">
                                      <p:cBhvr>
                                        <p:cTn dur="1000" fill="hold" id="283"/>
                                        <p:tgtEl>
                                          <p:spTgt spid="49"/>
                                        </p:tgtEl>
                                        <p:attrNameLst>
                                          <p:attrName>ppt_w</p:attrName>
                                        </p:attrNameLst>
                                      </p:cBhvr>
                                      <p:tavLst>
                                        <p:tav tm="0">
                                          <p:val>
                                            <p:fltVal val="0"/>
                                          </p:val>
                                        </p:tav>
                                        <p:tav tm="100000">
                                          <p:val>
                                            <p:strVal val="#ppt_w"/>
                                          </p:val>
                                        </p:tav>
                                      </p:tavLst>
                                    </p:anim>
                                    <p:anim calcmode="lin" valueType="num">
                                      <p:cBhvr>
                                        <p:cTn dur="1000" fill="hold" id="284"/>
                                        <p:tgtEl>
                                          <p:spTgt spid="49"/>
                                        </p:tgtEl>
                                        <p:attrNameLst>
                                          <p:attrName>ppt_h</p:attrName>
                                        </p:attrNameLst>
                                      </p:cBhvr>
                                      <p:tavLst>
                                        <p:tav tm="0">
                                          <p:val>
                                            <p:fltVal val="0"/>
                                          </p:val>
                                        </p:tav>
                                        <p:tav tm="100000">
                                          <p:val>
                                            <p:strVal val="#ppt_h"/>
                                          </p:val>
                                        </p:tav>
                                      </p:tavLst>
                                    </p:anim>
                                    <p:anim calcmode="lin" valueType="num">
                                      <p:cBhvr>
                                        <p:cTn dur="1000" fill="hold" id="285"/>
                                        <p:tgtEl>
                                          <p:spTgt spid="49"/>
                                        </p:tgtEl>
                                        <p:attrNameLst>
                                          <p:attrName>style.rotation</p:attrName>
                                        </p:attrNameLst>
                                      </p:cBhvr>
                                      <p:tavLst>
                                        <p:tav tm="0">
                                          <p:val>
                                            <p:fltVal val="90"/>
                                          </p:val>
                                        </p:tav>
                                        <p:tav tm="100000">
                                          <p:val>
                                            <p:fltVal val="0"/>
                                          </p:val>
                                        </p:tav>
                                      </p:tavLst>
                                    </p:anim>
                                    <p:animEffect filter="fade" transition="in">
                                      <p:cBhvr>
                                        <p:cTn dur="1000" id="286"/>
                                        <p:tgtEl>
                                          <p:spTgt spid="49"/>
                                        </p:tgtEl>
                                      </p:cBhvr>
                                    </p:animEffect>
                                  </p:childTnLst>
                                </p:cTn>
                              </p:par>
                              <p:par>
                                <p:cTn fill="hold" grpId="0" id="287" nodeType="withEffect" presetClass="entr" presetID="31" presetSubtype="0">
                                  <p:stCondLst>
                                    <p:cond delay="500"/>
                                  </p:stCondLst>
                                  <p:childTnLst>
                                    <p:set>
                                      <p:cBhvr>
                                        <p:cTn dur="1" fill="hold" id="288">
                                          <p:stCondLst>
                                            <p:cond delay="0"/>
                                          </p:stCondLst>
                                        </p:cTn>
                                        <p:tgtEl>
                                          <p:spTgt spid="50"/>
                                        </p:tgtEl>
                                        <p:attrNameLst>
                                          <p:attrName>style.visibility</p:attrName>
                                        </p:attrNameLst>
                                      </p:cBhvr>
                                      <p:to>
                                        <p:strVal val="visible"/>
                                      </p:to>
                                    </p:set>
                                    <p:anim calcmode="lin" valueType="num">
                                      <p:cBhvr>
                                        <p:cTn dur="1000" fill="hold" id="289"/>
                                        <p:tgtEl>
                                          <p:spTgt spid="50"/>
                                        </p:tgtEl>
                                        <p:attrNameLst>
                                          <p:attrName>ppt_w</p:attrName>
                                        </p:attrNameLst>
                                      </p:cBhvr>
                                      <p:tavLst>
                                        <p:tav tm="0">
                                          <p:val>
                                            <p:fltVal val="0"/>
                                          </p:val>
                                        </p:tav>
                                        <p:tav tm="100000">
                                          <p:val>
                                            <p:strVal val="#ppt_w"/>
                                          </p:val>
                                        </p:tav>
                                      </p:tavLst>
                                    </p:anim>
                                    <p:anim calcmode="lin" valueType="num">
                                      <p:cBhvr>
                                        <p:cTn dur="1000" fill="hold" id="290"/>
                                        <p:tgtEl>
                                          <p:spTgt spid="50"/>
                                        </p:tgtEl>
                                        <p:attrNameLst>
                                          <p:attrName>ppt_h</p:attrName>
                                        </p:attrNameLst>
                                      </p:cBhvr>
                                      <p:tavLst>
                                        <p:tav tm="0">
                                          <p:val>
                                            <p:fltVal val="0"/>
                                          </p:val>
                                        </p:tav>
                                        <p:tav tm="100000">
                                          <p:val>
                                            <p:strVal val="#ppt_h"/>
                                          </p:val>
                                        </p:tav>
                                      </p:tavLst>
                                    </p:anim>
                                    <p:anim calcmode="lin" valueType="num">
                                      <p:cBhvr>
                                        <p:cTn dur="1000" fill="hold" id="291"/>
                                        <p:tgtEl>
                                          <p:spTgt spid="50"/>
                                        </p:tgtEl>
                                        <p:attrNameLst>
                                          <p:attrName>style.rotation</p:attrName>
                                        </p:attrNameLst>
                                      </p:cBhvr>
                                      <p:tavLst>
                                        <p:tav tm="0">
                                          <p:val>
                                            <p:fltVal val="90"/>
                                          </p:val>
                                        </p:tav>
                                        <p:tav tm="100000">
                                          <p:val>
                                            <p:fltVal val="0"/>
                                          </p:val>
                                        </p:tav>
                                      </p:tavLst>
                                    </p:anim>
                                    <p:animEffect filter="fade" transition="in">
                                      <p:cBhvr>
                                        <p:cTn dur="1000" id="292"/>
                                        <p:tgtEl>
                                          <p:spTgt spid="50"/>
                                        </p:tgtEl>
                                      </p:cBhvr>
                                    </p:animEffect>
                                  </p:childTnLst>
                                </p:cTn>
                              </p:par>
                              <p:par>
                                <p:cTn fill="hold" grpId="0" id="293" nodeType="withEffect" presetClass="entr" presetID="31" presetSubtype="0">
                                  <p:stCondLst>
                                    <p:cond delay="500"/>
                                  </p:stCondLst>
                                  <p:childTnLst>
                                    <p:set>
                                      <p:cBhvr>
                                        <p:cTn dur="1" fill="hold" id="294">
                                          <p:stCondLst>
                                            <p:cond delay="0"/>
                                          </p:stCondLst>
                                        </p:cTn>
                                        <p:tgtEl>
                                          <p:spTgt spid="51"/>
                                        </p:tgtEl>
                                        <p:attrNameLst>
                                          <p:attrName>style.visibility</p:attrName>
                                        </p:attrNameLst>
                                      </p:cBhvr>
                                      <p:to>
                                        <p:strVal val="visible"/>
                                      </p:to>
                                    </p:set>
                                    <p:anim calcmode="lin" valueType="num">
                                      <p:cBhvr>
                                        <p:cTn dur="1000" fill="hold" id="295"/>
                                        <p:tgtEl>
                                          <p:spTgt spid="51"/>
                                        </p:tgtEl>
                                        <p:attrNameLst>
                                          <p:attrName>ppt_w</p:attrName>
                                        </p:attrNameLst>
                                      </p:cBhvr>
                                      <p:tavLst>
                                        <p:tav tm="0">
                                          <p:val>
                                            <p:fltVal val="0"/>
                                          </p:val>
                                        </p:tav>
                                        <p:tav tm="100000">
                                          <p:val>
                                            <p:strVal val="#ppt_w"/>
                                          </p:val>
                                        </p:tav>
                                      </p:tavLst>
                                    </p:anim>
                                    <p:anim calcmode="lin" valueType="num">
                                      <p:cBhvr>
                                        <p:cTn dur="1000" fill="hold" id="296"/>
                                        <p:tgtEl>
                                          <p:spTgt spid="51"/>
                                        </p:tgtEl>
                                        <p:attrNameLst>
                                          <p:attrName>ppt_h</p:attrName>
                                        </p:attrNameLst>
                                      </p:cBhvr>
                                      <p:tavLst>
                                        <p:tav tm="0">
                                          <p:val>
                                            <p:fltVal val="0"/>
                                          </p:val>
                                        </p:tav>
                                        <p:tav tm="100000">
                                          <p:val>
                                            <p:strVal val="#ppt_h"/>
                                          </p:val>
                                        </p:tav>
                                      </p:tavLst>
                                    </p:anim>
                                    <p:anim calcmode="lin" valueType="num">
                                      <p:cBhvr>
                                        <p:cTn dur="1000" fill="hold" id="297"/>
                                        <p:tgtEl>
                                          <p:spTgt spid="51"/>
                                        </p:tgtEl>
                                        <p:attrNameLst>
                                          <p:attrName>style.rotation</p:attrName>
                                        </p:attrNameLst>
                                      </p:cBhvr>
                                      <p:tavLst>
                                        <p:tav tm="0">
                                          <p:val>
                                            <p:fltVal val="90"/>
                                          </p:val>
                                        </p:tav>
                                        <p:tav tm="100000">
                                          <p:val>
                                            <p:fltVal val="0"/>
                                          </p:val>
                                        </p:tav>
                                      </p:tavLst>
                                    </p:anim>
                                    <p:animEffect filter="fade" transition="in">
                                      <p:cBhvr>
                                        <p:cTn dur="1000" id="298"/>
                                        <p:tgtEl>
                                          <p:spTgt spid="51"/>
                                        </p:tgtEl>
                                      </p:cBhvr>
                                    </p:animEffect>
                                  </p:childTnLst>
                                </p:cTn>
                              </p:par>
                              <p:par>
                                <p:cTn fill="hold" grpId="0" id="299" nodeType="withEffect" presetClass="entr" presetID="31" presetSubtype="0">
                                  <p:stCondLst>
                                    <p:cond delay="500"/>
                                  </p:stCondLst>
                                  <p:childTnLst>
                                    <p:set>
                                      <p:cBhvr>
                                        <p:cTn dur="1" fill="hold" id="300">
                                          <p:stCondLst>
                                            <p:cond delay="0"/>
                                          </p:stCondLst>
                                        </p:cTn>
                                        <p:tgtEl>
                                          <p:spTgt spid="52"/>
                                        </p:tgtEl>
                                        <p:attrNameLst>
                                          <p:attrName>style.visibility</p:attrName>
                                        </p:attrNameLst>
                                      </p:cBhvr>
                                      <p:to>
                                        <p:strVal val="visible"/>
                                      </p:to>
                                    </p:set>
                                    <p:anim calcmode="lin" valueType="num">
                                      <p:cBhvr>
                                        <p:cTn dur="1000" fill="hold" id="301"/>
                                        <p:tgtEl>
                                          <p:spTgt spid="52"/>
                                        </p:tgtEl>
                                        <p:attrNameLst>
                                          <p:attrName>ppt_w</p:attrName>
                                        </p:attrNameLst>
                                      </p:cBhvr>
                                      <p:tavLst>
                                        <p:tav tm="0">
                                          <p:val>
                                            <p:fltVal val="0"/>
                                          </p:val>
                                        </p:tav>
                                        <p:tav tm="100000">
                                          <p:val>
                                            <p:strVal val="#ppt_w"/>
                                          </p:val>
                                        </p:tav>
                                      </p:tavLst>
                                    </p:anim>
                                    <p:anim calcmode="lin" valueType="num">
                                      <p:cBhvr>
                                        <p:cTn dur="1000" fill="hold" id="302"/>
                                        <p:tgtEl>
                                          <p:spTgt spid="52"/>
                                        </p:tgtEl>
                                        <p:attrNameLst>
                                          <p:attrName>ppt_h</p:attrName>
                                        </p:attrNameLst>
                                      </p:cBhvr>
                                      <p:tavLst>
                                        <p:tav tm="0">
                                          <p:val>
                                            <p:fltVal val="0"/>
                                          </p:val>
                                        </p:tav>
                                        <p:tav tm="100000">
                                          <p:val>
                                            <p:strVal val="#ppt_h"/>
                                          </p:val>
                                        </p:tav>
                                      </p:tavLst>
                                    </p:anim>
                                    <p:anim calcmode="lin" valueType="num">
                                      <p:cBhvr>
                                        <p:cTn dur="1000" fill="hold" id="303"/>
                                        <p:tgtEl>
                                          <p:spTgt spid="52"/>
                                        </p:tgtEl>
                                        <p:attrNameLst>
                                          <p:attrName>style.rotation</p:attrName>
                                        </p:attrNameLst>
                                      </p:cBhvr>
                                      <p:tavLst>
                                        <p:tav tm="0">
                                          <p:val>
                                            <p:fltVal val="90"/>
                                          </p:val>
                                        </p:tav>
                                        <p:tav tm="100000">
                                          <p:val>
                                            <p:fltVal val="0"/>
                                          </p:val>
                                        </p:tav>
                                      </p:tavLst>
                                    </p:anim>
                                    <p:animEffect filter="fade" transition="in">
                                      <p:cBhvr>
                                        <p:cTn dur="1000" id="304"/>
                                        <p:tgtEl>
                                          <p:spTgt spid="52"/>
                                        </p:tgtEl>
                                      </p:cBhvr>
                                    </p:animEffect>
                                  </p:childTnLst>
                                </p:cTn>
                              </p:par>
                              <p:par>
                                <p:cTn fill="hold" id="305" nodeType="withEffect" presetClass="entr" presetID="31" presetSubtype="0">
                                  <p:stCondLst>
                                    <p:cond delay="500"/>
                                  </p:stCondLst>
                                  <p:childTnLst>
                                    <p:set>
                                      <p:cBhvr>
                                        <p:cTn dur="1" fill="hold" id="306">
                                          <p:stCondLst>
                                            <p:cond delay="0"/>
                                          </p:stCondLst>
                                        </p:cTn>
                                        <p:tgtEl>
                                          <p:spTgt spid="53"/>
                                        </p:tgtEl>
                                        <p:attrNameLst>
                                          <p:attrName>style.visibility</p:attrName>
                                        </p:attrNameLst>
                                      </p:cBhvr>
                                      <p:to>
                                        <p:strVal val="visible"/>
                                      </p:to>
                                    </p:set>
                                    <p:anim calcmode="lin" valueType="num">
                                      <p:cBhvr>
                                        <p:cTn dur="1000" fill="hold" id="307"/>
                                        <p:tgtEl>
                                          <p:spTgt spid="53"/>
                                        </p:tgtEl>
                                        <p:attrNameLst>
                                          <p:attrName>ppt_w</p:attrName>
                                        </p:attrNameLst>
                                      </p:cBhvr>
                                      <p:tavLst>
                                        <p:tav tm="0">
                                          <p:val>
                                            <p:fltVal val="0"/>
                                          </p:val>
                                        </p:tav>
                                        <p:tav tm="100000">
                                          <p:val>
                                            <p:strVal val="#ppt_w"/>
                                          </p:val>
                                        </p:tav>
                                      </p:tavLst>
                                    </p:anim>
                                    <p:anim calcmode="lin" valueType="num">
                                      <p:cBhvr>
                                        <p:cTn dur="1000" fill="hold" id="308"/>
                                        <p:tgtEl>
                                          <p:spTgt spid="53"/>
                                        </p:tgtEl>
                                        <p:attrNameLst>
                                          <p:attrName>ppt_h</p:attrName>
                                        </p:attrNameLst>
                                      </p:cBhvr>
                                      <p:tavLst>
                                        <p:tav tm="0">
                                          <p:val>
                                            <p:fltVal val="0"/>
                                          </p:val>
                                        </p:tav>
                                        <p:tav tm="100000">
                                          <p:val>
                                            <p:strVal val="#ppt_h"/>
                                          </p:val>
                                        </p:tav>
                                      </p:tavLst>
                                    </p:anim>
                                    <p:anim calcmode="lin" valueType="num">
                                      <p:cBhvr>
                                        <p:cTn dur="1000" fill="hold" id="309"/>
                                        <p:tgtEl>
                                          <p:spTgt spid="53"/>
                                        </p:tgtEl>
                                        <p:attrNameLst>
                                          <p:attrName>style.rotation</p:attrName>
                                        </p:attrNameLst>
                                      </p:cBhvr>
                                      <p:tavLst>
                                        <p:tav tm="0">
                                          <p:val>
                                            <p:fltVal val="90"/>
                                          </p:val>
                                        </p:tav>
                                        <p:tav tm="100000">
                                          <p:val>
                                            <p:fltVal val="0"/>
                                          </p:val>
                                        </p:tav>
                                      </p:tavLst>
                                    </p:anim>
                                    <p:animEffect filter="fade" transition="in">
                                      <p:cBhvr>
                                        <p:cTn dur="1000" id="310"/>
                                        <p:tgtEl>
                                          <p:spTgt spid="53"/>
                                        </p:tgtEl>
                                      </p:cBhvr>
                                    </p:animEffect>
                                  </p:childTnLst>
                                </p:cTn>
                              </p:par>
                              <p:par>
                                <p:cTn fill="hold" id="311" nodeType="withEffect" presetClass="entr" presetID="31" presetSubtype="0">
                                  <p:stCondLst>
                                    <p:cond delay="500"/>
                                  </p:stCondLst>
                                  <p:childTnLst>
                                    <p:set>
                                      <p:cBhvr>
                                        <p:cTn dur="1" fill="hold" id="312">
                                          <p:stCondLst>
                                            <p:cond delay="0"/>
                                          </p:stCondLst>
                                        </p:cTn>
                                        <p:tgtEl>
                                          <p:spTgt spid="59"/>
                                        </p:tgtEl>
                                        <p:attrNameLst>
                                          <p:attrName>style.visibility</p:attrName>
                                        </p:attrNameLst>
                                      </p:cBhvr>
                                      <p:to>
                                        <p:strVal val="visible"/>
                                      </p:to>
                                    </p:set>
                                    <p:anim calcmode="lin" valueType="num">
                                      <p:cBhvr>
                                        <p:cTn dur="1000" fill="hold" id="313"/>
                                        <p:tgtEl>
                                          <p:spTgt spid="59"/>
                                        </p:tgtEl>
                                        <p:attrNameLst>
                                          <p:attrName>ppt_w</p:attrName>
                                        </p:attrNameLst>
                                      </p:cBhvr>
                                      <p:tavLst>
                                        <p:tav tm="0">
                                          <p:val>
                                            <p:fltVal val="0"/>
                                          </p:val>
                                        </p:tav>
                                        <p:tav tm="100000">
                                          <p:val>
                                            <p:strVal val="#ppt_w"/>
                                          </p:val>
                                        </p:tav>
                                      </p:tavLst>
                                    </p:anim>
                                    <p:anim calcmode="lin" valueType="num">
                                      <p:cBhvr>
                                        <p:cTn dur="1000" fill="hold" id="314"/>
                                        <p:tgtEl>
                                          <p:spTgt spid="59"/>
                                        </p:tgtEl>
                                        <p:attrNameLst>
                                          <p:attrName>ppt_h</p:attrName>
                                        </p:attrNameLst>
                                      </p:cBhvr>
                                      <p:tavLst>
                                        <p:tav tm="0">
                                          <p:val>
                                            <p:fltVal val="0"/>
                                          </p:val>
                                        </p:tav>
                                        <p:tav tm="100000">
                                          <p:val>
                                            <p:strVal val="#ppt_h"/>
                                          </p:val>
                                        </p:tav>
                                      </p:tavLst>
                                    </p:anim>
                                    <p:anim calcmode="lin" valueType="num">
                                      <p:cBhvr>
                                        <p:cTn dur="1000" fill="hold" id="315"/>
                                        <p:tgtEl>
                                          <p:spTgt spid="59"/>
                                        </p:tgtEl>
                                        <p:attrNameLst>
                                          <p:attrName>style.rotation</p:attrName>
                                        </p:attrNameLst>
                                      </p:cBhvr>
                                      <p:tavLst>
                                        <p:tav tm="0">
                                          <p:val>
                                            <p:fltVal val="90"/>
                                          </p:val>
                                        </p:tav>
                                        <p:tav tm="100000">
                                          <p:val>
                                            <p:fltVal val="0"/>
                                          </p:val>
                                        </p:tav>
                                      </p:tavLst>
                                    </p:anim>
                                    <p:animEffect filter="fade" transition="in">
                                      <p:cBhvr>
                                        <p:cTn dur="1000" id="316"/>
                                        <p:tgtEl>
                                          <p:spTgt spid="59"/>
                                        </p:tgtEl>
                                      </p:cBhvr>
                                    </p:animEffect>
                                  </p:childTnLst>
                                </p:cTn>
                              </p:par>
                              <p:par>
                                <p:cTn fill="hold" id="317" nodeType="withEffect" presetClass="entr" presetID="31" presetSubtype="0">
                                  <p:stCondLst>
                                    <p:cond delay="500"/>
                                  </p:stCondLst>
                                  <p:childTnLst>
                                    <p:set>
                                      <p:cBhvr>
                                        <p:cTn dur="1" fill="hold" id="318">
                                          <p:stCondLst>
                                            <p:cond delay="0"/>
                                          </p:stCondLst>
                                        </p:cTn>
                                        <p:tgtEl>
                                          <p:spTgt spid="60"/>
                                        </p:tgtEl>
                                        <p:attrNameLst>
                                          <p:attrName>style.visibility</p:attrName>
                                        </p:attrNameLst>
                                      </p:cBhvr>
                                      <p:to>
                                        <p:strVal val="visible"/>
                                      </p:to>
                                    </p:set>
                                    <p:anim calcmode="lin" valueType="num">
                                      <p:cBhvr>
                                        <p:cTn dur="1000" fill="hold" id="319"/>
                                        <p:tgtEl>
                                          <p:spTgt spid="60"/>
                                        </p:tgtEl>
                                        <p:attrNameLst>
                                          <p:attrName>ppt_w</p:attrName>
                                        </p:attrNameLst>
                                      </p:cBhvr>
                                      <p:tavLst>
                                        <p:tav tm="0">
                                          <p:val>
                                            <p:fltVal val="0"/>
                                          </p:val>
                                        </p:tav>
                                        <p:tav tm="100000">
                                          <p:val>
                                            <p:strVal val="#ppt_w"/>
                                          </p:val>
                                        </p:tav>
                                      </p:tavLst>
                                    </p:anim>
                                    <p:anim calcmode="lin" valueType="num">
                                      <p:cBhvr>
                                        <p:cTn dur="1000" fill="hold" id="320"/>
                                        <p:tgtEl>
                                          <p:spTgt spid="60"/>
                                        </p:tgtEl>
                                        <p:attrNameLst>
                                          <p:attrName>ppt_h</p:attrName>
                                        </p:attrNameLst>
                                      </p:cBhvr>
                                      <p:tavLst>
                                        <p:tav tm="0">
                                          <p:val>
                                            <p:fltVal val="0"/>
                                          </p:val>
                                        </p:tav>
                                        <p:tav tm="100000">
                                          <p:val>
                                            <p:strVal val="#ppt_h"/>
                                          </p:val>
                                        </p:tav>
                                      </p:tavLst>
                                    </p:anim>
                                    <p:anim calcmode="lin" valueType="num">
                                      <p:cBhvr>
                                        <p:cTn dur="1000" fill="hold" id="321"/>
                                        <p:tgtEl>
                                          <p:spTgt spid="60"/>
                                        </p:tgtEl>
                                        <p:attrNameLst>
                                          <p:attrName>style.rotation</p:attrName>
                                        </p:attrNameLst>
                                      </p:cBhvr>
                                      <p:tavLst>
                                        <p:tav tm="0">
                                          <p:val>
                                            <p:fltVal val="90"/>
                                          </p:val>
                                        </p:tav>
                                        <p:tav tm="100000">
                                          <p:val>
                                            <p:fltVal val="0"/>
                                          </p:val>
                                        </p:tav>
                                      </p:tavLst>
                                    </p:anim>
                                    <p:animEffect filter="fade" transition="in">
                                      <p:cBhvr>
                                        <p:cTn dur="1000" id="322"/>
                                        <p:tgtEl>
                                          <p:spTgt spid="60"/>
                                        </p:tgtEl>
                                      </p:cBhvr>
                                    </p:animEffect>
                                  </p:childTnLst>
                                </p:cTn>
                              </p:par>
                              <p:par>
                                <p:cTn fill="hold" grpId="0" id="323" nodeType="withEffect" presetClass="entr" presetID="31" presetSubtype="0">
                                  <p:stCondLst>
                                    <p:cond delay="500"/>
                                  </p:stCondLst>
                                  <p:childTnLst>
                                    <p:set>
                                      <p:cBhvr>
                                        <p:cTn dur="1" fill="hold" id="324">
                                          <p:stCondLst>
                                            <p:cond delay="0"/>
                                          </p:stCondLst>
                                        </p:cTn>
                                        <p:tgtEl>
                                          <p:spTgt spid="61"/>
                                        </p:tgtEl>
                                        <p:attrNameLst>
                                          <p:attrName>style.visibility</p:attrName>
                                        </p:attrNameLst>
                                      </p:cBhvr>
                                      <p:to>
                                        <p:strVal val="visible"/>
                                      </p:to>
                                    </p:set>
                                    <p:anim calcmode="lin" valueType="num">
                                      <p:cBhvr>
                                        <p:cTn dur="1000" fill="hold" id="325"/>
                                        <p:tgtEl>
                                          <p:spTgt spid="61"/>
                                        </p:tgtEl>
                                        <p:attrNameLst>
                                          <p:attrName>ppt_w</p:attrName>
                                        </p:attrNameLst>
                                      </p:cBhvr>
                                      <p:tavLst>
                                        <p:tav tm="0">
                                          <p:val>
                                            <p:fltVal val="0"/>
                                          </p:val>
                                        </p:tav>
                                        <p:tav tm="100000">
                                          <p:val>
                                            <p:strVal val="#ppt_w"/>
                                          </p:val>
                                        </p:tav>
                                      </p:tavLst>
                                    </p:anim>
                                    <p:anim calcmode="lin" valueType="num">
                                      <p:cBhvr>
                                        <p:cTn dur="1000" fill="hold" id="326"/>
                                        <p:tgtEl>
                                          <p:spTgt spid="61"/>
                                        </p:tgtEl>
                                        <p:attrNameLst>
                                          <p:attrName>ppt_h</p:attrName>
                                        </p:attrNameLst>
                                      </p:cBhvr>
                                      <p:tavLst>
                                        <p:tav tm="0">
                                          <p:val>
                                            <p:fltVal val="0"/>
                                          </p:val>
                                        </p:tav>
                                        <p:tav tm="100000">
                                          <p:val>
                                            <p:strVal val="#ppt_h"/>
                                          </p:val>
                                        </p:tav>
                                      </p:tavLst>
                                    </p:anim>
                                    <p:anim calcmode="lin" valueType="num">
                                      <p:cBhvr>
                                        <p:cTn dur="1000" fill="hold" id="327"/>
                                        <p:tgtEl>
                                          <p:spTgt spid="61"/>
                                        </p:tgtEl>
                                        <p:attrNameLst>
                                          <p:attrName>style.rotation</p:attrName>
                                        </p:attrNameLst>
                                      </p:cBhvr>
                                      <p:tavLst>
                                        <p:tav tm="0">
                                          <p:val>
                                            <p:fltVal val="90"/>
                                          </p:val>
                                        </p:tav>
                                        <p:tav tm="100000">
                                          <p:val>
                                            <p:fltVal val="0"/>
                                          </p:val>
                                        </p:tav>
                                      </p:tavLst>
                                    </p:anim>
                                    <p:animEffect filter="fade" transition="in">
                                      <p:cBhvr>
                                        <p:cTn dur="1000" id="328"/>
                                        <p:tgtEl>
                                          <p:spTgt spid="61"/>
                                        </p:tgtEl>
                                      </p:cBhvr>
                                    </p:animEffect>
                                  </p:childTnLst>
                                </p:cTn>
                              </p:par>
                              <p:par>
                                <p:cTn fill="hold" grpId="0" id="329" nodeType="withEffect" presetClass="entr" presetID="31" presetSubtype="0">
                                  <p:stCondLst>
                                    <p:cond delay="500"/>
                                  </p:stCondLst>
                                  <p:childTnLst>
                                    <p:set>
                                      <p:cBhvr>
                                        <p:cTn dur="1" fill="hold" id="330">
                                          <p:stCondLst>
                                            <p:cond delay="0"/>
                                          </p:stCondLst>
                                        </p:cTn>
                                        <p:tgtEl>
                                          <p:spTgt spid="62"/>
                                        </p:tgtEl>
                                        <p:attrNameLst>
                                          <p:attrName>style.visibility</p:attrName>
                                        </p:attrNameLst>
                                      </p:cBhvr>
                                      <p:to>
                                        <p:strVal val="visible"/>
                                      </p:to>
                                    </p:set>
                                    <p:anim calcmode="lin" valueType="num">
                                      <p:cBhvr>
                                        <p:cTn dur="1000" fill="hold" id="331"/>
                                        <p:tgtEl>
                                          <p:spTgt spid="62"/>
                                        </p:tgtEl>
                                        <p:attrNameLst>
                                          <p:attrName>ppt_w</p:attrName>
                                        </p:attrNameLst>
                                      </p:cBhvr>
                                      <p:tavLst>
                                        <p:tav tm="0">
                                          <p:val>
                                            <p:fltVal val="0"/>
                                          </p:val>
                                        </p:tav>
                                        <p:tav tm="100000">
                                          <p:val>
                                            <p:strVal val="#ppt_w"/>
                                          </p:val>
                                        </p:tav>
                                      </p:tavLst>
                                    </p:anim>
                                    <p:anim calcmode="lin" valueType="num">
                                      <p:cBhvr>
                                        <p:cTn dur="1000" fill="hold" id="332"/>
                                        <p:tgtEl>
                                          <p:spTgt spid="62"/>
                                        </p:tgtEl>
                                        <p:attrNameLst>
                                          <p:attrName>ppt_h</p:attrName>
                                        </p:attrNameLst>
                                      </p:cBhvr>
                                      <p:tavLst>
                                        <p:tav tm="0">
                                          <p:val>
                                            <p:fltVal val="0"/>
                                          </p:val>
                                        </p:tav>
                                        <p:tav tm="100000">
                                          <p:val>
                                            <p:strVal val="#ppt_h"/>
                                          </p:val>
                                        </p:tav>
                                      </p:tavLst>
                                    </p:anim>
                                    <p:anim calcmode="lin" valueType="num">
                                      <p:cBhvr>
                                        <p:cTn dur="1000" fill="hold" id="333"/>
                                        <p:tgtEl>
                                          <p:spTgt spid="62"/>
                                        </p:tgtEl>
                                        <p:attrNameLst>
                                          <p:attrName>style.rotation</p:attrName>
                                        </p:attrNameLst>
                                      </p:cBhvr>
                                      <p:tavLst>
                                        <p:tav tm="0">
                                          <p:val>
                                            <p:fltVal val="90"/>
                                          </p:val>
                                        </p:tav>
                                        <p:tav tm="100000">
                                          <p:val>
                                            <p:fltVal val="0"/>
                                          </p:val>
                                        </p:tav>
                                      </p:tavLst>
                                    </p:anim>
                                    <p:animEffect filter="fade" transition="in">
                                      <p:cBhvr>
                                        <p:cTn dur="1000" id="334"/>
                                        <p:tgtEl>
                                          <p:spTgt spid="62"/>
                                        </p:tgtEl>
                                      </p:cBhvr>
                                    </p:animEffect>
                                  </p:childTnLst>
                                </p:cTn>
                              </p:par>
                              <p:par>
                                <p:cTn fill="hold" grpId="0" id="335" nodeType="withEffect" presetClass="entr" presetID="31" presetSubtype="0">
                                  <p:stCondLst>
                                    <p:cond delay="500"/>
                                  </p:stCondLst>
                                  <p:childTnLst>
                                    <p:set>
                                      <p:cBhvr>
                                        <p:cTn dur="1" fill="hold" id="336">
                                          <p:stCondLst>
                                            <p:cond delay="0"/>
                                          </p:stCondLst>
                                        </p:cTn>
                                        <p:tgtEl>
                                          <p:spTgt spid="63"/>
                                        </p:tgtEl>
                                        <p:attrNameLst>
                                          <p:attrName>style.visibility</p:attrName>
                                        </p:attrNameLst>
                                      </p:cBhvr>
                                      <p:to>
                                        <p:strVal val="visible"/>
                                      </p:to>
                                    </p:set>
                                    <p:anim calcmode="lin" valueType="num">
                                      <p:cBhvr>
                                        <p:cTn dur="1000" fill="hold" id="337"/>
                                        <p:tgtEl>
                                          <p:spTgt spid="63"/>
                                        </p:tgtEl>
                                        <p:attrNameLst>
                                          <p:attrName>ppt_w</p:attrName>
                                        </p:attrNameLst>
                                      </p:cBhvr>
                                      <p:tavLst>
                                        <p:tav tm="0">
                                          <p:val>
                                            <p:fltVal val="0"/>
                                          </p:val>
                                        </p:tav>
                                        <p:tav tm="100000">
                                          <p:val>
                                            <p:strVal val="#ppt_w"/>
                                          </p:val>
                                        </p:tav>
                                      </p:tavLst>
                                    </p:anim>
                                    <p:anim calcmode="lin" valueType="num">
                                      <p:cBhvr>
                                        <p:cTn dur="1000" fill="hold" id="338"/>
                                        <p:tgtEl>
                                          <p:spTgt spid="63"/>
                                        </p:tgtEl>
                                        <p:attrNameLst>
                                          <p:attrName>ppt_h</p:attrName>
                                        </p:attrNameLst>
                                      </p:cBhvr>
                                      <p:tavLst>
                                        <p:tav tm="0">
                                          <p:val>
                                            <p:fltVal val="0"/>
                                          </p:val>
                                        </p:tav>
                                        <p:tav tm="100000">
                                          <p:val>
                                            <p:strVal val="#ppt_h"/>
                                          </p:val>
                                        </p:tav>
                                      </p:tavLst>
                                    </p:anim>
                                    <p:anim calcmode="lin" valueType="num">
                                      <p:cBhvr>
                                        <p:cTn dur="1000" fill="hold" id="339"/>
                                        <p:tgtEl>
                                          <p:spTgt spid="63"/>
                                        </p:tgtEl>
                                        <p:attrNameLst>
                                          <p:attrName>style.rotation</p:attrName>
                                        </p:attrNameLst>
                                      </p:cBhvr>
                                      <p:tavLst>
                                        <p:tav tm="0">
                                          <p:val>
                                            <p:fltVal val="90"/>
                                          </p:val>
                                        </p:tav>
                                        <p:tav tm="100000">
                                          <p:val>
                                            <p:fltVal val="0"/>
                                          </p:val>
                                        </p:tav>
                                      </p:tavLst>
                                    </p:anim>
                                    <p:animEffect filter="fade" transition="in">
                                      <p:cBhvr>
                                        <p:cTn dur="1000" id="340"/>
                                        <p:tgtEl>
                                          <p:spTgt spid="63"/>
                                        </p:tgtEl>
                                      </p:cBhvr>
                                    </p:animEffect>
                                  </p:childTnLst>
                                </p:cTn>
                              </p:par>
                              <p:par>
                                <p:cTn fill="hold" id="341" nodeType="withEffect" presetClass="entr" presetID="31" presetSubtype="0">
                                  <p:stCondLst>
                                    <p:cond delay="500"/>
                                  </p:stCondLst>
                                  <p:childTnLst>
                                    <p:set>
                                      <p:cBhvr>
                                        <p:cTn dur="1" fill="hold" id="342">
                                          <p:stCondLst>
                                            <p:cond delay="0"/>
                                          </p:stCondLst>
                                        </p:cTn>
                                        <p:tgtEl>
                                          <p:spTgt spid="64"/>
                                        </p:tgtEl>
                                        <p:attrNameLst>
                                          <p:attrName>style.visibility</p:attrName>
                                        </p:attrNameLst>
                                      </p:cBhvr>
                                      <p:to>
                                        <p:strVal val="visible"/>
                                      </p:to>
                                    </p:set>
                                    <p:anim calcmode="lin" valueType="num">
                                      <p:cBhvr>
                                        <p:cTn dur="1000" fill="hold" id="343"/>
                                        <p:tgtEl>
                                          <p:spTgt spid="64"/>
                                        </p:tgtEl>
                                        <p:attrNameLst>
                                          <p:attrName>ppt_w</p:attrName>
                                        </p:attrNameLst>
                                      </p:cBhvr>
                                      <p:tavLst>
                                        <p:tav tm="0">
                                          <p:val>
                                            <p:fltVal val="0"/>
                                          </p:val>
                                        </p:tav>
                                        <p:tav tm="100000">
                                          <p:val>
                                            <p:strVal val="#ppt_w"/>
                                          </p:val>
                                        </p:tav>
                                      </p:tavLst>
                                    </p:anim>
                                    <p:anim calcmode="lin" valueType="num">
                                      <p:cBhvr>
                                        <p:cTn dur="1000" fill="hold" id="344"/>
                                        <p:tgtEl>
                                          <p:spTgt spid="64"/>
                                        </p:tgtEl>
                                        <p:attrNameLst>
                                          <p:attrName>ppt_h</p:attrName>
                                        </p:attrNameLst>
                                      </p:cBhvr>
                                      <p:tavLst>
                                        <p:tav tm="0">
                                          <p:val>
                                            <p:fltVal val="0"/>
                                          </p:val>
                                        </p:tav>
                                        <p:tav tm="100000">
                                          <p:val>
                                            <p:strVal val="#ppt_h"/>
                                          </p:val>
                                        </p:tav>
                                      </p:tavLst>
                                    </p:anim>
                                    <p:anim calcmode="lin" valueType="num">
                                      <p:cBhvr>
                                        <p:cTn dur="1000" fill="hold" id="345"/>
                                        <p:tgtEl>
                                          <p:spTgt spid="64"/>
                                        </p:tgtEl>
                                        <p:attrNameLst>
                                          <p:attrName>style.rotation</p:attrName>
                                        </p:attrNameLst>
                                      </p:cBhvr>
                                      <p:tavLst>
                                        <p:tav tm="0">
                                          <p:val>
                                            <p:fltVal val="90"/>
                                          </p:val>
                                        </p:tav>
                                        <p:tav tm="100000">
                                          <p:val>
                                            <p:fltVal val="0"/>
                                          </p:val>
                                        </p:tav>
                                      </p:tavLst>
                                    </p:anim>
                                    <p:animEffect filter="fade" transition="in">
                                      <p:cBhvr>
                                        <p:cTn dur="1000" id="346"/>
                                        <p:tgtEl>
                                          <p:spTgt spid="64"/>
                                        </p:tgtEl>
                                      </p:cBhvr>
                                    </p:animEffect>
                                  </p:childTnLst>
                                </p:cTn>
                              </p:par>
                              <p:par>
                                <p:cTn fill="hold" id="347" nodeType="withEffect" presetClass="entr" presetID="31" presetSubtype="0">
                                  <p:stCondLst>
                                    <p:cond delay="500"/>
                                  </p:stCondLst>
                                  <p:childTnLst>
                                    <p:set>
                                      <p:cBhvr>
                                        <p:cTn dur="1" fill="hold" id="348">
                                          <p:stCondLst>
                                            <p:cond delay="0"/>
                                          </p:stCondLst>
                                        </p:cTn>
                                        <p:tgtEl>
                                          <p:spTgt spid="65"/>
                                        </p:tgtEl>
                                        <p:attrNameLst>
                                          <p:attrName>style.visibility</p:attrName>
                                        </p:attrNameLst>
                                      </p:cBhvr>
                                      <p:to>
                                        <p:strVal val="visible"/>
                                      </p:to>
                                    </p:set>
                                    <p:anim calcmode="lin" valueType="num">
                                      <p:cBhvr>
                                        <p:cTn dur="1000" fill="hold" id="349"/>
                                        <p:tgtEl>
                                          <p:spTgt spid="65"/>
                                        </p:tgtEl>
                                        <p:attrNameLst>
                                          <p:attrName>ppt_w</p:attrName>
                                        </p:attrNameLst>
                                      </p:cBhvr>
                                      <p:tavLst>
                                        <p:tav tm="0">
                                          <p:val>
                                            <p:fltVal val="0"/>
                                          </p:val>
                                        </p:tav>
                                        <p:tav tm="100000">
                                          <p:val>
                                            <p:strVal val="#ppt_w"/>
                                          </p:val>
                                        </p:tav>
                                      </p:tavLst>
                                    </p:anim>
                                    <p:anim calcmode="lin" valueType="num">
                                      <p:cBhvr>
                                        <p:cTn dur="1000" fill="hold" id="350"/>
                                        <p:tgtEl>
                                          <p:spTgt spid="65"/>
                                        </p:tgtEl>
                                        <p:attrNameLst>
                                          <p:attrName>ppt_h</p:attrName>
                                        </p:attrNameLst>
                                      </p:cBhvr>
                                      <p:tavLst>
                                        <p:tav tm="0">
                                          <p:val>
                                            <p:fltVal val="0"/>
                                          </p:val>
                                        </p:tav>
                                        <p:tav tm="100000">
                                          <p:val>
                                            <p:strVal val="#ppt_h"/>
                                          </p:val>
                                        </p:tav>
                                      </p:tavLst>
                                    </p:anim>
                                    <p:anim calcmode="lin" valueType="num">
                                      <p:cBhvr>
                                        <p:cTn dur="1000" fill="hold" id="351"/>
                                        <p:tgtEl>
                                          <p:spTgt spid="65"/>
                                        </p:tgtEl>
                                        <p:attrNameLst>
                                          <p:attrName>style.rotation</p:attrName>
                                        </p:attrNameLst>
                                      </p:cBhvr>
                                      <p:tavLst>
                                        <p:tav tm="0">
                                          <p:val>
                                            <p:fltVal val="90"/>
                                          </p:val>
                                        </p:tav>
                                        <p:tav tm="100000">
                                          <p:val>
                                            <p:fltVal val="0"/>
                                          </p:val>
                                        </p:tav>
                                      </p:tavLst>
                                    </p:anim>
                                    <p:animEffect filter="fade" transition="in">
                                      <p:cBhvr>
                                        <p:cTn dur="1000" id="352"/>
                                        <p:tgtEl>
                                          <p:spTgt spid="65"/>
                                        </p:tgtEl>
                                      </p:cBhvr>
                                    </p:animEffect>
                                  </p:childTnLst>
                                </p:cTn>
                              </p:par>
                              <p:par>
                                <p:cTn fill="hold" id="353" nodeType="withEffect" presetClass="entr" presetID="31" presetSubtype="0">
                                  <p:stCondLst>
                                    <p:cond delay="500"/>
                                  </p:stCondLst>
                                  <p:childTnLst>
                                    <p:set>
                                      <p:cBhvr>
                                        <p:cTn dur="1" fill="hold" id="354">
                                          <p:stCondLst>
                                            <p:cond delay="0"/>
                                          </p:stCondLst>
                                        </p:cTn>
                                        <p:tgtEl>
                                          <p:spTgt spid="66"/>
                                        </p:tgtEl>
                                        <p:attrNameLst>
                                          <p:attrName>style.visibility</p:attrName>
                                        </p:attrNameLst>
                                      </p:cBhvr>
                                      <p:to>
                                        <p:strVal val="visible"/>
                                      </p:to>
                                    </p:set>
                                    <p:anim calcmode="lin" valueType="num">
                                      <p:cBhvr>
                                        <p:cTn dur="1000" fill="hold" id="355"/>
                                        <p:tgtEl>
                                          <p:spTgt spid="66"/>
                                        </p:tgtEl>
                                        <p:attrNameLst>
                                          <p:attrName>ppt_w</p:attrName>
                                        </p:attrNameLst>
                                      </p:cBhvr>
                                      <p:tavLst>
                                        <p:tav tm="0">
                                          <p:val>
                                            <p:fltVal val="0"/>
                                          </p:val>
                                        </p:tav>
                                        <p:tav tm="100000">
                                          <p:val>
                                            <p:strVal val="#ppt_w"/>
                                          </p:val>
                                        </p:tav>
                                      </p:tavLst>
                                    </p:anim>
                                    <p:anim calcmode="lin" valueType="num">
                                      <p:cBhvr>
                                        <p:cTn dur="1000" fill="hold" id="356"/>
                                        <p:tgtEl>
                                          <p:spTgt spid="66"/>
                                        </p:tgtEl>
                                        <p:attrNameLst>
                                          <p:attrName>ppt_h</p:attrName>
                                        </p:attrNameLst>
                                      </p:cBhvr>
                                      <p:tavLst>
                                        <p:tav tm="0">
                                          <p:val>
                                            <p:fltVal val="0"/>
                                          </p:val>
                                        </p:tav>
                                        <p:tav tm="100000">
                                          <p:val>
                                            <p:strVal val="#ppt_h"/>
                                          </p:val>
                                        </p:tav>
                                      </p:tavLst>
                                    </p:anim>
                                    <p:anim calcmode="lin" valueType="num">
                                      <p:cBhvr>
                                        <p:cTn dur="1000" fill="hold" id="357"/>
                                        <p:tgtEl>
                                          <p:spTgt spid="66"/>
                                        </p:tgtEl>
                                        <p:attrNameLst>
                                          <p:attrName>style.rotation</p:attrName>
                                        </p:attrNameLst>
                                      </p:cBhvr>
                                      <p:tavLst>
                                        <p:tav tm="0">
                                          <p:val>
                                            <p:fltVal val="90"/>
                                          </p:val>
                                        </p:tav>
                                        <p:tav tm="100000">
                                          <p:val>
                                            <p:fltVal val="0"/>
                                          </p:val>
                                        </p:tav>
                                      </p:tavLst>
                                    </p:anim>
                                    <p:animEffect filter="fade" transition="in">
                                      <p:cBhvr>
                                        <p:cTn dur="1000" id="358"/>
                                        <p:tgtEl>
                                          <p:spTgt spid="66"/>
                                        </p:tgtEl>
                                      </p:cBhvr>
                                    </p:animEffect>
                                  </p:childTnLst>
                                </p:cTn>
                              </p:par>
                              <p:par>
                                <p:cTn fill="hold" id="359" nodeType="withEffect" presetClass="entr" presetID="31" presetSubtype="0">
                                  <p:stCondLst>
                                    <p:cond delay="500"/>
                                  </p:stCondLst>
                                  <p:childTnLst>
                                    <p:set>
                                      <p:cBhvr>
                                        <p:cTn dur="1" fill="hold" id="360">
                                          <p:stCondLst>
                                            <p:cond delay="0"/>
                                          </p:stCondLst>
                                        </p:cTn>
                                        <p:tgtEl>
                                          <p:spTgt spid="67"/>
                                        </p:tgtEl>
                                        <p:attrNameLst>
                                          <p:attrName>style.visibility</p:attrName>
                                        </p:attrNameLst>
                                      </p:cBhvr>
                                      <p:to>
                                        <p:strVal val="visible"/>
                                      </p:to>
                                    </p:set>
                                    <p:anim calcmode="lin" valueType="num">
                                      <p:cBhvr>
                                        <p:cTn dur="1000" fill="hold" id="361"/>
                                        <p:tgtEl>
                                          <p:spTgt spid="67"/>
                                        </p:tgtEl>
                                        <p:attrNameLst>
                                          <p:attrName>ppt_w</p:attrName>
                                        </p:attrNameLst>
                                      </p:cBhvr>
                                      <p:tavLst>
                                        <p:tav tm="0">
                                          <p:val>
                                            <p:fltVal val="0"/>
                                          </p:val>
                                        </p:tav>
                                        <p:tav tm="100000">
                                          <p:val>
                                            <p:strVal val="#ppt_w"/>
                                          </p:val>
                                        </p:tav>
                                      </p:tavLst>
                                    </p:anim>
                                    <p:anim calcmode="lin" valueType="num">
                                      <p:cBhvr>
                                        <p:cTn dur="1000" fill="hold" id="362"/>
                                        <p:tgtEl>
                                          <p:spTgt spid="67"/>
                                        </p:tgtEl>
                                        <p:attrNameLst>
                                          <p:attrName>ppt_h</p:attrName>
                                        </p:attrNameLst>
                                      </p:cBhvr>
                                      <p:tavLst>
                                        <p:tav tm="0">
                                          <p:val>
                                            <p:fltVal val="0"/>
                                          </p:val>
                                        </p:tav>
                                        <p:tav tm="100000">
                                          <p:val>
                                            <p:strVal val="#ppt_h"/>
                                          </p:val>
                                        </p:tav>
                                      </p:tavLst>
                                    </p:anim>
                                    <p:anim calcmode="lin" valueType="num">
                                      <p:cBhvr>
                                        <p:cTn dur="1000" fill="hold" id="363"/>
                                        <p:tgtEl>
                                          <p:spTgt spid="67"/>
                                        </p:tgtEl>
                                        <p:attrNameLst>
                                          <p:attrName>style.rotation</p:attrName>
                                        </p:attrNameLst>
                                      </p:cBhvr>
                                      <p:tavLst>
                                        <p:tav tm="0">
                                          <p:val>
                                            <p:fltVal val="90"/>
                                          </p:val>
                                        </p:tav>
                                        <p:tav tm="100000">
                                          <p:val>
                                            <p:fltVal val="0"/>
                                          </p:val>
                                        </p:tav>
                                      </p:tavLst>
                                    </p:anim>
                                    <p:animEffect filter="fade" transition="in">
                                      <p:cBhvr>
                                        <p:cTn dur="1000" id="364"/>
                                        <p:tgtEl>
                                          <p:spTgt spid="67"/>
                                        </p:tgtEl>
                                      </p:cBhvr>
                                    </p:animEffect>
                                  </p:childTnLst>
                                </p:cTn>
                              </p:par>
                              <p:par>
                                <p:cTn fill="hold" id="365" nodeType="withEffect" presetClass="entr" presetID="31" presetSubtype="0">
                                  <p:stCondLst>
                                    <p:cond delay="500"/>
                                  </p:stCondLst>
                                  <p:childTnLst>
                                    <p:set>
                                      <p:cBhvr>
                                        <p:cTn dur="1" fill="hold" id="366">
                                          <p:stCondLst>
                                            <p:cond delay="0"/>
                                          </p:stCondLst>
                                        </p:cTn>
                                        <p:tgtEl>
                                          <p:spTgt spid="68"/>
                                        </p:tgtEl>
                                        <p:attrNameLst>
                                          <p:attrName>style.visibility</p:attrName>
                                        </p:attrNameLst>
                                      </p:cBhvr>
                                      <p:to>
                                        <p:strVal val="visible"/>
                                      </p:to>
                                    </p:set>
                                    <p:anim calcmode="lin" valueType="num">
                                      <p:cBhvr>
                                        <p:cTn dur="1000" fill="hold" id="367"/>
                                        <p:tgtEl>
                                          <p:spTgt spid="68"/>
                                        </p:tgtEl>
                                        <p:attrNameLst>
                                          <p:attrName>ppt_w</p:attrName>
                                        </p:attrNameLst>
                                      </p:cBhvr>
                                      <p:tavLst>
                                        <p:tav tm="0">
                                          <p:val>
                                            <p:fltVal val="0"/>
                                          </p:val>
                                        </p:tav>
                                        <p:tav tm="100000">
                                          <p:val>
                                            <p:strVal val="#ppt_w"/>
                                          </p:val>
                                        </p:tav>
                                      </p:tavLst>
                                    </p:anim>
                                    <p:anim calcmode="lin" valueType="num">
                                      <p:cBhvr>
                                        <p:cTn dur="1000" fill="hold" id="368"/>
                                        <p:tgtEl>
                                          <p:spTgt spid="68"/>
                                        </p:tgtEl>
                                        <p:attrNameLst>
                                          <p:attrName>ppt_h</p:attrName>
                                        </p:attrNameLst>
                                      </p:cBhvr>
                                      <p:tavLst>
                                        <p:tav tm="0">
                                          <p:val>
                                            <p:fltVal val="0"/>
                                          </p:val>
                                        </p:tav>
                                        <p:tav tm="100000">
                                          <p:val>
                                            <p:strVal val="#ppt_h"/>
                                          </p:val>
                                        </p:tav>
                                      </p:tavLst>
                                    </p:anim>
                                    <p:anim calcmode="lin" valueType="num">
                                      <p:cBhvr>
                                        <p:cTn dur="1000" fill="hold" id="369"/>
                                        <p:tgtEl>
                                          <p:spTgt spid="68"/>
                                        </p:tgtEl>
                                        <p:attrNameLst>
                                          <p:attrName>style.rotation</p:attrName>
                                        </p:attrNameLst>
                                      </p:cBhvr>
                                      <p:tavLst>
                                        <p:tav tm="0">
                                          <p:val>
                                            <p:fltVal val="90"/>
                                          </p:val>
                                        </p:tav>
                                        <p:tav tm="100000">
                                          <p:val>
                                            <p:fltVal val="0"/>
                                          </p:val>
                                        </p:tav>
                                      </p:tavLst>
                                    </p:anim>
                                    <p:animEffect filter="fade" transition="in">
                                      <p:cBhvr>
                                        <p:cTn dur="1000" id="370"/>
                                        <p:tgtEl>
                                          <p:spTgt spid="68"/>
                                        </p:tgtEl>
                                      </p:cBhvr>
                                    </p:animEffect>
                                  </p:childTnLst>
                                </p:cTn>
                              </p:par>
                              <p:par>
                                <p:cTn fill="hold" id="371" nodeType="withEffect" presetClass="entr" presetID="31" presetSubtype="0">
                                  <p:stCondLst>
                                    <p:cond delay="500"/>
                                  </p:stCondLst>
                                  <p:childTnLst>
                                    <p:set>
                                      <p:cBhvr>
                                        <p:cTn dur="1" fill="hold" id="372">
                                          <p:stCondLst>
                                            <p:cond delay="0"/>
                                          </p:stCondLst>
                                        </p:cTn>
                                        <p:tgtEl>
                                          <p:spTgt spid="69"/>
                                        </p:tgtEl>
                                        <p:attrNameLst>
                                          <p:attrName>style.visibility</p:attrName>
                                        </p:attrNameLst>
                                      </p:cBhvr>
                                      <p:to>
                                        <p:strVal val="visible"/>
                                      </p:to>
                                    </p:set>
                                    <p:anim calcmode="lin" valueType="num">
                                      <p:cBhvr>
                                        <p:cTn dur="1000" fill="hold" id="373"/>
                                        <p:tgtEl>
                                          <p:spTgt spid="69"/>
                                        </p:tgtEl>
                                        <p:attrNameLst>
                                          <p:attrName>ppt_w</p:attrName>
                                        </p:attrNameLst>
                                      </p:cBhvr>
                                      <p:tavLst>
                                        <p:tav tm="0">
                                          <p:val>
                                            <p:fltVal val="0"/>
                                          </p:val>
                                        </p:tav>
                                        <p:tav tm="100000">
                                          <p:val>
                                            <p:strVal val="#ppt_w"/>
                                          </p:val>
                                        </p:tav>
                                      </p:tavLst>
                                    </p:anim>
                                    <p:anim calcmode="lin" valueType="num">
                                      <p:cBhvr>
                                        <p:cTn dur="1000" fill="hold" id="374"/>
                                        <p:tgtEl>
                                          <p:spTgt spid="69"/>
                                        </p:tgtEl>
                                        <p:attrNameLst>
                                          <p:attrName>ppt_h</p:attrName>
                                        </p:attrNameLst>
                                      </p:cBhvr>
                                      <p:tavLst>
                                        <p:tav tm="0">
                                          <p:val>
                                            <p:fltVal val="0"/>
                                          </p:val>
                                        </p:tav>
                                        <p:tav tm="100000">
                                          <p:val>
                                            <p:strVal val="#ppt_h"/>
                                          </p:val>
                                        </p:tav>
                                      </p:tavLst>
                                    </p:anim>
                                    <p:anim calcmode="lin" valueType="num">
                                      <p:cBhvr>
                                        <p:cTn dur="1000" fill="hold" id="375"/>
                                        <p:tgtEl>
                                          <p:spTgt spid="69"/>
                                        </p:tgtEl>
                                        <p:attrNameLst>
                                          <p:attrName>style.rotation</p:attrName>
                                        </p:attrNameLst>
                                      </p:cBhvr>
                                      <p:tavLst>
                                        <p:tav tm="0">
                                          <p:val>
                                            <p:fltVal val="90"/>
                                          </p:val>
                                        </p:tav>
                                        <p:tav tm="100000">
                                          <p:val>
                                            <p:fltVal val="0"/>
                                          </p:val>
                                        </p:tav>
                                      </p:tavLst>
                                    </p:anim>
                                    <p:animEffect filter="fade" transition="in">
                                      <p:cBhvr>
                                        <p:cTn dur="1000" id="376"/>
                                        <p:tgtEl>
                                          <p:spTgt spid="69"/>
                                        </p:tgtEl>
                                      </p:cBhvr>
                                    </p:animEffect>
                                  </p:childTnLst>
                                </p:cTn>
                              </p:par>
                              <p:par>
                                <p:cTn fill="hold" id="377" nodeType="withEffect" presetClass="entr" presetID="31" presetSubtype="0">
                                  <p:stCondLst>
                                    <p:cond delay="500"/>
                                  </p:stCondLst>
                                  <p:childTnLst>
                                    <p:set>
                                      <p:cBhvr>
                                        <p:cTn dur="1" fill="hold" id="378">
                                          <p:stCondLst>
                                            <p:cond delay="0"/>
                                          </p:stCondLst>
                                        </p:cTn>
                                        <p:tgtEl>
                                          <p:spTgt spid="70"/>
                                        </p:tgtEl>
                                        <p:attrNameLst>
                                          <p:attrName>style.visibility</p:attrName>
                                        </p:attrNameLst>
                                      </p:cBhvr>
                                      <p:to>
                                        <p:strVal val="visible"/>
                                      </p:to>
                                    </p:set>
                                    <p:anim calcmode="lin" valueType="num">
                                      <p:cBhvr>
                                        <p:cTn dur="1000" fill="hold" id="379"/>
                                        <p:tgtEl>
                                          <p:spTgt spid="70"/>
                                        </p:tgtEl>
                                        <p:attrNameLst>
                                          <p:attrName>ppt_w</p:attrName>
                                        </p:attrNameLst>
                                      </p:cBhvr>
                                      <p:tavLst>
                                        <p:tav tm="0">
                                          <p:val>
                                            <p:fltVal val="0"/>
                                          </p:val>
                                        </p:tav>
                                        <p:tav tm="100000">
                                          <p:val>
                                            <p:strVal val="#ppt_w"/>
                                          </p:val>
                                        </p:tav>
                                      </p:tavLst>
                                    </p:anim>
                                    <p:anim calcmode="lin" valueType="num">
                                      <p:cBhvr>
                                        <p:cTn dur="1000" fill="hold" id="380"/>
                                        <p:tgtEl>
                                          <p:spTgt spid="70"/>
                                        </p:tgtEl>
                                        <p:attrNameLst>
                                          <p:attrName>ppt_h</p:attrName>
                                        </p:attrNameLst>
                                      </p:cBhvr>
                                      <p:tavLst>
                                        <p:tav tm="0">
                                          <p:val>
                                            <p:fltVal val="0"/>
                                          </p:val>
                                        </p:tav>
                                        <p:tav tm="100000">
                                          <p:val>
                                            <p:strVal val="#ppt_h"/>
                                          </p:val>
                                        </p:tav>
                                      </p:tavLst>
                                    </p:anim>
                                    <p:anim calcmode="lin" valueType="num">
                                      <p:cBhvr>
                                        <p:cTn dur="1000" fill="hold" id="381"/>
                                        <p:tgtEl>
                                          <p:spTgt spid="70"/>
                                        </p:tgtEl>
                                        <p:attrNameLst>
                                          <p:attrName>style.rotation</p:attrName>
                                        </p:attrNameLst>
                                      </p:cBhvr>
                                      <p:tavLst>
                                        <p:tav tm="0">
                                          <p:val>
                                            <p:fltVal val="90"/>
                                          </p:val>
                                        </p:tav>
                                        <p:tav tm="100000">
                                          <p:val>
                                            <p:fltVal val="0"/>
                                          </p:val>
                                        </p:tav>
                                      </p:tavLst>
                                    </p:anim>
                                    <p:animEffect filter="fade" transition="in">
                                      <p:cBhvr>
                                        <p:cTn dur="1000" id="382"/>
                                        <p:tgtEl>
                                          <p:spTgt spid="70"/>
                                        </p:tgtEl>
                                      </p:cBhvr>
                                    </p:animEffect>
                                  </p:childTnLst>
                                </p:cTn>
                              </p:par>
                              <p:par>
                                <p:cTn fill="hold" id="383" nodeType="withEffect" presetClass="entr" presetID="31" presetSubtype="0">
                                  <p:stCondLst>
                                    <p:cond delay="500"/>
                                  </p:stCondLst>
                                  <p:childTnLst>
                                    <p:set>
                                      <p:cBhvr>
                                        <p:cTn dur="1" fill="hold" id="384">
                                          <p:stCondLst>
                                            <p:cond delay="0"/>
                                          </p:stCondLst>
                                        </p:cTn>
                                        <p:tgtEl>
                                          <p:spTgt spid="71"/>
                                        </p:tgtEl>
                                        <p:attrNameLst>
                                          <p:attrName>style.visibility</p:attrName>
                                        </p:attrNameLst>
                                      </p:cBhvr>
                                      <p:to>
                                        <p:strVal val="visible"/>
                                      </p:to>
                                    </p:set>
                                    <p:anim calcmode="lin" valueType="num">
                                      <p:cBhvr>
                                        <p:cTn dur="1000" fill="hold" id="385"/>
                                        <p:tgtEl>
                                          <p:spTgt spid="71"/>
                                        </p:tgtEl>
                                        <p:attrNameLst>
                                          <p:attrName>ppt_w</p:attrName>
                                        </p:attrNameLst>
                                      </p:cBhvr>
                                      <p:tavLst>
                                        <p:tav tm="0">
                                          <p:val>
                                            <p:fltVal val="0"/>
                                          </p:val>
                                        </p:tav>
                                        <p:tav tm="100000">
                                          <p:val>
                                            <p:strVal val="#ppt_w"/>
                                          </p:val>
                                        </p:tav>
                                      </p:tavLst>
                                    </p:anim>
                                    <p:anim calcmode="lin" valueType="num">
                                      <p:cBhvr>
                                        <p:cTn dur="1000" fill="hold" id="386"/>
                                        <p:tgtEl>
                                          <p:spTgt spid="71"/>
                                        </p:tgtEl>
                                        <p:attrNameLst>
                                          <p:attrName>ppt_h</p:attrName>
                                        </p:attrNameLst>
                                      </p:cBhvr>
                                      <p:tavLst>
                                        <p:tav tm="0">
                                          <p:val>
                                            <p:fltVal val="0"/>
                                          </p:val>
                                        </p:tav>
                                        <p:tav tm="100000">
                                          <p:val>
                                            <p:strVal val="#ppt_h"/>
                                          </p:val>
                                        </p:tav>
                                      </p:tavLst>
                                    </p:anim>
                                    <p:anim calcmode="lin" valueType="num">
                                      <p:cBhvr>
                                        <p:cTn dur="1000" fill="hold" id="387"/>
                                        <p:tgtEl>
                                          <p:spTgt spid="71"/>
                                        </p:tgtEl>
                                        <p:attrNameLst>
                                          <p:attrName>style.rotation</p:attrName>
                                        </p:attrNameLst>
                                      </p:cBhvr>
                                      <p:tavLst>
                                        <p:tav tm="0">
                                          <p:val>
                                            <p:fltVal val="90"/>
                                          </p:val>
                                        </p:tav>
                                        <p:tav tm="100000">
                                          <p:val>
                                            <p:fltVal val="0"/>
                                          </p:val>
                                        </p:tav>
                                      </p:tavLst>
                                    </p:anim>
                                    <p:animEffect filter="fade" transition="in">
                                      <p:cBhvr>
                                        <p:cTn dur="1000" id="388"/>
                                        <p:tgtEl>
                                          <p:spTgt spid="71"/>
                                        </p:tgtEl>
                                      </p:cBhvr>
                                    </p:animEffect>
                                  </p:childTnLst>
                                </p:cTn>
                              </p:par>
                              <p:par>
                                <p:cTn fill="hold" id="389" nodeType="withEffect" presetClass="entr" presetID="31" presetSubtype="0">
                                  <p:stCondLst>
                                    <p:cond delay="500"/>
                                  </p:stCondLst>
                                  <p:childTnLst>
                                    <p:set>
                                      <p:cBhvr>
                                        <p:cTn dur="1" fill="hold" id="390">
                                          <p:stCondLst>
                                            <p:cond delay="0"/>
                                          </p:stCondLst>
                                        </p:cTn>
                                        <p:tgtEl>
                                          <p:spTgt spid="72"/>
                                        </p:tgtEl>
                                        <p:attrNameLst>
                                          <p:attrName>style.visibility</p:attrName>
                                        </p:attrNameLst>
                                      </p:cBhvr>
                                      <p:to>
                                        <p:strVal val="visible"/>
                                      </p:to>
                                    </p:set>
                                    <p:anim calcmode="lin" valueType="num">
                                      <p:cBhvr>
                                        <p:cTn dur="1000" fill="hold" id="391"/>
                                        <p:tgtEl>
                                          <p:spTgt spid="72"/>
                                        </p:tgtEl>
                                        <p:attrNameLst>
                                          <p:attrName>ppt_w</p:attrName>
                                        </p:attrNameLst>
                                      </p:cBhvr>
                                      <p:tavLst>
                                        <p:tav tm="0">
                                          <p:val>
                                            <p:fltVal val="0"/>
                                          </p:val>
                                        </p:tav>
                                        <p:tav tm="100000">
                                          <p:val>
                                            <p:strVal val="#ppt_w"/>
                                          </p:val>
                                        </p:tav>
                                      </p:tavLst>
                                    </p:anim>
                                    <p:anim calcmode="lin" valueType="num">
                                      <p:cBhvr>
                                        <p:cTn dur="1000" fill="hold" id="392"/>
                                        <p:tgtEl>
                                          <p:spTgt spid="72"/>
                                        </p:tgtEl>
                                        <p:attrNameLst>
                                          <p:attrName>ppt_h</p:attrName>
                                        </p:attrNameLst>
                                      </p:cBhvr>
                                      <p:tavLst>
                                        <p:tav tm="0">
                                          <p:val>
                                            <p:fltVal val="0"/>
                                          </p:val>
                                        </p:tav>
                                        <p:tav tm="100000">
                                          <p:val>
                                            <p:strVal val="#ppt_h"/>
                                          </p:val>
                                        </p:tav>
                                      </p:tavLst>
                                    </p:anim>
                                    <p:anim calcmode="lin" valueType="num">
                                      <p:cBhvr>
                                        <p:cTn dur="1000" fill="hold" id="393"/>
                                        <p:tgtEl>
                                          <p:spTgt spid="72"/>
                                        </p:tgtEl>
                                        <p:attrNameLst>
                                          <p:attrName>style.rotation</p:attrName>
                                        </p:attrNameLst>
                                      </p:cBhvr>
                                      <p:tavLst>
                                        <p:tav tm="0">
                                          <p:val>
                                            <p:fltVal val="90"/>
                                          </p:val>
                                        </p:tav>
                                        <p:tav tm="100000">
                                          <p:val>
                                            <p:fltVal val="0"/>
                                          </p:val>
                                        </p:tav>
                                      </p:tavLst>
                                    </p:anim>
                                    <p:animEffect filter="fade" transition="in">
                                      <p:cBhvr>
                                        <p:cTn dur="1000" id="394"/>
                                        <p:tgtEl>
                                          <p:spTgt spid="72"/>
                                        </p:tgtEl>
                                      </p:cBhvr>
                                    </p:animEffect>
                                  </p:childTnLst>
                                </p:cTn>
                              </p:par>
                              <p:par>
                                <p:cTn fill="hold" id="395" nodeType="withEffect" presetClass="entr" presetID="31" presetSubtype="0">
                                  <p:stCondLst>
                                    <p:cond delay="500"/>
                                  </p:stCondLst>
                                  <p:childTnLst>
                                    <p:set>
                                      <p:cBhvr>
                                        <p:cTn dur="1" fill="hold" id="396">
                                          <p:stCondLst>
                                            <p:cond delay="0"/>
                                          </p:stCondLst>
                                        </p:cTn>
                                        <p:tgtEl>
                                          <p:spTgt spid="73"/>
                                        </p:tgtEl>
                                        <p:attrNameLst>
                                          <p:attrName>style.visibility</p:attrName>
                                        </p:attrNameLst>
                                      </p:cBhvr>
                                      <p:to>
                                        <p:strVal val="visible"/>
                                      </p:to>
                                    </p:set>
                                    <p:anim calcmode="lin" valueType="num">
                                      <p:cBhvr>
                                        <p:cTn dur="1000" fill="hold" id="397"/>
                                        <p:tgtEl>
                                          <p:spTgt spid="73"/>
                                        </p:tgtEl>
                                        <p:attrNameLst>
                                          <p:attrName>ppt_w</p:attrName>
                                        </p:attrNameLst>
                                      </p:cBhvr>
                                      <p:tavLst>
                                        <p:tav tm="0">
                                          <p:val>
                                            <p:fltVal val="0"/>
                                          </p:val>
                                        </p:tav>
                                        <p:tav tm="100000">
                                          <p:val>
                                            <p:strVal val="#ppt_w"/>
                                          </p:val>
                                        </p:tav>
                                      </p:tavLst>
                                    </p:anim>
                                    <p:anim calcmode="lin" valueType="num">
                                      <p:cBhvr>
                                        <p:cTn dur="1000" fill="hold" id="398"/>
                                        <p:tgtEl>
                                          <p:spTgt spid="73"/>
                                        </p:tgtEl>
                                        <p:attrNameLst>
                                          <p:attrName>ppt_h</p:attrName>
                                        </p:attrNameLst>
                                      </p:cBhvr>
                                      <p:tavLst>
                                        <p:tav tm="0">
                                          <p:val>
                                            <p:fltVal val="0"/>
                                          </p:val>
                                        </p:tav>
                                        <p:tav tm="100000">
                                          <p:val>
                                            <p:strVal val="#ppt_h"/>
                                          </p:val>
                                        </p:tav>
                                      </p:tavLst>
                                    </p:anim>
                                    <p:anim calcmode="lin" valueType="num">
                                      <p:cBhvr>
                                        <p:cTn dur="1000" fill="hold" id="399"/>
                                        <p:tgtEl>
                                          <p:spTgt spid="73"/>
                                        </p:tgtEl>
                                        <p:attrNameLst>
                                          <p:attrName>style.rotation</p:attrName>
                                        </p:attrNameLst>
                                      </p:cBhvr>
                                      <p:tavLst>
                                        <p:tav tm="0">
                                          <p:val>
                                            <p:fltVal val="90"/>
                                          </p:val>
                                        </p:tav>
                                        <p:tav tm="100000">
                                          <p:val>
                                            <p:fltVal val="0"/>
                                          </p:val>
                                        </p:tav>
                                      </p:tavLst>
                                    </p:anim>
                                    <p:animEffect filter="fade" transition="in">
                                      <p:cBhvr>
                                        <p:cTn dur="1000" id="400"/>
                                        <p:tgtEl>
                                          <p:spTgt spid="73"/>
                                        </p:tgtEl>
                                      </p:cBhvr>
                                    </p:animEffect>
                                  </p:childTnLst>
                                </p:cTn>
                              </p:par>
                              <p:par>
                                <p:cTn fill="hold" id="401" nodeType="withEffect" presetClass="entr" presetID="31" presetSubtype="0">
                                  <p:stCondLst>
                                    <p:cond delay="500"/>
                                  </p:stCondLst>
                                  <p:childTnLst>
                                    <p:set>
                                      <p:cBhvr>
                                        <p:cTn dur="1" fill="hold" id="402">
                                          <p:stCondLst>
                                            <p:cond delay="0"/>
                                          </p:stCondLst>
                                        </p:cTn>
                                        <p:tgtEl>
                                          <p:spTgt spid="74"/>
                                        </p:tgtEl>
                                        <p:attrNameLst>
                                          <p:attrName>style.visibility</p:attrName>
                                        </p:attrNameLst>
                                      </p:cBhvr>
                                      <p:to>
                                        <p:strVal val="visible"/>
                                      </p:to>
                                    </p:set>
                                    <p:anim calcmode="lin" valueType="num">
                                      <p:cBhvr>
                                        <p:cTn dur="1000" fill="hold" id="403"/>
                                        <p:tgtEl>
                                          <p:spTgt spid="74"/>
                                        </p:tgtEl>
                                        <p:attrNameLst>
                                          <p:attrName>ppt_w</p:attrName>
                                        </p:attrNameLst>
                                      </p:cBhvr>
                                      <p:tavLst>
                                        <p:tav tm="0">
                                          <p:val>
                                            <p:fltVal val="0"/>
                                          </p:val>
                                        </p:tav>
                                        <p:tav tm="100000">
                                          <p:val>
                                            <p:strVal val="#ppt_w"/>
                                          </p:val>
                                        </p:tav>
                                      </p:tavLst>
                                    </p:anim>
                                    <p:anim calcmode="lin" valueType="num">
                                      <p:cBhvr>
                                        <p:cTn dur="1000" fill="hold" id="404"/>
                                        <p:tgtEl>
                                          <p:spTgt spid="74"/>
                                        </p:tgtEl>
                                        <p:attrNameLst>
                                          <p:attrName>ppt_h</p:attrName>
                                        </p:attrNameLst>
                                      </p:cBhvr>
                                      <p:tavLst>
                                        <p:tav tm="0">
                                          <p:val>
                                            <p:fltVal val="0"/>
                                          </p:val>
                                        </p:tav>
                                        <p:tav tm="100000">
                                          <p:val>
                                            <p:strVal val="#ppt_h"/>
                                          </p:val>
                                        </p:tav>
                                      </p:tavLst>
                                    </p:anim>
                                    <p:anim calcmode="lin" valueType="num">
                                      <p:cBhvr>
                                        <p:cTn dur="1000" fill="hold" id="405"/>
                                        <p:tgtEl>
                                          <p:spTgt spid="74"/>
                                        </p:tgtEl>
                                        <p:attrNameLst>
                                          <p:attrName>style.rotation</p:attrName>
                                        </p:attrNameLst>
                                      </p:cBhvr>
                                      <p:tavLst>
                                        <p:tav tm="0">
                                          <p:val>
                                            <p:fltVal val="90"/>
                                          </p:val>
                                        </p:tav>
                                        <p:tav tm="100000">
                                          <p:val>
                                            <p:fltVal val="0"/>
                                          </p:val>
                                        </p:tav>
                                      </p:tavLst>
                                    </p:anim>
                                    <p:animEffect filter="fade" transition="in">
                                      <p:cBhvr>
                                        <p:cTn dur="1000" id="406"/>
                                        <p:tgtEl>
                                          <p:spTgt spid="74"/>
                                        </p:tgtEl>
                                      </p:cBhvr>
                                    </p:animEffect>
                                  </p:childTnLst>
                                </p:cTn>
                              </p:par>
                              <p:par>
                                <p:cTn fill="hold" id="407" nodeType="withEffect" presetClass="entr" presetID="31" presetSubtype="0">
                                  <p:stCondLst>
                                    <p:cond delay="500"/>
                                  </p:stCondLst>
                                  <p:childTnLst>
                                    <p:set>
                                      <p:cBhvr>
                                        <p:cTn dur="1" fill="hold" id="408">
                                          <p:stCondLst>
                                            <p:cond delay="0"/>
                                          </p:stCondLst>
                                        </p:cTn>
                                        <p:tgtEl>
                                          <p:spTgt spid="75"/>
                                        </p:tgtEl>
                                        <p:attrNameLst>
                                          <p:attrName>style.visibility</p:attrName>
                                        </p:attrNameLst>
                                      </p:cBhvr>
                                      <p:to>
                                        <p:strVal val="visible"/>
                                      </p:to>
                                    </p:set>
                                    <p:anim calcmode="lin" valueType="num">
                                      <p:cBhvr>
                                        <p:cTn dur="1000" fill="hold" id="409"/>
                                        <p:tgtEl>
                                          <p:spTgt spid="75"/>
                                        </p:tgtEl>
                                        <p:attrNameLst>
                                          <p:attrName>ppt_w</p:attrName>
                                        </p:attrNameLst>
                                      </p:cBhvr>
                                      <p:tavLst>
                                        <p:tav tm="0">
                                          <p:val>
                                            <p:fltVal val="0"/>
                                          </p:val>
                                        </p:tav>
                                        <p:tav tm="100000">
                                          <p:val>
                                            <p:strVal val="#ppt_w"/>
                                          </p:val>
                                        </p:tav>
                                      </p:tavLst>
                                    </p:anim>
                                    <p:anim calcmode="lin" valueType="num">
                                      <p:cBhvr>
                                        <p:cTn dur="1000" fill="hold" id="410"/>
                                        <p:tgtEl>
                                          <p:spTgt spid="75"/>
                                        </p:tgtEl>
                                        <p:attrNameLst>
                                          <p:attrName>ppt_h</p:attrName>
                                        </p:attrNameLst>
                                      </p:cBhvr>
                                      <p:tavLst>
                                        <p:tav tm="0">
                                          <p:val>
                                            <p:fltVal val="0"/>
                                          </p:val>
                                        </p:tav>
                                        <p:tav tm="100000">
                                          <p:val>
                                            <p:strVal val="#ppt_h"/>
                                          </p:val>
                                        </p:tav>
                                      </p:tavLst>
                                    </p:anim>
                                    <p:anim calcmode="lin" valueType="num">
                                      <p:cBhvr>
                                        <p:cTn dur="1000" fill="hold" id="411"/>
                                        <p:tgtEl>
                                          <p:spTgt spid="75"/>
                                        </p:tgtEl>
                                        <p:attrNameLst>
                                          <p:attrName>style.rotation</p:attrName>
                                        </p:attrNameLst>
                                      </p:cBhvr>
                                      <p:tavLst>
                                        <p:tav tm="0">
                                          <p:val>
                                            <p:fltVal val="90"/>
                                          </p:val>
                                        </p:tav>
                                        <p:tav tm="100000">
                                          <p:val>
                                            <p:fltVal val="0"/>
                                          </p:val>
                                        </p:tav>
                                      </p:tavLst>
                                    </p:anim>
                                    <p:animEffect filter="fade" transition="in">
                                      <p:cBhvr>
                                        <p:cTn dur="1000" id="412"/>
                                        <p:tgtEl>
                                          <p:spTgt spid="75"/>
                                        </p:tgtEl>
                                      </p:cBhvr>
                                    </p:animEffect>
                                  </p:childTnLst>
                                </p:cTn>
                              </p:par>
                              <p:par>
                                <p:cTn fill="hold" id="413" nodeType="withEffect" presetClass="entr" presetID="31" presetSubtype="0">
                                  <p:stCondLst>
                                    <p:cond delay="500"/>
                                  </p:stCondLst>
                                  <p:childTnLst>
                                    <p:set>
                                      <p:cBhvr>
                                        <p:cTn dur="1" fill="hold" id="414">
                                          <p:stCondLst>
                                            <p:cond delay="0"/>
                                          </p:stCondLst>
                                        </p:cTn>
                                        <p:tgtEl>
                                          <p:spTgt spid="76"/>
                                        </p:tgtEl>
                                        <p:attrNameLst>
                                          <p:attrName>style.visibility</p:attrName>
                                        </p:attrNameLst>
                                      </p:cBhvr>
                                      <p:to>
                                        <p:strVal val="visible"/>
                                      </p:to>
                                    </p:set>
                                    <p:anim calcmode="lin" valueType="num">
                                      <p:cBhvr>
                                        <p:cTn dur="1000" fill="hold" id="415"/>
                                        <p:tgtEl>
                                          <p:spTgt spid="76"/>
                                        </p:tgtEl>
                                        <p:attrNameLst>
                                          <p:attrName>ppt_w</p:attrName>
                                        </p:attrNameLst>
                                      </p:cBhvr>
                                      <p:tavLst>
                                        <p:tav tm="0">
                                          <p:val>
                                            <p:fltVal val="0"/>
                                          </p:val>
                                        </p:tav>
                                        <p:tav tm="100000">
                                          <p:val>
                                            <p:strVal val="#ppt_w"/>
                                          </p:val>
                                        </p:tav>
                                      </p:tavLst>
                                    </p:anim>
                                    <p:anim calcmode="lin" valueType="num">
                                      <p:cBhvr>
                                        <p:cTn dur="1000" fill="hold" id="416"/>
                                        <p:tgtEl>
                                          <p:spTgt spid="76"/>
                                        </p:tgtEl>
                                        <p:attrNameLst>
                                          <p:attrName>ppt_h</p:attrName>
                                        </p:attrNameLst>
                                      </p:cBhvr>
                                      <p:tavLst>
                                        <p:tav tm="0">
                                          <p:val>
                                            <p:fltVal val="0"/>
                                          </p:val>
                                        </p:tav>
                                        <p:tav tm="100000">
                                          <p:val>
                                            <p:strVal val="#ppt_h"/>
                                          </p:val>
                                        </p:tav>
                                      </p:tavLst>
                                    </p:anim>
                                    <p:anim calcmode="lin" valueType="num">
                                      <p:cBhvr>
                                        <p:cTn dur="1000" fill="hold" id="417"/>
                                        <p:tgtEl>
                                          <p:spTgt spid="76"/>
                                        </p:tgtEl>
                                        <p:attrNameLst>
                                          <p:attrName>style.rotation</p:attrName>
                                        </p:attrNameLst>
                                      </p:cBhvr>
                                      <p:tavLst>
                                        <p:tav tm="0">
                                          <p:val>
                                            <p:fltVal val="90"/>
                                          </p:val>
                                        </p:tav>
                                        <p:tav tm="100000">
                                          <p:val>
                                            <p:fltVal val="0"/>
                                          </p:val>
                                        </p:tav>
                                      </p:tavLst>
                                    </p:anim>
                                    <p:animEffect filter="fade" transition="in">
                                      <p:cBhvr>
                                        <p:cTn dur="1000" id="418"/>
                                        <p:tgtEl>
                                          <p:spTgt spid="76"/>
                                        </p:tgtEl>
                                      </p:cBhvr>
                                    </p:animEffect>
                                  </p:childTnLst>
                                </p:cTn>
                              </p:par>
                              <p:par>
                                <p:cTn fill="hold" id="419" nodeType="withEffect" presetClass="entr" presetID="31" presetSubtype="0">
                                  <p:stCondLst>
                                    <p:cond delay="500"/>
                                  </p:stCondLst>
                                  <p:childTnLst>
                                    <p:set>
                                      <p:cBhvr>
                                        <p:cTn dur="1" fill="hold" id="420">
                                          <p:stCondLst>
                                            <p:cond delay="0"/>
                                          </p:stCondLst>
                                        </p:cTn>
                                        <p:tgtEl>
                                          <p:spTgt spid="77"/>
                                        </p:tgtEl>
                                        <p:attrNameLst>
                                          <p:attrName>style.visibility</p:attrName>
                                        </p:attrNameLst>
                                      </p:cBhvr>
                                      <p:to>
                                        <p:strVal val="visible"/>
                                      </p:to>
                                    </p:set>
                                    <p:anim calcmode="lin" valueType="num">
                                      <p:cBhvr>
                                        <p:cTn dur="1000" fill="hold" id="421"/>
                                        <p:tgtEl>
                                          <p:spTgt spid="77"/>
                                        </p:tgtEl>
                                        <p:attrNameLst>
                                          <p:attrName>ppt_w</p:attrName>
                                        </p:attrNameLst>
                                      </p:cBhvr>
                                      <p:tavLst>
                                        <p:tav tm="0">
                                          <p:val>
                                            <p:fltVal val="0"/>
                                          </p:val>
                                        </p:tav>
                                        <p:tav tm="100000">
                                          <p:val>
                                            <p:strVal val="#ppt_w"/>
                                          </p:val>
                                        </p:tav>
                                      </p:tavLst>
                                    </p:anim>
                                    <p:anim calcmode="lin" valueType="num">
                                      <p:cBhvr>
                                        <p:cTn dur="1000" fill="hold" id="422"/>
                                        <p:tgtEl>
                                          <p:spTgt spid="77"/>
                                        </p:tgtEl>
                                        <p:attrNameLst>
                                          <p:attrName>ppt_h</p:attrName>
                                        </p:attrNameLst>
                                      </p:cBhvr>
                                      <p:tavLst>
                                        <p:tav tm="0">
                                          <p:val>
                                            <p:fltVal val="0"/>
                                          </p:val>
                                        </p:tav>
                                        <p:tav tm="100000">
                                          <p:val>
                                            <p:strVal val="#ppt_h"/>
                                          </p:val>
                                        </p:tav>
                                      </p:tavLst>
                                    </p:anim>
                                    <p:anim calcmode="lin" valueType="num">
                                      <p:cBhvr>
                                        <p:cTn dur="1000" fill="hold" id="423"/>
                                        <p:tgtEl>
                                          <p:spTgt spid="77"/>
                                        </p:tgtEl>
                                        <p:attrNameLst>
                                          <p:attrName>style.rotation</p:attrName>
                                        </p:attrNameLst>
                                      </p:cBhvr>
                                      <p:tavLst>
                                        <p:tav tm="0">
                                          <p:val>
                                            <p:fltVal val="90"/>
                                          </p:val>
                                        </p:tav>
                                        <p:tav tm="100000">
                                          <p:val>
                                            <p:fltVal val="0"/>
                                          </p:val>
                                        </p:tav>
                                      </p:tavLst>
                                    </p:anim>
                                    <p:animEffect filter="fade" transition="in">
                                      <p:cBhvr>
                                        <p:cTn dur="1000" id="424"/>
                                        <p:tgtEl>
                                          <p:spTgt spid="77"/>
                                        </p:tgtEl>
                                      </p:cBhvr>
                                    </p:animEffect>
                                  </p:childTnLst>
                                </p:cTn>
                              </p:par>
                              <p:par>
                                <p:cTn fill="hold" id="425" nodeType="withEffect" presetClass="entr" presetID="31" presetSubtype="0">
                                  <p:stCondLst>
                                    <p:cond delay="500"/>
                                  </p:stCondLst>
                                  <p:childTnLst>
                                    <p:set>
                                      <p:cBhvr>
                                        <p:cTn dur="1" fill="hold" id="426">
                                          <p:stCondLst>
                                            <p:cond delay="0"/>
                                          </p:stCondLst>
                                        </p:cTn>
                                        <p:tgtEl>
                                          <p:spTgt spid="78"/>
                                        </p:tgtEl>
                                        <p:attrNameLst>
                                          <p:attrName>style.visibility</p:attrName>
                                        </p:attrNameLst>
                                      </p:cBhvr>
                                      <p:to>
                                        <p:strVal val="visible"/>
                                      </p:to>
                                    </p:set>
                                    <p:anim calcmode="lin" valueType="num">
                                      <p:cBhvr>
                                        <p:cTn dur="1000" fill="hold" id="427"/>
                                        <p:tgtEl>
                                          <p:spTgt spid="78"/>
                                        </p:tgtEl>
                                        <p:attrNameLst>
                                          <p:attrName>ppt_w</p:attrName>
                                        </p:attrNameLst>
                                      </p:cBhvr>
                                      <p:tavLst>
                                        <p:tav tm="0">
                                          <p:val>
                                            <p:fltVal val="0"/>
                                          </p:val>
                                        </p:tav>
                                        <p:tav tm="100000">
                                          <p:val>
                                            <p:strVal val="#ppt_w"/>
                                          </p:val>
                                        </p:tav>
                                      </p:tavLst>
                                    </p:anim>
                                    <p:anim calcmode="lin" valueType="num">
                                      <p:cBhvr>
                                        <p:cTn dur="1000" fill="hold" id="428"/>
                                        <p:tgtEl>
                                          <p:spTgt spid="78"/>
                                        </p:tgtEl>
                                        <p:attrNameLst>
                                          <p:attrName>ppt_h</p:attrName>
                                        </p:attrNameLst>
                                      </p:cBhvr>
                                      <p:tavLst>
                                        <p:tav tm="0">
                                          <p:val>
                                            <p:fltVal val="0"/>
                                          </p:val>
                                        </p:tav>
                                        <p:tav tm="100000">
                                          <p:val>
                                            <p:strVal val="#ppt_h"/>
                                          </p:val>
                                        </p:tav>
                                      </p:tavLst>
                                    </p:anim>
                                    <p:anim calcmode="lin" valueType="num">
                                      <p:cBhvr>
                                        <p:cTn dur="1000" fill="hold" id="429"/>
                                        <p:tgtEl>
                                          <p:spTgt spid="78"/>
                                        </p:tgtEl>
                                        <p:attrNameLst>
                                          <p:attrName>style.rotation</p:attrName>
                                        </p:attrNameLst>
                                      </p:cBhvr>
                                      <p:tavLst>
                                        <p:tav tm="0">
                                          <p:val>
                                            <p:fltVal val="90"/>
                                          </p:val>
                                        </p:tav>
                                        <p:tav tm="100000">
                                          <p:val>
                                            <p:fltVal val="0"/>
                                          </p:val>
                                        </p:tav>
                                      </p:tavLst>
                                    </p:anim>
                                    <p:animEffect filter="fade" transition="in">
                                      <p:cBhvr>
                                        <p:cTn dur="1000" id="430"/>
                                        <p:tgtEl>
                                          <p:spTgt spid="78"/>
                                        </p:tgtEl>
                                      </p:cBhvr>
                                    </p:animEffect>
                                  </p:childTnLst>
                                </p:cTn>
                              </p:par>
                              <p:par>
                                <p:cTn fill="hold" id="431" nodeType="withEffect" presetClass="entr" presetID="31" presetSubtype="0">
                                  <p:stCondLst>
                                    <p:cond delay="500"/>
                                  </p:stCondLst>
                                  <p:childTnLst>
                                    <p:set>
                                      <p:cBhvr>
                                        <p:cTn dur="1" fill="hold" id="432">
                                          <p:stCondLst>
                                            <p:cond delay="0"/>
                                          </p:stCondLst>
                                        </p:cTn>
                                        <p:tgtEl>
                                          <p:spTgt spid="79"/>
                                        </p:tgtEl>
                                        <p:attrNameLst>
                                          <p:attrName>style.visibility</p:attrName>
                                        </p:attrNameLst>
                                      </p:cBhvr>
                                      <p:to>
                                        <p:strVal val="visible"/>
                                      </p:to>
                                    </p:set>
                                    <p:anim calcmode="lin" valueType="num">
                                      <p:cBhvr>
                                        <p:cTn dur="1000" fill="hold" id="433"/>
                                        <p:tgtEl>
                                          <p:spTgt spid="79"/>
                                        </p:tgtEl>
                                        <p:attrNameLst>
                                          <p:attrName>ppt_w</p:attrName>
                                        </p:attrNameLst>
                                      </p:cBhvr>
                                      <p:tavLst>
                                        <p:tav tm="0">
                                          <p:val>
                                            <p:fltVal val="0"/>
                                          </p:val>
                                        </p:tav>
                                        <p:tav tm="100000">
                                          <p:val>
                                            <p:strVal val="#ppt_w"/>
                                          </p:val>
                                        </p:tav>
                                      </p:tavLst>
                                    </p:anim>
                                    <p:anim calcmode="lin" valueType="num">
                                      <p:cBhvr>
                                        <p:cTn dur="1000" fill="hold" id="434"/>
                                        <p:tgtEl>
                                          <p:spTgt spid="79"/>
                                        </p:tgtEl>
                                        <p:attrNameLst>
                                          <p:attrName>ppt_h</p:attrName>
                                        </p:attrNameLst>
                                      </p:cBhvr>
                                      <p:tavLst>
                                        <p:tav tm="0">
                                          <p:val>
                                            <p:fltVal val="0"/>
                                          </p:val>
                                        </p:tav>
                                        <p:tav tm="100000">
                                          <p:val>
                                            <p:strVal val="#ppt_h"/>
                                          </p:val>
                                        </p:tav>
                                      </p:tavLst>
                                    </p:anim>
                                    <p:anim calcmode="lin" valueType="num">
                                      <p:cBhvr>
                                        <p:cTn dur="1000" fill="hold" id="435"/>
                                        <p:tgtEl>
                                          <p:spTgt spid="79"/>
                                        </p:tgtEl>
                                        <p:attrNameLst>
                                          <p:attrName>style.rotation</p:attrName>
                                        </p:attrNameLst>
                                      </p:cBhvr>
                                      <p:tavLst>
                                        <p:tav tm="0">
                                          <p:val>
                                            <p:fltVal val="90"/>
                                          </p:val>
                                        </p:tav>
                                        <p:tav tm="100000">
                                          <p:val>
                                            <p:fltVal val="0"/>
                                          </p:val>
                                        </p:tav>
                                      </p:tavLst>
                                    </p:anim>
                                    <p:animEffect filter="fade" transition="in">
                                      <p:cBhvr>
                                        <p:cTn dur="1000" id="436"/>
                                        <p:tgtEl>
                                          <p:spTgt spid="79"/>
                                        </p:tgtEl>
                                      </p:cBhvr>
                                    </p:animEffect>
                                  </p:childTnLst>
                                </p:cTn>
                              </p:par>
                              <p:par>
                                <p:cTn fill="hold" id="437" nodeType="withEffect" presetClass="entr" presetID="31" presetSubtype="0">
                                  <p:stCondLst>
                                    <p:cond delay="500"/>
                                  </p:stCondLst>
                                  <p:childTnLst>
                                    <p:set>
                                      <p:cBhvr>
                                        <p:cTn dur="1" fill="hold" id="438">
                                          <p:stCondLst>
                                            <p:cond delay="0"/>
                                          </p:stCondLst>
                                        </p:cTn>
                                        <p:tgtEl>
                                          <p:spTgt spid="80"/>
                                        </p:tgtEl>
                                        <p:attrNameLst>
                                          <p:attrName>style.visibility</p:attrName>
                                        </p:attrNameLst>
                                      </p:cBhvr>
                                      <p:to>
                                        <p:strVal val="visible"/>
                                      </p:to>
                                    </p:set>
                                    <p:anim calcmode="lin" valueType="num">
                                      <p:cBhvr>
                                        <p:cTn dur="1000" fill="hold" id="439"/>
                                        <p:tgtEl>
                                          <p:spTgt spid="80"/>
                                        </p:tgtEl>
                                        <p:attrNameLst>
                                          <p:attrName>ppt_w</p:attrName>
                                        </p:attrNameLst>
                                      </p:cBhvr>
                                      <p:tavLst>
                                        <p:tav tm="0">
                                          <p:val>
                                            <p:fltVal val="0"/>
                                          </p:val>
                                        </p:tav>
                                        <p:tav tm="100000">
                                          <p:val>
                                            <p:strVal val="#ppt_w"/>
                                          </p:val>
                                        </p:tav>
                                      </p:tavLst>
                                    </p:anim>
                                    <p:anim calcmode="lin" valueType="num">
                                      <p:cBhvr>
                                        <p:cTn dur="1000" fill="hold" id="440"/>
                                        <p:tgtEl>
                                          <p:spTgt spid="80"/>
                                        </p:tgtEl>
                                        <p:attrNameLst>
                                          <p:attrName>ppt_h</p:attrName>
                                        </p:attrNameLst>
                                      </p:cBhvr>
                                      <p:tavLst>
                                        <p:tav tm="0">
                                          <p:val>
                                            <p:fltVal val="0"/>
                                          </p:val>
                                        </p:tav>
                                        <p:tav tm="100000">
                                          <p:val>
                                            <p:strVal val="#ppt_h"/>
                                          </p:val>
                                        </p:tav>
                                      </p:tavLst>
                                    </p:anim>
                                    <p:anim calcmode="lin" valueType="num">
                                      <p:cBhvr>
                                        <p:cTn dur="1000" fill="hold" id="441"/>
                                        <p:tgtEl>
                                          <p:spTgt spid="80"/>
                                        </p:tgtEl>
                                        <p:attrNameLst>
                                          <p:attrName>style.rotation</p:attrName>
                                        </p:attrNameLst>
                                      </p:cBhvr>
                                      <p:tavLst>
                                        <p:tav tm="0">
                                          <p:val>
                                            <p:fltVal val="90"/>
                                          </p:val>
                                        </p:tav>
                                        <p:tav tm="100000">
                                          <p:val>
                                            <p:fltVal val="0"/>
                                          </p:val>
                                        </p:tav>
                                      </p:tavLst>
                                    </p:anim>
                                    <p:animEffect filter="fade" transition="in">
                                      <p:cBhvr>
                                        <p:cTn dur="1000" id="442"/>
                                        <p:tgtEl>
                                          <p:spTgt spid="80"/>
                                        </p:tgtEl>
                                      </p:cBhvr>
                                    </p:animEffect>
                                  </p:childTnLst>
                                </p:cTn>
                              </p:par>
                              <p:par>
                                <p:cTn fill="hold" grpId="0" id="443" nodeType="withEffect" presetClass="entr" presetID="31" presetSubtype="0">
                                  <p:stCondLst>
                                    <p:cond delay="500"/>
                                  </p:stCondLst>
                                  <p:childTnLst>
                                    <p:set>
                                      <p:cBhvr>
                                        <p:cTn dur="1" fill="hold" id="444">
                                          <p:stCondLst>
                                            <p:cond delay="0"/>
                                          </p:stCondLst>
                                        </p:cTn>
                                        <p:tgtEl>
                                          <p:spTgt spid="81"/>
                                        </p:tgtEl>
                                        <p:attrNameLst>
                                          <p:attrName>style.visibility</p:attrName>
                                        </p:attrNameLst>
                                      </p:cBhvr>
                                      <p:to>
                                        <p:strVal val="visible"/>
                                      </p:to>
                                    </p:set>
                                    <p:anim calcmode="lin" valueType="num">
                                      <p:cBhvr>
                                        <p:cTn dur="1000" fill="hold" id="445"/>
                                        <p:tgtEl>
                                          <p:spTgt spid="81"/>
                                        </p:tgtEl>
                                        <p:attrNameLst>
                                          <p:attrName>ppt_w</p:attrName>
                                        </p:attrNameLst>
                                      </p:cBhvr>
                                      <p:tavLst>
                                        <p:tav tm="0">
                                          <p:val>
                                            <p:fltVal val="0"/>
                                          </p:val>
                                        </p:tav>
                                        <p:tav tm="100000">
                                          <p:val>
                                            <p:strVal val="#ppt_w"/>
                                          </p:val>
                                        </p:tav>
                                      </p:tavLst>
                                    </p:anim>
                                    <p:anim calcmode="lin" valueType="num">
                                      <p:cBhvr>
                                        <p:cTn dur="1000" fill="hold" id="446"/>
                                        <p:tgtEl>
                                          <p:spTgt spid="81"/>
                                        </p:tgtEl>
                                        <p:attrNameLst>
                                          <p:attrName>ppt_h</p:attrName>
                                        </p:attrNameLst>
                                      </p:cBhvr>
                                      <p:tavLst>
                                        <p:tav tm="0">
                                          <p:val>
                                            <p:fltVal val="0"/>
                                          </p:val>
                                        </p:tav>
                                        <p:tav tm="100000">
                                          <p:val>
                                            <p:strVal val="#ppt_h"/>
                                          </p:val>
                                        </p:tav>
                                      </p:tavLst>
                                    </p:anim>
                                    <p:anim calcmode="lin" valueType="num">
                                      <p:cBhvr>
                                        <p:cTn dur="1000" fill="hold" id="447"/>
                                        <p:tgtEl>
                                          <p:spTgt spid="81"/>
                                        </p:tgtEl>
                                        <p:attrNameLst>
                                          <p:attrName>style.rotation</p:attrName>
                                        </p:attrNameLst>
                                      </p:cBhvr>
                                      <p:tavLst>
                                        <p:tav tm="0">
                                          <p:val>
                                            <p:fltVal val="90"/>
                                          </p:val>
                                        </p:tav>
                                        <p:tav tm="100000">
                                          <p:val>
                                            <p:fltVal val="0"/>
                                          </p:val>
                                        </p:tav>
                                      </p:tavLst>
                                    </p:anim>
                                    <p:animEffect filter="fade" transition="in">
                                      <p:cBhvr>
                                        <p:cTn dur="1000" id="448"/>
                                        <p:tgtEl>
                                          <p:spTgt spid="81"/>
                                        </p:tgtEl>
                                      </p:cBhvr>
                                    </p:animEffect>
                                  </p:childTnLst>
                                </p:cTn>
                              </p:par>
                              <p:par>
                                <p:cTn fill="hold" grpId="0" id="449" nodeType="withEffect" presetClass="entr" presetID="31" presetSubtype="0">
                                  <p:stCondLst>
                                    <p:cond delay="500"/>
                                  </p:stCondLst>
                                  <p:childTnLst>
                                    <p:set>
                                      <p:cBhvr>
                                        <p:cTn dur="1" fill="hold" id="450">
                                          <p:stCondLst>
                                            <p:cond delay="0"/>
                                          </p:stCondLst>
                                        </p:cTn>
                                        <p:tgtEl>
                                          <p:spTgt spid="82"/>
                                        </p:tgtEl>
                                        <p:attrNameLst>
                                          <p:attrName>style.visibility</p:attrName>
                                        </p:attrNameLst>
                                      </p:cBhvr>
                                      <p:to>
                                        <p:strVal val="visible"/>
                                      </p:to>
                                    </p:set>
                                    <p:anim calcmode="lin" valueType="num">
                                      <p:cBhvr>
                                        <p:cTn dur="1000" fill="hold" id="451"/>
                                        <p:tgtEl>
                                          <p:spTgt spid="82"/>
                                        </p:tgtEl>
                                        <p:attrNameLst>
                                          <p:attrName>ppt_w</p:attrName>
                                        </p:attrNameLst>
                                      </p:cBhvr>
                                      <p:tavLst>
                                        <p:tav tm="0">
                                          <p:val>
                                            <p:fltVal val="0"/>
                                          </p:val>
                                        </p:tav>
                                        <p:tav tm="100000">
                                          <p:val>
                                            <p:strVal val="#ppt_w"/>
                                          </p:val>
                                        </p:tav>
                                      </p:tavLst>
                                    </p:anim>
                                    <p:anim calcmode="lin" valueType="num">
                                      <p:cBhvr>
                                        <p:cTn dur="1000" fill="hold" id="452"/>
                                        <p:tgtEl>
                                          <p:spTgt spid="82"/>
                                        </p:tgtEl>
                                        <p:attrNameLst>
                                          <p:attrName>ppt_h</p:attrName>
                                        </p:attrNameLst>
                                      </p:cBhvr>
                                      <p:tavLst>
                                        <p:tav tm="0">
                                          <p:val>
                                            <p:fltVal val="0"/>
                                          </p:val>
                                        </p:tav>
                                        <p:tav tm="100000">
                                          <p:val>
                                            <p:strVal val="#ppt_h"/>
                                          </p:val>
                                        </p:tav>
                                      </p:tavLst>
                                    </p:anim>
                                    <p:anim calcmode="lin" valueType="num">
                                      <p:cBhvr>
                                        <p:cTn dur="1000" fill="hold" id="453"/>
                                        <p:tgtEl>
                                          <p:spTgt spid="82"/>
                                        </p:tgtEl>
                                        <p:attrNameLst>
                                          <p:attrName>style.rotation</p:attrName>
                                        </p:attrNameLst>
                                      </p:cBhvr>
                                      <p:tavLst>
                                        <p:tav tm="0">
                                          <p:val>
                                            <p:fltVal val="90"/>
                                          </p:val>
                                        </p:tav>
                                        <p:tav tm="100000">
                                          <p:val>
                                            <p:fltVal val="0"/>
                                          </p:val>
                                        </p:tav>
                                      </p:tavLst>
                                    </p:anim>
                                    <p:animEffect filter="fade" transition="in">
                                      <p:cBhvr>
                                        <p:cTn dur="1000" id="454"/>
                                        <p:tgtEl>
                                          <p:spTgt spid="82"/>
                                        </p:tgtEl>
                                      </p:cBhvr>
                                    </p:animEffect>
                                  </p:childTnLst>
                                </p:cTn>
                              </p:par>
                              <p:par>
                                <p:cTn fill="hold" grpId="0" id="455" nodeType="withEffect" presetClass="entr" presetID="31" presetSubtype="0">
                                  <p:stCondLst>
                                    <p:cond delay="500"/>
                                  </p:stCondLst>
                                  <p:childTnLst>
                                    <p:set>
                                      <p:cBhvr>
                                        <p:cTn dur="1" fill="hold" id="456">
                                          <p:stCondLst>
                                            <p:cond delay="0"/>
                                          </p:stCondLst>
                                        </p:cTn>
                                        <p:tgtEl>
                                          <p:spTgt spid="83"/>
                                        </p:tgtEl>
                                        <p:attrNameLst>
                                          <p:attrName>style.visibility</p:attrName>
                                        </p:attrNameLst>
                                      </p:cBhvr>
                                      <p:to>
                                        <p:strVal val="visible"/>
                                      </p:to>
                                    </p:set>
                                    <p:anim calcmode="lin" valueType="num">
                                      <p:cBhvr>
                                        <p:cTn dur="1000" fill="hold" id="457"/>
                                        <p:tgtEl>
                                          <p:spTgt spid="83"/>
                                        </p:tgtEl>
                                        <p:attrNameLst>
                                          <p:attrName>ppt_w</p:attrName>
                                        </p:attrNameLst>
                                      </p:cBhvr>
                                      <p:tavLst>
                                        <p:tav tm="0">
                                          <p:val>
                                            <p:fltVal val="0"/>
                                          </p:val>
                                        </p:tav>
                                        <p:tav tm="100000">
                                          <p:val>
                                            <p:strVal val="#ppt_w"/>
                                          </p:val>
                                        </p:tav>
                                      </p:tavLst>
                                    </p:anim>
                                    <p:anim calcmode="lin" valueType="num">
                                      <p:cBhvr>
                                        <p:cTn dur="1000" fill="hold" id="458"/>
                                        <p:tgtEl>
                                          <p:spTgt spid="83"/>
                                        </p:tgtEl>
                                        <p:attrNameLst>
                                          <p:attrName>ppt_h</p:attrName>
                                        </p:attrNameLst>
                                      </p:cBhvr>
                                      <p:tavLst>
                                        <p:tav tm="0">
                                          <p:val>
                                            <p:fltVal val="0"/>
                                          </p:val>
                                        </p:tav>
                                        <p:tav tm="100000">
                                          <p:val>
                                            <p:strVal val="#ppt_h"/>
                                          </p:val>
                                        </p:tav>
                                      </p:tavLst>
                                    </p:anim>
                                    <p:anim calcmode="lin" valueType="num">
                                      <p:cBhvr>
                                        <p:cTn dur="1000" fill="hold" id="459"/>
                                        <p:tgtEl>
                                          <p:spTgt spid="83"/>
                                        </p:tgtEl>
                                        <p:attrNameLst>
                                          <p:attrName>style.rotation</p:attrName>
                                        </p:attrNameLst>
                                      </p:cBhvr>
                                      <p:tavLst>
                                        <p:tav tm="0">
                                          <p:val>
                                            <p:fltVal val="90"/>
                                          </p:val>
                                        </p:tav>
                                        <p:tav tm="100000">
                                          <p:val>
                                            <p:fltVal val="0"/>
                                          </p:val>
                                        </p:tav>
                                      </p:tavLst>
                                    </p:anim>
                                    <p:animEffect filter="fade" transition="in">
                                      <p:cBhvr>
                                        <p:cTn dur="1000" id="460"/>
                                        <p:tgtEl>
                                          <p:spTgt spid="83"/>
                                        </p:tgtEl>
                                      </p:cBhvr>
                                    </p:animEffect>
                                  </p:childTnLst>
                                </p:cTn>
                              </p:par>
                              <p:par>
                                <p:cTn fill="hold" grpId="0" id="461" nodeType="withEffect" presetClass="entr" presetID="31" presetSubtype="0">
                                  <p:stCondLst>
                                    <p:cond delay="500"/>
                                  </p:stCondLst>
                                  <p:childTnLst>
                                    <p:set>
                                      <p:cBhvr>
                                        <p:cTn dur="1" fill="hold" id="462">
                                          <p:stCondLst>
                                            <p:cond delay="0"/>
                                          </p:stCondLst>
                                        </p:cTn>
                                        <p:tgtEl>
                                          <p:spTgt spid="84"/>
                                        </p:tgtEl>
                                        <p:attrNameLst>
                                          <p:attrName>style.visibility</p:attrName>
                                        </p:attrNameLst>
                                      </p:cBhvr>
                                      <p:to>
                                        <p:strVal val="visible"/>
                                      </p:to>
                                    </p:set>
                                    <p:anim calcmode="lin" valueType="num">
                                      <p:cBhvr>
                                        <p:cTn dur="1000" fill="hold" id="463"/>
                                        <p:tgtEl>
                                          <p:spTgt spid="84"/>
                                        </p:tgtEl>
                                        <p:attrNameLst>
                                          <p:attrName>ppt_w</p:attrName>
                                        </p:attrNameLst>
                                      </p:cBhvr>
                                      <p:tavLst>
                                        <p:tav tm="0">
                                          <p:val>
                                            <p:fltVal val="0"/>
                                          </p:val>
                                        </p:tav>
                                        <p:tav tm="100000">
                                          <p:val>
                                            <p:strVal val="#ppt_w"/>
                                          </p:val>
                                        </p:tav>
                                      </p:tavLst>
                                    </p:anim>
                                    <p:anim calcmode="lin" valueType="num">
                                      <p:cBhvr>
                                        <p:cTn dur="1000" fill="hold" id="464"/>
                                        <p:tgtEl>
                                          <p:spTgt spid="84"/>
                                        </p:tgtEl>
                                        <p:attrNameLst>
                                          <p:attrName>ppt_h</p:attrName>
                                        </p:attrNameLst>
                                      </p:cBhvr>
                                      <p:tavLst>
                                        <p:tav tm="0">
                                          <p:val>
                                            <p:fltVal val="0"/>
                                          </p:val>
                                        </p:tav>
                                        <p:tav tm="100000">
                                          <p:val>
                                            <p:strVal val="#ppt_h"/>
                                          </p:val>
                                        </p:tav>
                                      </p:tavLst>
                                    </p:anim>
                                    <p:anim calcmode="lin" valueType="num">
                                      <p:cBhvr>
                                        <p:cTn dur="1000" fill="hold" id="465"/>
                                        <p:tgtEl>
                                          <p:spTgt spid="84"/>
                                        </p:tgtEl>
                                        <p:attrNameLst>
                                          <p:attrName>style.rotation</p:attrName>
                                        </p:attrNameLst>
                                      </p:cBhvr>
                                      <p:tavLst>
                                        <p:tav tm="0">
                                          <p:val>
                                            <p:fltVal val="90"/>
                                          </p:val>
                                        </p:tav>
                                        <p:tav tm="100000">
                                          <p:val>
                                            <p:fltVal val="0"/>
                                          </p:val>
                                        </p:tav>
                                      </p:tavLst>
                                    </p:anim>
                                    <p:animEffect filter="fade" transition="in">
                                      <p:cBhvr>
                                        <p:cTn dur="1000" id="466"/>
                                        <p:tgtEl>
                                          <p:spTgt spid="84"/>
                                        </p:tgtEl>
                                      </p:cBhvr>
                                    </p:animEffect>
                                  </p:childTnLst>
                                </p:cTn>
                              </p:par>
                              <p:par>
                                <p:cTn fill="hold" grpId="0" id="467" nodeType="withEffect" presetClass="entr" presetID="31" presetSubtype="0">
                                  <p:stCondLst>
                                    <p:cond delay="500"/>
                                  </p:stCondLst>
                                  <p:childTnLst>
                                    <p:set>
                                      <p:cBhvr>
                                        <p:cTn dur="1" fill="hold" id="468">
                                          <p:stCondLst>
                                            <p:cond delay="0"/>
                                          </p:stCondLst>
                                        </p:cTn>
                                        <p:tgtEl>
                                          <p:spTgt spid="85"/>
                                        </p:tgtEl>
                                        <p:attrNameLst>
                                          <p:attrName>style.visibility</p:attrName>
                                        </p:attrNameLst>
                                      </p:cBhvr>
                                      <p:to>
                                        <p:strVal val="visible"/>
                                      </p:to>
                                    </p:set>
                                    <p:anim calcmode="lin" valueType="num">
                                      <p:cBhvr>
                                        <p:cTn dur="1000" fill="hold" id="469"/>
                                        <p:tgtEl>
                                          <p:spTgt spid="85"/>
                                        </p:tgtEl>
                                        <p:attrNameLst>
                                          <p:attrName>ppt_w</p:attrName>
                                        </p:attrNameLst>
                                      </p:cBhvr>
                                      <p:tavLst>
                                        <p:tav tm="0">
                                          <p:val>
                                            <p:fltVal val="0"/>
                                          </p:val>
                                        </p:tav>
                                        <p:tav tm="100000">
                                          <p:val>
                                            <p:strVal val="#ppt_w"/>
                                          </p:val>
                                        </p:tav>
                                      </p:tavLst>
                                    </p:anim>
                                    <p:anim calcmode="lin" valueType="num">
                                      <p:cBhvr>
                                        <p:cTn dur="1000" fill="hold" id="470"/>
                                        <p:tgtEl>
                                          <p:spTgt spid="85"/>
                                        </p:tgtEl>
                                        <p:attrNameLst>
                                          <p:attrName>ppt_h</p:attrName>
                                        </p:attrNameLst>
                                      </p:cBhvr>
                                      <p:tavLst>
                                        <p:tav tm="0">
                                          <p:val>
                                            <p:fltVal val="0"/>
                                          </p:val>
                                        </p:tav>
                                        <p:tav tm="100000">
                                          <p:val>
                                            <p:strVal val="#ppt_h"/>
                                          </p:val>
                                        </p:tav>
                                      </p:tavLst>
                                    </p:anim>
                                    <p:anim calcmode="lin" valueType="num">
                                      <p:cBhvr>
                                        <p:cTn dur="1000" fill="hold" id="471"/>
                                        <p:tgtEl>
                                          <p:spTgt spid="85"/>
                                        </p:tgtEl>
                                        <p:attrNameLst>
                                          <p:attrName>style.rotation</p:attrName>
                                        </p:attrNameLst>
                                      </p:cBhvr>
                                      <p:tavLst>
                                        <p:tav tm="0">
                                          <p:val>
                                            <p:fltVal val="90"/>
                                          </p:val>
                                        </p:tav>
                                        <p:tav tm="100000">
                                          <p:val>
                                            <p:fltVal val="0"/>
                                          </p:val>
                                        </p:tav>
                                      </p:tavLst>
                                    </p:anim>
                                    <p:animEffect filter="fade" transition="in">
                                      <p:cBhvr>
                                        <p:cTn dur="1000" id="472"/>
                                        <p:tgtEl>
                                          <p:spTgt spid="85"/>
                                        </p:tgtEl>
                                      </p:cBhvr>
                                    </p:animEffect>
                                  </p:childTnLst>
                                </p:cTn>
                              </p:par>
                              <p:par>
                                <p:cTn fill="hold" grpId="0" id="473" nodeType="withEffect" presetClass="entr" presetID="31" presetSubtype="0">
                                  <p:stCondLst>
                                    <p:cond delay="500"/>
                                  </p:stCondLst>
                                  <p:childTnLst>
                                    <p:set>
                                      <p:cBhvr>
                                        <p:cTn dur="1" fill="hold" id="474">
                                          <p:stCondLst>
                                            <p:cond delay="0"/>
                                          </p:stCondLst>
                                        </p:cTn>
                                        <p:tgtEl>
                                          <p:spTgt spid="86"/>
                                        </p:tgtEl>
                                        <p:attrNameLst>
                                          <p:attrName>style.visibility</p:attrName>
                                        </p:attrNameLst>
                                      </p:cBhvr>
                                      <p:to>
                                        <p:strVal val="visible"/>
                                      </p:to>
                                    </p:set>
                                    <p:anim calcmode="lin" valueType="num">
                                      <p:cBhvr>
                                        <p:cTn dur="1000" fill="hold" id="475"/>
                                        <p:tgtEl>
                                          <p:spTgt spid="86"/>
                                        </p:tgtEl>
                                        <p:attrNameLst>
                                          <p:attrName>ppt_w</p:attrName>
                                        </p:attrNameLst>
                                      </p:cBhvr>
                                      <p:tavLst>
                                        <p:tav tm="0">
                                          <p:val>
                                            <p:fltVal val="0"/>
                                          </p:val>
                                        </p:tav>
                                        <p:tav tm="100000">
                                          <p:val>
                                            <p:strVal val="#ppt_w"/>
                                          </p:val>
                                        </p:tav>
                                      </p:tavLst>
                                    </p:anim>
                                    <p:anim calcmode="lin" valueType="num">
                                      <p:cBhvr>
                                        <p:cTn dur="1000" fill="hold" id="476"/>
                                        <p:tgtEl>
                                          <p:spTgt spid="86"/>
                                        </p:tgtEl>
                                        <p:attrNameLst>
                                          <p:attrName>ppt_h</p:attrName>
                                        </p:attrNameLst>
                                      </p:cBhvr>
                                      <p:tavLst>
                                        <p:tav tm="0">
                                          <p:val>
                                            <p:fltVal val="0"/>
                                          </p:val>
                                        </p:tav>
                                        <p:tav tm="100000">
                                          <p:val>
                                            <p:strVal val="#ppt_h"/>
                                          </p:val>
                                        </p:tav>
                                      </p:tavLst>
                                    </p:anim>
                                    <p:anim calcmode="lin" valueType="num">
                                      <p:cBhvr>
                                        <p:cTn dur="1000" fill="hold" id="477"/>
                                        <p:tgtEl>
                                          <p:spTgt spid="86"/>
                                        </p:tgtEl>
                                        <p:attrNameLst>
                                          <p:attrName>style.rotation</p:attrName>
                                        </p:attrNameLst>
                                      </p:cBhvr>
                                      <p:tavLst>
                                        <p:tav tm="0">
                                          <p:val>
                                            <p:fltVal val="90"/>
                                          </p:val>
                                        </p:tav>
                                        <p:tav tm="100000">
                                          <p:val>
                                            <p:fltVal val="0"/>
                                          </p:val>
                                        </p:tav>
                                      </p:tavLst>
                                    </p:anim>
                                    <p:animEffect filter="fade" transition="in">
                                      <p:cBhvr>
                                        <p:cTn dur="1000" id="478"/>
                                        <p:tgtEl>
                                          <p:spTgt spid="86"/>
                                        </p:tgtEl>
                                      </p:cBhvr>
                                    </p:animEffect>
                                  </p:childTnLst>
                                </p:cTn>
                              </p:par>
                              <p:par>
                                <p:cTn fill="hold" grpId="0" id="479" nodeType="withEffect" presetClass="entr" presetID="31" presetSubtype="0">
                                  <p:stCondLst>
                                    <p:cond delay="500"/>
                                  </p:stCondLst>
                                  <p:childTnLst>
                                    <p:set>
                                      <p:cBhvr>
                                        <p:cTn dur="1" fill="hold" id="480">
                                          <p:stCondLst>
                                            <p:cond delay="0"/>
                                          </p:stCondLst>
                                        </p:cTn>
                                        <p:tgtEl>
                                          <p:spTgt spid="87"/>
                                        </p:tgtEl>
                                        <p:attrNameLst>
                                          <p:attrName>style.visibility</p:attrName>
                                        </p:attrNameLst>
                                      </p:cBhvr>
                                      <p:to>
                                        <p:strVal val="visible"/>
                                      </p:to>
                                    </p:set>
                                    <p:anim calcmode="lin" valueType="num">
                                      <p:cBhvr>
                                        <p:cTn dur="1000" fill="hold" id="481"/>
                                        <p:tgtEl>
                                          <p:spTgt spid="87"/>
                                        </p:tgtEl>
                                        <p:attrNameLst>
                                          <p:attrName>ppt_w</p:attrName>
                                        </p:attrNameLst>
                                      </p:cBhvr>
                                      <p:tavLst>
                                        <p:tav tm="0">
                                          <p:val>
                                            <p:fltVal val="0"/>
                                          </p:val>
                                        </p:tav>
                                        <p:tav tm="100000">
                                          <p:val>
                                            <p:strVal val="#ppt_w"/>
                                          </p:val>
                                        </p:tav>
                                      </p:tavLst>
                                    </p:anim>
                                    <p:anim calcmode="lin" valueType="num">
                                      <p:cBhvr>
                                        <p:cTn dur="1000" fill="hold" id="482"/>
                                        <p:tgtEl>
                                          <p:spTgt spid="87"/>
                                        </p:tgtEl>
                                        <p:attrNameLst>
                                          <p:attrName>ppt_h</p:attrName>
                                        </p:attrNameLst>
                                      </p:cBhvr>
                                      <p:tavLst>
                                        <p:tav tm="0">
                                          <p:val>
                                            <p:fltVal val="0"/>
                                          </p:val>
                                        </p:tav>
                                        <p:tav tm="100000">
                                          <p:val>
                                            <p:strVal val="#ppt_h"/>
                                          </p:val>
                                        </p:tav>
                                      </p:tavLst>
                                    </p:anim>
                                    <p:anim calcmode="lin" valueType="num">
                                      <p:cBhvr>
                                        <p:cTn dur="1000" fill="hold" id="483"/>
                                        <p:tgtEl>
                                          <p:spTgt spid="87"/>
                                        </p:tgtEl>
                                        <p:attrNameLst>
                                          <p:attrName>style.rotation</p:attrName>
                                        </p:attrNameLst>
                                      </p:cBhvr>
                                      <p:tavLst>
                                        <p:tav tm="0">
                                          <p:val>
                                            <p:fltVal val="90"/>
                                          </p:val>
                                        </p:tav>
                                        <p:tav tm="100000">
                                          <p:val>
                                            <p:fltVal val="0"/>
                                          </p:val>
                                        </p:tav>
                                      </p:tavLst>
                                    </p:anim>
                                    <p:animEffect filter="fade" transition="in">
                                      <p:cBhvr>
                                        <p:cTn dur="1000" id="484"/>
                                        <p:tgtEl>
                                          <p:spTgt spid="87"/>
                                        </p:tgtEl>
                                      </p:cBhvr>
                                    </p:animEffect>
                                  </p:childTnLst>
                                </p:cTn>
                              </p:par>
                              <p:par>
                                <p:cTn fill="hold" grpId="0" id="485" nodeType="withEffect" presetClass="entr" presetID="31" presetSubtype="0">
                                  <p:stCondLst>
                                    <p:cond delay="500"/>
                                  </p:stCondLst>
                                  <p:childTnLst>
                                    <p:set>
                                      <p:cBhvr>
                                        <p:cTn dur="1" fill="hold" id="486">
                                          <p:stCondLst>
                                            <p:cond delay="0"/>
                                          </p:stCondLst>
                                        </p:cTn>
                                        <p:tgtEl>
                                          <p:spTgt spid="88"/>
                                        </p:tgtEl>
                                        <p:attrNameLst>
                                          <p:attrName>style.visibility</p:attrName>
                                        </p:attrNameLst>
                                      </p:cBhvr>
                                      <p:to>
                                        <p:strVal val="visible"/>
                                      </p:to>
                                    </p:set>
                                    <p:anim calcmode="lin" valueType="num">
                                      <p:cBhvr>
                                        <p:cTn dur="1000" fill="hold" id="487"/>
                                        <p:tgtEl>
                                          <p:spTgt spid="88"/>
                                        </p:tgtEl>
                                        <p:attrNameLst>
                                          <p:attrName>ppt_w</p:attrName>
                                        </p:attrNameLst>
                                      </p:cBhvr>
                                      <p:tavLst>
                                        <p:tav tm="0">
                                          <p:val>
                                            <p:fltVal val="0"/>
                                          </p:val>
                                        </p:tav>
                                        <p:tav tm="100000">
                                          <p:val>
                                            <p:strVal val="#ppt_w"/>
                                          </p:val>
                                        </p:tav>
                                      </p:tavLst>
                                    </p:anim>
                                    <p:anim calcmode="lin" valueType="num">
                                      <p:cBhvr>
                                        <p:cTn dur="1000" fill="hold" id="488"/>
                                        <p:tgtEl>
                                          <p:spTgt spid="88"/>
                                        </p:tgtEl>
                                        <p:attrNameLst>
                                          <p:attrName>ppt_h</p:attrName>
                                        </p:attrNameLst>
                                      </p:cBhvr>
                                      <p:tavLst>
                                        <p:tav tm="0">
                                          <p:val>
                                            <p:fltVal val="0"/>
                                          </p:val>
                                        </p:tav>
                                        <p:tav tm="100000">
                                          <p:val>
                                            <p:strVal val="#ppt_h"/>
                                          </p:val>
                                        </p:tav>
                                      </p:tavLst>
                                    </p:anim>
                                    <p:anim calcmode="lin" valueType="num">
                                      <p:cBhvr>
                                        <p:cTn dur="1000" fill="hold" id="489"/>
                                        <p:tgtEl>
                                          <p:spTgt spid="88"/>
                                        </p:tgtEl>
                                        <p:attrNameLst>
                                          <p:attrName>style.rotation</p:attrName>
                                        </p:attrNameLst>
                                      </p:cBhvr>
                                      <p:tavLst>
                                        <p:tav tm="0">
                                          <p:val>
                                            <p:fltVal val="90"/>
                                          </p:val>
                                        </p:tav>
                                        <p:tav tm="100000">
                                          <p:val>
                                            <p:fltVal val="0"/>
                                          </p:val>
                                        </p:tav>
                                      </p:tavLst>
                                    </p:anim>
                                    <p:animEffect filter="fade" transition="in">
                                      <p:cBhvr>
                                        <p:cTn dur="1000" id="490"/>
                                        <p:tgtEl>
                                          <p:spTgt spid="88"/>
                                        </p:tgtEl>
                                      </p:cBhvr>
                                    </p:animEffect>
                                  </p:childTnLst>
                                </p:cTn>
                              </p:par>
                              <p:par>
                                <p:cTn fill="hold" grpId="0" id="491" nodeType="withEffect" presetClass="entr" presetID="31" presetSubtype="0">
                                  <p:stCondLst>
                                    <p:cond delay="500"/>
                                  </p:stCondLst>
                                  <p:childTnLst>
                                    <p:set>
                                      <p:cBhvr>
                                        <p:cTn dur="1" fill="hold" id="492">
                                          <p:stCondLst>
                                            <p:cond delay="0"/>
                                          </p:stCondLst>
                                        </p:cTn>
                                        <p:tgtEl>
                                          <p:spTgt spid="89"/>
                                        </p:tgtEl>
                                        <p:attrNameLst>
                                          <p:attrName>style.visibility</p:attrName>
                                        </p:attrNameLst>
                                      </p:cBhvr>
                                      <p:to>
                                        <p:strVal val="visible"/>
                                      </p:to>
                                    </p:set>
                                    <p:anim calcmode="lin" valueType="num">
                                      <p:cBhvr>
                                        <p:cTn dur="1000" fill="hold" id="493"/>
                                        <p:tgtEl>
                                          <p:spTgt spid="89"/>
                                        </p:tgtEl>
                                        <p:attrNameLst>
                                          <p:attrName>ppt_w</p:attrName>
                                        </p:attrNameLst>
                                      </p:cBhvr>
                                      <p:tavLst>
                                        <p:tav tm="0">
                                          <p:val>
                                            <p:fltVal val="0"/>
                                          </p:val>
                                        </p:tav>
                                        <p:tav tm="100000">
                                          <p:val>
                                            <p:strVal val="#ppt_w"/>
                                          </p:val>
                                        </p:tav>
                                      </p:tavLst>
                                    </p:anim>
                                    <p:anim calcmode="lin" valueType="num">
                                      <p:cBhvr>
                                        <p:cTn dur="1000" fill="hold" id="494"/>
                                        <p:tgtEl>
                                          <p:spTgt spid="89"/>
                                        </p:tgtEl>
                                        <p:attrNameLst>
                                          <p:attrName>ppt_h</p:attrName>
                                        </p:attrNameLst>
                                      </p:cBhvr>
                                      <p:tavLst>
                                        <p:tav tm="0">
                                          <p:val>
                                            <p:fltVal val="0"/>
                                          </p:val>
                                        </p:tav>
                                        <p:tav tm="100000">
                                          <p:val>
                                            <p:strVal val="#ppt_h"/>
                                          </p:val>
                                        </p:tav>
                                      </p:tavLst>
                                    </p:anim>
                                    <p:anim calcmode="lin" valueType="num">
                                      <p:cBhvr>
                                        <p:cTn dur="1000" fill="hold" id="495"/>
                                        <p:tgtEl>
                                          <p:spTgt spid="89"/>
                                        </p:tgtEl>
                                        <p:attrNameLst>
                                          <p:attrName>style.rotation</p:attrName>
                                        </p:attrNameLst>
                                      </p:cBhvr>
                                      <p:tavLst>
                                        <p:tav tm="0">
                                          <p:val>
                                            <p:fltVal val="90"/>
                                          </p:val>
                                        </p:tav>
                                        <p:tav tm="100000">
                                          <p:val>
                                            <p:fltVal val="0"/>
                                          </p:val>
                                        </p:tav>
                                      </p:tavLst>
                                    </p:anim>
                                    <p:animEffect filter="fade" transition="in">
                                      <p:cBhvr>
                                        <p:cTn dur="1000" id="496"/>
                                        <p:tgtEl>
                                          <p:spTgt spid="89"/>
                                        </p:tgtEl>
                                      </p:cBhvr>
                                    </p:animEffect>
                                  </p:childTnLst>
                                </p:cTn>
                              </p:par>
                              <p:par>
                                <p:cTn fill="hold" grpId="0" id="497" nodeType="withEffect" presetClass="entr" presetID="31" presetSubtype="0">
                                  <p:stCondLst>
                                    <p:cond delay="500"/>
                                  </p:stCondLst>
                                  <p:childTnLst>
                                    <p:set>
                                      <p:cBhvr>
                                        <p:cTn dur="1" fill="hold" id="498">
                                          <p:stCondLst>
                                            <p:cond delay="0"/>
                                          </p:stCondLst>
                                        </p:cTn>
                                        <p:tgtEl>
                                          <p:spTgt spid="90"/>
                                        </p:tgtEl>
                                        <p:attrNameLst>
                                          <p:attrName>style.visibility</p:attrName>
                                        </p:attrNameLst>
                                      </p:cBhvr>
                                      <p:to>
                                        <p:strVal val="visible"/>
                                      </p:to>
                                    </p:set>
                                    <p:anim calcmode="lin" valueType="num">
                                      <p:cBhvr>
                                        <p:cTn dur="1000" fill="hold" id="499"/>
                                        <p:tgtEl>
                                          <p:spTgt spid="90"/>
                                        </p:tgtEl>
                                        <p:attrNameLst>
                                          <p:attrName>ppt_w</p:attrName>
                                        </p:attrNameLst>
                                      </p:cBhvr>
                                      <p:tavLst>
                                        <p:tav tm="0">
                                          <p:val>
                                            <p:fltVal val="0"/>
                                          </p:val>
                                        </p:tav>
                                        <p:tav tm="100000">
                                          <p:val>
                                            <p:strVal val="#ppt_w"/>
                                          </p:val>
                                        </p:tav>
                                      </p:tavLst>
                                    </p:anim>
                                    <p:anim calcmode="lin" valueType="num">
                                      <p:cBhvr>
                                        <p:cTn dur="1000" fill="hold" id="500"/>
                                        <p:tgtEl>
                                          <p:spTgt spid="90"/>
                                        </p:tgtEl>
                                        <p:attrNameLst>
                                          <p:attrName>ppt_h</p:attrName>
                                        </p:attrNameLst>
                                      </p:cBhvr>
                                      <p:tavLst>
                                        <p:tav tm="0">
                                          <p:val>
                                            <p:fltVal val="0"/>
                                          </p:val>
                                        </p:tav>
                                        <p:tav tm="100000">
                                          <p:val>
                                            <p:strVal val="#ppt_h"/>
                                          </p:val>
                                        </p:tav>
                                      </p:tavLst>
                                    </p:anim>
                                    <p:anim calcmode="lin" valueType="num">
                                      <p:cBhvr>
                                        <p:cTn dur="1000" fill="hold" id="501"/>
                                        <p:tgtEl>
                                          <p:spTgt spid="90"/>
                                        </p:tgtEl>
                                        <p:attrNameLst>
                                          <p:attrName>style.rotation</p:attrName>
                                        </p:attrNameLst>
                                      </p:cBhvr>
                                      <p:tavLst>
                                        <p:tav tm="0">
                                          <p:val>
                                            <p:fltVal val="90"/>
                                          </p:val>
                                        </p:tav>
                                        <p:tav tm="100000">
                                          <p:val>
                                            <p:fltVal val="0"/>
                                          </p:val>
                                        </p:tav>
                                      </p:tavLst>
                                    </p:anim>
                                    <p:animEffect filter="fade" transition="in">
                                      <p:cBhvr>
                                        <p:cTn dur="1000" id="502"/>
                                        <p:tgtEl>
                                          <p:spTgt spid="90"/>
                                        </p:tgtEl>
                                      </p:cBhvr>
                                    </p:animEffect>
                                  </p:childTnLst>
                                </p:cTn>
                              </p:par>
                              <p:par>
                                <p:cTn fill="hold" grpId="0" id="503" nodeType="withEffect" presetClass="entr" presetID="31" presetSubtype="0">
                                  <p:stCondLst>
                                    <p:cond delay="500"/>
                                  </p:stCondLst>
                                  <p:childTnLst>
                                    <p:set>
                                      <p:cBhvr>
                                        <p:cTn dur="1" fill="hold" id="504">
                                          <p:stCondLst>
                                            <p:cond delay="0"/>
                                          </p:stCondLst>
                                        </p:cTn>
                                        <p:tgtEl>
                                          <p:spTgt spid="91"/>
                                        </p:tgtEl>
                                        <p:attrNameLst>
                                          <p:attrName>style.visibility</p:attrName>
                                        </p:attrNameLst>
                                      </p:cBhvr>
                                      <p:to>
                                        <p:strVal val="visible"/>
                                      </p:to>
                                    </p:set>
                                    <p:anim calcmode="lin" valueType="num">
                                      <p:cBhvr>
                                        <p:cTn dur="1000" fill="hold" id="505"/>
                                        <p:tgtEl>
                                          <p:spTgt spid="91"/>
                                        </p:tgtEl>
                                        <p:attrNameLst>
                                          <p:attrName>ppt_w</p:attrName>
                                        </p:attrNameLst>
                                      </p:cBhvr>
                                      <p:tavLst>
                                        <p:tav tm="0">
                                          <p:val>
                                            <p:fltVal val="0"/>
                                          </p:val>
                                        </p:tav>
                                        <p:tav tm="100000">
                                          <p:val>
                                            <p:strVal val="#ppt_w"/>
                                          </p:val>
                                        </p:tav>
                                      </p:tavLst>
                                    </p:anim>
                                    <p:anim calcmode="lin" valueType="num">
                                      <p:cBhvr>
                                        <p:cTn dur="1000" fill="hold" id="506"/>
                                        <p:tgtEl>
                                          <p:spTgt spid="91"/>
                                        </p:tgtEl>
                                        <p:attrNameLst>
                                          <p:attrName>ppt_h</p:attrName>
                                        </p:attrNameLst>
                                      </p:cBhvr>
                                      <p:tavLst>
                                        <p:tav tm="0">
                                          <p:val>
                                            <p:fltVal val="0"/>
                                          </p:val>
                                        </p:tav>
                                        <p:tav tm="100000">
                                          <p:val>
                                            <p:strVal val="#ppt_h"/>
                                          </p:val>
                                        </p:tav>
                                      </p:tavLst>
                                    </p:anim>
                                    <p:anim calcmode="lin" valueType="num">
                                      <p:cBhvr>
                                        <p:cTn dur="1000" fill="hold" id="507"/>
                                        <p:tgtEl>
                                          <p:spTgt spid="91"/>
                                        </p:tgtEl>
                                        <p:attrNameLst>
                                          <p:attrName>style.rotation</p:attrName>
                                        </p:attrNameLst>
                                      </p:cBhvr>
                                      <p:tavLst>
                                        <p:tav tm="0">
                                          <p:val>
                                            <p:fltVal val="90"/>
                                          </p:val>
                                        </p:tav>
                                        <p:tav tm="100000">
                                          <p:val>
                                            <p:fltVal val="0"/>
                                          </p:val>
                                        </p:tav>
                                      </p:tavLst>
                                    </p:anim>
                                    <p:animEffect filter="fade" transition="in">
                                      <p:cBhvr>
                                        <p:cTn dur="1000" id="508"/>
                                        <p:tgtEl>
                                          <p:spTgt spid="91"/>
                                        </p:tgtEl>
                                      </p:cBhvr>
                                    </p:animEffect>
                                  </p:childTnLst>
                                </p:cTn>
                              </p:par>
                              <p:par>
                                <p:cTn fill="hold" grpId="0" id="509" nodeType="withEffect" presetClass="entr" presetID="31" presetSubtype="0">
                                  <p:stCondLst>
                                    <p:cond delay="500"/>
                                  </p:stCondLst>
                                  <p:childTnLst>
                                    <p:set>
                                      <p:cBhvr>
                                        <p:cTn dur="1" fill="hold" id="510">
                                          <p:stCondLst>
                                            <p:cond delay="0"/>
                                          </p:stCondLst>
                                        </p:cTn>
                                        <p:tgtEl>
                                          <p:spTgt spid="92"/>
                                        </p:tgtEl>
                                        <p:attrNameLst>
                                          <p:attrName>style.visibility</p:attrName>
                                        </p:attrNameLst>
                                      </p:cBhvr>
                                      <p:to>
                                        <p:strVal val="visible"/>
                                      </p:to>
                                    </p:set>
                                    <p:anim calcmode="lin" valueType="num">
                                      <p:cBhvr>
                                        <p:cTn dur="1000" fill="hold" id="511"/>
                                        <p:tgtEl>
                                          <p:spTgt spid="92"/>
                                        </p:tgtEl>
                                        <p:attrNameLst>
                                          <p:attrName>ppt_w</p:attrName>
                                        </p:attrNameLst>
                                      </p:cBhvr>
                                      <p:tavLst>
                                        <p:tav tm="0">
                                          <p:val>
                                            <p:fltVal val="0"/>
                                          </p:val>
                                        </p:tav>
                                        <p:tav tm="100000">
                                          <p:val>
                                            <p:strVal val="#ppt_w"/>
                                          </p:val>
                                        </p:tav>
                                      </p:tavLst>
                                    </p:anim>
                                    <p:anim calcmode="lin" valueType="num">
                                      <p:cBhvr>
                                        <p:cTn dur="1000" fill="hold" id="512"/>
                                        <p:tgtEl>
                                          <p:spTgt spid="92"/>
                                        </p:tgtEl>
                                        <p:attrNameLst>
                                          <p:attrName>ppt_h</p:attrName>
                                        </p:attrNameLst>
                                      </p:cBhvr>
                                      <p:tavLst>
                                        <p:tav tm="0">
                                          <p:val>
                                            <p:fltVal val="0"/>
                                          </p:val>
                                        </p:tav>
                                        <p:tav tm="100000">
                                          <p:val>
                                            <p:strVal val="#ppt_h"/>
                                          </p:val>
                                        </p:tav>
                                      </p:tavLst>
                                    </p:anim>
                                    <p:anim calcmode="lin" valueType="num">
                                      <p:cBhvr>
                                        <p:cTn dur="1000" fill="hold" id="513"/>
                                        <p:tgtEl>
                                          <p:spTgt spid="92"/>
                                        </p:tgtEl>
                                        <p:attrNameLst>
                                          <p:attrName>style.rotation</p:attrName>
                                        </p:attrNameLst>
                                      </p:cBhvr>
                                      <p:tavLst>
                                        <p:tav tm="0">
                                          <p:val>
                                            <p:fltVal val="90"/>
                                          </p:val>
                                        </p:tav>
                                        <p:tav tm="100000">
                                          <p:val>
                                            <p:fltVal val="0"/>
                                          </p:val>
                                        </p:tav>
                                      </p:tavLst>
                                    </p:anim>
                                    <p:animEffect filter="fade" transition="in">
                                      <p:cBhvr>
                                        <p:cTn dur="1000" id="514"/>
                                        <p:tgtEl>
                                          <p:spTgt spid="92"/>
                                        </p:tgtEl>
                                      </p:cBhvr>
                                    </p:animEffect>
                                  </p:childTnLst>
                                </p:cTn>
                              </p:par>
                              <p:par>
                                <p:cTn fill="hold" grpId="0" id="515" nodeType="withEffect" presetClass="entr" presetID="31" presetSubtype="0">
                                  <p:stCondLst>
                                    <p:cond delay="500"/>
                                  </p:stCondLst>
                                  <p:childTnLst>
                                    <p:set>
                                      <p:cBhvr>
                                        <p:cTn dur="1" fill="hold" id="516">
                                          <p:stCondLst>
                                            <p:cond delay="0"/>
                                          </p:stCondLst>
                                        </p:cTn>
                                        <p:tgtEl>
                                          <p:spTgt spid="93"/>
                                        </p:tgtEl>
                                        <p:attrNameLst>
                                          <p:attrName>style.visibility</p:attrName>
                                        </p:attrNameLst>
                                      </p:cBhvr>
                                      <p:to>
                                        <p:strVal val="visible"/>
                                      </p:to>
                                    </p:set>
                                    <p:anim calcmode="lin" valueType="num">
                                      <p:cBhvr>
                                        <p:cTn dur="1000" fill="hold" id="517"/>
                                        <p:tgtEl>
                                          <p:spTgt spid="93"/>
                                        </p:tgtEl>
                                        <p:attrNameLst>
                                          <p:attrName>ppt_w</p:attrName>
                                        </p:attrNameLst>
                                      </p:cBhvr>
                                      <p:tavLst>
                                        <p:tav tm="0">
                                          <p:val>
                                            <p:fltVal val="0"/>
                                          </p:val>
                                        </p:tav>
                                        <p:tav tm="100000">
                                          <p:val>
                                            <p:strVal val="#ppt_w"/>
                                          </p:val>
                                        </p:tav>
                                      </p:tavLst>
                                    </p:anim>
                                    <p:anim calcmode="lin" valueType="num">
                                      <p:cBhvr>
                                        <p:cTn dur="1000" fill="hold" id="518"/>
                                        <p:tgtEl>
                                          <p:spTgt spid="93"/>
                                        </p:tgtEl>
                                        <p:attrNameLst>
                                          <p:attrName>ppt_h</p:attrName>
                                        </p:attrNameLst>
                                      </p:cBhvr>
                                      <p:tavLst>
                                        <p:tav tm="0">
                                          <p:val>
                                            <p:fltVal val="0"/>
                                          </p:val>
                                        </p:tav>
                                        <p:tav tm="100000">
                                          <p:val>
                                            <p:strVal val="#ppt_h"/>
                                          </p:val>
                                        </p:tav>
                                      </p:tavLst>
                                    </p:anim>
                                    <p:anim calcmode="lin" valueType="num">
                                      <p:cBhvr>
                                        <p:cTn dur="1000" fill="hold" id="519"/>
                                        <p:tgtEl>
                                          <p:spTgt spid="93"/>
                                        </p:tgtEl>
                                        <p:attrNameLst>
                                          <p:attrName>style.rotation</p:attrName>
                                        </p:attrNameLst>
                                      </p:cBhvr>
                                      <p:tavLst>
                                        <p:tav tm="0">
                                          <p:val>
                                            <p:fltVal val="90"/>
                                          </p:val>
                                        </p:tav>
                                        <p:tav tm="100000">
                                          <p:val>
                                            <p:fltVal val="0"/>
                                          </p:val>
                                        </p:tav>
                                      </p:tavLst>
                                    </p:anim>
                                    <p:animEffect filter="fade" transition="in">
                                      <p:cBhvr>
                                        <p:cTn dur="1000" id="520"/>
                                        <p:tgtEl>
                                          <p:spTgt spid="93"/>
                                        </p:tgtEl>
                                      </p:cBhvr>
                                    </p:animEffect>
                                  </p:childTnLst>
                                </p:cTn>
                              </p:par>
                              <p:par>
                                <p:cTn fill="hold" grpId="0" id="521" nodeType="withEffect" presetClass="entr" presetID="31" presetSubtype="0">
                                  <p:stCondLst>
                                    <p:cond delay="500"/>
                                  </p:stCondLst>
                                  <p:childTnLst>
                                    <p:set>
                                      <p:cBhvr>
                                        <p:cTn dur="1" fill="hold" id="522">
                                          <p:stCondLst>
                                            <p:cond delay="0"/>
                                          </p:stCondLst>
                                        </p:cTn>
                                        <p:tgtEl>
                                          <p:spTgt spid="94"/>
                                        </p:tgtEl>
                                        <p:attrNameLst>
                                          <p:attrName>style.visibility</p:attrName>
                                        </p:attrNameLst>
                                      </p:cBhvr>
                                      <p:to>
                                        <p:strVal val="visible"/>
                                      </p:to>
                                    </p:set>
                                    <p:anim calcmode="lin" valueType="num">
                                      <p:cBhvr>
                                        <p:cTn dur="1000" fill="hold" id="523"/>
                                        <p:tgtEl>
                                          <p:spTgt spid="94"/>
                                        </p:tgtEl>
                                        <p:attrNameLst>
                                          <p:attrName>ppt_w</p:attrName>
                                        </p:attrNameLst>
                                      </p:cBhvr>
                                      <p:tavLst>
                                        <p:tav tm="0">
                                          <p:val>
                                            <p:fltVal val="0"/>
                                          </p:val>
                                        </p:tav>
                                        <p:tav tm="100000">
                                          <p:val>
                                            <p:strVal val="#ppt_w"/>
                                          </p:val>
                                        </p:tav>
                                      </p:tavLst>
                                    </p:anim>
                                    <p:anim calcmode="lin" valueType="num">
                                      <p:cBhvr>
                                        <p:cTn dur="1000" fill="hold" id="524"/>
                                        <p:tgtEl>
                                          <p:spTgt spid="94"/>
                                        </p:tgtEl>
                                        <p:attrNameLst>
                                          <p:attrName>ppt_h</p:attrName>
                                        </p:attrNameLst>
                                      </p:cBhvr>
                                      <p:tavLst>
                                        <p:tav tm="0">
                                          <p:val>
                                            <p:fltVal val="0"/>
                                          </p:val>
                                        </p:tav>
                                        <p:tav tm="100000">
                                          <p:val>
                                            <p:strVal val="#ppt_h"/>
                                          </p:val>
                                        </p:tav>
                                      </p:tavLst>
                                    </p:anim>
                                    <p:anim calcmode="lin" valueType="num">
                                      <p:cBhvr>
                                        <p:cTn dur="1000" fill="hold" id="525"/>
                                        <p:tgtEl>
                                          <p:spTgt spid="94"/>
                                        </p:tgtEl>
                                        <p:attrNameLst>
                                          <p:attrName>style.rotation</p:attrName>
                                        </p:attrNameLst>
                                      </p:cBhvr>
                                      <p:tavLst>
                                        <p:tav tm="0">
                                          <p:val>
                                            <p:fltVal val="90"/>
                                          </p:val>
                                        </p:tav>
                                        <p:tav tm="100000">
                                          <p:val>
                                            <p:fltVal val="0"/>
                                          </p:val>
                                        </p:tav>
                                      </p:tavLst>
                                    </p:anim>
                                    <p:animEffect filter="fade" transition="in">
                                      <p:cBhvr>
                                        <p:cTn dur="1000" id="526"/>
                                        <p:tgtEl>
                                          <p:spTgt spid="94"/>
                                        </p:tgtEl>
                                      </p:cBhvr>
                                    </p:animEffect>
                                  </p:childTnLst>
                                </p:cTn>
                              </p:par>
                              <p:par>
                                <p:cTn fill="hold" grpId="0" id="527" nodeType="withEffect" presetClass="entr" presetID="31" presetSubtype="0">
                                  <p:stCondLst>
                                    <p:cond delay="500"/>
                                  </p:stCondLst>
                                  <p:childTnLst>
                                    <p:set>
                                      <p:cBhvr>
                                        <p:cTn dur="1" fill="hold" id="528">
                                          <p:stCondLst>
                                            <p:cond delay="0"/>
                                          </p:stCondLst>
                                        </p:cTn>
                                        <p:tgtEl>
                                          <p:spTgt spid="95"/>
                                        </p:tgtEl>
                                        <p:attrNameLst>
                                          <p:attrName>style.visibility</p:attrName>
                                        </p:attrNameLst>
                                      </p:cBhvr>
                                      <p:to>
                                        <p:strVal val="visible"/>
                                      </p:to>
                                    </p:set>
                                    <p:anim calcmode="lin" valueType="num">
                                      <p:cBhvr>
                                        <p:cTn dur="1000" fill="hold" id="529"/>
                                        <p:tgtEl>
                                          <p:spTgt spid="95"/>
                                        </p:tgtEl>
                                        <p:attrNameLst>
                                          <p:attrName>ppt_w</p:attrName>
                                        </p:attrNameLst>
                                      </p:cBhvr>
                                      <p:tavLst>
                                        <p:tav tm="0">
                                          <p:val>
                                            <p:fltVal val="0"/>
                                          </p:val>
                                        </p:tav>
                                        <p:tav tm="100000">
                                          <p:val>
                                            <p:strVal val="#ppt_w"/>
                                          </p:val>
                                        </p:tav>
                                      </p:tavLst>
                                    </p:anim>
                                    <p:anim calcmode="lin" valueType="num">
                                      <p:cBhvr>
                                        <p:cTn dur="1000" fill="hold" id="530"/>
                                        <p:tgtEl>
                                          <p:spTgt spid="95"/>
                                        </p:tgtEl>
                                        <p:attrNameLst>
                                          <p:attrName>ppt_h</p:attrName>
                                        </p:attrNameLst>
                                      </p:cBhvr>
                                      <p:tavLst>
                                        <p:tav tm="0">
                                          <p:val>
                                            <p:fltVal val="0"/>
                                          </p:val>
                                        </p:tav>
                                        <p:tav tm="100000">
                                          <p:val>
                                            <p:strVal val="#ppt_h"/>
                                          </p:val>
                                        </p:tav>
                                      </p:tavLst>
                                    </p:anim>
                                    <p:anim calcmode="lin" valueType="num">
                                      <p:cBhvr>
                                        <p:cTn dur="1000" fill="hold" id="531"/>
                                        <p:tgtEl>
                                          <p:spTgt spid="95"/>
                                        </p:tgtEl>
                                        <p:attrNameLst>
                                          <p:attrName>style.rotation</p:attrName>
                                        </p:attrNameLst>
                                      </p:cBhvr>
                                      <p:tavLst>
                                        <p:tav tm="0">
                                          <p:val>
                                            <p:fltVal val="90"/>
                                          </p:val>
                                        </p:tav>
                                        <p:tav tm="100000">
                                          <p:val>
                                            <p:fltVal val="0"/>
                                          </p:val>
                                        </p:tav>
                                      </p:tavLst>
                                    </p:anim>
                                    <p:animEffect filter="fade" transition="in">
                                      <p:cBhvr>
                                        <p:cTn dur="1000" id="532"/>
                                        <p:tgtEl>
                                          <p:spTgt spid="95"/>
                                        </p:tgtEl>
                                      </p:cBhvr>
                                    </p:animEffect>
                                  </p:childTnLst>
                                </p:cTn>
                              </p:par>
                              <p:par>
                                <p:cTn fill="hold" grpId="0" id="533" nodeType="withEffect" presetClass="entr" presetID="31" presetSubtype="0">
                                  <p:stCondLst>
                                    <p:cond delay="500"/>
                                  </p:stCondLst>
                                  <p:childTnLst>
                                    <p:set>
                                      <p:cBhvr>
                                        <p:cTn dur="1" fill="hold" id="534">
                                          <p:stCondLst>
                                            <p:cond delay="0"/>
                                          </p:stCondLst>
                                        </p:cTn>
                                        <p:tgtEl>
                                          <p:spTgt spid="96"/>
                                        </p:tgtEl>
                                        <p:attrNameLst>
                                          <p:attrName>style.visibility</p:attrName>
                                        </p:attrNameLst>
                                      </p:cBhvr>
                                      <p:to>
                                        <p:strVal val="visible"/>
                                      </p:to>
                                    </p:set>
                                    <p:anim calcmode="lin" valueType="num">
                                      <p:cBhvr>
                                        <p:cTn dur="1000" fill="hold" id="535"/>
                                        <p:tgtEl>
                                          <p:spTgt spid="96"/>
                                        </p:tgtEl>
                                        <p:attrNameLst>
                                          <p:attrName>ppt_w</p:attrName>
                                        </p:attrNameLst>
                                      </p:cBhvr>
                                      <p:tavLst>
                                        <p:tav tm="0">
                                          <p:val>
                                            <p:fltVal val="0"/>
                                          </p:val>
                                        </p:tav>
                                        <p:tav tm="100000">
                                          <p:val>
                                            <p:strVal val="#ppt_w"/>
                                          </p:val>
                                        </p:tav>
                                      </p:tavLst>
                                    </p:anim>
                                    <p:anim calcmode="lin" valueType="num">
                                      <p:cBhvr>
                                        <p:cTn dur="1000" fill="hold" id="536"/>
                                        <p:tgtEl>
                                          <p:spTgt spid="96"/>
                                        </p:tgtEl>
                                        <p:attrNameLst>
                                          <p:attrName>ppt_h</p:attrName>
                                        </p:attrNameLst>
                                      </p:cBhvr>
                                      <p:tavLst>
                                        <p:tav tm="0">
                                          <p:val>
                                            <p:fltVal val="0"/>
                                          </p:val>
                                        </p:tav>
                                        <p:tav tm="100000">
                                          <p:val>
                                            <p:strVal val="#ppt_h"/>
                                          </p:val>
                                        </p:tav>
                                      </p:tavLst>
                                    </p:anim>
                                    <p:anim calcmode="lin" valueType="num">
                                      <p:cBhvr>
                                        <p:cTn dur="1000" fill="hold" id="537"/>
                                        <p:tgtEl>
                                          <p:spTgt spid="96"/>
                                        </p:tgtEl>
                                        <p:attrNameLst>
                                          <p:attrName>style.rotation</p:attrName>
                                        </p:attrNameLst>
                                      </p:cBhvr>
                                      <p:tavLst>
                                        <p:tav tm="0">
                                          <p:val>
                                            <p:fltVal val="90"/>
                                          </p:val>
                                        </p:tav>
                                        <p:tav tm="100000">
                                          <p:val>
                                            <p:fltVal val="0"/>
                                          </p:val>
                                        </p:tav>
                                      </p:tavLst>
                                    </p:anim>
                                    <p:animEffect filter="fade" transition="in">
                                      <p:cBhvr>
                                        <p:cTn dur="1000" id="538"/>
                                        <p:tgtEl>
                                          <p:spTgt spid="96"/>
                                        </p:tgtEl>
                                      </p:cBhvr>
                                    </p:animEffect>
                                  </p:childTnLst>
                                </p:cTn>
                              </p:par>
                              <p:par>
                                <p:cTn fill="hold" grpId="0" id="539" nodeType="withEffect" presetClass="entr" presetID="31" presetSubtype="0">
                                  <p:stCondLst>
                                    <p:cond delay="500"/>
                                  </p:stCondLst>
                                  <p:childTnLst>
                                    <p:set>
                                      <p:cBhvr>
                                        <p:cTn dur="1" fill="hold" id="540">
                                          <p:stCondLst>
                                            <p:cond delay="0"/>
                                          </p:stCondLst>
                                        </p:cTn>
                                        <p:tgtEl>
                                          <p:spTgt spid="97"/>
                                        </p:tgtEl>
                                        <p:attrNameLst>
                                          <p:attrName>style.visibility</p:attrName>
                                        </p:attrNameLst>
                                      </p:cBhvr>
                                      <p:to>
                                        <p:strVal val="visible"/>
                                      </p:to>
                                    </p:set>
                                    <p:anim calcmode="lin" valueType="num">
                                      <p:cBhvr>
                                        <p:cTn dur="1000" fill="hold" id="541"/>
                                        <p:tgtEl>
                                          <p:spTgt spid="97"/>
                                        </p:tgtEl>
                                        <p:attrNameLst>
                                          <p:attrName>ppt_w</p:attrName>
                                        </p:attrNameLst>
                                      </p:cBhvr>
                                      <p:tavLst>
                                        <p:tav tm="0">
                                          <p:val>
                                            <p:fltVal val="0"/>
                                          </p:val>
                                        </p:tav>
                                        <p:tav tm="100000">
                                          <p:val>
                                            <p:strVal val="#ppt_w"/>
                                          </p:val>
                                        </p:tav>
                                      </p:tavLst>
                                    </p:anim>
                                    <p:anim calcmode="lin" valueType="num">
                                      <p:cBhvr>
                                        <p:cTn dur="1000" fill="hold" id="542"/>
                                        <p:tgtEl>
                                          <p:spTgt spid="97"/>
                                        </p:tgtEl>
                                        <p:attrNameLst>
                                          <p:attrName>ppt_h</p:attrName>
                                        </p:attrNameLst>
                                      </p:cBhvr>
                                      <p:tavLst>
                                        <p:tav tm="0">
                                          <p:val>
                                            <p:fltVal val="0"/>
                                          </p:val>
                                        </p:tav>
                                        <p:tav tm="100000">
                                          <p:val>
                                            <p:strVal val="#ppt_h"/>
                                          </p:val>
                                        </p:tav>
                                      </p:tavLst>
                                    </p:anim>
                                    <p:anim calcmode="lin" valueType="num">
                                      <p:cBhvr>
                                        <p:cTn dur="1000" fill="hold" id="543"/>
                                        <p:tgtEl>
                                          <p:spTgt spid="97"/>
                                        </p:tgtEl>
                                        <p:attrNameLst>
                                          <p:attrName>style.rotation</p:attrName>
                                        </p:attrNameLst>
                                      </p:cBhvr>
                                      <p:tavLst>
                                        <p:tav tm="0">
                                          <p:val>
                                            <p:fltVal val="90"/>
                                          </p:val>
                                        </p:tav>
                                        <p:tav tm="100000">
                                          <p:val>
                                            <p:fltVal val="0"/>
                                          </p:val>
                                        </p:tav>
                                      </p:tavLst>
                                    </p:anim>
                                    <p:animEffect filter="fade" transition="in">
                                      <p:cBhvr>
                                        <p:cTn dur="1000" id="544"/>
                                        <p:tgtEl>
                                          <p:spTgt spid="97"/>
                                        </p:tgtEl>
                                      </p:cBhvr>
                                    </p:animEffect>
                                  </p:childTnLst>
                                </p:cTn>
                              </p:par>
                              <p:par>
                                <p:cTn fill="hold" grpId="0" id="545" nodeType="withEffect" presetClass="entr" presetID="31" presetSubtype="0">
                                  <p:stCondLst>
                                    <p:cond delay="500"/>
                                  </p:stCondLst>
                                  <p:childTnLst>
                                    <p:set>
                                      <p:cBhvr>
                                        <p:cTn dur="1" fill="hold" id="546">
                                          <p:stCondLst>
                                            <p:cond delay="0"/>
                                          </p:stCondLst>
                                        </p:cTn>
                                        <p:tgtEl>
                                          <p:spTgt spid="98"/>
                                        </p:tgtEl>
                                        <p:attrNameLst>
                                          <p:attrName>style.visibility</p:attrName>
                                        </p:attrNameLst>
                                      </p:cBhvr>
                                      <p:to>
                                        <p:strVal val="visible"/>
                                      </p:to>
                                    </p:set>
                                    <p:anim calcmode="lin" valueType="num">
                                      <p:cBhvr>
                                        <p:cTn dur="1000" fill="hold" id="547"/>
                                        <p:tgtEl>
                                          <p:spTgt spid="98"/>
                                        </p:tgtEl>
                                        <p:attrNameLst>
                                          <p:attrName>ppt_w</p:attrName>
                                        </p:attrNameLst>
                                      </p:cBhvr>
                                      <p:tavLst>
                                        <p:tav tm="0">
                                          <p:val>
                                            <p:fltVal val="0"/>
                                          </p:val>
                                        </p:tav>
                                        <p:tav tm="100000">
                                          <p:val>
                                            <p:strVal val="#ppt_w"/>
                                          </p:val>
                                        </p:tav>
                                      </p:tavLst>
                                    </p:anim>
                                    <p:anim calcmode="lin" valueType="num">
                                      <p:cBhvr>
                                        <p:cTn dur="1000" fill="hold" id="548"/>
                                        <p:tgtEl>
                                          <p:spTgt spid="98"/>
                                        </p:tgtEl>
                                        <p:attrNameLst>
                                          <p:attrName>ppt_h</p:attrName>
                                        </p:attrNameLst>
                                      </p:cBhvr>
                                      <p:tavLst>
                                        <p:tav tm="0">
                                          <p:val>
                                            <p:fltVal val="0"/>
                                          </p:val>
                                        </p:tav>
                                        <p:tav tm="100000">
                                          <p:val>
                                            <p:strVal val="#ppt_h"/>
                                          </p:val>
                                        </p:tav>
                                      </p:tavLst>
                                    </p:anim>
                                    <p:anim calcmode="lin" valueType="num">
                                      <p:cBhvr>
                                        <p:cTn dur="1000" fill="hold" id="549"/>
                                        <p:tgtEl>
                                          <p:spTgt spid="98"/>
                                        </p:tgtEl>
                                        <p:attrNameLst>
                                          <p:attrName>style.rotation</p:attrName>
                                        </p:attrNameLst>
                                      </p:cBhvr>
                                      <p:tavLst>
                                        <p:tav tm="0">
                                          <p:val>
                                            <p:fltVal val="90"/>
                                          </p:val>
                                        </p:tav>
                                        <p:tav tm="100000">
                                          <p:val>
                                            <p:fltVal val="0"/>
                                          </p:val>
                                        </p:tav>
                                      </p:tavLst>
                                    </p:anim>
                                    <p:animEffect filter="fade" transition="in">
                                      <p:cBhvr>
                                        <p:cTn dur="1000" id="550"/>
                                        <p:tgtEl>
                                          <p:spTgt spid="98"/>
                                        </p:tgtEl>
                                      </p:cBhvr>
                                    </p:animEffect>
                                  </p:childTnLst>
                                </p:cTn>
                              </p:par>
                              <p:par>
                                <p:cTn fill="hold" grpId="0" id="551" nodeType="withEffect" presetClass="entr" presetID="31" presetSubtype="0">
                                  <p:stCondLst>
                                    <p:cond delay="500"/>
                                  </p:stCondLst>
                                  <p:childTnLst>
                                    <p:set>
                                      <p:cBhvr>
                                        <p:cTn dur="1" fill="hold" id="552">
                                          <p:stCondLst>
                                            <p:cond delay="0"/>
                                          </p:stCondLst>
                                        </p:cTn>
                                        <p:tgtEl>
                                          <p:spTgt spid="99"/>
                                        </p:tgtEl>
                                        <p:attrNameLst>
                                          <p:attrName>style.visibility</p:attrName>
                                        </p:attrNameLst>
                                      </p:cBhvr>
                                      <p:to>
                                        <p:strVal val="visible"/>
                                      </p:to>
                                    </p:set>
                                    <p:anim calcmode="lin" valueType="num">
                                      <p:cBhvr>
                                        <p:cTn dur="1000" fill="hold" id="553"/>
                                        <p:tgtEl>
                                          <p:spTgt spid="99"/>
                                        </p:tgtEl>
                                        <p:attrNameLst>
                                          <p:attrName>ppt_w</p:attrName>
                                        </p:attrNameLst>
                                      </p:cBhvr>
                                      <p:tavLst>
                                        <p:tav tm="0">
                                          <p:val>
                                            <p:fltVal val="0"/>
                                          </p:val>
                                        </p:tav>
                                        <p:tav tm="100000">
                                          <p:val>
                                            <p:strVal val="#ppt_w"/>
                                          </p:val>
                                        </p:tav>
                                      </p:tavLst>
                                    </p:anim>
                                    <p:anim calcmode="lin" valueType="num">
                                      <p:cBhvr>
                                        <p:cTn dur="1000" fill="hold" id="554"/>
                                        <p:tgtEl>
                                          <p:spTgt spid="99"/>
                                        </p:tgtEl>
                                        <p:attrNameLst>
                                          <p:attrName>ppt_h</p:attrName>
                                        </p:attrNameLst>
                                      </p:cBhvr>
                                      <p:tavLst>
                                        <p:tav tm="0">
                                          <p:val>
                                            <p:fltVal val="0"/>
                                          </p:val>
                                        </p:tav>
                                        <p:tav tm="100000">
                                          <p:val>
                                            <p:strVal val="#ppt_h"/>
                                          </p:val>
                                        </p:tav>
                                      </p:tavLst>
                                    </p:anim>
                                    <p:anim calcmode="lin" valueType="num">
                                      <p:cBhvr>
                                        <p:cTn dur="1000" fill="hold" id="555"/>
                                        <p:tgtEl>
                                          <p:spTgt spid="99"/>
                                        </p:tgtEl>
                                        <p:attrNameLst>
                                          <p:attrName>style.rotation</p:attrName>
                                        </p:attrNameLst>
                                      </p:cBhvr>
                                      <p:tavLst>
                                        <p:tav tm="0">
                                          <p:val>
                                            <p:fltVal val="90"/>
                                          </p:val>
                                        </p:tav>
                                        <p:tav tm="100000">
                                          <p:val>
                                            <p:fltVal val="0"/>
                                          </p:val>
                                        </p:tav>
                                      </p:tavLst>
                                    </p:anim>
                                    <p:animEffect filter="fade" transition="in">
                                      <p:cBhvr>
                                        <p:cTn dur="1000" id="556"/>
                                        <p:tgtEl>
                                          <p:spTgt spid="99"/>
                                        </p:tgtEl>
                                      </p:cBhvr>
                                    </p:animEffect>
                                  </p:childTnLst>
                                </p:cTn>
                              </p:par>
                              <p:par>
                                <p:cTn fill="hold" grpId="0" id="557" nodeType="withEffect" presetClass="entr" presetID="31" presetSubtype="0">
                                  <p:stCondLst>
                                    <p:cond delay="500"/>
                                  </p:stCondLst>
                                  <p:childTnLst>
                                    <p:set>
                                      <p:cBhvr>
                                        <p:cTn dur="1" fill="hold" id="558">
                                          <p:stCondLst>
                                            <p:cond delay="0"/>
                                          </p:stCondLst>
                                        </p:cTn>
                                        <p:tgtEl>
                                          <p:spTgt spid="100"/>
                                        </p:tgtEl>
                                        <p:attrNameLst>
                                          <p:attrName>style.visibility</p:attrName>
                                        </p:attrNameLst>
                                      </p:cBhvr>
                                      <p:to>
                                        <p:strVal val="visible"/>
                                      </p:to>
                                    </p:set>
                                    <p:anim calcmode="lin" valueType="num">
                                      <p:cBhvr>
                                        <p:cTn dur="1000" fill="hold" id="559"/>
                                        <p:tgtEl>
                                          <p:spTgt spid="100"/>
                                        </p:tgtEl>
                                        <p:attrNameLst>
                                          <p:attrName>ppt_w</p:attrName>
                                        </p:attrNameLst>
                                      </p:cBhvr>
                                      <p:tavLst>
                                        <p:tav tm="0">
                                          <p:val>
                                            <p:fltVal val="0"/>
                                          </p:val>
                                        </p:tav>
                                        <p:tav tm="100000">
                                          <p:val>
                                            <p:strVal val="#ppt_w"/>
                                          </p:val>
                                        </p:tav>
                                      </p:tavLst>
                                    </p:anim>
                                    <p:anim calcmode="lin" valueType="num">
                                      <p:cBhvr>
                                        <p:cTn dur="1000" fill="hold" id="560"/>
                                        <p:tgtEl>
                                          <p:spTgt spid="100"/>
                                        </p:tgtEl>
                                        <p:attrNameLst>
                                          <p:attrName>ppt_h</p:attrName>
                                        </p:attrNameLst>
                                      </p:cBhvr>
                                      <p:tavLst>
                                        <p:tav tm="0">
                                          <p:val>
                                            <p:fltVal val="0"/>
                                          </p:val>
                                        </p:tav>
                                        <p:tav tm="100000">
                                          <p:val>
                                            <p:strVal val="#ppt_h"/>
                                          </p:val>
                                        </p:tav>
                                      </p:tavLst>
                                    </p:anim>
                                    <p:anim calcmode="lin" valueType="num">
                                      <p:cBhvr>
                                        <p:cTn dur="1000" fill="hold" id="561"/>
                                        <p:tgtEl>
                                          <p:spTgt spid="100"/>
                                        </p:tgtEl>
                                        <p:attrNameLst>
                                          <p:attrName>style.rotation</p:attrName>
                                        </p:attrNameLst>
                                      </p:cBhvr>
                                      <p:tavLst>
                                        <p:tav tm="0">
                                          <p:val>
                                            <p:fltVal val="90"/>
                                          </p:val>
                                        </p:tav>
                                        <p:tav tm="100000">
                                          <p:val>
                                            <p:fltVal val="0"/>
                                          </p:val>
                                        </p:tav>
                                      </p:tavLst>
                                    </p:anim>
                                    <p:animEffect filter="fade" transition="in">
                                      <p:cBhvr>
                                        <p:cTn dur="1000" id="562"/>
                                        <p:tgtEl>
                                          <p:spTgt spid="100"/>
                                        </p:tgtEl>
                                      </p:cBhvr>
                                    </p:animEffect>
                                  </p:childTnLst>
                                </p:cTn>
                              </p:par>
                              <p:par>
                                <p:cTn fill="hold" grpId="0" id="563" nodeType="withEffect" presetClass="entr" presetID="31" presetSubtype="0">
                                  <p:stCondLst>
                                    <p:cond delay="500"/>
                                  </p:stCondLst>
                                  <p:childTnLst>
                                    <p:set>
                                      <p:cBhvr>
                                        <p:cTn dur="1" fill="hold" id="564">
                                          <p:stCondLst>
                                            <p:cond delay="0"/>
                                          </p:stCondLst>
                                        </p:cTn>
                                        <p:tgtEl>
                                          <p:spTgt spid="101"/>
                                        </p:tgtEl>
                                        <p:attrNameLst>
                                          <p:attrName>style.visibility</p:attrName>
                                        </p:attrNameLst>
                                      </p:cBhvr>
                                      <p:to>
                                        <p:strVal val="visible"/>
                                      </p:to>
                                    </p:set>
                                    <p:anim calcmode="lin" valueType="num">
                                      <p:cBhvr>
                                        <p:cTn dur="1000" fill="hold" id="565"/>
                                        <p:tgtEl>
                                          <p:spTgt spid="101"/>
                                        </p:tgtEl>
                                        <p:attrNameLst>
                                          <p:attrName>ppt_w</p:attrName>
                                        </p:attrNameLst>
                                      </p:cBhvr>
                                      <p:tavLst>
                                        <p:tav tm="0">
                                          <p:val>
                                            <p:fltVal val="0"/>
                                          </p:val>
                                        </p:tav>
                                        <p:tav tm="100000">
                                          <p:val>
                                            <p:strVal val="#ppt_w"/>
                                          </p:val>
                                        </p:tav>
                                      </p:tavLst>
                                    </p:anim>
                                    <p:anim calcmode="lin" valueType="num">
                                      <p:cBhvr>
                                        <p:cTn dur="1000" fill="hold" id="566"/>
                                        <p:tgtEl>
                                          <p:spTgt spid="101"/>
                                        </p:tgtEl>
                                        <p:attrNameLst>
                                          <p:attrName>ppt_h</p:attrName>
                                        </p:attrNameLst>
                                      </p:cBhvr>
                                      <p:tavLst>
                                        <p:tav tm="0">
                                          <p:val>
                                            <p:fltVal val="0"/>
                                          </p:val>
                                        </p:tav>
                                        <p:tav tm="100000">
                                          <p:val>
                                            <p:strVal val="#ppt_h"/>
                                          </p:val>
                                        </p:tav>
                                      </p:tavLst>
                                    </p:anim>
                                    <p:anim calcmode="lin" valueType="num">
                                      <p:cBhvr>
                                        <p:cTn dur="1000" fill="hold" id="567"/>
                                        <p:tgtEl>
                                          <p:spTgt spid="101"/>
                                        </p:tgtEl>
                                        <p:attrNameLst>
                                          <p:attrName>style.rotation</p:attrName>
                                        </p:attrNameLst>
                                      </p:cBhvr>
                                      <p:tavLst>
                                        <p:tav tm="0">
                                          <p:val>
                                            <p:fltVal val="90"/>
                                          </p:val>
                                        </p:tav>
                                        <p:tav tm="100000">
                                          <p:val>
                                            <p:fltVal val="0"/>
                                          </p:val>
                                        </p:tav>
                                      </p:tavLst>
                                    </p:anim>
                                    <p:animEffect filter="fade" transition="in">
                                      <p:cBhvr>
                                        <p:cTn dur="1000" id="568"/>
                                        <p:tgtEl>
                                          <p:spTgt spid="101"/>
                                        </p:tgtEl>
                                      </p:cBhvr>
                                    </p:animEffect>
                                  </p:childTnLst>
                                </p:cTn>
                              </p:par>
                              <p:par>
                                <p:cTn fill="hold" grpId="0" id="569" nodeType="withEffect" presetClass="entr" presetID="31" presetSubtype="0">
                                  <p:stCondLst>
                                    <p:cond delay="500"/>
                                  </p:stCondLst>
                                  <p:childTnLst>
                                    <p:set>
                                      <p:cBhvr>
                                        <p:cTn dur="1" fill="hold" id="570">
                                          <p:stCondLst>
                                            <p:cond delay="0"/>
                                          </p:stCondLst>
                                        </p:cTn>
                                        <p:tgtEl>
                                          <p:spTgt spid="102"/>
                                        </p:tgtEl>
                                        <p:attrNameLst>
                                          <p:attrName>style.visibility</p:attrName>
                                        </p:attrNameLst>
                                      </p:cBhvr>
                                      <p:to>
                                        <p:strVal val="visible"/>
                                      </p:to>
                                    </p:set>
                                    <p:anim calcmode="lin" valueType="num">
                                      <p:cBhvr>
                                        <p:cTn dur="1000" fill="hold" id="571"/>
                                        <p:tgtEl>
                                          <p:spTgt spid="102"/>
                                        </p:tgtEl>
                                        <p:attrNameLst>
                                          <p:attrName>ppt_w</p:attrName>
                                        </p:attrNameLst>
                                      </p:cBhvr>
                                      <p:tavLst>
                                        <p:tav tm="0">
                                          <p:val>
                                            <p:fltVal val="0"/>
                                          </p:val>
                                        </p:tav>
                                        <p:tav tm="100000">
                                          <p:val>
                                            <p:strVal val="#ppt_w"/>
                                          </p:val>
                                        </p:tav>
                                      </p:tavLst>
                                    </p:anim>
                                    <p:anim calcmode="lin" valueType="num">
                                      <p:cBhvr>
                                        <p:cTn dur="1000" fill="hold" id="572"/>
                                        <p:tgtEl>
                                          <p:spTgt spid="102"/>
                                        </p:tgtEl>
                                        <p:attrNameLst>
                                          <p:attrName>ppt_h</p:attrName>
                                        </p:attrNameLst>
                                      </p:cBhvr>
                                      <p:tavLst>
                                        <p:tav tm="0">
                                          <p:val>
                                            <p:fltVal val="0"/>
                                          </p:val>
                                        </p:tav>
                                        <p:tav tm="100000">
                                          <p:val>
                                            <p:strVal val="#ppt_h"/>
                                          </p:val>
                                        </p:tav>
                                      </p:tavLst>
                                    </p:anim>
                                    <p:anim calcmode="lin" valueType="num">
                                      <p:cBhvr>
                                        <p:cTn dur="1000" fill="hold" id="573"/>
                                        <p:tgtEl>
                                          <p:spTgt spid="102"/>
                                        </p:tgtEl>
                                        <p:attrNameLst>
                                          <p:attrName>style.rotation</p:attrName>
                                        </p:attrNameLst>
                                      </p:cBhvr>
                                      <p:tavLst>
                                        <p:tav tm="0">
                                          <p:val>
                                            <p:fltVal val="90"/>
                                          </p:val>
                                        </p:tav>
                                        <p:tav tm="100000">
                                          <p:val>
                                            <p:fltVal val="0"/>
                                          </p:val>
                                        </p:tav>
                                      </p:tavLst>
                                    </p:anim>
                                    <p:animEffect filter="fade" transition="in">
                                      <p:cBhvr>
                                        <p:cTn dur="1000" id="574"/>
                                        <p:tgtEl>
                                          <p:spTgt spid="102"/>
                                        </p:tgtEl>
                                      </p:cBhvr>
                                    </p:animEffect>
                                  </p:childTnLst>
                                </p:cTn>
                              </p:par>
                              <p:par>
                                <p:cTn fill="hold" grpId="0" id="575" nodeType="withEffect" presetClass="entr" presetID="31" presetSubtype="0">
                                  <p:stCondLst>
                                    <p:cond delay="500"/>
                                  </p:stCondLst>
                                  <p:childTnLst>
                                    <p:set>
                                      <p:cBhvr>
                                        <p:cTn dur="1" fill="hold" id="576">
                                          <p:stCondLst>
                                            <p:cond delay="0"/>
                                          </p:stCondLst>
                                        </p:cTn>
                                        <p:tgtEl>
                                          <p:spTgt spid="103"/>
                                        </p:tgtEl>
                                        <p:attrNameLst>
                                          <p:attrName>style.visibility</p:attrName>
                                        </p:attrNameLst>
                                      </p:cBhvr>
                                      <p:to>
                                        <p:strVal val="visible"/>
                                      </p:to>
                                    </p:set>
                                    <p:anim calcmode="lin" valueType="num">
                                      <p:cBhvr>
                                        <p:cTn dur="1000" fill="hold" id="577"/>
                                        <p:tgtEl>
                                          <p:spTgt spid="103"/>
                                        </p:tgtEl>
                                        <p:attrNameLst>
                                          <p:attrName>ppt_w</p:attrName>
                                        </p:attrNameLst>
                                      </p:cBhvr>
                                      <p:tavLst>
                                        <p:tav tm="0">
                                          <p:val>
                                            <p:fltVal val="0"/>
                                          </p:val>
                                        </p:tav>
                                        <p:tav tm="100000">
                                          <p:val>
                                            <p:strVal val="#ppt_w"/>
                                          </p:val>
                                        </p:tav>
                                      </p:tavLst>
                                    </p:anim>
                                    <p:anim calcmode="lin" valueType="num">
                                      <p:cBhvr>
                                        <p:cTn dur="1000" fill="hold" id="578"/>
                                        <p:tgtEl>
                                          <p:spTgt spid="103"/>
                                        </p:tgtEl>
                                        <p:attrNameLst>
                                          <p:attrName>ppt_h</p:attrName>
                                        </p:attrNameLst>
                                      </p:cBhvr>
                                      <p:tavLst>
                                        <p:tav tm="0">
                                          <p:val>
                                            <p:fltVal val="0"/>
                                          </p:val>
                                        </p:tav>
                                        <p:tav tm="100000">
                                          <p:val>
                                            <p:strVal val="#ppt_h"/>
                                          </p:val>
                                        </p:tav>
                                      </p:tavLst>
                                    </p:anim>
                                    <p:anim calcmode="lin" valueType="num">
                                      <p:cBhvr>
                                        <p:cTn dur="1000" fill="hold" id="579"/>
                                        <p:tgtEl>
                                          <p:spTgt spid="103"/>
                                        </p:tgtEl>
                                        <p:attrNameLst>
                                          <p:attrName>style.rotation</p:attrName>
                                        </p:attrNameLst>
                                      </p:cBhvr>
                                      <p:tavLst>
                                        <p:tav tm="0">
                                          <p:val>
                                            <p:fltVal val="90"/>
                                          </p:val>
                                        </p:tav>
                                        <p:tav tm="100000">
                                          <p:val>
                                            <p:fltVal val="0"/>
                                          </p:val>
                                        </p:tav>
                                      </p:tavLst>
                                    </p:anim>
                                    <p:animEffect filter="fade" transition="in">
                                      <p:cBhvr>
                                        <p:cTn dur="1000" id="580"/>
                                        <p:tgtEl>
                                          <p:spTgt spid="103"/>
                                        </p:tgtEl>
                                      </p:cBhvr>
                                    </p:animEffect>
                                  </p:childTnLst>
                                </p:cTn>
                              </p:par>
                              <p:par>
                                <p:cTn fill="hold" grpId="0" id="581" nodeType="withEffect" presetClass="entr" presetID="31" presetSubtype="0">
                                  <p:stCondLst>
                                    <p:cond delay="500"/>
                                  </p:stCondLst>
                                  <p:childTnLst>
                                    <p:set>
                                      <p:cBhvr>
                                        <p:cTn dur="1" fill="hold" id="582">
                                          <p:stCondLst>
                                            <p:cond delay="0"/>
                                          </p:stCondLst>
                                        </p:cTn>
                                        <p:tgtEl>
                                          <p:spTgt spid="104"/>
                                        </p:tgtEl>
                                        <p:attrNameLst>
                                          <p:attrName>style.visibility</p:attrName>
                                        </p:attrNameLst>
                                      </p:cBhvr>
                                      <p:to>
                                        <p:strVal val="visible"/>
                                      </p:to>
                                    </p:set>
                                    <p:anim calcmode="lin" valueType="num">
                                      <p:cBhvr>
                                        <p:cTn dur="1000" fill="hold" id="583"/>
                                        <p:tgtEl>
                                          <p:spTgt spid="104"/>
                                        </p:tgtEl>
                                        <p:attrNameLst>
                                          <p:attrName>ppt_w</p:attrName>
                                        </p:attrNameLst>
                                      </p:cBhvr>
                                      <p:tavLst>
                                        <p:tav tm="0">
                                          <p:val>
                                            <p:fltVal val="0"/>
                                          </p:val>
                                        </p:tav>
                                        <p:tav tm="100000">
                                          <p:val>
                                            <p:strVal val="#ppt_w"/>
                                          </p:val>
                                        </p:tav>
                                      </p:tavLst>
                                    </p:anim>
                                    <p:anim calcmode="lin" valueType="num">
                                      <p:cBhvr>
                                        <p:cTn dur="1000" fill="hold" id="584"/>
                                        <p:tgtEl>
                                          <p:spTgt spid="104"/>
                                        </p:tgtEl>
                                        <p:attrNameLst>
                                          <p:attrName>ppt_h</p:attrName>
                                        </p:attrNameLst>
                                      </p:cBhvr>
                                      <p:tavLst>
                                        <p:tav tm="0">
                                          <p:val>
                                            <p:fltVal val="0"/>
                                          </p:val>
                                        </p:tav>
                                        <p:tav tm="100000">
                                          <p:val>
                                            <p:strVal val="#ppt_h"/>
                                          </p:val>
                                        </p:tav>
                                      </p:tavLst>
                                    </p:anim>
                                    <p:anim calcmode="lin" valueType="num">
                                      <p:cBhvr>
                                        <p:cTn dur="1000" fill="hold" id="585"/>
                                        <p:tgtEl>
                                          <p:spTgt spid="104"/>
                                        </p:tgtEl>
                                        <p:attrNameLst>
                                          <p:attrName>style.rotation</p:attrName>
                                        </p:attrNameLst>
                                      </p:cBhvr>
                                      <p:tavLst>
                                        <p:tav tm="0">
                                          <p:val>
                                            <p:fltVal val="90"/>
                                          </p:val>
                                        </p:tav>
                                        <p:tav tm="100000">
                                          <p:val>
                                            <p:fltVal val="0"/>
                                          </p:val>
                                        </p:tav>
                                      </p:tavLst>
                                    </p:anim>
                                    <p:animEffect filter="fade" transition="in">
                                      <p:cBhvr>
                                        <p:cTn dur="1000" id="586"/>
                                        <p:tgtEl>
                                          <p:spTgt spid="104"/>
                                        </p:tgtEl>
                                      </p:cBhvr>
                                    </p:animEffect>
                                  </p:childTnLst>
                                </p:cTn>
                              </p:par>
                              <p:par>
                                <p:cTn fill="hold" grpId="0" id="587" nodeType="withEffect" presetClass="entr" presetID="31" presetSubtype="0">
                                  <p:stCondLst>
                                    <p:cond delay="500"/>
                                  </p:stCondLst>
                                  <p:childTnLst>
                                    <p:set>
                                      <p:cBhvr>
                                        <p:cTn dur="1" fill="hold" id="588">
                                          <p:stCondLst>
                                            <p:cond delay="0"/>
                                          </p:stCondLst>
                                        </p:cTn>
                                        <p:tgtEl>
                                          <p:spTgt spid="105"/>
                                        </p:tgtEl>
                                        <p:attrNameLst>
                                          <p:attrName>style.visibility</p:attrName>
                                        </p:attrNameLst>
                                      </p:cBhvr>
                                      <p:to>
                                        <p:strVal val="visible"/>
                                      </p:to>
                                    </p:set>
                                    <p:anim calcmode="lin" valueType="num">
                                      <p:cBhvr>
                                        <p:cTn dur="1000" fill="hold" id="589"/>
                                        <p:tgtEl>
                                          <p:spTgt spid="105"/>
                                        </p:tgtEl>
                                        <p:attrNameLst>
                                          <p:attrName>ppt_w</p:attrName>
                                        </p:attrNameLst>
                                      </p:cBhvr>
                                      <p:tavLst>
                                        <p:tav tm="0">
                                          <p:val>
                                            <p:fltVal val="0"/>
                                          </p:val>
                                        </p:tav>
                                        <p:tav tm="100000">
                                          <p:val>
                                            <p:strVal val="#ppt_w"/>
                                          </p:val>
                                        </p:tav>
                                      </p:tavLst>
                                    </p:anim>
                                    <p:anim calcmode="lin" valueType="num">
                                      <p:cBhvr>
                                        <p:cTn dur="1000" fill="hold" id="590"/>
                                        <p:tgtEl>
                                          <p:spTgt spid="105"/>
                                        </p:tgtEl>
                                        <p:attrNameLst>
                                          <p:attrName>ppt_h</p:attrName>
                                        </p:attrNameLst>
                                      </p:cBhvr>
                                      <p:tavLst>
                                        <p:tav tm="0">
                                          <p:val>
                                            <p:fltVal val="0"/>
                                          </p:val>
                                        </p:tav>
                                        <p:tav tm="100000">
                                          <p:val>
                                            <p:strVal val="#ppt_h"/>
                                          </p:val>
                                        </p:tav>
                                      </p:tavLst>
                                    </p:anim>
                                    <p:anim calcmode="lin" valueType="num">
                                      <p:cBhvr>
                                        <p:cTn dur="1000" fill="hold" id="591"/>
                                        <p:tgtEl>
                                          <p:spTgt spid="105"/>
                                        </p:tgtEl>
                                        <p:attrNameLst>
                                          <p:attrName>style.rotation</p:attrName>
                                        </p:attrNameLst>
                                      </p:cBhvr>
                                      <p:tavLst>
                                        <p:tav tm="0">
                                          <p:val>
                                            <p:fltVal val="90"/>
                                          </p:val>
                                        </p:tav>
                                        <p:tav tm="100000">
                                          <p:val>
                                            <p:fltVal val="0"/>
                                          </p:val>
                                        </p:tav>
                                      </p:tavLst>
                                    </p:anim>
                                    <p:animEffect filter="fade" transition="in">
                                      <p:cBhvr>
                                        <p:cTn dur="1000" id="592"/>
                                        <p:tgtEl>
                                          <p:spTgt spid="105"/>
                                        </p:tgtEl>
                                      </p:cBhvr>
                                    </p:animEffect>
                                  </p:childTnLst>
                                </p:cTn>
                              </p:par>
                              <p:par>
                                <p:cTn fill="hold" grpId="0" id="593" nodeType="withEffect" presetClass="entr" presetID="31" presetSubtype="0">
                                  <p:stCondLst>
                                    <p:cond delay="500"/>
                                  </p:stCondLst>
                                  <p:childTnLst>
                                    <p:set>
                                      <p:cBhvr>
                                        <p:cTn dur="1" fill="hold" id="594">
                                          <p:stCondLst>
                                            <p:cond delay="0"/>
                                          </p:stCondLst>
                                        </p:cTn>
                                        <p:tgtEl>
                                          <p:spTgt spid="106"/>
                                        </p:tgtEl>
                                        <p:attrNameLst>
                                          <p:attrName>style.visibility</p:attrName>
                                        </p:attrNameLst>
                                      </p:cBhvr>
                                      <p:to>
                                        <p:strVal val="visible"/>
                                      </p:to>
                                    </p:set>
                                    <p:anim calcmode="lin" valueType="num">
                                      <p:cBhvr>
                                        <p:cTn dur="1000" fill="hold" id="595"/>
                                        <p:tgtEl>
                                          <p:spTgt spid="106"/>
                                        </p:tgtEl>
                                        <p:attrNameLst>
                                          <p:attrName>ppt_w</p:attrName>
                                        </p:attrNameLst>
                                      </p:cBhvr>
                                      <p:tavLst>
                                        <p:tav tm="0">
                                          <p:val>
                                            <p:fltVal val="0"/>
                                          </p:val>
                                        </p:tav>
                                        <p:tav tm="100000">
                                          <p:val>
                                            <p:strVal val="#ppt_w"/>
                                          </p:val>
                                        </p:tav>
                                      </p:tavLst>
                                    </p:anim>
                                    <p:anim calcmode="lin" valueType="num">
                                      <p:cBhvr>
                                        <p:cTn dur="1000" fill="hold" id="596"/>
                                        <p:tgtEl>
                                          <p:spTgt spid="106"/>
                                        </p:tgtEl>
                                        <p:attrNameLst>
                                          <p:attrName>ppt_h</p:attrName>
                                        </p:attrNameLst>
                                      </p:cBhvr>
                                      <p:tavLst>
                                        <p:tav tm="0">
                                          <p:val>
                                            <p:fltVal val="0"/>
                                          </p:val>
                                        </p:tav>
                                        <p:tav tm="100000">
                                          <p:val>
                                            <p:strVal val="#ppt_h"/>
                                          </p:val>
                                        </p:tav>
                                      </p:tavLst>
                                    </p:anim>
                                    <p:anim calcmode="lin" valueType="num">
                                      <p:cBhvr>
                                        <p:cTn dur="1000" fill="hold" id="597"/>
                                        <p:tgtEl>
                                          <p:spTgt spid="106"/>
                                        </p:tgtEl>
                                        <p:attrNameLst>
                                          <p:attrName>style.rotation</p:attrName>
                                        </p:attrNameLst>
                                      </p:cBhvr>
                                      <p:tavLst>
                                        <p:tav tm="0">
                                          <p:val>
                                            <p:fltVal val="90"/>
                                          </p:val>
                                        </p:tav>
                                        <p:tav tm="100000">
                                          <p:val>
                                            <p:fltVal val="0"/>
                                          </p:val>
                                        </p:tav>
                                      </p:tavLst>
                                    </p:anim>
                                    <p:animEffect filter="fade" transition="in">
                                      <p:cBhvr>
                                        <p:cTn dur="1000" id="598"/>
                                        <p:tgtEl>
                                          <p:spTgt spid="106"/>
                                        </p:tgtEl>
                                      </p:cBhvr>
                                    </p:animEffect>
                                  </p:childTnLst>
                                </p:cTn>
                              </p:par>
                              <p:par>
                                <p:cTn fill="hold" grpId="0" id="599" nodeType="withEffect" presetClass="entr" presetID="31" presetSubtype="0">
                                  <p:stCondLst>
                                    <p:cond delay="500"/>
                                  </p:stCondLst>
                                  <p:childTnLst>
                                    <p:set>
                                      <p:cBhvr>
                                        <p:cTn dur="1" fill="hold" id="600">
                                          <p:stCondLst>
                                            <p:cond delay="0"/>
                                          </p:stCondLst>
                                        </p:cTn>
                                        <p:tgtEl>
                                          <p:spTgt spid="107"/>
                                        </p:tgtEl>
                                        <p:attrNameLst>
                                          <p:attrName>style.visibility</p:attrName>
                                        </p:attrNameLst>
                                      </p:cBhvr>
                                      <p:to>
                                        <p:strVal val="visible"/>
                                      </p:to>
                                    </p:set>
                                    <p:anim calcmode="lin" valueType="num">
                                      <p:cBhvr>
                                        <p:cTn dur="1000" fill="hold" id="601"/>
                                        <p:tgtEl>
                                          <p:spTgt spid="107"/>
                                        </p:tgtEl>
                                        <p:attrNameLst>
                                          <p:attrName>ppt_w</p:attrName>
                                        </p:attrNameLst>
                                      </p:cBhvr>
                                      <p:tavLst>
                                        <p:tav tm="0">
                                          <p:val>
                                            <p:fltVal val="0"/>
                                          </p:val>
                                        </p:tav>
                                        <p:tav tm="100000">
                                          <p:val>
                                            <p:strVal val="#ppt_w"/>
                                          </p:val>
                                        </p:tav>
                                      </p:tavLst>
                                    </p:anim>
                                    <p:anim calcmode="lin" valueType="num">
                                      <p:cBhvr>
                                        <p:cTn dur="1000" fill="hold" id="602"/>
                                        <p:tgtEl>
                                          <p:spTgt spid="107"/>
                                        </p:tgtEl>
                                        <p:attrNameLst>
                                          <p:attrName>ppt_h</p:attrName>
                                        </p:attrNameLst>
                                      </p:cBhvr>
                                      <p:tavLst>
                                        <p:tav tm="0">
                                          <p:val>
                                            <p:fltVal val="0"/>
                                          </p:val>
                                        </p:tav>
                                        <p:tav tm="100000">
                                          <p:val>
                                            <p:strVal val="#ppt_h"/>
                                          </p:val>
                                        </p:tav>
                                      </p:tavLst>
                                    </p:anim>
                                    <p:anim calcmode="lin" valueType="num">
                                      <p:cBhvr>
                                        <p:cTn dur="1000" fill="hold" id="603"/>
                                        <p:tgtEl>
                                          <p:spTgt spid="107"/>
                                        </p:tgtEl>
                                        <p:attrNameLst>
                                          <p:attrName>style.rotation</p:attrName>
                                        </p:attrNameLst>
                                      </p:cBhvr>
                                      <p:tavLst>
                                        <p:tav tm="0">
                                          <p:val>
                                            <p:fltVal val="90"/>
                                          </p:val>
                                        </p:tav>
                                        <p:tav tm="100000">
                                          <p:val>
                                            <p:fltVal val="0"/>
                                          </p:val>
                                        </p:tav>
                                      </p:tavLst>
                                    </p:anim>
                                    <p:animEffect filter="fade" transition="in">
                                      <p:cBhvr>
                                        <p:cTn dur="1000" id="604"/>
                                        <p:tgtEl>
                                          <p:spTgt spid="107"/>
                                        </p:tgtEl>
                                      </p:cBhvr>
                                    </p:animEffect>
                                  </p:childTnLst>
                                </p:cTn>
                              </p:par>
                              <p:par>
                                <p:cTn fill="hold" grpId="0" id="605" nodeType="withEffect" presetClass="entr" presetID="31" presetSubtype="0">
                                  <p:stCondLst>
                                    <p:cond delay="500"/>
                                  </p:stCondLst>
                                  <p:childTnLst>
                                    <p:set>
                                      <p:cBhvr>
                                        <p:cTn dur="1" fill="hold" id="606">
                                          <p:stCondLst>
                                            <p:cond delay="0"/>
                                          </p:stCondLst>
                                        </p:cTn>
                                        <p:tgtEl>
                                          <p:spTgt spid="108"/>
                                        </p:tgtEl>
                                        <p:attrNameLst>
                                          <p:attrName>style.visibility</p:attrName>
                                        </p:attrNameLst>
                                      </p:cBhvr>
                                      <p:to>
                                        <p:strVal val="visible"/>
                                      </p:to>
                                    </p:set>
                                    <p:anim calcmode="lin" valueType="num">
                                      <p:cBhvr>
                                        <p:cTn dur="1000" fill="hold" id="607"/>
                                        <p:tgtEl>
                                          <p:spTgt spid="108"/>
                                        </p:tgtEl>
                                        <p:attrNameLst>
                                          <p:attrName>ppt_w</p:attrName>
                                        </p:attrNameLst>
                                      </p:cBhvr>
                                      <p:tavLst>
                                        <p:tav tm="0">
                                          <p:val>
                                            <p:fltVal val="0"/>
                                          </p:val>
                                        </p:tav>
                                        <p:tav tm="100000">
                                          <p:val>
                                            <p:strVal val="#ppt_w"/>
                                          </p:val>
                                        </p:tav>
                                      </p:tavLst>
                                    </p:anim>
                                    <p:anim calcmode="lin" valueType="num">
                                      <p:cBhvr>
                                        <p:cTn dur="1000" fill="hold" id="608"/>
                                        <p:tgtEl>
                                          <p:spTgt spid="108"/>
                                        </p:tgtEl>
                                        <p:attrNameLst>
                                          <p:attrName>ppt_h</p:attrName>
                                        </p:attrNameLst>
                                      </p:cBhvr>
                                      <p:tavLst>
                                        <p:tav tm="0">
                                          <p:val>
                                            <p:fltVal val="0"/>
                                          </p:val>
                                        </p:tav>
                                        <p:tav tm="100000">
                                          <p:val>
                                            <p:strVal val="#ppt_h"/>
                                          </p:val>
                                        </p:tav>
                                      </p:tavLst>
                                    </p:anim>
                                    <p:anim calcmode="lin" valueType="num">
                                      <p:cBhvr>
                                        <p:cTn dur="1000" fill="hold" id="609"/>
                                        <p:tgtEl>
                                          <p:spTgt spid="108"/>
                                        </p:tgtEl>
                                        <p:attrNameLst>
                                          <p:attrName>style.rotation</p:attrName>
                                        </p:attrNameLst>
                                      </p:cBhvr>
                                      <p:tavLst>
                                        <p:tav tm="0">
                                          <p:val>
                                            <p:fltVal val="90"/>
                                          </p:val>
                                        </p:tav>
                                        <p:tav tm="100000">
                                          <p:val>
                                            <p:fltVal val="0"/>
                                          </p:val>
                                        </p:tav>
                                      </p:tavLst>
                                    </p:anim>
                                    <p:animEffect filter="fade" transition="in">
                                      <p:cBhvr>
                                        <p:cTn dur="1000" id="610"/>
                                        <p:tgtEl>
                                          <p:spTgt spid="108"/>
                                        </p:tgtEl>
                                      </p:cBhvr>
                                    </p:animEffect>
                                  </p:childTnLst>
                                </p:cTn>
                              </p:par>
                              <p:par>
                                <p:cTn fill="hold" grpId="0" id="611" nodeType="withEffect" presetClass="entr" presetID="31" presetSubtype="0">
                                  <p:stCondLst>
                                    <p:cond delay="500"/>
                                  </p:stCondLst>
                                  <p:childTnLst>
                                    <p:set>
                                      <p:cBhvr>
                                        <p:cTn dur="1" fill="hold" id="612">
                                          <p:stCondLst>
                                            <p:cond delay="0"/>
                                          </p:stCondLst>
                                        </p:cTn>
                                        <p:tgtEl>
                                          <p:spTgt spid="109"/>
                                        </p:tgtEl>
                                        <p:attrNameLst>
                                          <p:attrName>style.visibility</p:attrName>
                                        </p:attrNameLst>
                                      </p:cBhvr>
                                      <p:to>
                                        <p:strVal val="visible"/>
                                      </p:to>
                                    </p:set>
                                    <p:anim calcmode="lin" valueType="num">
                                      <p:cBhvr>
                                        <p:cTn dur="1000" fill="hold" id="613"/>
                                        <p:tgtEl>
                                          <p:spTgt spid="109"/>
                                        </p:tgtEl>
                                        <p:attrNameLst>
                                          <p:attrName>ppt_w</p:attrName>
                                        </p:attrNameLst>
                                      </p:cBhvr>
                                      <p:tavLst>
                                        <p:tav tm="0">
                                          <p:val>
                                            <p:fltVal val="0"/>
                                          </p:val>
                                        </p:tav>
                                        <p:tav tm="100000">
                                          <p:val>
                                            <p:strVal val="#ppt_w"/>
                                          </p:val>
                                        </p:tav>
                                      </p:tavLst>
                                    </p:anim>
                                    <p:anim calcmode="lin" valueType="num">
                                      <p:cBhvr>
                                        <p:cTn dur="1000" fill="hold" id="614"/>
                                        <p:tgtEl>
                                          <p:spTgt spid="109"/>
                                        </p:tgtEl>
                                        <p:attrNameLst>
                                          <p:attrName>ppt_h</p:attrName>
                                        </p:attrNameLst>
                                      </p:cBhvr>
                                      <p:tavLst>
                                        <p:tav tm="0">
                                          <p:val>
                                            <p:fltVal val="0"/>
                                          </p:val>
                                        </p:tav>
                                        <p:tav tm="100000">
                                          <p:val>
                                            <p:strVal val="#ppt_h"/>
                                          </p:val>
                                        </p:tav>
                                      </p:tavLst>
                                    </p:anim>
                                    <p:anim calcmode="lin" valueType="num">
                                      <p:cBhvr>
                                        <p:cTn dur="1000" fill="hold" id="615"/>
                                        <p:tgtEl>
                                          <p:spTgt spid="109"/>
                                        </p:tgtEl>
                                        <p:attrNameLst>
                                          <p:attrName>style.rotation</p:attrName>
                                        </p:attrNameLst>
                                      </p:cBhvr>
                                      <p:tavLst>
                                        <p:tav tm="0">
                                          <p:val>
                                            <p:fltVal val="90"/>
                                          </p:val>
                                        </p:tav>
                                        <p:tav tm="100000">
                                          <p:val>
                                            <p:fltVal val="0"/>
                                          </p:val>
                                        </p:tav>
                                      </p:tavLst>
                                    </p:anim>
                                    <p:animEffect filter="fade" transition="in">
                                      <p:cBhvr>
                                        <p:cTn dur="1000" id="616"/>
                                        <p:tgtEl>
                                          <p:spTgt spid="109"/>
                                        </p:tgtEl>
                                      </p:cBhvr>
                                    </p:animEffect>
                                  </p:childTnLst>
                                </p:cTn>
                              </p:par>
                              <p:par>
                                <p:cTn fill="hold" grpId="0" id="617" nodeType="withEffect" presetClass="entr" presetID="31" presetSubtype="0">
                                  <p:stCondLst>
                                    <p:cond delay="500"/>
                                  </p:stCondLst>
                                  <p:childTnLst>
                                    <p:set>
                                      <p:cBhvr>
                                        <p:cTn dur="1" fill="hold" id="618">
                                          <p:stCondLst>
                                            <p:cond delay="0"/>
                                          </p:stCondLst>
                                        </p:cTn>
                                        <p:tgtEl>
                                          <p:spTgt spid="110"/>
                                        </p:tgtEl>
                                        <p:attrNameLst>
                                          <p:attrName>style.visibility</p:attrName>
                                        </p:attrNameLst>
                                      </p:cBhvr>
                                      <p:to>
                                        <p:strVal val="visible"/>
                                      </p:to>
                                    </p:set>
                                    <p:anim calcmode="lin" valueType="num">
                                      <p:cBhvr>
                                        <p:cTn dur="1000" fill="hold" id="619"/>
                                        <p:tgtEl>
                                          <p:spTgt spid="110"/>
                                        </p:tgtEl>
                                        <p:attrNameLst>
                                          <p:attrName>ppt_w</p:attrName>
                                        </p:attrNameLst>
                                      </p:cBhvr>
                                      <p:tavLst>
                                        <p:tav tm="0">
                                          <p:val>
                                            <p:fltVal val="0"/>
                                          </p:val>
                                        </p:tav>
                                        <p:tav tm="100000">
                                          <p:val>
                                            <p:strVal val="#ppt_w"/>
                                          </p:val>
                                        </p:tav>
                                      </p:tavLst>
                                    </p:anim>
                                    <p:anim calcmode="lin" valueType="num">
                                      <p:cBhvr>
                                        <p:cTn dur="1000" fill="hold" id="620"/>
                                        <p:tgtEl>
                                          <p:spTgt spid="110"/>
                                        </p:tgtEl>
                                        <p:attrNameLst>
                                          <p:attrName>ppt_h</p:attrName>
                                        </p:attrNameLst>
                                      </p:cBhvr>
                                      <p:tavLst>
                                        <p:tav tm="0">
                                          <p:val>
                                            <p:fltVal val="0"/>
                                          </p:val>
                                        </p:tav>
                                        <p:tav tm="100000">
                                          <p:val>
                                            <p:strVal val="#ppt_h"/>
                                          </p:val>
                                        </p:tav>
                                      </p:tavLst>
                                    </p:anim>
                                    <p:anim calcmode="lin" valueType="num">
                                      <p:cBhvr>
                                        <p:cTn dur="1000" fill="hold" id="621"/>
                                        <p:tgtEl>
                                          <p:spTgt spid="110"/>
                                        </p:tgtEl>
                                        <p:attrNameLst>
                                          <p:attrName>style.rotation</p:attrName>
                                        </p:attrNameLst>
                                      </p:cBhvr>
                                      <p:tavLst>
                                        <p:tav tm="0">
                                          <p:val>
                                            <p:fltVal val="90"/>
                                          </p:val>
                                        </p:tav>
                                        <p:tav tm="100000">
                                          <p:val>
                                            <p:fltVal val="0"/>
                                          </p:val>
                                        </p:tav>
                                      </p:tavLst>
                                    </p:anim>
                                    <p:animEffect filter="fade" transition="in">
                                      <p:cBhvr>
                                        <p:cTn dur="1000" id="622"/>
                                        <p:tgtEl>
                                          <p:spTgt spid="110"/>
                                        </p:tgtEl>
                                      </p:cBhvr>
                                    </p:animEffect>
                                  </p:childTnLst>
                                </p:cTn>
                              </p:par>
                              <p:par>
                                <p:cTn fill="hold" grpId="0" id="623" nodeType="withEffect" presetClass="entr" presetID="31" presetSubtype="0">
                                  <p:stCondLst>
                                    <p:cond delay="500"/>
                                  </p:stCondLst>
                                  <p:childTnLst>
                                    <p:set>
                                      <p:cBhvr>
                                        <p:cTn dur="1" fill="hold" id="624">
                                          <p:stCondLst>
                                            <p:cond delay="0"/>
                                          </p:stCondLst>
                                        </p:cTn>
                                        <p:tgtEl>
                                          <p:spTgt spid="111"/>
                                        </p:tgtEl>
                                        <p:attrNameLst>
                                          <p:attrName>style.visibility</p:attrName>
                                        </p:attrNameLst>
                                      </p:cBhvr>
                                      <p:to>
                                        <p:strVal val="visible"/>
                                      </p:to>
                                    </p:set>
                                    <p:anim calcmode="lin" valueType="num">
                                      <p:cBhvr>
                                        <p:cTn dur="1000" fill="hold" id="625"/>
                                        <p:tgtEl>
                                          <p:spTgt spid="111"/>
                                        </p:tgtEl>
                                        <p:attrNameLst>
                                          <p:attrName>ppt_w</p:attrName>
                                        </p:attrNameLst>
                                      </p:cBhvr>
                                      <p:tavLst>
                                        <p:tav tm="0">
                                          <p:val>
                                            <p:fltVal val="0"/>
                                          </p:val>
                                        </p:tav>
                                        <p:tav tm="100000">
                                          <p:val>
                                            <p:strVal val="#ppt_w"/>
                                          </p:val>
                                        </p:tav>
                                      </p:tavLst>
                                    </p:anim>
                                    <p:anim calcmode="lin" valueType="num">
                                      <p:cBhvr>
                                        <p:cTn dur="1000" fill="hold" id="626"/>
                                        <p:tgtEl>
                                          <p:spTgt spid="111"/>
                                        </p:tgtEl>
                                        <p:attrNameLst>
                                          <p:attrName>ppt_h</p:attrName>
                                        </p:attrNameLst>
                                      </p:cBhvr>
                                      <p:tavLst>
                                        <p:tav tm="0">
                                          <p:val>
                                            <p:fltVal val="0"/>
                                          </p:val>
                                        </p:tav>
                                        <p:tav tm="100000">
                                          <p:val>
                                            <p:strVal val="#ppt_h"/>
                                          </p:val>
                                        </p:tav>
                                      </p:tavLst>
                                    </p:anim>
                                    <p:anim calcmode="lin" valueType="num">
                                      <p:cBhvr>
                                        <p:cTn dur="1000" fill="hold" id="627"/>
                                        <p:tgtEl>
                                          <p:spTgt spid="111"/>
                                        </p:tgtEl>
                                        <p:attrNameLst>
                                          <p:attrName>style.rotation</p:attrName>
                                        </p:attrNameLst>
                                      </p:cBhvr>
                                      <p:tavLst>
                                        <p:tav tm="0">
                                          <p:val>
                                            <p:fltVal val="90"/>
                                          </p:val>
                                        </p:tav>
                                        <p:tav tm="100000">
                                          <p:val>
                                            <p:fltVal val="0"/>
                                          </p:val>
                                        </p:tav>
                                      </p:tavLst>
                                    </p:anim>
                                    <p:animEffect filter="fade" transition="in">
                                      <p:cBhvr>
                                        <p:cTn dur="1000" id="628"/>
                                        <p:tgtEl>
                                          <p:spTgt spid="111"/>
                                        </p:tgtEl>
                                      </p:cBhvr>
                                    </p:animEffect>
                                  </p:childTnLst>
                                </p:cTn>
                              </p:par>
                              <p:par>
                                <p:cTn fill="hold" grpId="0" id="629" nodeType="withEffect" presetClass="entr" presetID="31" presetSubtype="0">
                                  <p:stCondLst>
                                    <p:cond delay="500"/>
                                  </p:stCondLst>
                                  <p:childTnLst>
                                    <p:set>
                                      <p:cBhvr>
                                        <p:cTn dur="1" fill="hold" id="630">
                                          <p:stCondLst>
                                            <p:cond delay="0"/>
                                          </p:stCondLst>
                                        </p:cTn>
                                        <p:tgtEl>
                                          <p:spTgt spid="112"/>
                                        </p:tgtEl>
                                        <p:attrNameLst>
                                          <p:attrName>style.visibility</p:attrName>
                                        </p:attrNameLst>
                                      </p:cBhvr>
                                      <p:to>
                                        <p:strVal val="visible"/>
                                      </p:to>
                                    </p:set>
                                    <p:anim calcmode="lin" valueType="num">
                                      <p:cBhvr>
                                        <p:cTn dur="1000" fill="hold" id="631"/>
                                        <p:tgtEl>
                                          <p:spTgt spid="112"/>
                                        </p:tgtEl>
                                        <p:attrNameLst>
                                          <p:attrName>ppt_w</p:attrName>
                                        </p:attrNameLst>
                                      </p:cBhvr>
                                      <p:tavLst>
                                        <p:tav tm="0">
                                          <p:val>
                                            <p:fltVal val="0"/>
                                          </p:val>
                                        </p:tav>
                                        <p:tav tm="100000">
                                          <p:val>
                                            <p:strVal val="#ppt_w"/>
                                          </p:val>
                                        </p:tav>
                                      </p:tavLst>
                                    </p:anim>
                                    <p:anim calcmode="lin" valueType="num">
                                      <p:cBhvr>
                                        <p:cTn dur="1000" fill="hold" id="632"/>
                                        <p:tgtEl>
                                          <p:spTgt spid="112"/>
                                        </p:tgtEl>
                                        <p:attrNameLst>
                                          <p:attrName>ppt_h</p:attrName>
                                        </p:attrNameLst>
                                      </p:cBhvr>
                                      <p:tavLst>
                                        <p:tav tm="0">
                                          <p:val>
                                            <p:fltVal val="0"/>
                                          </p:val>
                                        </p:tav>
                                        <p:tav tm="100000">
                                          <p:val>
                                            <p:strVal val="#ppt_h"/>
                                          </p:val>
                                        </p:tav>
                                      </p:tavLst>
                                    </p:anim>
                                    <p:anim calcmode="lin" valueType="num">
                                      <p:cBhvr>
                                        <p:cTn dur="1000" fill="hold" id="633"/>
                                        <p:tgtEl>
                                          <p:spTgt spid="112"/>
                                        </p:tgtEl>
                                        <p:attrNameLst>
                                          <p:attrName>style.rotation</p:attrName>
                                        </p:attrNameLst>
                                      </p:cBhvr>
                                      <p:tavLst>
                                        <p:tav tm="0">
                                          <p:val>
                                            <p:fltVal val="90"/>
                                          </p:val>
                                        </p:tav>
                                        <p:tav tm="100000">
                                          <p:val>
                                            <p:fltVal val="0"/>
                                          </p:val>
                                        </p:tav>
                                      </p:tavLst>
                                    </p:anim>
                                    <p:animEffect filter="fade" transition="in">
                                      <p:cBhvr>
                                        <p:cTn dur="1000" id="634"/>
                                        <p:tgtEl>
                                          <p:spTgt spid="112"/>
                                        </p:tgtEl>
                                      </p:cBhvr>
                                    </p:animEffect>
                                  </p:childTnLst>
                                </p:cTn>
                              </p:par>
                              <p:par>
                                <p:cTn fill="hold" grpId="0" id="635" nodeType="withEffect" presetClass="entr" presetID="31" presetSubtype="0">
                                  <p:stCondLst>
                                    <p:cond delay="500"/>
                                  </p:stCondLst>
                                  <p:childTnLst>
                                    <p:set>
                                      <p:cBhvr>
                                        <p:cTn dur="1" fill="hold" id="636">
                                          <p:stCondLst>
                                            <p:cond delay="0"/>
                                          </p:stCondLst>
                                        </p:cTn>
                                        <p:tgtEl>
                                          <p:spTgt spid="113"/>
                                        </p:tgtEl>
                                        <p:attrNameLst>
                                          <p:attrName>style.visibility</p:attrName>
                                        </p:attrNameLst>
                                      </p:cBhvr>
                                      <p:to>
                                        <p:strVal val="visible"/>
                                      </p:to>
                                    </p:set>
                                    <p:anim calcmode="lin" valueType="num">
                                      <p:cBhvr>
                                        <p:cTn dur="1000" fill="hold" id="637"/>
                                        <p:tgtEl>
                                          <p:spTgt spid="113"/>
                                        </p:tgtEl>
                                        <p:attrNameLst>
                                          <p:attrName>ppt_w</p:attrName>
                                        </p:attrNameLst>
                                      </p:cBhvr>
                                      <p:tavLst>
                                        <p:tav tm="0">
                                          <p:val>
                                            <p:fltVal val="0"/>
                                          </p:val>
                                        </p:tav>
                                        <p:tav tm="100000">
                                          <p:val>
                                            <p:strVal val="#ppt_w"/>
                                          </p:val>
                                        </p:tav>
                                      </p:tavLst>
                                    </p:anim>
                                    <p:anim calcmode="lin" valueType="num">
                                      <p:cBhvr>
                                        <p:cTn dur="1000" fill="hold" id="638"/>
                                        <p:tgtEl>
                                          <p:spTgt spid="113"/>
                                        </p:tgtEl>
                                        <p:attrNameLst>
                                          <p:attrName>ppt_h</p:attrName>
                                        </p:attrNameLst>
                                      </p:cBhvr>
                                      <p:tavLst>
                                        <p:tav tm="0">
                                          <p:val>
                                            <p:fltVal val="0"/>
                                          </p:val>
                                        </p:tav>
                                        <p:tav tm="100000">
                                          <p:val>
                                            <p:strVal val="#ppt_h"/>
                                          </p:val>
                                        </p:tav>
                                      </p:tavLst>
                                    </p:anim>
                                    <p:anim calcmode="lin" valueType="num">
                                      <p:cBhvr>
                                        <p:cTn dur="1000" fill="hold" id="639"/>
                                        <p:tgtEl>
                                          <p:spTgt spid="113"/>
                                        </p:tgtEl>
                                        <p:attrNameLst>
                                          <p:attrName>style.rotation</p:attrName>
                                        </p:attrNameLst>
                                      </p:cBhvr>
                                      <p:tavLst>
                                        <p:tav tm="0">
                                          <p:val>
                                            <p:fltVal val="90"/>
                                          </p:val>
                                        </p:tav>
                                        <p:tav tm="100000">
                                          <p:val>
                                            <p:fltVal val="0"/>
                                          </p:val>
                                        </p:tav>
                                      </p:tavLst>
                                    </p:anim>
                                    <p:animEffect filter="fade" transition="in">
                                      <p:cBhvr>
                                        <p:cTn dur="1000" id="640"/>
                                        <p:tgtEl>
                                          <p:spTgt spid="113"/>
                                        </p:tgtEl>
                                      </p:cBhvr>
                                    </p:animEffect>
                                  </p:childTnLst>
                                </p:cTn>
                              </p:par>
                              <p:par>
                                <p:cTn fill="hold" id="641" nodeType="withEffect" presetClass="entr" presetID="31" presetSubtype="0">
                                  <p:stCondLst>
                                    <p:cond delay="500"/>
                                  </p:stCondLst>
                                  <p:childTnLst>
                                    <p:set>
                                      <p:cBhvr>
                                        <p:cTn dur="1" fill="hold" id="642">
                                          <p:stCondLst>
                                            <p:cond delay="0"/>
                                          </p:stCondLst>
                                        </p:cTn>
                                        <p:tgtEl>
                                          <p:spTgt spid="114"/>
                                        </p:tgtEl>
                                        <p:attrNameLst>
                                          <p:attrName>style.visibility</p:attrName>
                                        </p:attrNameLst>
                                      </p:cBhvr>
                                      <p:to>
                                        <p:strVal val="visible"/>
                                      </p:to>
                                    </p:set>
                                    <p:anim calcmode="lin" valueType="num">
                                      <p:cBhvr>
                                        <p:cTn dur="1000" fill="hold" id="643"/>
                                        <p:tgtEl>
                                          <p:spTgt spid="114"/>
                                        </p:tgtEl>
                                        <p:attrNameLst>
                                          <p:attrName>ppt_w</p:attrName>
                                        </p:attrNameLst>
                                      </p:cBhvr>
                                      <p:tavLst>
                                        <p:tav tm="0">
                                          <p:val>
                                            <p:fltVal val="0"/>
                                          </p:val>
                                        </p:tav>
                                        <p:tav tm="100000">
                                          <p:val>
                                            <p:strVal val="#ppt_w"/>
                                          </p:val>
                                        </p:tav>
                                      </p:tavLst>
                                    </p:anim>
                                    <p:anim calcmode="lin" valueType="num">
                                      <p:cBhvr>
                                        <p:cTn dur="1000" fill="hold" id="644"/>
                                        <p:tgtEl>
                                          <p:spTgt spid="114"/>
                                        </p:tgtEl>
                                        <p:attrNameLst>
                                          <p:attrName>ppt_h</p:attrName>
                                        </p:attrNameLst>
                                      </p:cBhvr>
                                      <p:tavLst>
                                        <p:tav tm="0">
                                          <p:val>
                                            <p:fltVal val="0"/>
                                          </p:val>
                                        </p:tav>
                                        <p:tav tm="100000">
                                          <p:val>
                                            <p:strVal val="#ppt_h"/>
                                          </p:val>
                                        </p:tav>
                                      </p:tavLst>
                                    </p:anim>
                                    <p:anim calcmode="lin" valueType="num">
                                      <p:cBhvr>
                                        <p:cTn dur="1000" fill="hold" id="645"/>
                                        <p:tgtEl>
                                          <p:spTgt spid="114"/>
                                        </p:tgtEl>
                                        <p:attrNameLst>
                                          <p:attrName>style.rotation</p:attrName>
                                        </p:attrNameLst>
                                      </p:cBhvr>
                                      <p:tavLst>
                                        <p:tav tm="0">
                                          <p:val>
                                            <p:fltVal val="90"/>
                                          </p:val>
                                        </p:tav>
                                        <p:tav tm="100000">
                                          <p:val>
                                            <p:fltVal val="0"/>
                                          </p:val>
                                        </p:tav>
                                      </p:tavLst>
                                    </p:anim>
                                    <p:animEffect filter="fade" transition="in">
                                      <p:cBhvr>
                                        <p:cTn dur="1000" id="646"/>
                                        <p:tgtEl>
                                          <p:spTgt spid="114"/>
                                        </p:tgtEl>
                                      </p:cBhvr>
                                    </p:animEffect>
                                  </p:childTnLst>
                                </p:cTn>
                              </p:par>
                              <p:par>
                                <p:cTn fill="hold" id="647" nodeType="withEffect" presetClass="entr" presetID="31" presetSubtype="0">
                                  <p:stCondLst>
                                    <p:cond delay="500"/>
                                  </p:stCondLst>
                                  <p:childTnLst>
                                    <p:set>
                                      <p:cBhvr>
                                        <p:cTn dur="1" fill="hold" id="648">
                                          <p:stCondLst>
                                            <p:cond delay="0"/>
                                          </p:stCondLst>
                                        </p:cTn>
                                        <p:tgtEl>
                                          <p:spTgt spid="120"/>
                                        </p:tgtEl>
                                        <p:attrNameLst>
                                          <p:attrName>style.visibility</p:attrName>
                                        </p:attrNameLst>
                                      </p:cBhvr>
                                      <p:to>
                                        <p:strVal val="visible"/>
                                      </p:to>
                                    </p:set>
                                    <p:anim calcmode="lin" valueType="num">
                                      <p:cBhvr>
                                        <p:cTn dur="1000" fill="hold" id="649"/>
                                        <p:tgtEl>
                                          <p:spTgt spid="120"/>
                                        </p:tgtEl>
                                        <p:attrNameLst>
                                          <p:attrName>ppt_w</p:attrName>
                                        </p:attrNameLst>
                                      </p:cBhvr>
                                      <p:tavLst>
                                        <p:tav tm="0">
                                          <p:val>
                                            <p:fltVal val="0"/>
                                          </p:val>
                                        </p:tav>
                                        <p:tav tm="100000">
                                          <p:val>
                                            <p:strVal val="#ppt_w"/>
                                          </p:val>
                                        </p:tav>
                                      </p:tavLst>
                                    </p:anim>
                                    <p:anim calcmode="lin" valueType="num">
                                      <p:cBhvr>
                                        <p:cTn dur="1000" fill="hold" id="650"/>
                                        <p:tgtEl>
                                          <p:spTgt spid="120"/>
                                        </p:tgtEl>
                                        <p:attrNameLst>
                                          <p:attrName>ppt_h</p:attrName>
                                        </p:attrNameLst>
                                      </p:cBhvr>
                                      <p:tavLst>
                                        <p:tav tm="0">
                                          <p:val>
                                            <p:fltVal val="0"/>
                                          </p:val>
                                        </p:tav>
                                        <p:tav tm="100000">
                                          <p:val>
                                            <p:strVal val="#ppt_h"/>
                                          </p:val>
                                        </p:tav>
                                      </p:tavLst>
                                    </p:anim>
                                    <p:anim calcmode="lin" valueType="num">
                                      <p:cBhvr>
                                        <p:cTn dur="1000" fill="hold" id="651"/>
                                        <p:tgtEl>
                                          <p:spTgt spid="120"/>
                                        </p:tgtEl>
                                        <p:attrNameLst>
                                          <p:attrName>style.rotation</p:attrName>
                                        </p:attrNameLst>
                                      </p:cBhvr>
                                      <p:tavLst>
                                        <p:tav tm="0">
                                          <p:val>
                                            <p:fltVal val="90"/>
                                          </p:val>
                                        </p:tav>
                                        <p:tav tm="100000">
                                          <p:val>
                                            <p:fltVal val="0"/>
                                          </p:val>
                                        </p:tav>
                                      </p:tavLst>
                                    </p:anim>
                                    <p:animEffect filter="fade" transition="in">
                                      <p:cBhvr>
                                        <p:cTn dur="1000" id="652"/>
                                        <p:tgtEl>
                                          <p:spTgt spid="120"/>
                                        </p:tgtEl>
                                      </p:cBhvr>
                                    </p:animEffect>
                                  </p:childTnLst>
                                </p:cTn>
                              </p:par>
                              <p:par>
                                <p:cTn fill="hold" id="653" nodeType="withEffect" presetClass="entr" presetID="31" presetSubtype="0">
                                  <p:stCondLst>
                                    <p:cond delay="500"/>
                                  </p:stCondLst>
                                  <p:childTnLst>
                                    <p:set>
                                      <p:cBhvr>
                                        <p:cTn dur="1" fill="hold" id="654">
                                          <p:stCondLst>
                                            <p:cond delay="0"/>
                                          </p:stCondLst>
                                        </p:cTn>
                                        <p:tgtEl>
                                          <p:spTgt spid="121"/>
                                        </p:tgtEl>
                                        <p:attrNameLst>
                                          <p:attrName>style.visibility</p:attrName>
                                        </p:attrNameLst>
                                      </p:cBhvr>
                                      <p:to>
                                        <p:strVal val="visible"/>
                                      </p:to>
                                    </p:set>
                                    <p:anim calcmode="lin" valueType="num">
                                      <p:cBhvr>
                                        <p:cTn dur="1000" fill="hold" id="655"/>
                                        <p:tgtEl>
                                          <p:spTgt spid="121"/>
                                        </p:tgtEl>
                                        <p:attrNameLst>
                                          <p:attrName>ppt_w</p:attrName>
                                        </p:attrNameLst>
                                      </p:cBhvr>
                                      <p:tavLst>
                                        <p:tav tm="0">
                                          <p:val>
                                            <p:fltVal val="0"/>
                                          </p:val>
                                        </p:tav>
                                        <p:tav tm="100000">
                                          <p:val>
                                            <p:strVal val="#ppt_w"/>
                                          </p:val>
                                        </p:tav>
                                      </p:tavLst>
                                    </p:anim>
                                    <p:anim calcmode="lin" valueType="num">
                                      <p:cBhvr>
                                        <p:cTn dur="1000" fill="hold" id="656"/>
                                        <p:tgtEl>
                                          <p:spTgt spid="121"/>
                                        </p:tgtEl>
                                        <p:attrNameLst>
                                          <p:attrName>ppt_h</p:attrName>
                                        </p:attrNameLst>
                                      </p:cBhvr>
                                      <p:tavLst>
                                        <p:tav tm="0">
                                          <p:val>
                                            <p:fltVal val="0"/>
                                          </p:val>
                                        </p:tav>
                                        <p:tav tm="100000">
                                          <p:val>
                                            <p:strVal val="#ppt_h"/>
                                          </p:val>
                                        </p:tav>
                                      </p:tavLst>
                                    </p:anim>
                                    <p:anim calcmode="lin" valueType="num">
                                      <p:cBhvr>
                                        <p:cTn dur="1000" fill="hold" id="657"/>
                                        <p:tgtEl>
                                          <p:spTgt spid="121"/>
                                        </p:tgtEl>
                                        <p:attrNameLst>
                                          <p:attrName>style.rotation</p:attrName>
                                        </p:attrNameLst>
                                      </p:cBhvr>
                                      <p:tavLst>
                                        <p:tav tm="0">
                                          <p:val>
                                            <p:fltVal val="90"/>
                                          </p:val>
                                        </p:tav>
                                        <p:tav tm="100000">
                                          <p:val>
                                            <p:fltVal val="0"/>
                                          </p:val>
                                        </p:tav>
                                      </p:tavLst>
                                    </p:anim>
                                    <p:animEffect filter="fade" transition="in">
                                      <p:cBhvr>
                                        <p:cTn dur="1000" id="658"/>
                                        <p:tgtEl>
                                          <p:spTgt spid="121"/>
                                        </p:tgtEl>
                                      </p:cBhvr>
                                    </p:animEffect>
                                  </p:childTnLst>
                                </p:cTn>
                              </p:par>
                              <p:par>
                                <p:cTn fill="hold" grpId="0" id="659" nodeType="withEffect" presetClass="entr" presetID="31" presetSubtype="0">
                                  <p:stCondLst>
                                    <p:cond delay="500"/>
                                  </p:stCondLst>
                                  <p:childTnLst>
                                    <p:set>
                                      <p:cBhvr>
                                        <p:cTn dur="1" fill="hold" id="660">
                                          <p:stCondLst>
                                            <p:cond delay="0"/>
                                          </p:stCondLst>
                                        </p:cTn>
                                        <p:tgtEl>
                                          <p:spTgt spid="122"/>
                                        </p:tgtEl>
                                        <p:attrNameLst>
                                          <p:attrName>style.visibility</p:attrName>
                                        </p:attrNameLst>
                                      </p:cBhvr>
                                      <p:to>
                                        <p:strVal val="visible"/>
                                      </p:to>
                                    </p:set>
                                    <p:anim calcmode="lin" valueType="num">
                                      <p:cBhvr>
                                        <p:cTn dur="1000" fill="hold" id="661"/>
                                        <p:tgtEl>
                                          <p:spTgt spid="122"/>
                                        </p:tgtEl>
                                        <p:attrNameLst>
                                          <p:attrName>ppt_w</p:attrName>
                                        </p:attrNameLst>
                                      </p:cBhvr>
                                      <p:tavLst>
                                        <p:tav tm="0">
                                          <p:val>
                                            <p:fltVal val="0"/>
                                          </p:val>
                                        </p:tav>
                                        <p:tav tm="100000">
                                          <p:val>
                                            <p:strVal val="#ppt_w"/>
                                          </p:val>
                                        </p:tav>
                                      </p:tavLst>
                                    </p:anim>
                                    <p:anim calcmode="lin" valueType="num">
                                      <p:cBhvr>
                                        <p:cTn dur="1000" fill="hold" id="662"/>
                                        <p:tgtEl>
                                          <p:spTgt spid="122"/>
                                        </p:tgtEl>
                                        <p:attrNameLst>
                                          <p:attrName>ppt_h</p:attrName>
                                        </p:attrNameLst>
                                      </p:cBhvr>
                                      <p:tavLst>
                                        <p:tav tm="0">
                                          <p:val>
                                            <p:fltVal val="0"/>
                                          </p:val>
                                        </p:tav>
                                        <p:tav tm="100000">
                                          <p:val>
                                            <p:strVal val="#ppt_h"/>
                                          </p:val>
                                        </p:tav>
                                      </p:tavLst>
                                    </p:anim>
                                    <p:anim calcmode="lin" valueType="num">
                                      <p:cBhvr>
                                        <p:cTn dur="1000" fill="hold" id="663"/>
                                        <p:tgtEl>
                                          <p:spTgt spid="122"/>
                                        </p:tgtEl>
                                        <p:attrNameLst>
                                          <p:attrName>style.rotation</p:attrName>
                                        </p:attrNameLst>
                                      </p:cBhvr>
                                      <p:tavLst>
                                        <p:tav tm="0">
                                          <p:val>
                                            <p:fltVal val="90"/>
                                          </p:val>
                                        </p:tav>
                                        <p:tav tm="100000">
                                          <p:val>
                                            <p:fltVal val="0"/>
                                          </p:val>
                                        </p:tav>
                                      </p:tavLst>
                                    </p:anim>
                                    <p:animEffect filter="fade" transition="in">
                                      <p:cBhvr>
                                        <p:cTn dur="1000" id="664"/>
                                        <p:tgtEl>
                                          <p:spTgt spid="122"/>
                                        </p:tgtEl>
                                      </p:cBhvr>
                                    </p:animEffect>
                                  </p:childTnLst>
                                </p:cTn>
                              </p:par>
                              <p:par>
                                <p:cTn fill="hold" grpId="0" id="665" nodeType="withEffect" presetClass="entr" presetID="31" presetSubtype="0">
                                  <p:stCondLst>
                                    <p:cond delay="500"/>
                                  </p:stCondLst>
                                  <p:childTnLst>
                                    <p:set>
                                      <p:cBhvr>
                                        <p:cTn dur="1" fill="hold" id="666">
                                          <p:stCondLst>
                                            <p:cond delay="0"/>
                                          </p:stCondLst>
                                        </p:cTn>
                                        <p:tgtEl>
                                          <p:spTgt spid="123"/>
                                        </p:tgtEl>
                                        <p:attrNameLst>
                                          <p:attrName>style.visibility</p:attrName>
                                        </p:attrNameLst>
                                      </p:cBhvr>
                                      <p:to>
                                        <p:strVal val="visible"/>
                                      </p:to>
                                    </p:set>
                                    <p:anim calcmode="lin" valueType="num">
                                      <p:cBhvr>
                                        <p:cTn dur="1000" fill="hold" id="667"/>
                                        <p:tgtEl>
                                          <p:spTgt spid="123"/>
                                        </p:tgtEl>
                                        <p:attrNameLst>
                                          <p:attrName>ppt_w</p:attrName>
                                        </p:attrNameLst>
                                      </p:cBhvr>
                                      <p:tavLst>
                                        <p:tav tm="0">
                                          <p:val>
                                            <p:fltVal val="0"/>
                                          </p:val>
                                        </p:tav>
                                        <p:tav tm="100000">
                                          <p:val>
                                            <p:strVal val="#ppt_w"/>
                                          </p:val>
                                        </p:tav>
                                      </p:tavLst>
                                    </p:anim>
                                    <p:anim calcmode="lin" valueType="num">
                                      <p:cBhvr>
                                        <p:cTn dur="1000" fill="hold" id="668"/>
                                        <p:tgtEl>
                                          <p:spTgt spid="123"/>
                                        </p:tgtEl>
                                        <p:attrNameLst>
                                          <p:attrName>ppt_h</p:attrName>
                                        </p:attrNameLst>
                                      </p:cBhvr>
                                      <p:tavLst>
                                        <p:tav tm="0">
                                          <p:val>
                                            <p:fltVal val="0"/>
                                          </p:val>
                                        </p:tav>
                                        <p:tav tm="100000">
                                          <p:val>
                                            <p:strVal val="#ppt_h"/>
                                          </p:val>
                                        </p:tav>
                                      </p:tavLst>
                                    </p:anim>
                                    <p:anim calcmode="lin" valueType="num">
                                      <p:cBhvr>
                                        <p:cTn dur="1000" fill="hold" id="669"/>
                                        <p:tgtEl>
                                          <p:spTgt spid="123"/>
                                        </p:tgtEl>
                                        <p:attrNameLst>
                                          <p:attrName>style.rotation</p:attrName>
                                        </p:attrNameLst>
                                      </p:cBhvr>
                                      <p:tavLst>
                                        <p:tav tm="0">
                                          <p:val>
                                            <p:fltVal val="90"/>
                                          </p:val>
                                        </p:tav>
                                        <p:tav tm="100000">
                                          <p:val>
                                            <p:fltVal val="0"/>
                                          </p:val>
                                        </p:tav>
                                      </p:tavLst>
                                    </p:anim>
                                    <p:animEffect filter="fade" transition="in">
                                      <p:cBhvr>
                                        <p:cTn dur="1000" id="670"/>
                                        <p:tgtEl>
                                          <p:spTgt spid="123"/>
                                        </p:tgtEl>
                                      </p:cBhvr>
                                    </p:animEffect>
                                  </p:childTnLst>
                                </p:cTn>
                              </p:par>
                              <p:par>
                                <p:cTn fill="hold" grpId="0" id="671" nodeType="withEffect" presetClass="entr" presetID="31" presetSubtype="0">
                                  <p:stCondLst>
                                    <p:cond delay="500"/>
                                  </p:stCondLst>
                                  <p:childTnLst>
                                    <p:set>
                                      <p:cBhvr>
                                        <p:cTn dur="1" fill="hold" id="672">
                                          <p:stCondLst>
                                            <p:cond delay="0"/>
                                          </p:stCondLst>
                                        </p:cTn>
                                        <p:tgtEl>
                                          <p:spTgt spid="124"/>
                                        </p:tgtEl>
                                        <p:attrNameLst>
                                          <p:attrName>style.visibility</p:attrName>
                                        </p:attrNameLst>
                                      </p:cBhvr>
                                      <p:to>
                                        <p:strVal val="visible"/>
                                      </p:to>
                                    </p:set>
                                    <p:anim calcmode="lin" valueType="num">
                                      <p:cBhvr>
                                        <p:cTn dur="1000" fill="hold" id="673"/>
                                        <p:tgtEl>
                                          <p:spTgt spid="124"/>
                                        </p:tgtEl>
                                        <p:attrNameLst>
                                          <p:attrName>ppt_w</p:attrName>
                                        </p:attrNameLst>
                                      </p:cBhvr>
                                      <p:tavLst>
                                        <p:tav tm="0">
                                          <p:val>
                                            <p:fltVal val="0"/>
                                          </p:val>
                                        </p:tav>
                                        <p:tav tm="100000">
                                          <p:val>
                                            <p:strVal val="#ppt_w"/>
                                          </p:val>
                                        </p:tav>
                                      </p:tavLst>
                                    </p:anim>
                                    <p:anim calcmode="lin" valueType="num">
                                      <p:cBhvr>
                                        <p:cTn dur="1000" fill="hold" id="674"/>
                                        <p:tgtEl>
                                          <p:spTgt spid="124"/>
                                        </p:tgtEl>
                                        <p:attrNameLst>
                                          <p:attrName>ppt_h</p:attrName>
                                        </p:attrNameLst>
                                      </p:cBhvr>
                                      <p:tavLst>
                                        <p:tav tm="0">
                                          <p:val>
                                            <p:fltVal val="0"/>
                                          </p:val>
                                        </p:tav>
                                        <p:tav tm="100000">
                                          <p:val>
                                            <p:strVal val="#ppt_h"/>
                                          </p:val>
                                        </p:tav>
                                      </p:tavLst>
                                    </p:anim>
                                    <p:anim calcmode="lin" valueType="num">
                                      <p:cBhvr>
                                        <p:cTn dur="1000" fill="hold" id="675"/>
                                        <p:tgtEl>
                                          <p:spTgt spid="124"/>
                                        </p:tgtEl>
                                        <p:attrNameLst>
                                          <p:attrName>style.rotation</p:attrName>
                                        </p:attrNameLst>
                                      </p:cBhvr>
                                      <p:tavLst>
                                        <p:tav tm="0">
                                          <p:val>
                                            <p:fltVal val="90"/>
                                          </p:val>
                                        </p:tav>
                                        <p:tav tm="100000">
                                          <p:val>
                                            <p:fltVal val="0"/>
                                          </p:val>
                                        </p:tav>
                                      </p:tavLst>
                                    </p:anim>
                                    <p:animEffect filter="fade" transition="in">
                                      <p:cBhvr>
                                        <p:cTn dur="1000" id="676"/>
                                        <p:tgtEl>
                                          <p:spTgt spid="124"/>
                                        </p:tgtEl>
                                      </p:cBhvr>
                                    </p:animEffect>
                                  </p:childTnLst>
                                </p:cTn>
                              </p:par>
                              <p:par>
                                <p:cTn fill="hold" id="677" nodeType="withEffect" presetClass="entr" presetID="31" presetSubtype="0">
                                  <p:stCondLst>
                                    <p:cond delay="0"/>
                                  </p:stCondLst>
                                  <p:childTnLst>
                                    <p:set>
                                      <p:cBhvr>
                                        <p:cTn dur="1" fill="hold" id="678">
                                          <p:stCondLst>
                                            <p:cond delay="0"/>
                                          </p:stCondLst>
                                        </p:cTn>
                                        <p:tgtEl>
                                          <p:spTgt spid="126"/>
                                        </p:tgtEl>
                                        <p:attrNameLst>
                                          <p:attrName>style.visibility</p:attrName>
                                        </p:attrNameLst>
                                      </p:cBhvr>
                                      <p:to>
                                        <p:strVal val="visible"/>
                                      </p:to>
                                    </p:set>
                                    <p:anim calcmode="lin" valueType="num">
                                      <p:cBhvr>
                                        <p:cTn dur="1000" fill="hold" id="679"/>
                                        <p:tgtEl>
                                          <p:spTgt spid="126"/>
                                        </p:tgtEl>
                                        <p:attrNameLst>
                                          <p:attrName>ppt_w</p:attrName>
                                        </p:attrNameLst>
                                      </p:cBhvr>
                                      <p:tavLst>
                                        <p:tav tm="0">
                                          <p:val>
                                            <p:fltVal val="0"/>
                                          </p:val>
                                        </p:tav>
                                        <p:tav tm="100000">
                                          <p:val>
                                            <p:strVal val="#ppt_w"/>
                                          </p:val>
                                        </p:tav>
                                      </p:tavLst>
                                    </p:anim>
                                    <p:anim calcmode="lin" valueType="num">
                                      <p:cBhvr>
                                        <p:cTn dur="1000" fill="hold" id="680"/>
                                        <p:tgtEl>
                                          <p:spTgt spid="126"/>
                                        </p:tgtEl>
                                        <p:attrNameLst>
                                          <p:attrName>ppt_h</p:attrName>
                                        </p:attrNameLst>
                                      </p:cBhvr>
                                      <p:tavLst>
                                        <p:tav tm="0">
                                          <p:val>
                                            <p:fltVal val="0"/>
                                          </p:val>
                                        </p:tav>
                                        <p:tav tm="100000">
                                          <p:val>
                                            <p:strVal val="#ppt_h"/>
                                          </p:val>
                                        </p:tav>
                                      </p:tavLst>
                                    </p:anim>
                                    <p:anim calcmode="lin" valueType="num">
                                      <p:cBhvr>
                                        <p:cTn dur="1000" fill="hold" id="681"/>
                                        <p:tgtEl>
                                          <p:spTgt spid="126"/>
                                        </p:tgtEl>
                                        <p:attrNameLst>
                                          <p:attrName>style.rotation</p:attrName>
                                        </p:attrNameLst>
                                      </p:cBhvr>
                                      <p:tavLst>
                                        <p:tav tm="0">
                                          <p:val>
                                            <p:fltVal val="90"/>
                                          </p:val>
                                        </p:tav>
                                        <p:tav tm="100000">
                                          <p:val>
                                            <p:fltVal val="0"/>
                                          </p:val>
                                        </p:tav>
                                      </p:tavLst>
                                    </p:anim>
                                    <p:animEffect filter="fade" transition="in">
                                      <p:cBhvr>
                                        <p:cTn dur="1000" id="682"/>
                                        <p:tgtEl>
                                          <p:spTgt spid="126"/>
                                        </p:tgtEl>
                                      </p:cBhvr>
                                    </p:animEffect>
                                  </p:childTnLst>
                                </p:cTn>
                              </p:par>
                              <p:par>
                                <p:cTn fill="hold" grpId="0" id="683" nodeType="withEffect" presetClass="entr" presetID="10" presetSubtype="0">
                                  <p:stCondLst>
                                    <p:cond delay="250"/>
                                  </p:stCondLst>
                                  <p:childTnLst>
                                    <p:set>
                                      <p:cBhvr>
                                        <p:cTn dur="1" fill="hold" id="684">
                                          <p:stCondLst>
                                            <p:cond delay="0"/>
                                          </p:stCondLst>
                                        </p:cTn>
                                        <p:tgtEl>
                                          <p:spTgt spid="125"/>
                                        </p:tgtEl>
                                        <p:attrNameLst>
                                          <p:attrName>style.visibility</p:attrName>
                                        </p:attrNameLst>
                                      </p:cBhvr>
                                      <p:to>
                                        <p:strVal val="visible"/>
                                      </p:to>
                                    </p:set>
                                    <p:animEffect filter="fade" transition="in">
                                      <p:cBhvr>
                                        <p:cTn dur="500" id="685"/>
                                        <p:tgtEl>
                                          <p:spTgt spid="125"/>
                                        </p:tgtEl>
                                      </p:cBhvr>
                                    </p:animEffect>
                                  </p:childTnLst>
                                </p:cTn>
                              </p:par>
                              <p:par>
                                <p:cTn decel="30000" fill="hold" grpId="1" id="686" nodeType="withEffect" presetClass="path" presetID="42" presetSubtype="0">
                                  <p:stCondLst>
                                    <p:cond delay="250"/>
                                  </p:stCondLst>
                                  <p:childTnLst>
                                    <p:animMotion origin="layout" path="M 4.375E-06 -1.11111E-06 L 0.03372 0.04398" pathEditMode="relative" ptsTypes="AA" rAng="0">
                                      <p:cBhvr>
                                        <p:cTn dur="750" fill="hold" id="687" spd="-100000"/>
                                        <p:tgtEl>
                                          <p:spTgt spid="125"/>
                                        </p:tgtEl>
                                        <p:attrNameLst>
                                          <p:attrName>ppt_x</p:attrName>
                                          <p:attrName>ppt_y</p:attrName>
                                        </p:attrNameLst>
                                      </p:cBhvr>
                                      <p:rCtr x="1680" y="2199"/>
                                    </p:animMotion>
                                  </p:childTnLst>
                                </p:cTn>
                              </p:par>
                            </p:childTnLst>
                          </p:cTn>
                        </p:par>
                        <p:par>
                          <p:cTn fill="hold" id="688" nodeType="afterGroup">
                            <p:stCondLst>
                              <p:cond delay="1500"/>
                            </p:stCondLst>
                            <p:childTnLst>
                              <p:par>
                                <p:cTn fill="hold" id="689" nodeType="afterEffect" presetClass="entr" presetID="10" presetSubtype="0">
                                  <p:stCondLst>
                                    <p:cond delay="0"/>
                                  </p:stCondLst>
                                  <p:childTnLst>
                                    <p:set>
                                      <p:cBhvr>
                                        <p:cTn dur="1" fill="hold" id="690">
                                          <p:stCondLst>
                                            <p:cond delay="0"/>
                                          </p:stCondLst>
                                        </p:cTn>
                                        <p:tgtEl>
                                          <p:spTgt spid="127"/>
                                        </p:tgtEl>
                                        <p:attrNameLst>
                                          <p:attrName>style.visibility</p:attrName>
                                        </p:attrNameLst>
                                      </p:cBhvr>
                                      <p:to>
                                        <p:strVal val="visible"/>
                                      </p:to>
                                    </p:set>
                                    <p:animEffect filter="fade" transition="in">
                                      <p:cBhvr>
                                        <p:cTn dur="1000" id="691"/>
                                        <p:tgtEl>
                                          <p:spTgt spid="127"/>
                                        </p:tgtEl>
                                      </p:cBhvr>
                                    </p:animEffect>
                                  </p:childTnLst>
                                </p:cTn>
                              </p:par>
                              <p:par>
                                <p:cTn decel="100000" fill="hold" id="692" nodeType="withEffect" presetClass="path" presetID="64" presetSubtype="0">
                                  <p:stCondLst>
                                    <p:cond delay="0"/>
                                  </p:stCondLst>
                                  <p:childTnLst>
                                    <p:animMotion origin="layout" path="M 3.125E-06 -1.48148E-06 L 3.125E-06 -0.08657" pathEditMode="relative" ptsTypes="AA" rAng="0">
                                      <p:cBhvr>
                                        <p:cTn dur="1000" fill="hold" id="693" spd="-100000"/>
                                        <p:tgtEl>
                                          <p:spTgt spid="127"/>
                                        </p:tgtEl>
                                        <p:attrNameLst>
                                          <p:attrName>ppt_x</p:attrName>
                                          <p:attrName>ppt_y</p:attrName>
                                        </p:attrNameLst>
                                      </p:cBhvr>
                                      <p:rCtr x="0" y="-4329"/>
                                    </p:animMotion>
                                  </p:childTnLst>
                                </p:cTn>
                              </p:par>
                              <p:par>
                                <p:cTn fill="hold" id="694" nodeType="withEffect" presetClass="entr" presetID="10" presetSubtype="0">
                                  <p:stCondLst>
                                    <p:cond delay="250"/>
                                  </p:stCondLst>
                                  <p:childTnLst>
                                    <p:set>
                                      <p:cBhvr>
                                        <p:cTn dur="1" fill="hold" id="695">
                                          <p:stCondLst>
                                            <p:cond delay="0"/>
                                          </p:stCondLst>
                                        </p:cTn>
                                        <p:tgtEl>
                                          <p:spTgt spid="130"/>
                                        </p:tgtEl>
                                        <p:attrNameLst>
                                          <p:attrName>style.visibility</p:attrName>
                                        </p:attrNameLst>
                                      </p:cBhvr>
                                      <p:to>
                                        <p:strVal val="visible"/>
                                      </p:to>
                                    </p:set>
                                    <p:animEffect filter="fade" transition="in">
                                      <p:cBhvr>
                                        <p:cTn dur="1000" id="696"/>
                                        <p:tgtEl>
                                          <p:spTgt spid="130"/>
                                        </p:tgtEl>
                                      </p:cBhvr>
                                    </p:animEffect>
                                  </p:childTnLst>
                                </p:cTn>
                              </p:par>
                              <p:par>
                                <p:cTn decel="100000" fill="hold" id="697" nodeType="withEffect" presetClass="path" presetID="64" presetSubtype="0">
                                  <p:stCondLst>
                                    <p:cond delay="250"/>
                                  </p:stCondLst>
                                  <p:childTnLst>
                                    <p:animMotion origin="layout" path="M 4.58333E-06 3.7037E-06 L 4.58333E-06 -0.08658" pathEditMode="relative" ptsTypes="AA" rAng="0">
                                      <p:cBhvr>
                                        <p:cTn dur="1000" fill="hold" id="698" spd="-100000"/>
                                        <p:tgtEl>
                                          <p:spTgt spid="130"/>
                                        </p:tgtEl>
                                        <p:attrNameLst>
                                          <p:attrName>ppt_x</p:attrName>
                                          <p:attrName>ppt_y</p:attrName>
                                        </p:attrNameLst>
                                      </p:cBhvr>
                                      <p:rCtr x="0" y="-4329"/>
                                    </p:animMotion>
                                  </p:childTnLst>
                                </p:cTn>
                              </p:par>
                              <p:par>
                                <p:cTn fill="hold" id="699" nodeType="withEffect" presetClass="entr" presetID="10" presetSubtype="0">
                                  <p:stCondLst>
                                    <p:cond delay="500"/>
                                  </p:stCondLst>
                                  <p:childTnLst>
                                    <p:set>
                                      <p:cBhvr>
                                        <p:cTn dur="1" fill="hold" id="700">
                                          <p:stCondLst>
                                            <p:cond delay="0"/>
                                          </p:stCondLst>
                                        </p:cTn>
                                        <p:tgtEl>
                                          <p:spTgt spid="128"/>
                                        </p:tgtEl>
                                        <p:attrNameLst>
                                          <p:attrName>style.visibility</p:attrName>
                                        </p:attrNameLst>
                                      </p:cBhvr>
                                      <p:to>
                                        <p:strVal val="visible"/>
                                      </p:to>
                                    </p:set>
                                    <p:animEffect filter="fade" transition="in">
                                      <p:cBhvr>
                                        <p:cTn dur="1000" id="701"/>
                                        <p:tgtEl>
                                          <p:spTgt spid="128"/>
                                        </p:tgtEl>
                                      </p:cBhvr>
                                    </p:animEffect>
                                  </p:childTnLst>
                                </p:cTn>
                              </p:par>
                              <p:par>
                                <p:cTn decel="100000" fill="hold" id="702" nodeType="withEffect" presetClass="path" presetID="64" presetSubtype="0">
                                  <p:stCondLst>
                                    <p:cond delay="500"/>
                                  </p:stCondLst>
                                  <p:childTnLst>
                                    <p:animMotion origin="layout" path="M 3.95833E-06 -4.81481E-06 L 3.95833E-06 -0.08657" pathEditMode="relative" ptsTypes="AA" rAng="0">
                                      <p:cBhvr>
                                        <p:cTn dur="1000" fill="hold" id="703" spd="-100000"/>
                                        <p:tgtEl>
                                          <p:spTgt spid="128"/>
                                        </p:tgtEl>
                                        <p:attrNameLst>
                                          <p:attrName>ppt_x</p:attrName>
                                          <p:attrName>ppt_y</p:attrName>
                                        </p:attrNameLst>
                                      </p:cBhvr>
                                      <p:rCtr x="0" y="-4329"/>
                                    </p:animMotion>
                                  </p:childTnLst>
                                </p:cTn>
                              </p:par>
                              <p:par>
                                <p:cTn fill="hold" id="704" nodeType="withEffect" presetClass="entr" presetID="10" presetSubtype="0">
                                  <p:stCondLst>
                                    <p:cond delay="750"/>
                                  </p:stCondLst>
                                  <p:childTnLst>
                                    <p:set>
                                      <p:cBhvr>
                                        <p:cTn dur="1" fill="hold" id="705">
                                          <p:stCondLst>
                                            <p:cond delay="0"/>
                                          </p:stCondLst>
                                        </p:cTn>
                                        <p:tgtEl>
                                          <p:spTgt spid="135"/>
                                        </p:tgtEl>
                                        <p:attrNameLst>
                                          <p:attrName>style.visibility</p:attrName>
                                        </p:attrNameLst>
                                      </p:cBhvr>
                                      <p:to>
                                        <p:strVal val="visible"/>
                                      </p:to>
                                    </p:set>
                                    <p:animEffect filter="fade" transition="in">
                                      <p:cBhvr>
                                        <p:cTn dur="1000" id="706"/>
                                        <p:tgtEl>
                                          <p:spTgt spid="135"/>
                                        </p:tgtEl>
                                      </p:cBhvr>
                                    </p:animEffect>
                                  </p:childTnLst>
                                </p:cTn>
                              </p:par>
                              <p:par>
                                <p:cTn decel="100000" fill="hold" id="707" nodeType="withEffect" presetClass="path" presetID="64" presetSubtype="0">
                                  <p:stCondLst>
                                    <p:cond delay="750"/>
                                  </p:stCondLst>
                                  <p:childTnLst>
                                    <p:animMotion origin="layout" path="M -4.58333E-06 3.7037E-06 L -4.58333E-06 -0.08658" pathEditMode="relative" ptsTypes="AA" rAng="0">
                                      <p:cBhvr>
                                        <p:cTn dur="1000" fill="hold" id="708" spd="-100000"/>
                                        <p:tgtEl>
                                          <p:spTgt spid="135"/>
                                        </p:tgtEl>
                                        <p:attrNameLst>
                                          <p:attrName>ppt_x</p:attrName>
                                          <p:attrName>ppt_y</p:attrName>
                                        </p:attrNameLst>
                                      </p:cBhvr>
                                      <p:rCtr x="0" y="-4329"/>
                                    </p:animMotion>
                                  </p:childTnLst>
                                </p:cTn>
                              </p:par>
                              <p:par>
                                <p:cTn fill="hold" id="709" nodeType="withEffect" presetClass="entr" presetID="10" presetSubtype="0">
                                  <p:stCondLst>
                                    <p:cond delay="1000"/>
                                  </p:stCondLst>
                                  <p:childTnLst>
                                    <p:set>
                                      <p:cBhvr>
                                        <p:cTn dur="1" fill="hold" id="710">
                                          <p:stCondLst>
                                            <p:cond delay="0"/>
                                          </p:stCondLst>
                                        </p:cTn>
                                        <p:tgtEl>
                                          <p:spTgt spid="129"/>
                                        </p:tgtEl>
                                        <p:attrNameLst>
                                          <p:attrName>style.visibility</p:attrName>
                                        </p:attrNameLst>
                                      </p:cBhvr>
                                      <p:to>
                                        <p:strVal val="visible"/>
                                      </p:to>
                                    </p:set>
                                    <p:animEffect filter="fade" transition="in">
                                      <p:cBhvr>
                                        <p:cTn dur="1000" id="711"/>
                                        <p:tgtEl>
                                          <p:spTgt spid="129"/>
                                        </p:tgtEl>
                                      </p:cBhvr>
                                    </p:animEffect>
                                  </p:childTnLst>
                                </p:cTn>
                              </p:par>
                              <p:par>
                                <p:cTn decel="100000" fill="hold" id="712" nodeType="withEffect" presetClass="path" presetID="64" presetSubtype="0">
                                  <p:stCondLst>
                                    <p:cond delay="1000"/>
                                  </p:stCondLst>
                                  <p:childTnLst>
                                    <p:animMotion origin="layout" path="M -1.25E-06 -1.48148E-06 L -1.25E-06 -0.08657" pathEditMode="relative" ptsTypes="AA" rAng="0">
                                      <p:cBhvr>
                                        <p:cTn dur="1000" fill="hold" id="713" spd="-100000"/>
                                        <p:tgtEl>
                                          <p:spTgt spid="129"/>
                                        </p:tgtEl>
                                        <p:attrNameLst>
                                          <p:attrName>ppt_x</p:attrName>
                                          <p:attrName>ppt_y</p:attrName>
                                        </p:attrNameLst>
                                      </p:cBhvr>
                                      <p:rCtr x="0" y="-4329"/>
                                    </p:animMotion>
                                  </p:childTnLst>
                                </p:cTn>
                              </p:par>
                              <p:par>
                                <p:cTn fill="hold" id="714" nodeType="withEffect" presetClass="entr" presetID="10" presetSubtype="0">
                                  <p:stCondLst>
                                    <p:cond delay="1250"/>
                                  </p:stCondLst>
                                  <p:childTnLst>
                                    <p:set>
                                      <p:cBhvr>
                                        <p:cTn dur="1" fill="hold" id="715">
                                          <p:stCondLst>
                                            <p:cond delay="0"/>
                                          </p:stCondLst>
                                        </p:cTn>
                                        <p:tgtEl>
                                          <p:spTgt spid="140"/>
                                        </p:tgtEl>
                                        <p:attrNameLst>
                                          <p:attrName>style.visibility</p:attrName>
                                        </p:attrNameLst>
                                      </p:cBhvr>
                                      <p:to>
                                        <p:strVal val="visible"/>
                                      </p:to>
                                    </p:set>
                                    <p:animEffect filter="fade" transition="in">
                                      <p:cBhvr>
                                        <p:cTn dur="1000" id="716"/>
                                        <p:tgtEl>
                                          <p:spTgt spid="140"/>
                                        </p:tgtEl>
                                      </p:cBhvr>
                                    </p:animEffect>
                                  </p:childTnLst>
                                </p:cTn>
                              </p:par>
                              <p:par>
                                <p:cTn decel="100000" fill="hold" id="717" nodeType="withEffect" presetClass="path" presetID="64" presetSubtype="0">
                                  <p:stCondLst>
                                    <p:cond delay="1250"/>
                                  </p:stCondLst>
                                  <p:childTnLst>
                                    <p:animMotion origin="layout" path="M 2.08333E-07 3.7037E-06 L 2.08333E-07 -0.08658" pathEditMode="relative" ptsTypes="AA" rAng="0">
                                      <p:cBhvr>
                                        <p:cTn dur="1000" fill="hold" id="718" spd="-100000"/>
                                        <p:tgtEl>
                                          <p:spTgt spid="140"/>
                                        </p:tgtEl>
                                        <p:attrNameLst>
                                          <p:attrName>ppt_x</p:attrName>
                                          <p:attrName>ppt_y</p:attrName>
                                        </p:attrNameLst>
                                      </p:cBhvr>
                                      <p:rCtr x="0" y="-4329"/>
                                    </p:animMotion>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P grpId="0" spid="21"/>
      <p:bldP grpId="0" spid="22"/>
      <p:bldP grpId="0" spid="23"/>
      <p:bldP grpId="0" spid="24"/>
      <p:bldP grpId="0" spid="25"/>
      <p:bldP grpId="0" spid="26"/>
      <p:bldP grpId="0" spid="27"/>
      <p:bldP grpId="0" spid="28"/>
      <p:bldP grpId="0" spid="29"/>
      <p:bldP grpId="0" spid="30"/>
      <p:bldP grpId="0" spid="31"/>
      <p:bldP grpId="0" spid="32"/>
      <p:bldP grpId="0" spid="33"/>
      <p:bldP grpId="0" spid="34"/>
      <p:bldP grpId="0" spid="35"/>
      <p:bldP grpId="0" spid="36"/>
      <p:bldP grpId="0" spid="37"/>
      <p:bldP grpId="0" spid="38"/>
      <p:bldP grpId="0" spid="39"/>
      <p:bldP grpId="0" spid="40"/>
      <p:bldP grpId="0" spid="41"/>
      <p:bldP grpId="0" spid="42"/>
      <p:bldP grpId="0" spid="43"/>
      <p:bldP grpId="0" spid="44"/>
      <p:bldP grpId="0" spid="45"/>
      <p:bldP grpId="0" spid="46"/>
      <p:bldP grpId="0" spid="47"/>
      <p:bldP grpId="0" spid="48"/>
      <p:bldP grpId="0" spid="49"/>
      <p:bldP grpId="0" spid="50"/>
      <p:bldP grpId="0" spid="51"/>
      <p:bldP grpId="0" spid="52"/>
      <p:bldP grpId="0" spid="61"/>
      <p:bldP grpId="0" spid="62"/>
      <p:bldP grpId="0" spid="63"/>
      <p:bldP grpId="0" spid="81"/>
      <p:bldP grpId="0" spid="82"/>
      <p:bldP grpId="0" spid="83"/>
      <p:bldP grpId="0" spid="84"/>
      <p:bldP grpId="0" spid="85"/>
      <p:bldP grpId="0" spid="86"/>
      <p:bldP grpId="0" spid="87"/>
      <p:bldP grpId="0" spid="88"/>
      <p:bldP grpId="0" spid="89"/>
      <p:bldP grpId="0" spid="90"/>
      <p:bldP grpId="0" spid="91"/>
      <p:bldP grpId="0" spid="92"/>
      <p:bldP grpId="0" spid="93"/>
      <p:bldP grpId="0" spid="94"/>
      <p:bldP grpId="0" spid="95"/>
      <p:bldP grpId="0" spid="96"/>
      <p:bldP grpId="0" spid="97"/>
      <p:bldP grpId="0" spid="98"/>
      <p:bldP grpId="0" spid="99"/>
      <p:bldP grpId="0" spid="100"/>
      <p:bldP grpId="0" spid="101"/>
      <p:bldP grpId="0" spid="102"/>
      <p:bldP grpId="0" spid="103"/>
      <p:bldP grpId="0" spid="104"/>
      <p:bldP grpId="0" spid="105"/>
      <p:bldP grpId="0" spid="106"/>
      <p:bldP grpId="0" spid="107"/>
      <p:bldP grpId="0" spid="108"/>
      <p:bldP grpId="0" spid="109"/>
      <p:bldP grpId="0" spid="110"/>
      <p:bldP grpId="0" spid="111"/>
      <p:bldP grpId="0" spid="112"/>
      <p:bldP grpId="0" spid="113"/>
      <p:bldP grpId="0" spid="122"/>
      <p:bldP grpId="0" spid="123"/>
      <p:bldP grpId="0" spid="124"/>
      <p:bldP grpId="0" spid="125"/>
      <p:bldP grpId="1" spid="125"/>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4">
            <a:lum/>
          </a:blip>
          <a:stretch>
            <a:fillRect l="-6000" r="-6000"/>
          </a:stretch>
        </a:blipFill>
        <a:effectLst/>
      </p:bgPr>
    </p:bg>
    <p:spTree>
      <p:nvGrpSpPr>
        <p:cNvPr id="1" name=""/>
        <p:cNvGrpSpPr/>
        <p:nvPr/>
      </p:nvGrpSpPr>
      <p:grpSpPr>
        <a:xfrm>
          <a:off x="0" y="0"/>
          <a:ext cx="0" cy="0"/>
        </a:xfrm>
      </p:grpSpPr>
      <p:sp>
        <p:nvSpPr>
          <p:cNvPr id="6" name="PA_库_文本框 5"/>
          <p:cNvSpPr txBox="1"/>
          <p:nvPr>
            <p:custDataLst>
              <p:tags r:id="rId3"/>
            </p:custDataLst>
          </p:nvPr>
        </p:nvSpPr>
        <p:spPr>
          <a:xfrm>
            <a:off x="2152234" y="2747330"/>
            <a:ext cx="7887531" cy="2103120"/>
          </a:xfrm>
          <a:prstGeom prst="rect">
            <a:avLst/>
          </a:prstGeom>
          <a:noFill/>
        </p:spPr>
        <p:txBody>
          <a:bodyPr rtlCol="0" wrap="square">
            <a:spAutoFit/>
          </a:bodyPr>
          <a:lstStyle/>
          <a:p>
            <a:pPr algn="dist"/>
            <a:r>
              <a:rPr altLang="en-US" lang="zh-CN" smtClean="0" sz="6600">
                <a:latin charset="-122" pitchFamily="2" typeface="造字工房尚雅（非商用）常规体"/>
                <a:ea charset="-122" pitchFamily="2" typeface="造字工房尚雅（非商用）常规体"/>
              </a:rPr>
              <a:t>未来已来 / 你来不来</a:t>
            </a:r>
          </a:p>
        </p:txBody>
      </p:sp>
    </p:spTree>
    <p:extLst>
      <p:ext uri="{BB962C8B-B14F-4D97-AF65-F5344CB8AC3E}">
        <p14:creationId val="50033601"/>
      </p:ext>
    </p:extLst>
  </p:cSld>
  <p:clrMapOvr>
    <a:masterClrMapping/>
  </p:clrMapOvr>
  <mc:AlternateContent>
    <mc:Choice Requires="p14">
      <p:transition advClick="0" p14:dur="2250" spd="slow">
        <p:circle/>
      </p:transition>
    </mc:Choice>
    <mc:Fallback>
      <p:transition advClick="0" spd="slow">
        <p:circl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0" presetSubtype="0">
                                  <p:stCondLst>
                                    <p:cond delay="1500"/>
                                  </p:stCondLst>
                                  <p:childTnLst>
                                    <p:set>
                                      <p:cBhvr>
                                        <p:cTn dur="1" fill="hold" id="6">
                                          <p:stCondLst>
                                            <p:cond delay="0"/>
                                          </p:stCondLst>
                                        </p:cTn>
                                        <p:tgtEl>
                                          <p:spTgt spid="6"/>
                                        </p:tgtEl>
                                        <p:attrNameLst>
                                          <p:attrName>style.visibility</p:attrName>
                                        </p:attrNameLst>
                                      </p:cBhvr>
                                      <p:to>
                                        <p:strVal val="visible"/>
                                      </p:to>
                                    </p:set>
                                    <p:animEffect filter="fade" transition="in">
                                      <p:cBhvr>
                                        <p:cTn dur="500" id="7"/>
                                        <p:tgtEl>
                                          <p:spTgt spid="6"/>
                                        </p:tgtEl>
                                      </p:cBhvr>
                                    </p:animEffect>
                                  </p:childTnLst>
                                </p:cTn>
                              </p:par>
                              <p:par>
                                <p:cTn fill="hold" grpId="1" id="8" nodeType="withEffect" presetClass="entr" presetID="53" presetSubtype="0">
                                  <p:stCondLst>
                                    <p:cond delay="1500"/>
                                  </p:stCondLst>
                                  <p:childTnLst>
                                    <p:set>
                                      <p:cBhvr>
                                        <p:cTn dur="1" fill="hold" id="9">
                                          <p:stCondLst>
                                            <p:cond delay="0"/>
                                          </p:stCondLst>
                                        </p:cTn>
                                        <p:tgtEl>
                                          <p:spTgt spid="6"/>
                                        </p:tgtEl>
                                        <p:attrNameLst>
                                          <p:attrName>style.visibility</p:attrName>
                                        </p:attrNameLst>
                                      </p:cBhvr>
                                      <p:to>
                                        <p:strVal val="visible"/>
                                      </p:to>
                                    </p:set>
                                    <p:anim calcmode="lin" valueType="num">
                                      <p:cBhvr>
                                        <p:cTn dur="500" fill="hold" id="10"/>
                                        <p:tgtEl>
                                          <p:spTgt spid="6"/>
                                        </p:tgtEl>
                                        <p:attrNameLst>
                                          <p:attrName>ppt_w</p:attrName>
                                        </p:attrNameLst>
                                      </p:cBhvr>
                                      <p:tavLst>
                                        <p:tav tm="0">
                                          <p:val>
                                            <p:fltVal val="0"/>
                                          </p:val>
                                        </p:tav>
                                        <p:tav tm="100000">
                                          <p:val>
                                            <p:strVal val="#ppt_w"/>
                                          </p:val>
                                        </p:tav>
                                      </p:tavLst>
                                    </p:anim>
                                    <p:anim calcmode="lin" valueType="num">
                                      <p:cBhvr>
                                        <p:cTn dur="500" fill="hold" id="11"/>
                                        <p:tgtEl>
                                          <p:spTgt spid="6"/>
                                        </p:tgtEl>
                                        <p:attrNameLst>
                                          <p:attrName>ppt_h</p:attrName>
                                        </p:attrNameLst>
                                      </p:cBhvr>
                                      <p:tavLst>
                                        <p:tav tm="0">
                                          <p:val>
                                            <p:fltVal val="0"/>
                                          </p:val>
                                        </p:tav>
                                        <p:tav tm="100000">
                                          <p:val>
                                            <p:strVal val="#ppt_h"/>
                                          </p:val>
                                        </p:tav>
                                      </p:tavLst>
                                    </p:anim>
                                    <p:animEffect filter="fade" transition="in">
                                      <p:cBhvr>
                                        <p:cTn dur="500" id="12"/>
                                        <p:tgtEl>
                                          <p:spTgt spid="6"/>
                                        </p:tgtEl>
                                      </p:cBhvr>
                                    </p:animEffect>
                                  </p:childTnLst>
                                </p:cTn>
                              </p:par>
                              <p:par>
                                <p:cTn accel="30000" autoRev="1" decel="26000" fill="hold" grpId="2" id="13" nodeType="withEffect" presetClass="emph" presetID="6" presetSubtype="0">
                                  <p:stCondLst>
                                    <p:cond delay="1900"/>
                                  </p:stCondLst>
                                  <p:childTnLst>
                                    <p:animScale>
                                      <p:cBhvr>
                                        <p:cTn dur="500" fill="hold" id="14"/>
                                        <p:tgtEl>
                                          <p:spTgt spid="6"/>
                                        </p:tgtEl>
                                      </p:cBhvr>
                                      <p:by x="110000" y="110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1" spid="6"/>
      <p:bldP grpId="2" spid="6"/>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p:cNvPicPr>
            <a:picLocks noChangeAspect="1"/>
          </p:cNvPicPr>
          <p:nvPr/>
        </p:nvPicPr>
        <p:blipFill>
          <a:blip r:embed="rId3"/>
          <a:stretch>
            <a:fillRect/>
          </a:stretch>
        </p:blipFill>
        <p:spPr>
          <a:xfrm>
            <a:off x="1859687" y="-4393456"/>
            <a:ext cx="8797966" cy="8786911"/>
          </a:xfrm>
          <a:prstGeom prst="rect">
            <a:avLst/>
          </a:prstGeom>
        </p:spPr>
      </p:pic>
      <p:sp>
        <p:nvSpPr>
          <p:cNvPr id="4" name="文本框 3"/>
          <p:cNvSpPr txBox="1"/>
          <p:nvPr/>
        </p:nvSpPr>
        <p:spPr>
          <a:xfrm>
            <a:off x="3738457" y="5149952"/>
            <a:ext cx="4715084" cy="2103120"/>
          </a:xfrm>
          <a:prstGeom prst="rect">
            <a:avLst/>
          </a:prstGeom>
          <a:noFill/>
          <a:effectLst>
            <a:outerShdw algn="l" blurRad="50800" dist="38100" rotWithShape="0">
              <a:prstClr val="black">
                <a:alpha val="40000"/>
              </a:prstClr>
            </a:outerShdw>
          </a:effectLst>
        </p:spPr>
        <p:txBody>
          <a:bodyPr rtlCol="0" wrap="square">
            <a:spAutoFit/>
          </a:bodyPr>
          <a:lstStyle/>
          <a:p>
            <a:pPr algn="ctr"/>
            <a:r>
              <a:rPr altLang="en-US" lang="zh-CN" smtClean="0" sz="6600">
                <a:latin charset="-122" pitchFamily="2" typeface="造字工房尚雅（非商用）常规体"/>
                <a:ea charset="-122" pitchFamily="2" typeface="造字工房尚雅（非商用）常规体"/>
              </a:rPr>
              <a:t>未来    已来</a:t>
            </a:r>
          </a:p>
        </p:txBody>
      </p:sp>
      <p:sp>
        <p:nvSpPr>
          <p:cNvPr id="5" name="文本框 4"/>
          <p:cNvSpPr txBox="1"/>
          <p:nvPr/>
        </p:nvSpPr>
        <p:spPr>
          <a:xfrm rot="5400000">
            <a:off x="3050232" y="2819399"/>
            <a:ext cx="6096000" cy="457200"/>
          </a:xfrm>
          <a:prstGeom prst="rect">
            <a:avLst/>
          </a:prstGeom>
          <a:solidFill>
            <a:schemeClr val="bg1"/>
          </a:solidFill>
        </p:spPr>
        <p:txBody>
          <a:bodyPr rtlCol="0" wrap="square">
            <a:spAutoFit/>
          </a:bodyPr>
          <a:lstStyle/>
          <a:p>
            <a:pPr algn="dist"/>
            <a:r>
              <a:rPr altLang="zh-CN" lang="en-US" smtClean="0" sz="2400">
                <a:latin charset="0" panose="04030905020b02020c02" pitchFamily="82" typeface="Bauhaus 93"/>
              </a:rPr>
              <a:t>PART ONE</a:t>
            </a:r>
          </a:p>
        </p:txBody>
      </p:sp>
    </p:spTree>
    <p:extLst>
      <p:ext uri="{BB962C8B-B14F-4D97-AF65-F5344CB8AC3E}">
        <p14:creationId val="1040162599"/>
      </p:ext>
    </p:extLst>
  </p:cSld>
  <p:clrMapOvr>
    <a:masterClrMapping/>
  </p:clrMapOvr>
  <mc:AlternateContent>
    <mc:Choice Requires="p14">
      <p:transition advClick="0" p14:dur="2000" spd="slow"/>
    </mc:Choice>
    <mc:Fallback>
      <p:transition advClick="0" spd="slow"/>
    </mc:Fallback>
  </mc:AlternateConten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3" name="直接连接符 2"/>
          <p:cNvCxnSpPr/>
          <p:nvPr/>
        </p:nvCxnSpPr>
        <p:spPr>
          <a:xfrm flipH="1" rot="16741234">
            <a:off x="-427760" y="532144"/>
            <a:ext cx="211002" cy="47805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H="1" rot="16741234">
            <a:off x="-807971" y="343081"/>
            <a:ext cx="425232" cy="243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V="1" rot="16741234">
            <a:off x="-974032" y="-310228"/>
            <a:ext cx="564540" cy="36172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rot="16741234">
            <a:off x="-431625" y="1006295"/>
            <a:ext cx="404755" cy="2665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H="1" rot="16741234">
            <a:off x="-473455" y="1533484"/>
            <a:ext cx="297923" cy="14972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a:stCxn id="30" idx="6"/>
          </p:cNvCxnSpPr>
          <p:nvPr/>
        </p:nvCxnSpPr>
        <p:spPr>
          <a:xfrm flipV="1" rot="16741234">
            <a:off x="-779240" y="3023297"/>
            <a:ext cx="868883" cy="2177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a:stCxn id="34" idx="6"/>
          </p:cNvCxnSpPr>
          <p:nvPr/>
        </p:nvCxnSpPr>
        <p:spPr>
          <a:xfrm rot="16741234">
            <a:off x="-709567" y="3759485"/>
            <a:ext cx="508993" cy="19202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flipV="1" rot="16741234">
            <a:off x="-369298" y="2230762"/>
            <a:ext cx="521979" cy="4500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rot="16741234">
            <a:off x="-202758" y="1752685"/>
            <a:ext cx="270152" cy="4776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rot="16741234">
            <a:off x="-703697" y="1152432"/>
            <a:ext cx="128338" cy="48373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rot="16741234">
            <a:off x="-431625" y="1006295"/>
            <a:ext cx="404755" cy="2665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a:stCxn id="22" idx="2"/>
          </p:cNvCxnSpPr>
          <p:nvPr/>
        </p:nvCxnSpPr>
        <p:spPr>
          <a:xfrm rot="16741234">
            <a:off x="49827" y="-302839"/>
            <a:ext cx="560420" cy="4511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a:endCxn id="22" idx="6"/>
          </p:cNvCxnSpPr>
          <p:nvPr/>
        </p:nvCxnSpPr>
        <p:spPr>
          <a:xfrm flipV="1" rot="16741234">
            <a:off x="270294" y="70328"/>
            <a:ext cx="366063" cy="47270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flipV="1" rot="16741234">
            <a:off x="38597" y="406000"/>
            <a:ext cx="505327" cy="65844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rot="16741234">
            <a:off x="-1492401" y="2075316"/>
            <a:ext cx="486266" cy="308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rot="16741234">
            <a:off x="-1328075" y="2392024"/>
            <a:ext cx="418126" cy="3586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rot="16741234">
            <a:off x="-1190504" y="1561776"/>
            <a:ext cx="347450" cy="14847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椭圆 19"/>
          <p:cNvSpPr/>
          <p:nvPr/>
        </p:nvSpPr>
        <p:spPr>
          <a:xfrm flipH="1" rot="16741234">
            <a:off x="-877571" y="-557765"/>
            <a:ext cx="122016" cy="122016"/>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sp>
        <p:nvSpPr>
          <p:cNvPr id="21" name="椭圆 20"/>
          <p:cNvSpPr/>
          <p:nvPr/>
        </p:nvSpPr>
        <p:spPr>
          <a:xfrm flipH="1" rot="16741234">
            <a:off x="-630900" y="73044"/>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22" name="椭圆 21"/>
          <p:cNvSpPr/>
          <p:nvPr/>
        </p:nvSpPr>
        <p:spPr>
          <a:xfrm flipH="1" rot="16741234">
            <a:off x="207646" y="-7674"/>
            <a:ext cx="97129" cy="97129"/>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sp>
        <p:nvSpPr>
          <p:cNvPr id="23" name="椭圆 22"/>
          <p:cNvSpPr/>
          <p:nvPr/>
        </p:nvSpPr>
        <p:spPr>
          <a:xfrm flipH="1" rot="16741234">
            <a:off x="-638639" y="519120"/>
            <a:ext cx="122016" cy="122016"/>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sp>
        <p:nvSpPr>
          <p:cNvPr id="24" name="椭圆 23"/>
          <p:cNvSpPr/>
          <p:nvPr/>
        </p:nvSpPr>
        <p:spPr>
          <a:xfrm flipH="1" rot="16741234">
            <a:off x="369962" y="-627699"/>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25" name="椭圆 24"/>
          <p:cNvSpPr/>
          <p:nvPr/>
        </p:nvSpPr>
        <p:spPr>
          <a:xfrm flipH="1" rot="16741234">
            <a:off x="-957173" y="1379546"/>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26" name="椭圆 25"/>
          <p:cNvSpPr/>
          <p:nvPr/>
        </p:nvSpPr>
        <p:spPr>
          <a:xfrm flipH="1" rot="16741234">
            <a:off x="607514" y="491659"/>
            <a:ext cx="118686" cy="118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27" name="椭圆 26"/>
          <p:cNvSpPr/>
          <p:nvPr/>
        </p:nvSpPr>
        <p:spPr>
          <a:xfrm flipH="1" rot="16741234">
            <a:off x="-154370" y="883701"/>
            <a:ext cx="170065" cy="1700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28" name="椭圆 27"/>
          <p:cNvSpPr/>
          <p:nvPr/>
        </p:nvSpPr>
        <p:spPr>
          <a:xfrm flipH="1" rot="16741234">
            <a:off x="-854216" y="4373466"/>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29" name="椭圆 28"/>
          <p:cNvSpPr/>
          <p:nvPr/>
        </p:nvSpPr>
        <p:spPr>
          <a:xfrm rot="16741234">
            <a:off x="-1124365" y="3181437"/>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30" name="椭圆 29"/>
          <p:cNvSpPr/>
          <p:nvPr/>
        </p:nvSpPr>
        <p:spPr>
          <a:xfrm rot="16741234">
            <a:off x="-361546" y="3577732"/>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31" name="椭圆 30"/>
          <p:cNvSpPr/>
          <p:nvPr/>
        </p:nvSpPr>
        <p:spPr>
          <a:xfrm rot="16741234">
            <a:off x="-1367918" y="3751326"/>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32" name="椭圆 31"/>
          <p:cNvSpPr/>
          <p:nvPr/>
        </p:nvSpPr>
        <p:spPr>
          <a:xfrm rot="16741234">
            <a:off x="-1765537" y="3000622"/>
            <a:ext cx="97129" cy="97129"/>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sp>
        <p:nvSpPr>
          <p:cNvPr id="33" name="椭圆 32"/>
          <p:cNvSpPr/>
          <p:nvPr/>
        </p:nvSpPr>
        <p:spPr>
          <a:xfrm rot="16741234">
            <a:off x="-999833" y="2794323"/>
            <a:ext cx="122016" cy="12201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34" name="椭圆 33"/>
          <p:cNvSpPr/>
          <p:nvPr/>
        </p:nvSpPr>
        <p:spPr>
          <a:xfrm rot="16741234">
            <a:off x="-660370" y="4091038"/>
            <a:ext cx="122016" cy="122016"/>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sp>
        <p:nvSpPr>
          <p:cNvPr id="35" name="椭圆 34"/>
          <p:cNvSpPr/>
          <p:nvPr/>
        </p:nvSpPr>
        <p:spPr>
          <a:xfrm rot="16741234">
            <a:off x="-1205197" y="1775916"/>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36" name="椭圆 35"/>
          <p:cNvSpPr/>
          <p:nvPr/>
        </p:nvSpPr>
        <p:spPr>
          <a:xfrm rot="16741234">
            <a:off x="-1346895" y="2241562"/>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37" name="椭圆 36"/>
          <p:cNvSpPr/>
          <p:nvPr/>
        </p:nvSpPr>
        <p:spPr>
          <a:xfrm rot="16741234">
            <a:off x="127001" y="2153123"/>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38" name="椭圆 37"/>
          <p:cNvSpPr/>
          <p:nvPr/>
        </p:nvSpPr>
        <p:spPr>
          <a:xfrm rot="16741234">
            <a:off x="-578332" y="2128165"/>
            <a:ext cx="128800" cy="1288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39" name="椭圆 38"/>
          <p:cNvSpPr/>
          <p:nvPr/>
        </p:nvSpPr>
        <p:spPr>
          <a:xfrm rot="16741234">
            <a:off x="-420204" y="2558218"/>
            <a:ext cx="170065" cy="1700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40" name="椭圆 39"/>
          <p:cNvSpPr/>
          <p:nvPr/>
        </p:nvSpPr>
        <p:spPr>
          <a:xfrm flipH="1" rot="16741234">
            <a:off x="-388171" y="1704663"/>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41" name="椭圆 40"/>
          <p:cNvSpPr/>
          <p:nvPr/>
        </p:nvSpPr>
        <p:spPr>
          <a:xfrm flipH="1" rot="16741234">
            <a:off x="-444986" y="1280839"/>
            <a:ext cx="145836" cy="145836"/>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42" name="椭圆 41"/>
          <p:cNvSpPr/>
          <p:nvPr/>
        </p:nvSpPr>
        <p:spPr>
          <a:xfrm flipH="1" rot="16741234">
            <a:off x="855359" y="43051"/>
            <a:ext cx="122016" cy="122016"/>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sp>
        <p:nvSpPr>
          <p:cNvPr id="43" name="椭圆 42"/>
          <p:cNvSpPr/>
          <p:nvPr/>
        </p:nvSpPr>
        <p:spPr>
          <a:xfrm flipH="1" rot="16741234">
            <a:off x="688686" y="1154145"/>
            <a:ext cx="105246" cy="105246"/>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sp>
        <p:nvSpPr>
          <p:cNvPr id="44" name="椭圆 43"/>
          <p:cNvSpPr/>
          <p:nvPr/>
        </p:nvSpPr>
        <p:spPr>
          <a:xfrm flipH="1" rot="16741234">
            <a:off x="230973" y="1498197"/>
            <a:ext cx="97129" cy="97129"/>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sp>
        <p:nvSpPr>
          <p:cNvPr id="45" name="椭圆 44"/>
          <p:cNvSpPr/>
          <p:nvPr/>
        </p:nvSpPr>
        <p:spPr>
          <a:xfrm flipH="1" rot="16741234">
            <a:off x="884704" y="733988"/>
            <a:ext cx="170065" cy="1700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46" name="椭圆 45"/>
          <p:cNvSpPr/>
          <p:nvPr/>
        </p:nvSpPr>
        <p:spPr>
          <a:xfrm rot="16741234">
            <a:off x="456716" y="2615353"/>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47" name="椭圆 46"/>
          <p:cNvSpPr/>
          <p:nvPr/>
        </p:nvSpPr>
        <p:spPr>
          <a:xfrm rot="16741234">
            <a:off x="176114" y="3209099"/>
            <a:ext cx="118686" cy="118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48" name="椭圆 47"/>
          <p:cNvSpPr/>
          <p:nvPr/>
        </p:nvSpPr>
        <p:spPr>
          <a:xfrm rot="16741234">
            <a:off x="-98522" y="3918585"/>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49" name="椭圆 48"/>
          <p:cNvSpPr/>
          <p:nvPr/>
        </p:nvSpPr>
        <p:spPr>
          <a:xfrm rot="16741234">
            <a:off x="-153704" y="3092241"/>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50" name="椭圆 49"/>
          <p:cNvSpPr/>
          <p:nvPr/>
        </p:nvSpPr>
        <p:spPr>
          <a:xfrm flipH="1" rot="16741234">
            <a:off x="700402" y="1700624"/>
            <a:ext cx="148893" cy="148893"/>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51" name="椭圆 50"/>
          <p:cNvSpPr/>
          <p:nvPr/>
        </p:nvSpPr>
        <p:spPr>
          <a:xfrm flipH="1" rot="16741234">
            <a:off x="-1046738" y="343070"/>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52" name="椭圆 51"/>
          <p:cNvSpPr/>
          <p:nvPr/>
        </p:nvSpPr>
        <p:spPr>
          <a:xfrm flipH="1" rot="16741234">
            <a:off x="-1142012" y="950979"/>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grpSp>
        <p:nvGrpSpPr>
          <p:cNvPr id="53" name="组合 52"/>
          <p:cNvGrpSpPr/>
          <p:nvPr/>
        </p:nvGrpSpPr>
        <p:grpSpPr>
          <a:xfrm rot="16741234">
            <a:off x="-2890843" y="1186792"/>
            <a:ext cx="2720838" cy="505942"/>
            <a:chOff x="5233265" y="2334818"/>
            <a:chExt cx="2720838" cy="505942"/>
          </a:xfrm>
        </p:grpSpPr>
        <p:sp>
          <p:nvSpPr>
            <p:cNvPr id="54" name="椭圆 53"/>
            <p:cNvSpPr/>
            <p:nvPr/>
          </p:nvSpPr>
          <p:spPr>
            <a:xfrm flipH="1">
              <a:off x="7856974" y="2607323"/>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55" name="椭圆 54"/>
            <p:cNvSpPr/>
            <p:nvPr/>
          </p:nvSpPr>
          <p:spPr>
            <a:xfrm>
              <a:off x="5233265" y="2735514"/>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56" name="椭圆 55"/>
            <p:cNvSpPr/>
            <p:nvPr/>
          </p:nvSpPr>
          <p:spPr>
            <a:xfrm>
              <a:off x="5596947" y="2508972"/>
              <a:ext cx="122016" cy="12201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57" name="椭圆 56"/>
            <p:cNvSpPr/>
            <p:nvPr/>
          </p:nvSpPr>
          <p:spPr>
            <a:xfrm flipH="1">
              <a:off x="6370598" y="2334818"/>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58" name="椭圆 57"/>
            <p:cNvSpPr/>
            <p:nvPr/>
          </p:nvSpPr>
          <p:spPr>
            <a:xfrm>
              <a:off x="7109056" y="2611432"/>
              <a:ext cx="141849" cy="14184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grpSp>
      <p:cxnSp>
        <p:nvCxnSpPr>
          <p:cNvPr id="59" name="直接连接符 58"/>
          <p:cNvCxnSpPr>
            <a:endCxn id="32" idx="3"/>
          </p:cNvCxnSpPr>
          <p:nvPr/>
        </p:nvCxnSpPr>
        <p:spPr>
          <a:xfrm flipV="1" rot="16741234">
            <a:off x="-1822775" y="3203176"/>
            <a:ext cx="610899" cy="44349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a:stCxn id="33" idx="0"/>
            <a:endCxn id="32" idx="5"/>
          </p:cNvCxnSpPr>
          <p:nvPr/>
        </p:nvCxnSpPr>
        <p:spPr>
          <a:xfrm flipH="1" flipV="1" rot="16741234">
            <a:off x="-1477937" y="2611821"/>
            <a:ext cx="279123" cy="64278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1" name="椭圆 60"/>
          <p:cNvSpPr/>
          <p:nvPr/>
        </p:nvSpPr>
        <p:spPr>
          <a:xfrm flipH="1" rot="16741234">
            <a:off x="-136291" y="-1211906"/>
            <a:ext cx="118686" cy="118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62" name="椭圆 61"/>
          <p:cNvSpPr/>
          <p:nvPr/>
        </p:nvSpPr>
        <p:spPr>
          <a:xfrm flipH="1" rot="16741234">
            <a:off x="-197862" y="-571751"/>
            <a:ext cx="175715" cy="175715"/>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63" name="椭圆 62"/>
          <p:cNvSpPr/>
          <p:nvPr/>
        </p:nvSpPr>
        <p:spPr>
          <a:xfrm rot="16741234">
            <a:off x="-484699" y="-1728560"/>
            <a:ext cx="137160" cy="137160"/>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cxnSp>
        <p:nvCxnSpPr>
          <p:cNvPr id="64" name="直接连接符 63"/>
          <p:cNvCxnSpPr/>
          <p:nvPr/>
        </p:nvCxnSpPr>
        <p:spPr>
          <a:xfrm flipH="1" rot="16741234">
            <a:off x="11830204" y="5030430"/>
            <a:ext cx="211002" cy="47805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flipH="1" rot="16741234">
            <a:off x="11449993" y="4841367"/>
            <a:ext cx="425232" cy="243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flipV="1" rot="16741234">
            <a:off x="11283932" y="4188058"/>
            <a:ext cx="564540" cy="36172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rot="16741234">
            <a:off x="11826339" y="5504581"/>
            <a:ext cx="404755" cy="2665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flipH="1" rot="16741234">
            <a:off x="11784509" y="6031770"/>
            <a:ext cx="297923" cy="14972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a:stCxn id="91" idx="6"/>
          </p:cNvCxnSpPr>
          <p:nvPr/>
        </p:nvCxnSpPr>
        <p:spPr>
          <a:xfrm flipV="1" rot="16741234">
            <a:off x="11478724" y="7521583"/>
            <a:ext cx="868883" cy="2177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a:stCxn id="95" idx="6"/>
          </p:cNvCxnSpPr>
          <p:nvPr/>
        </p:nvCxnSpPr>
        <p:spPr>
          <a:xfrm rot="16741234">
            <a:off x="11548397" y="8257771"/>
            <a:ext cx="508993" cy="19202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flipH="1" flipV="1" rot="16741234">
            <a:off x="11888666" y="6729048"/>
            <a:ext cx="521979" cy="4500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V="1" rot="16741234">
            <a:off x="12055206" y="6250971"/>
            <a:ext cx="270152" cy="4776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rot="16741234">
            <a:off x="11554267" y="5650718"/>
            <a:ext cx="128338" cy="48373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rot="16741234">
            <a:off x="11826339" y="5504581"/>
            <a:ext cx="404755" cy="2665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a:stCxn id="83" idx="2"/>
          </p:cNvCxnSpPr>
          <p:nvPr/>
        </p:nvCxnSpPr>
        <p:spPr>
          <a:xfrm rot="16741234">
            <a:off x="12307791" y="4195447"/>
            <a:ext cx="560420" cy="4511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a:endCxn id="83" idx="6"/>
          </p:cNvCxnSpPr>
          <p:nvPr/>
        </p:nvCxnSpPr>
        <p:spPr>
          <a:xfrm flipV="1" rot="16741234">
            <a:off x="12528258" y="4568614"/>
            <a:ext cx="366063" cy="47270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flipH="1" flipV="1" rot="16741234">
            <a:off x="12296561" y="4904286"/>
            <a:ext cx="505327" cy="65844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rot="16741234">
            <a:off x="10765563" y="6573602"/>
            <a:ext cx="486266" cy="308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flipH="1" rot="16741234">
            <a:off x="10929889" y="6890310"/>
            <a:ext cx="418126" cy="3586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rot="16741234">
            <a:off x="11067460" y="6060062"/>
            <a:ext cx="347450" cy="14847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1" name="椭圆 80"/>
          <p:cNvSpPr/>
          <p:nvPr/>
        </p:nvSpPr>
        <p:spPr>
          <a:xfrm flipH="1" rot="16741234">
            <a:off x="11380393" y="3940521"/>
            <a:ext cx="122016" cy="122016"/>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sp>
        <p:nvSpPr>
          <p:cNvPr id="82" name="椭圆 81"/>
          <p:cNvSpPr/>
          <p:nvPr/>
        </p:nvSpPr>
        <p:spPr>
          <a:xfrm flipH="1" rot="16741234">
            <a:off x="11627064" y="4571330"/>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83" name="椭圆 82"/>
          <p:cNvSpPr/>
          <p:nvPr/>
        </p:nvSpPr>
        <p:spPr>
          <a:xfrm flipH="1" rot="16741234">
            <a:off x="12465610" y="4490612"/>
            <a:ext cx="97129" cy="97129"/>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sp>
        <p:nvSpPr>
          <p:cNvPr id="84" name="椭圆 83"/>
          <p:cNvSpPr/>
          <p:nvPr/>
        </p:nvSpPr>
        <p:spPr>
          <a:xfrm flipH="1" rot="16741234">
            <a:off x="11619325" y="5017406"/>
            <a:ext cx="122016" cy="122016"/>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sp>
        <p:nvSpPr>
          <p:cNvPr id="85" name="椭圆 84"/>
          <p:cNvSpPr/>
          <p:nvPr/>
        </p:nvSpPr>
        <p:spPr>
          <a:xfrm flipH="1" rot="16741234">
            <a:off x="12627926" y="3870587"/>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86" name="椭圆 85"/>
          <p:cNvSpPr/>
          <p:nvPr/>
        </p:nvSpPr>
        <p:spPr>
          <a:xfrm flipH="1" rot="16741234">
            <a:off x="11300791" y="5877832"/>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87" name="椭圆 86"/>
          <p:cNvSpPr/>
          <p:nvPr/>
        </p:nvSpPr>
        <p:spPr>
          <a:xfrm flipH="1" rot="16741234">
            <a:off x="12865478" y="4989945"/>
            <a:ext cx="118686" cy="118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88" name="椭圆 87"/>
          <p:cNvSpPr/>
          <p:nvPr/>
        </p:nvSpPr>
        <p:spPr>
          <a:xfrm flipH="1" rot="16741234">
            <a:off x="12103594" y="5381987"/>
            <a:ext cx="170065" cy="1700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89" name="椭圆 88"/>
          <p:cNvSpPr/>
          <p:nvPr/>
        </p:nvSpPr>
        <p:spPr>
          <a:xfrm flipH="1" rot="16741234">
            <a:off x="11403748" y="8871752"/>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90" name="椭圆 89"/>
          <p:cNvSpPr/>
          <p:nvPr/>
        </p:nvSpPr>
        <p:spPr>
          <a:xfrm rot="16741234">
            <a:off x="11133599" y="7679723"/>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91" name="椭圆 90"/>
          <p:cNvSpPr/>
          <p:nvPr/>
        </p:nvSpPr>
        <p:spPr>
          <a:xfrm rot="16741234">
            <a:off x="11896418" y="8076018"/>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92" name="椭圆 91"/>
          <p:cNvSpPr/>
          <p:nvPr/>
        </p:nvSpPr>
        <p:spPr>
          <a:xfrm rot="16741234">
            <a:off x="10890046" y="8249612"/>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93" name="椭圆 92"/>
          <p:cNvSpPr/>
          <p:nvPr/>
        </p:nvSpPr>
        <p:spPr>
          <a:xfrm rot="16741234">
            <a:off x="10492427" y="7498908"/>
            <a:ext cx="97129" cy="97129"/>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sp>
        <p:nvSpPr>
          <p:cNvPr id="94" name="椭圆 93"/>
          <p:cNvSpPr/>
          <p:nvPr/>
        </p:nvSpPr>
        <p:spPr>
          <a:xfrm rot="16741234">
            <a:off x="11258131" y="7292609"/>
            <a:ext cx="122016" cy="12201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95" name="椭圆 94"/>
          <p:cNvSpPr/>
          <p:nvPr/>
        </p:nvSpPr>
        <p:spPr>
          <a:xfrm rot="16741234">
            <a:off x="11597594" y="8589324"/>
            <a:ext cx="122016" cy="122016"/>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sp>
        <p:nvSpPr>
          <p:cNvPr id="96" name="椭圆 95"/>
          <p:cNvSpPr/>
          <p:nvPr/>
        </p:nvSpPr>
        <p:spPr>
          <a:xfrm rot="16741234">
            <a:off x="11052767" y="6274202"/>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97" name="椭圆 96"/>
          <p:cNvSpPr/>
          <p:nvPr/>
        </p:nvSpPr>
        <p:spPr>
          <a:xfrm rot="16741234">
            <a:off x="10911069" y="6739848"/>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98" name="椭圆 97"/>
          <p:cNvSpPr/>
          <p:nvPr/>
        </p:nvSpPr>
        <p:spPr>
          <a:xfrm rot="16741234">
            <a:off x="12384965" y="6651409"/>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99" name="椭圆 98"/>
          <p:cNvSpPr/>
          <p:nvPr/>
        </p:nvSpPr>
        <p:spPr>
          <a:xfrm rot="16741234">
            <a:off x="11679632" y="6626451"/>
            <a:ext cx="128800" cy="1288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00" name="椭圆 99"/>
          <p:cNvSpPr/>
          <p:nvPr/>
        </p:nvSpPr>
        <p:spPr>
          <a:xfrm rot="16741234">
            <a:off x="11837760" y="7056504"/>
            <a:ext cx="170065" cy="1700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01" name="椭圆 100"/>
          <p:cNvSpPr/>
          <p:nvPr/>
        </p:nvSpPr>
        <p:spPr>
          <a:xfrm flipH="1" rot="16741234">
            <a:off x="11869793" y="6202949"/>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02" name="椭圆 101"/>
          <p:cNvSpPr/>
          <p:nvPr/>
        </p:nvSpPr>
        <p:spPr>
          <a:xfrm flipH="1" rot="16741234">
            <a:off x="11812978" y="5779125"/>
            <a:ext cx="145836" cy="145836"/>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03" name="椭圆 102"/>
          <p:cNvSpPr/>
          <p:nvPr/>
        </p:nvSpPr>
        <p:spPr>
          <a:xfrm flipH="1" rot="16741234">
            <a:off x="13113324" y="4541337"/>
            <a:ext cx="122016" cy="122016"/>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sp>
        <p:nvSpPr>
          <p:cNvPr id="104" name="椭圆 103"/>
          <p:cNvSpPr/>
          <p:nvPr/>
        </p:nvSpPr>
        <p:spPr>
          <a:xfrm flipH="1" rot="16741234">
            <a:off x="12946650" y="5652431"/>
            <a:ext cx="105246" cy="105246"/>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sp>
        <p:nvSpPr>
          <p:cNvPr id="105" name="椭圆 104"/>
          <p:cNvSpPr/>
          <p:nvPr/>
        </p:nvSpPr>
        <p:spPr>
          <a:xfrm flipH="1" rot="16741234">
            <a:off x="12488937" y="5996483"/>
            <a:ext cx="97129" cy="97129"/>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sp>
        <p:nvSpPr>
          <p:cNvPr id="106" name="椭圆 105"/>
          <p:cNvSpPr/>
          <p:nvPr/>
        </p:nvSpPr>
        <p:spPr>
          <a:xfrm flipH="1" rot="16741234">
            <a:off x="13142668" y="5232274"/>
            <a:ext cx="170065" cy="1700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07" name="椭圆 106"/>
          <p:cNvSpPr/>
          <p:nvPr/>
        </p:nvSpPr>
        <p:spPr>
          <a:xfrm rot="16741234">
            <a:off x="12714680" y="7113639"/>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08" name="椭圆 107"/>
          <p:cNvSpPr/>
          <p:nvPr/>
        </p:nvSpPr>
        <p:spPr>
          <a:xfrm rot="16741234">
            <a:off x="12434078" y="7707385"/>
            <a:ext cx="118686" cy="118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09" name="椭圆 108"/>
          <p:cNvSpPr/>
          <p:nvPr/>
        </p:nvSpPr>
        <p:spPr>
          <a:xfrm rot="16741234">
            <a:off x="12159442" y="8416871"/>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10" name="椭圆 109"/>
          <p:cNvSpPr/>
          <p:nvPr/>
        </p:nvSpPr>
        <p:spPr>
          <a:xfrm rot="16741234">
            <a:off x="12104260" y="7590527"/>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11" name="椭圆 110"/>
          <p:cNvSpPr/>
          <p:nvPr/>
        </p:nvSpPr>
        <p:spPr>
          <a:xfrm flipH="1" rot="16741234">
            <a:off x="12958366" y="6198910"/>
            <a:ext cx="148893" cy="148893"/>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12" name="椭圆 111"/>
          <p:cNvSpPr/>
          <p:nvPr/>
        </p:nvSpPr>
        <p:spPr>
          <a:xfrm flipH="1" rot="16741234">
            <a:off x="11211226" y="4841356"/>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13" name="椭圆 112"/>
          <p:cNvSpPr/>
          <p:nvPr/>
        </p:nvSpPr>
        <p:spPr>
          <a:xfrm flipH="1" rot="16741234">
            <a:off x="11115952" y="5449265"/>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grpSp>
        <p:nvGrpSpPr>
          <p:cNvPr id="114" name="组合 113"/>
          <p:cNvGrpSpPr/>
          <p:nvPr/>
        </p:nvGrpSpPr>
        <p:grpSpPr>
          <a:xfrm rot="16741234">
            <a:off x="9367121" y="5685078"/>
            <a:ext cx="2720838" cy="505942"/>
            <a:chOff x="5233265" y="2334818"/>
            <a:chExt cx="2720838" cy="505942"/>
          </a:xfrm>
        </p:grpSpPr>
        <p:sp>
          <p:nvSpPr>
            <p:cNvPr id="115" name="椭圆 114"/>
            <p:cNvSpPr/>
            <p:nvPr/>
          </p:nvSpPr>
          <p:spPr>
            <a:xfrm flipH="1">
              <a:off x="7856974" y="2607323"/>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16" name="椭圆 115"/>
            <p:cNvSpPr/>
            <p:nvPr/>
          </p:nvSpPr>
          <p:spPr>
            <a:xfrm>
              <a:off x="5233265" y="2735514"/>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17" name="椭圆 116"/>
            <p:cNvSpPr/>
            <p:nvPr/>
          </p:nvSpPr>
          <p:spPr>
            <a:xfrm>
              <a:off x="5596947" y="2508972"/>
              <a:ext cx="122016" cy="12201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18" name="椭圆 117"/>
            <p:cNvSpPr/>
            <p:nvPr/>
          </p:nvSpPr>
          <p:spPr>
            <a:xfrm flipH="1">
              <a:off x="6370598" y="2334818"/>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19" name="椭圆 118"/>
            <p:cNvSpPr/>
            <p:nvPr/>
          </p:nvSpPr>
          <p:spPr>
            <a:xfrm>
              <a:off x="7109056" y="2611432"/>
              <a:ext cx="141849" cy="14184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grpSp>
      <p:cxnSp>
        <p:nvCxnSpPr>
          <p:cNvPr id="120" name="直接连接符 119"/>
          <p:cNvCxnSpPr>
            <a:endCxn id="93" idx="3"/>
          </p:cNvCxnSpPr>
          <p:nvPr/>
        </p:nvCxnSpPr>
        <p:spPr>
          <a:xfrm flipV="1" rot="16741234">
            <a:off x="10435189" y="7701462"/>
            <a:ext cx="610899" cy="44349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1" name="直接连接符 120"/>
          <p:cNvCxnSpPr>
            <a:stCxn id="94" idx="0"/>
            <a:endCxn id="93" idx="5"/>
          </p:cNvCxnSpPr>
          <p:nvPr/>
        </p:nvCxnSpPr>
        <p:spPr>
          <a:xfrm flipH="1" flipV="1" rot="16741234">
            <a:off x="10780027" y="7110107"/>
            <a:ext cx="279123" cy="64278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2" name="椭圆 121"/>
          <p:cNvSpPr/>
          <p:nvPr/>
        </p:nvSpPr>
        <p:spPr>
          <a:xfrm flipH="1" rot="16741234">
            <a:off x="12121673" y="3286380"/>
            <a:ext cx="118686" cy="118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23" name="椭圆 122"/>
          <p:cNvSpPr/>
          <p:nvPr/>
        </p:nvSpPr>
        <p:spPr>
          <a:xfrm flipH="1" rot="16741234">
            <a:off x="12060102" y="3926535"/>
            <a:ext cx="175715" cy="175715"/>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24" name="椭圆 123"/>
          <p:cNvSpPr/>
          <p:nvPr/>
        </p:nvSpPr>
        <p:spPr>
          <a:xfrm rot="16741234">
            <a:off x="11773265" y="2769726"/>
            <a:ext cx="137160" cy="137160"/>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grpSp>
        <p:nvGrpSpPr>
          <p:cNvPr id="125" name="组合 124"/>
          <p:cNvGrpSpPr/>
          <p:nvPr/>
        </p:nvGrpSpPr>
        <p:grpSpPr>
          <a:xfrm>
            <a:off x="8972726" y="2408943"/>
            <a:ext cx="2102982" cy="2102980"/>
            <a:chOff x="3627361" y="2776216"/>
            <a:chExt cx="2102982" cy="2102980"/>
          </a:xfrm>
          <a:solidFill>
            <a:schemeClr val="tx1">
              <a:lumMod val="65000"/>
              <a:lumOff val="35000"/>
            </a:schemeClr>
          </a:solidFill>
        </p:grpSpPr>
        <p:sp>
          <p:nvSpPr>
            <p:cNvPr id="126" name="椭圆 125"/>
            <p:cNvSpPr/>
            <p:nvPr/>
          </p:nvSpPr>
          <p:spPr>
            <a:xfrm rot="11700000">
              <a:off x="3627361" y="2776216"/>
              <a:ext cx="2102982" cy="2102980"/>
            </a:xfrm>
            <a:prstGeom prst="ellipse">
              <a:avLst/>
            </a:prstGeom>
            <a:grpFill/>
            <a:ln algn="ctr" cap="flat" cmpd="sng" w="12700">
              <a:noFill/>
              <a:prstDash val="dash"/>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charset="-122" pitchFamily="2" typeface="造字工房尚雅（非商用）常规体"/>
                <a:ea charset="-122" pitchFamily="2" typeface="造字工房尚雅（非商用）常规体"/>
              </a:endParaRPr>
            </a:p>
          </p:txBody>
        </p:sp>
        <p:sp>
          <p:nvSpPr>
            <p:cNvPr id="127" name="椭圆 126"/>
            <p:cNvSpPr/>
            <p:nvPr/>
          </p:nvSpPr>
          <p:spPr>
            <a:xfrm rot="11700000">
              <a:off x="3848621" y="2997476"/>
              <a:ext cx="1660462" cy="1660461"/>
            </a:xfrm>
            <a:prstGeom prst="ellipse">
              <a:avLst/>
            </a:prstGeom>
            <a:grpFill/>
            <a:ln algn="ctr" cap="flat" cmpd="sng" w="12700">
              <a:solidFill>
                <a:sysClr lastClr="FFFFFF" val="window">
                  <a:lumMod val="75000"/>
                </a:sysClr>
              </a:solidFill>
              <a:prstDash val="dash"/>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charset="-122" pitchFamily="2" typeface="造字工房尚雅（非商用）常规体"/>
                <a:ea charset="-122" pitchFamily="2" typeface="造字工房尚雅（非商用）常规体"/>
              </a:endParaRPr>
            </a:p>
          </p:txBody>
        </p:sp>
        <p:sp>
          <p:nvSpPr>
            <p:cNvPr id="128" name="Freeform 5"/>
            <p:cNvSpPr/>
            <p:nvPr/>
          </p:nvSpPr>
          <p:spPr bwMode="auto">
            <a:xfrm rot="900000">
              <a:off x="4342084" y="4572875"/>
              <a:ext cx="207877" cy="180476"/>
            </a:xfrm>
            <a:custGeom>
              <a:gdLst>
                <a:gd fmla="*/ 131 w 331" name="T0"/>
                <a:gd fmla="*/ 0 h 287" name="T1"/>
                <a:gd fmla="*/ 199 w 331" name="T2"/>
                <a:gd fmla="*/ 0 h 287" name="T3"/>
                <a:gd fmla="*/ 305 w 331" name="T4"/>
                <a:gd fmla="*/ 0 h 287" name="T5"/>
                <a:gd fmla="*/ 322 w 331" name="T6"/>
                <a:gd fmla="*/ 29 h 287" name="T7"/>
                <a:gd fmla="*/ 269 w 331" name="T8"/>
                <a:gd fmla="*/ 121 h 287" name="T9"/>
                <a:gd fmla="*/ 235 w 331" name="T10"/>
                <a:gd fmla="*/ 179 h 287" name="T11"/>
                <a:gd fmla="*/ 182 w 331" name="T12"/>
                <a:gd fmla="*/ 271 h 287" name="T13"/>
                <a:gd fmla="*/ 148 w 331" name="T14"/>
                <a:gd fmla="*/ 271 h 287" name="T15"/>
                <a:gd fmla="*/ 96 w 331" name="T16"/>
                <a:gd fmla="*/ 179 h 287" name="T17"/>
                <a:gd fmla="*/ 62 w 331" name="T18"/>
                <a:gd fmla="*/ 121 h 287" name="T19"/>
                <a:gd fmla="*/ 9 w 331" name="T20"/>
                <a:gd fmla="*/ 29 h 287" name="T21"/>
                <a:gd fmla="*/ 26 w 331" name="T22"/>
                <a:gd fmla="*/ 0 h 287" name="T23"/>
                <a:gd fmla="*/ 131 w 331" name="T24"/>
                <a:gd fmla="*/ 0 h 287"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87" w="331">
                  <a:moveTo>
                    <a:pt x="131" y="0"/>
                  </a:moveTo>
                  <a:cubicBezTo>
                    <a:pt x="150" y="0"/>
                    <a:pt x="181" y="0"/>
                    <a:pt x="199" y="0"/>
                  </a:cubicBezTo>
                  <a:cubicBezTo>
                    <a:pt x="305" y="0"/>
                    <a:pt x="305" y="0"/>
                    <a:pt x="305" y="0"/>
                  </a:cubicBezTo>
                  <a:cubicBezTo>
                    <a:pt x="323" y="0"/>
                    <a:pt x="331" y="13"/>
                    <a:pt x="322" y="29"/>
                  </a:cubicBezTo>
                  <a:cubicBezTo>
                    <a:pt x="269" y="121"/>
                    <a:pt x="269" y="121"/>
                    <a:pt x="269" y="121"/>
                  </a:cubicBezTo>
                  <a:cubicBezTo>
                    <a:pt x="260" y="137"/>
                    <a:pt x="244" y="163"/>
                    <a:pt x="235" y="179"/>
                  </a:cubicBezTo>
                  <a:cubicBezTo>
                    <a:pt x="182" y="271"/>
                    <a:pt x="182" y="271"/>
                    <a:pt x="182" y="271"/>
                  </a:cubicBezTo>
                  <a:cubicBezTo>
                    <a:pt x="173" y="287"/>
                    <a:pt x="158" y="287"/>
                    <a:pt x="148" y="271"/>
                  </a:cubicBezTo>
                  <a:cubicBezTo>
                    <a:pt x="96" y="179"/>
                    <a:pt x="96" y="179"/>
                    <a:pt x="96" y="179"/>
                  </a:cubicBezTo>
                  <a:cubicBezTo>
                    <a:pt x="86" y="163"/>
                    <a:pt x="71" y="137"/>
                    <a:pt x="62" y="121"/>
                  </a:cubicBezTo>
                  <a:cubicBezTo>
                    <a:pt x="9" y="29"/>
                    <a:pt x="9" y="29"/>
                    <a:pt x="9" y="29"/>
                  </a:cubicBezTo>
                  <a:cubicBezTo>
                    <a:pt x="0" y="13"/>
                    <a:pt x="8" y="0"/>
                    <a:pt x="26" y="0"/>
                  </a:cubicBezTo>
                  <a:lnTo>
                    <a:pt x="131" y="0"/>
                  </a:lnTo>
                  <a:close/>
                </a:path>
              </a:pathLst>
            </a:custGeom>
            <a:grpFill/>
            <a:ln cap="flat" w="12700">
              <a:noFill/>
              <a:prstDash val="solid"/>
              <a:miter lim="800000"/>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latin charset="-122" pitchFamily="2" typeface="造字工房尚雅（非商用）常规体"/>
                <a:ea charset="-122" pitchFamily="2" typeface="造字工房尚雅（非商用）常规体"/>
              </a:endParaRPr>
            </a:p>
          </p:txBody>
        </p:sp>
        <p:sp>
          <p:nvSpPr>
            <p:cNvPr id="129" name="弧形 128"/>
            <p:cNvSpPr/>
            <p:nvPr/>
          </p:nvSpPr>
          <p:spPr>
            <a:xfrm rot="10800000">
              <a:off x="3849052" y="2993143"/>
              <a:ext cx="1659600" cy="1659600"/>
            </a:xfrm>
            <a:prstGeom prst="arc">
              <a:avLst>
                <a:gd fmla="val 5283054" name="adj1"/>
                <a:gd fmla="val 7107048" name="adj2"/>
              </a:avLst>
            </a:prstGeom>
            <a:grpFill/>
            <a:ln algn="ctr" cap="rnd" cmpd="sng" w="38100">
              <a:solidFill>
                <a:schemeClr val="tx1"/>
              </a:solidFill>
              <a:prstDash val="solid"/>
              <a:roun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latin charset="-122" pitchFamily="2" typeface="造字工房尚雅（非商用）常规体"/>
                <a:ea charset="-122" pitchFamily="2" typeface="造字工房尚雅（非商用）常规体"/>
              </a:endParaRPr>
            </a:p>
          </p:txBody>
        </p:sp>
      </p:grpSp>
      <p:grpSp>
        <p:nvGrpSpPr>
          <p:cNvPr id="130" name="组合 129"/>
          <p:cNvGrpSpPr/>
          <p:nvPr/>
        </p:nvGrpSpPr>
        <p:grpSpPr>
          <a:xfrm>
            <a:off x="6629801" y="2761465"/>
            <a:ext cx="1388408" cy="1388408"/>
            <a:chOff x="1272861" y="3128738"/>
            <a:chExt cx="1388408" cy="1388408"/>
          </a:xfrm>
        </p:grpSpPr>
        <p:sp>
          <p:nvSpPr>
            <p:cNvPr id="131" name="椭圆 130"/>
            <p:cNvSpPr/>
            <p:nvPr/>
          </p:nvSpPr>
          <p:spPr>
            <a:xfrm rot="900000">
              <a:off x="1272861" y="3128738"/>
              <a:ext cx="1388408" cy="1388408"/>
            </a:xfrm>
            <a:prstGeom prst="ellipse">
              <a:avLst/>
            </a:prstGeom>
            <a:noFill/>
            <a:ln algn="ctr" cap="flat" cmpd="sng" w="12700">
              <a:noFill/>
              <a:prstDash val="dash"/>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charset="-122" pitchFamily="2" typeface="造字工房尚雅（非商用）常规体"/>
                <a:ea charset="-122" pitchFamily="2" typeface="造字工房尚雅（非商用）常规体"/>
              </a:endParaRPr>
            </a:p>
          </p:txBody>
        </p:sp>
        <p:sp>
          <p:nvSpPr>
            <p:cNvPr id="132" name="椭圆 131"/>
            <p:cNvSpPr/>
            <p:nvPr/>
          </p:nvSpPr>
          <p:spPr>
            <a:xfrm rot="900000">
              <a:off x="1414982" y="3270859"/>
              <a:ext cx="1104166" cy="1104166"/>
            </a:xfrm>
            <a:prstGeom prst="ellipse">
              <a:avLst/>
            </a:prstGeom>
            <a:noFill/>
            <a:ln algn="ctr" cap="flat" cmpd="sng" w="12700">
              <a:solidFill>
                <a:sysClr lastClr="FFFFFF" val="window">
                  <a:lumMod val="75000"/>
                </a:sysClr>
              </a:solidFill>
              <a:prstDash val="dash"/>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charset="-122" pitchFamily="2" typeface="造字工房尚雅（非商用）常规体"/>
                <a:ea charset="-122" pitchFamily="2" typeface="造字工房尚雅（非商用）常规体"/>
              </a:endParaRPr>
            </a:p>
          </p:txBody>
        </p:sp>
        <p:sp>
          <p:nvSpPr>
            <p:cNvPr id="133" name="Freeform 5"/>
            <p:cNvSpPr/>
            <p:nvPr/>
          </p:nvSpPr>
          <p:spPr bwMode="auto">
            <a:xfrm rot="11700000">
              <a:off x="2025753" y="3199712"/>
              <a:ext cx="178380" cy="154867"/>
            </a:xfrm>
            <a:custGeom>
              <a:gdLst>
                <a:gd fmla="*/ 131 w 331" name="T0"/>
                <a:gd fmla="*/ 0 h 287" name="T1"/>
                <a:gd fmla="*/ 199 w 331" name="T2"/>
                <a:gd fmla="*/ 0 h 287" name="T3"/>
                <a:gd fmla="*/ 305 w 331" name="T4"/>
                <a:gd fmla="*/ 0 h 287" name="T5"/>
                <a:gd fmla="*/ 322 w 331" name="T6"/>
                <a:gd fmla="*/ 29 h 287" name="T7"/>
                <a:gd fmla="*/ 269 w 331" name="T8"/>
                <a:gd fmla="*/ 121 h 287" name="T9"/>
                <a:gd fmla="*/ 235 w 331" name="T10"/>
                <a:gd fmla="*/ 179 h 287" name="T11"/>
                <a:gd fmla="*/ 182 w 331" name="T12"/>
                <a:gd fmla="*/ 271 h 287" name="T13"/>
                <a:gd fmla="*/ 148 w 331" name="T14"/>
                <a:gd fmla="*/ 271 h 287" name="T15"/>
                <a:gd fmla="*/ 96 w 331" name="T16"/>
                <a:gd fmla="*/ 179 h 287" name="T17"/>
                <a:gd fmla="*/ 62 w 331" name="T18"/>
                <a:gd fmla="*/ 121 h 287" name="T19"/>
                <a:gd fmla="*/ 9 w 331" name="T20"/>
                <a:gd fmla="*/ 29 h 287" name="T21"/>
                <a:gd fmla="*/ 26 w 331" name="T22"/>
                <a:gd fmla="*/ 0 h 287" name="T23"/>
                <a:gd fmla="*/ 131 w 331" name="T24"/>
                <a:gd fmla="*/ 0 h 287"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87" w="331">
                  <a:moveTo>
                    <a:pt x="131" y="0"/>
                  </a:moveTo>
                  <a:cubicBezTo>
                    <a:pt x="150" y="0"/>
                    <a:pt x="181" y="0"/>
                    <a:pt x="199" y="0"/>
                  </a:cubicBezTo>
                  <a:cubicBezTo>
                    <a:pt x="305" y="0"/>
                    <a:pt x="305" y="0"/>
                    <a:pt x="305" y="0"/>
                  </a:cubicBezTo>
                  <a:cubicBezTo>
                    <a:pt x="323" y="0"/>
                    <a:pt x="331" y="13"/>
                    <a:pt x="322" y="29"/>
                  </a:cubicBezTo>
                  <a:cubicBezTo>
                    <a:pt x="269" y="121"/>
                    <a:pt x="269" y="121"/>
                    <a:pt x="269" y="121"/>
                  </a:cubicBezTo>
                  <a:cubicBezTo>
                    <a:pt x="260" y="137"/>
                    <a:pt x="244" y="163"/>
                    <a:pt x="235" y="179"/>
                  </a:cubicBezTo>
                  <a:cubicBezTo>
                    <a:pt x="182" y="271"/>
                    <a:pt x="182" y="271"/>
                    <a:pt x="182" y="271"/>
                  </a:cubicBezTo>
                  <a:cubicBezTo>
                    <a:pt x="173" y="287"/>
                    <a:pt x="158" y="287"/>
                    <a:pt x="148" y="271"/>
                  </a:cubicBezTo>
                  <a:cubicBezTo>
                    <a:pt x="96" y="179"/>
                    <a:pt x="96" y="179"/>
                    <a:pt x="96" y="179"/>
                  </a:cubicBezTo>
                  <a:cubicBezTo>
                    <a:pt x="86" y="163"/>
                    <a:pt x="71" y="137"/>
                    <a:pt x="62" y="121"/>
                  </a:cubicBezTo>
                  <a:cubicBezTo>
                    <a:pt x="9" y="29"/>
                    <a:pt x="9" y="29"/>
                    <a:pt x="9" y="29"/>
                  </a:cubicBezTo>
                  <a:cubicBezTo>
                    <a:pt x="0" y="13"/>
                    <a:pt x="8" y="0"/>
                    <a:pt x="26" y="0"/>
                  </a:cubicBezTo>
                  <a:lnTo>
                    <a:pt x="131" y="0"/>
                  </a:lnTo>
                  <a:close/>
                </a:path>
              </a:pathLst>
            </a:custGeom>
            <a:solidFill>
              <a:schemeClr val="accent3"/>
            </a:solidFill>
            <a:ln cap="flat" w="12700">
              <a:noFill/>
              <a:prstDash val="solid"/>
              <a:miter lim="800000"/>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latin charset="-122" pitchFamily="2" typeface="造字工房尚雅（非商用）常规体"/>
                <a:ea charset="-122" pitchFamily="2" typeface="造字工房尚雅（非商用）常规体"/>
              </a:endParaRPr>
            </a:p>
          </p:txBody>
        </p:sp>
        <p:sp>
          <p:nvSpPr>
            <p:cNvPr id="134" name="弧形 133"/>
            <p:cNvSpPr/>
            <p:nvPr/>
          </p:nvSpPr>
          <p:spPr>
            <a:xfrm>
              <a:off x="1404558" y="3270343"/>
              <a:ext cx="1105200" cy="1105200"/>
            </a:xfrm>
            <a:prstGeom prst="arc">
              <a:avLst>
                <a:gd fmla="val 5283054" name="adj1"/>
                <a:gd fmla="val 7107048" name="adj2"/>
              </a:avLst>
            </a:prstGeom>
            <a:noFill/>
            <a:ln algn="ctr" cap="rnd" cmpd="sng" w="38100">
              <a:solidFill>
                <a:schemeClr val="accent3"/>
              </a:solidFill>
              <a:prstDash val="solid"/>
              <a:roun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latin charset="-122" pitchFamily="2" typeface="造字工房尚雅（非商用）常规体"/>
                <a:ea charset="-122" pitchFamily="2" typeface="造字工房尚雅（非商用）常规体"/>
              </a:endParaRPr>
            </a:p>
          </p:txBody>
        </p:sp>
      </p:grpSp>
      <p:grpSp>
        <p:nvGrpSpPr>
          <p:cNvPr id="135" name="组合 134"/>
          <p:cNvGrpSpPr/>
          <p:nvPr/>
        </p:nvGrpSpPr>
        <p:grpSpPr>
          <a:xfrm>
            <a:off x="3574069" y="2408943"/>
            <a:ext cx="2102982" cy="2102980"/>
            <a:chOff x="3627361" y="2776216"/>
            <a:chExt cx="2102982" cy="2102980"/>
          </a:xfrm>
          <a:solidFill>
            <a:schemeClr val="tx1">
              <a:lumMod val="50000"/>
              <a:lumOff val="50000"/>
            </a:schemeClr>
          </a:solidFill>
        </p:grpSpPr>
        <p:sp>
          <p:nvSpPr>
            <p:cNvPr id="136" name="椭圆 135"/>
            <p:cNvSpPr/>
            <p:nvPr/>
          </p:nvSpPr>
          <p:spPr>
            <a:xfrm rot="11700000">
              <a:off x="3627361" y="2776216"/>
              <a:ext cx="2102982" cy="2102980"/>
            </a:xfrm>
            <a:prstGeom prst="ellipse">
              <a:avLst/>
            </a:prstGeom>
            <a:grpFill/>
            <a:ln algn="ctr" cap="flat" cmpd="sng" w="12700">
              <a:noFill/>
              <a:prstDash val="dash"/>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charset="-122" pitchFamily="2" typeface="造字工房尚雅（非商用）常规体"/>
                <a:ea charset="-122" pitchFamily="2" typeface="造字工房尚雅（非商用）常规体"/>
              </a:endParaRPr>
            </a:p>
          </p:txBody>
        </p:sp>
        <p:sp>
          <p:nvSpPr>
            <p:cNvPr id="137" name="椭圆 136"/>
            <p:cNvSpPr/>
            <p:nvPr/>
          </p:nvSpPr>
          <p:spPr>
            <a:xfrm rot="11700000">
              <a:off x="3848621" y="2997476"/>
              <a:ext cx="1660462" cy="1660461"/>
            </a:xfrm>
            <a:prstGeom prst="ellipse">
              <a:avLst/>
            </a:prstGeom>
            <a:grpFill/>
            <a:ln algn="ctr" cap="flat" cmpd="sng" w="12700">
              <a:solidFill>
                <a:sysClr lastClr="FFFFFF" val="window">
                  <a:lumMod val="75000"/>
                </a:sysClr>
              </a:solidFill>
              <a:prstDash val="dash"/>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charset="-122" pitchFamily="2" typeface="造字工房尚雅（非商用）常规体"/>
                <a:ea charset="-122" pitchFamily="2" typeface="造字工房尚雅（非商用）常规体"/>
              </a:endParaRPr>
            </a:p>
          </p:txBody>
        </p:sp>
        <p:sp>
          <p:nvSpPr>
            <p:cNvPr id="138" name="Freeform 5"/>
            <p:cNvSpPr/>
            <p:nvPr/>
          </p:nvSpPr>
          <p:spPr bwMode="auto">
            <a:xfrm rot="900000">
              <a:off x="4342084" y="4572875"/>
              <a:ext cx="207877" cy="180476"/>
            </a:xfrm>
            <a:custGeom>
              <a:gdLst>
                <a:gd fmla="*/ 131 w 331" name="T0"/>
                <a:gd fmla="*/ 0 h 287" name="T1"/>
                <a:gd fmla="*/ 199 w 331" name="T2"/>
                <a:gd fmla="*/ 0 h 287" name="T3"/>
                <a:gd fmla="*/ 305 w 331" name="T4"/>
                <a:gd fmla="*/ 0 h 287" name="T5"/>
                <a:gd fmla="*/ 322 w 331" name="T6"/>
                <a:gd fmla="*/ 29 h 287" name="T7"/>
                <a:gd fmla="*/ 269 w 331" name="T8"/>
                <a:gd fmla="*/ 121 h 287" name="T9"/>
                <a:gd fmla="*/ 235 w 331" name="T10"/>
                <a:gd fmla="*/ 179 h 287" name="T11"/>
                <a:gd fmla="*/ 182 w 331" name="T12"/>
                <a:gd fmla="*/ 271 h 287" name="T13"/>
                <a:gd fmla="*/ 148 w 331" name="T14"/>
                <a:gd fmla="*/ 271 h 287" name="T15"/>
                <a:gd fmla="*/ 96 w 331" name="T16"/>
                <a:gd fmla="*/ 179 h 287" name="T17"/>
                <a:gd fmla="*/ 62 w 331" name="T18"/>
                <a:gd fmla="*/ 121 h 287" name="T19"/>
                <a:gd fmla="*/ 9 w 331" name="T20"/>
                <a:gd fmla="*/ 29 h 287" name="T21"/>
                <a:gd fmla="*/ 26 w 331" name="T22"/>
                <a:gd fmla="*/ 0 h 287" name="T23"/>
                <a:gd fmla="*/ 131 w 331" name="T24"/>
                <a:gd fmla="*/ 0 h 287"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87" w="331">
                  <a:moveTo>
                    <a:pt x="131" y="0"/>
                  </a:moveTo>
                  <a:cubicBezTo>
                    <a:pt x="150" y="0"/>
                    <a:pt x="181" y="0"/>
                    <a:pt x="199" y="0"/>
                  </a:cubicBezTo>
                  <a:cubicBezTo>
                    <a:pt x="305" y="0"/>
                    <a:pt x="305" y="0"/>
                    <a:pt x="305" y="0"/>
                  </a:cubicBezTo>
                  <a:cubicBezTo>
                    <a:pt x="323" y="0"/>
                    <a:pt x="331" y="13"/>
                    <a:pt x="322" y="29"/>
                  </a:cubicBezTo>
                  <a:cubicBezTo>
                    <a:pt x="269" y="121"/>
                    <a:pt x="269" y="121"/>
                    <a:pt x="269" y="121"/>
                  </a:cubicBezTo>
                  <a:cubicBezTo>
                    <a:pt x="260" y="137"/>
                    <a:pt x="244" y="163"/>
                    <a:pt x="235" y="179"/>
                  </a:cubicBezTo>
                  <a:cubicBezTo>
                    <a:pt x="182" y="271"/>
                    <a:pt x="182" y="271"/>
                    <a:pt x="182" y="271"/>
                  </a:cubicBezTo>
                  <a:cubicBezTo>
                    <a:pt x="173" y="287"/>
                    <a:pt x="158" y="287"/>
                    <a:pt x="148" y="271"/>
                  </a:cubicBezTo>
                  <a:cubicBezTo>
                    <a:pt x="96" y="179"/>
                    <a:pt x="96" y="179"/>
                    <a:pt x="96" y="179"/>
                  </a:cubicBezTo>
                  <a:cubicBezTo>
                    <a:pt x="86" y="163"/>
                    <a:pt x="71" y="137"/>
                    <a:pt x="62" y="121"/>
                  </a:cubicBezTo>
                  <a:cubicBezTo>
                    <a:pt x="9" y="29"/>
                    <a:pt x="9" y="29"/>
                    <a:pt x="9" y="29"/>
                  </a:cubicBezTo>
                  <a:cubicBezTo>
                    <a:pt x="0" y="13"/>
                    <a:pt x="8" y="0"/>
                    <a:pt x="26" y="0"/>
                  </a:cubicBezTo>
                  <a:lnTo>
                    <a:pt x="131" y="0"/>
                  </a:lnTo>
                  <a:close/>
                </a:path>
              </a:pathLst>
            </a:custGeom>
            <a:grpFill/>
            <a:ln cap="flat" w="12700">
              <a:noFill/>
              <a:prstDash val="solid"/>
              <a:miter lim="800000"/>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latin charset="-122" pitchFamily="2" typeface="造字工房尚雅（非商用）常规体"/>
                <a:ea charset="-122" pitchFamily="2" typeface="造字工房尚雅（非商用）常规体"/>
              </a:endParaRPr>
            </a:p>
          </p:txBody>
        </p:sp>
        <p:sp>
          <p:nvSpPr>
            <p:cNvPr id="139" name="弧形 138"/>
            <p:cNvSpPr/>
            <p:nvPr/>
          </p:nvSpPr>
          <p:spPr>
            <a:xfrm rot="10800000">
              <a:off x="3849052" y="2993143"/>
              <a:ext cx="1659600" cy="1659600"/>
            </a:xfrm>
            <a:prstGeom prst="arc">
              <a:avLst>
                <a:gd fmla="val 5283054" name="adj1"/>
                <a:gd fmla="val 7107048" name="adj2"/>
              </a:avLst>
            </a:prstGeom>
            <a:grpFill/>
            <a:ln algn="ctr" cap="rnd" cmpd="sng" w="38100">
              <a:solidFill>
                <a:schemeClr val="tx1"/>
              </a:solidFill>
              <a:prstDash val="solid"/>
              <a:roun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latin charset="-122" pitchFamily="2" typeface="造字工房尚雅（非商用）常规体"/>
                <a:ea charset="-122" pitchFamily="2" typeface="造字工房尚雅（非商用）常规体"/>
              </a:endParaRPr>
            </a:p>
          </p:txBody>
        </p:sp>
      </p:grpSp>
      <p:grpSp>
        <p:nvGrpSpPr>
          <p:cNvPr id="140" name="组合 139"/>
          <p:cNvGrpSpPr/>
          <p:nvPr/>
        </p:nvGrpSpPr>
        <p:grpSpPr>
          <a:xfrm>
            <a:off x="1219569" y="2761465"/>
            <a:ext cx="1388408" cy="1388408"/>
            <a:chOff x="1272861" y="3128738"/>
            <a:chExt cx="1388408" cy="1388408"/>
          </a:xfrm>
        </p:grpSpPr>
        <p:sp>
          <p:nvSpPr>
            <p:cNvPr id="141" name="椭圆 140"/>
            <p:cNvSpPr/>
            <p:nvPr/>
          </p:nvSpPr>
          <p:spPr>
            <a:xfrm rot="900000">
              <a:off x="1272861" y="3128738"/>
              <a:ext cx="1388408" cy="1388408"/>
            </a:xfrm>
            <a:prstGeom prst="ellipse">
              <a:avLst/>
            </a:prstGeom>
            <a:noFill/>
            <a:ln algn="ctr" cap="flat" cmpd="sng" w="12700">
              <a:noFill/>
              <a:prstDash val="dash"/>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charset="-122" pitchFamily="2" typeface="造字工房尚雅（非商用）常规体"/>
                <a:ea charset="-122" pitchFamily="2" typeface="造字工房尚雅（非商用）常规体"/>
              </a:endParaRPr>
            </a:p>
          </p:txBody>
        </p:sp>
        <p:sp>
          <p:nvSpPr>
            <p:cNvPr id="142" name="椭圆 141"/>
            <p:cNvSpPr/>
            <p:nvPr/>
          </p:nvSpPr>
          <p:spPr>
            <a:xfrm rot="900000">
              <a:off x="1414982" y="3270859"/>
              <a:ext cx="1104166" cy="1104166"/>
            </a:xfrm>
            <a:prstGeom prst="ellipse">
              <a:avLst/>
            </a:prstGeom>
            <a:noFill/>
            <a:ln algn="ctr" cap="flat" cmpd="sng" w="12700">
              <a:solidFill>
                <a:sysClr lastClr="FFFFFF" val="window">
                  <a:lumMod val="75000"/>
                </a:sysClr>
              </a:solidFill>
              <a:prstDash val="dash"/>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charset="-122" pitchFamily="2" typeface="造字工房尚雅（非商用）常规体"/>
                <a:ea charset="-122" pitchFamily="2" typeface="造字工房尚雅（非商用）常规体"/>
              </a:endParaRPr>
            </a:p>
          </p:txBody>
        </p:sp>
        <p:sp>
          <p:nvSpPr>
            <p:cNvPr id="143" name="Freeform 5"/>
            <p:cNvSpPr/>
            <p:nvPr/>
          </p:nvSpPr>
          <p:spPr bwMode="auto">
            <a:xfrm rot="11700000">
              <a:off x="2025753" y="3199712"/>
              <a:ext cx="178380" cy="154867"/>
            </a:xfrm>
            <a:custGeom>
              <a:gdLst>
                <a:gd fmla="*/ 131 w 331" name="T0"/>
                <a:gd fmla="*/ 0 h 287" name="T1"/>
                <a:gd fmla="*/ 199 w 331" name="T2"/>
                <a:gd fmla="*/ 0 h 287" name="T3"/>
                <a:gd fmla="*/ 305 w 331" name="T4"/>
                <a:gd fmla="*/ 0 h 287" name="T5"/>
                <a:gd fmla="*/ 322 w 331" name="T6"/>
                <a:gd fmla="*/ 29 h 287" name="T7"/>
                <a:gd fmla="*/ 269 w 331" name="T8"/>
                <a:gd fmla="*/ 121 h 287" name="T9"/>
                <a:gd fmla="*/ 235 w 331" name="T10"/>
                <a:gd fmla="*/ 179 h 287" name="T11"/>
                <a:gd fmla="*/ 182 w 331" name="T12"/>
                <a:gd fmla="*/ 271 h 287" name="T13"/>
                <a:gd fmla="*/ 148 w 331" name="T14"/>
                <a:gd fmla="*/ 271 h 287" name="T15"/>
                <a:gd fmla="*/ 96 w 331" name="T16"/>
                <a:gd fmla="*/ 179 h 287" name="T17"/>
                <a:gd fmla="*/ 62 w 331" name="T18"/>
                <a:gd fmla="*/ 121 h 287" name="T19"/>
                <a:gd fmla="*/ 9 w 331" name="T20"/>
                <a:gd fmla="*/ 29 h 287" name="T21"/>
                <a:gd fmla="*/ 26 w 331" name="T22"/>
                <a:gd fmla="*/ 0 h 287" name="T23"/>
                <a:gd fmla="*/ 131 w 331" name="T24"/>
                <a:gd fmla="*/ 0 h 287"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87" w="331">
                  <a:moveTo>
                    <a:pt x="131" y="0"/>
                  </a:moveTo>
                  <a:cubicBezTo>
                    <a:pt x="150" y="0"/>
                    <a:pt x="181" y="0"/>
                    <a:pt x="199" y="0"/>
                  </a:cubicBezTo>
                  <a:cubicBezTo>
                    <a:pt x="305" y="0"/>
                    <a:pt x="305" y="0"/>
                    <a:pt x="305" y="0"/>
                  </a:cubicBezTo>
                  <a:cubicBezTo>
                    <a:pt x="323" y="0"/>
                    <a:pt x="331" y="13"/>
                    <a:pt x="322" y="29"/>
                  </a:cubicBezTo>
                  <a:cubicBezTo>
                    <a:pt x="269" y="121"/>
                    <a:pt x="269" y="121"/>
                    <a:pt x="269" y="121"/>
                  </a:cubicBezTo>
                  <a:cubicBezTo>
                    <a:pt x="260" y="137"/>
                    <a:pt x="244" y="163"/>
                    <a:pt x="235" y="179"/>
                  </a:cubicBezTo>
                  <a:cubicBezTo>
                    <a:pt x="182" y="271"/>
                    <a:pt x="182" y="271"/>
                    <a:pt x="182" y="271"/>
                  </a:cubicBezTo>
                  <a:cubicBezTo>
                    <a:pt x="173" y="287"/>
                    <a:pt x="158" y="287"/>
                    <a:pt x="148" y="271"/>
                  </a:cubicBezTo>
                  <a:cubicBezTo>
                    <a:pt x="96" y="179"/>
                    <a:pt x="96" y="179"/>
                    <a:pt x="96" y="179"/>
                  </a:cubicBezTo>
                  <a:cubicBezTo>
                    <a:pt x="86" y="163"/>
                    <a:pt x="71" y="137"/>
                    <a:pt x="62" y="121"/>
                  </a:cubicBezTo>
                  <a:cubicBezTo>
                    <a:pt x="9" y="29"/>
                    <a:pt x="9" y="29"/>
                    <a:pt x="9" y="29"/>
                  </a:cubicBezTo>
                  <a:cubicBezTo>
                    <a:pt x="0" y="13"/>
                    <a:pt x="8" y="0"/>
                    <a:pt x="26" y="0"/>
                  </a:cubicBezTo>
                  <a:lnTo>
                    <a:pt x="131" y="0"/>
                  </a:lnTo>
                  <a:close/>
                </a:path>
              </a:pathLst>
            </a:custGeom>
            <a:solidFill>
              <a:schemeClr val="accent3"/>
            </a:solidFill>
            <a:ln cap="flat" w="12700">
              <a:noFill/>
              <a:prstDash val="solid"/>
              <a:miter lim="800000"/>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latin charset="-122" pitchFamily="2" typeface="造字工房尚雅（非商用）常规体"/>
                <a:ea charset="-122" pitchFamily="2" typeface="造字工房尚雅（非商用）常规体"/>
              </a:endParaRPr>
            </a:p>
          </p:txBody>
        </p:sp>
        <p:sp>
          <p:nvSpPr>
            <p:cNvPr id="144" name="弧形 143"/>
            <p:cNvSpPr/>
            <p:nvPr/>
          </p:nvSpPr>
          <p:spPr>
            <a:xfrm>
              <a:off x="1404558" y="3270343"/>
              <a:ext cx="1105200" cy="1105200"/>
            </a:xfrm>
            <a:prstGeom prst="arc">
              <a:avLst>
                <a:gd fmla="val 5283054" name="adj1"/>
                <a:gd fmla="val 7107048" name="adj2"/>
              </a:avLst>
            </a:prstGeom>
            <a:noFill/>
            <a:ln algn="ctr" cap="rnd" cmpd="sng" w="38100">
              <a:solidFill>
                <a:schemeClr val="accent3"/>
              </a:solidFill>
              <a:prstDash val="solid"/>
              <a:roun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latin charset="-122" pitchFamily="2" typeface="造字工房尚雅（非商用）常规体"/>
                <a:ea charset="-122" pitchFamily="2" typeface="造字工房尚雅（非商用）常规体"/>
              </a:endParaRPr>
            </a:p>
          </p:txBody>
        </p:sp>
      </p:grpSp>
      <p:sp>
        <p:nvSpPr>
          <p:cNvPr id="145" name="椭圆 144"/>
          <p:cNvSpPr/>
          <p:nvPr/>
        </p:nvSpPr>
        <p:spPr>
          <a:xfrm>
            <a:off x="4118340" y="2953213"/>
            <a:ext cx="1014440" cy="1014441"/>
          </a:xfrm>
          <a:prstGeom prst="ellipse">
            <a:avLst/>
          </a:prstGeom>
          <a:gradFill>
            <a:gsLst>
              <a:gs pos="57000">
                <a:sysClr lastClr="FFFFFF" val="window"/>
              </a:gs>
              <a:gs pos="99000">
                <a:schemeClr val="bg1">
                  <a:lumMod val="85000"/>
                </a:schemeClr>
              </a:gs>
            </a:gsLst>
            <a:lin ang="13500000" scaled="1"/>
          </a:gradFill>
          <a:ln algn="ctr" cap="flat" cmpd="sng" w="19050">
            <a:gradFill flip="none" rotWithShape="1">
              <a:gsLst>
                <a:gs pos="59000">
                  <a:schemeClr val="bg1"/>
                </a:gs>
                <a:gs pos="0">
                  <a:schemeClr val="bg1">
                    <a:lumMod val="85000"/>
                  </a:schemeClr>
                </a:gs>
              </a:gsLst>
              <a:lin ang="13500000" scaled="1"/>
            </a:gradFill>
            <a:prstDash val="solid"/>
            <a:miter lim="800000"/>
          </a:ln>
          <a:effectLst>
            <a:outerShdw algn="tl" blurRad="558800" dir="2700000" dist="533400" rotWithShape="0" sx="95000" sy="95000">
              <a:sysClr lastClr="FFFFFF" val="window">
                <a:lumMod val="65000"/>
                <a:alpha val="40000"/>
              </a:sysClr>
            </a:outerShdw>
          </a:effectLst>
        </p:spPr>
        <p:txBody>
          <a:bodyPr anchor="ctr" rtlCol="0"/>
          <a:lstStyle/>
          <a:p>
            <a:pPr algn="ctr"/>
            <a:endParaRPr altLang="en-US" kern="0" lang="zh-CN">
              <a:solidFill>
                <a:prstClr val="white"/>
              </a:solidFill>
              <a:latin charset="-122" pitchFamily="2" typeface="造字工房尚雅（非商用）常规体"/>
              <a:ea charset="-122" pitchFamily="2" typeface="造字工房尚雅（非商用）常规体"/>
            </a:endParaRPr>
          </a:p>
        </p:txBody>
      </p:sp>
      <p:sp>
        <p:nvSpPr>
          <p:cNvPr id="146" name="椭圆 145"/>
          <p:cNvSpPr/>
          <p:nvPr/>
        </p:nvSpPr>
        <p:spPr>
          <a:xfrm>
            <a:off x="9516996" y="2937495"/>
            <a:ext cx="1014440" cy="1014440"/>
          </a:xfrm>
          <a:prstGeom prst="ellipse">
            <a:avLst/>
          </a:prstGeom>
          <a:gradFill>
            <a:gsLst>
              <a:gs pos="57000">
                <a:sysClr lastClr="FFFFFF" val="window"/>
              </a:gs>
              <a:gs pos="99000">
                <a:schemeClr val="bg1">
                  <a:lumMod val="85000"/>
                </a:schemeClr>
              </a:gs>
            </a:gsLst>
            <a:lin ang="13500000" scaled="1"/>
          </a:gradFill>
          <a:ln algn="ctr" cap="flat" cmpd="sng" w="19050">
            <a:gradFill flip="none" rotWithShape="1">
              <a:gsLst>
                <a:gs pos="59000">
                  <a:schemeClr val="bg1"/>
                </a:gs>
                <a:gs pos="0">
                  <a:schemeClr val="bg1">
                    <a:lumMod val="85000"/>
                  </a:schemeClr>
                </a:gs>
              </a:gsLst>
              <a:lin ang="13500000" scaled="1"/>
            </a:gradFill>
            <a:prstDash val="solid"/>
            <a:miter lim="800000"/>
          </a:ln>
          <a:effectLst>
            <a:outerShdw algn="tl" blurRad="558800" dir="2700000" dist="533400" rotWithShape="0" sx="95000" sy="95000">
              <a:sysClr lastClr="FFFFFF" val="window">
                <a:lumMod val="65000"/>
                <a:alpha val="40000"/>
              </a:sysClr>
            </a:outerShdw>
          </a:effectLst>
        </p:spPr>
        <p:txBody>
          <a:bodyPr anchor="ctr" rtlCol="0"/>
          <a:lstStyle/>
          <a:p>
            <a:pPr algn="ctr"/>
            <a:endParaRPr altLang="en-US" kern="0" lang="zh-CN">
              <a:solidFill>
                <a:prstClr val="white"/>
              </a:solidFill>
              <a:latin charset="-122" pitchFamily="2" typeface="造字工房尚雅（非商用）常规体"/>
              <a:ea charset="-122" pitchFamily="2" typeface="造字工房尚雅（非商用）常规体"/>
            </a:endParaRPr>
          </a:p>
        </p:txBody>
      </p:sp>
      <p:sp>
        <p:nvSpPr>
          <p:cNvPr id="147" name="椭圆 146"/>
          <p:cNvSpPr/>
          <p:nvPr/>
        </p:nvSpPr>
        <p:spPr>
          <a:xfrm>
            <a:off x="6978772" y="3110436"/>
            <a:ext cx="690466" cy="690466"/>
          </a:xfrm>
          <a:prstGeom prst="ellipse">
            <a:avLst/>
          </a:prstGeom>
          <a:gradFill>
            <a:gsLst>
              <a:gs pos="57000">
                <a:sysClr lastClr="FFFFFF" val="window"/>
              </a:gs>
              <a:gs pos="99000">
                <a:schemeClr val="bg1">
                  <a:lumMod val="85000"/>
                </a:schemeClr>
              </a:gs>
            </a:gsLst>
            <a:lin ang="13500000" scaled="1"/>
          </a:gradFill>
          <a:ln algn="ctr" cap="flat" cmpd="sng" w="19050">
            <a:gradFill flip="none" rotWithShape="1">
              <a:gsLst>
                <a:gs pos="59000">
                  <a:schemeClr val="bg1"/>
                </a:gs>
                <a:gs pos="0">
                  <a:schemeClr val="bg1">
                    <a:lumMod val="85000"/>
                  </a:schemeClr>
                </a:gs>
              </a:gsLst>
              <a:lin ang="13500000" scaled="1"/>
            </a:gradFill>
            <a:prstDash val="solid"/>
            <a:miter lim="800000"/>
          </a:ln>
          <a:effectLst>
            <a:outerShdw algn="tl" blurRad="558800" dir="2700000" dist="533400" rotWithShape="0" sx="95000" sy="95000">
              <a:sysClr lastClr="FFFFFF" val="window">
                <a:lumMod val="65000"/>
                <a:alpha val="40000"/>
              </a:sysClr>
            </a:outerShdw>
          </a:effectLst>
        </p:spPr>
        <p:txBody>
          <a:bodyPr anchor="ctr" rtlCol="0"/>
          <a:lstStyle/>
          <a:p>
            <a:pPr algn="ctr"/>
            <a:endParaRPr altLang="en-US" kern="0" lang="zh-CN">
              <a:solidFill>
                <a:prstClr val="white"/>
              </a:solidFill>
              <a:latin charset="-122" pitchFamily="2" typeface="造字工房尚雅（非商用）常规体"/>
              <a:ea charset="-122" pitchFamily="2" typeface="造字工房尚雅（非商用）常规体"/>
            </a:endParaRPr>
          </a:p>
        </p:txBody>
      </p:sp>
      <p:sp>
        <p:nvSpPr>
          <p:cNvPr id="148" name="文本框 147"/>
          <p:cNvSpPr txBox="1"/>
          <p:nvPr/>
        </p:nvSpPr>
        <p:spPr>
          <a:xfrm>
            <a:off x="1363337" y="1886992"/>
            <a:ext cx="2257222" cy="384048"/>
          </a:xfrm>
          <a:prstGeom prst="rect">
            <a:avLst/>
          </a:prstGeom>
          <a:noFill/>
        </p:spPr>
        <p:txBody>
          <a:bodyPr rtlCol="0" wrap="square">
            <a:spAutoFit/>
          </a:bodyPr>
          <a:lstStyle/>
          <a:p>
            <a:pPr algn="ctr">
              <a:lnSpc>
                <a:spcPct val="120000"/>
              </a:lnSpc>
            </a:pPr>
            <a:r>
              <a:rPr altLang="zh-CN" lang="en-US" sz="800">
                <a:latin charset="-122" pitchFamily="2" typeface="造字工房尚雅（非商用）常规体"/>
                <a:ea charset="-122" pitchFamily="2" typeface="造字工房尚雅（非商用）常规体"/>
              </a:rPr>
              <a:t>Experience as you are brothe areference to your, as prudence a you are.</a:t>
            </a:r>
          </a:p>
        </p:txBody>
      </p:sp>
      <p:sp>
        <p:nvSpPr>
          <p:cNvPr id="149" name="文本框 148"/>
          <p:cNvSpPr txBox="1"/>
          <p:nvPr/>
        </p:nvSpPr>
        <p:spPr>
          <a:xfrm>
            <a:off x="1394714" y="1583468"/>
            <a:ext cx="2194469" cy="304800"/>
          </a:xfrm>
          <a:prstGeom prst="rect">
            <a:avLst/>
          </a:prstGeom>
          <a:noFill/>
        </p:spPr>
        <p:txBody>
          <a:bodyPr rtlCol="0" wrap="square">
            <a:spAutoFit/>
          </a:bodyPr>
          <a:lstStyle/>
          <a:p>
            <a:pPr algn="ctr"/>
            <a:r>
              <a:rPr altLang="en-US" lang="zh-CN" sz="1400">
                <a:solidFill>
                  <a:schemeClr val="bg2">
                    <a:lumMod val="25000"/>
                  </a:schemeClr>
                </a:solidFill>
                <a:latin charset="-122" pitchFamily="2" typeface="造字工房尚雅（非商用）常规体"/>
                <a:ea charset="-122" pitchFamily="2" typeface="造字工房尚雅（非商用）常规体"/>
              </a:rPr>
              <a:t>工作效率提升</a:t>
            </a:r>
          </a:p>
        </p:txBody>
      </p:sp>
      <p:sp>
        <p:nvSpPr>
          <p:cNvPr id="150" name="文本框 149"/>
          <p:cNvSpPr txBox="1"/>
          <p:nvPr/>
        </p:nvSpPr>
        <p:spPr>
          <a:xfrm>
            <a:off x="6738086" y="1875110"/>
            <a:ext cx="2257222" cy="384048"/>
          </a:xfrm>
          <a:prstGeom prst="rect">
            <a:avLst/>
          </a:prstGeom>
          <a:noFill/>
        </p:spPr>
        <p:txBody>
          <a:bodyPr rtlCol="0" wrap="square">
            <a:spAutoFit/>
          </a:bodyPr>
          <a:lstStyle/>
          <a:p>
            <a:pPr algn="ctr">
              <a:lnSpc>
                <a:spcPct val="120000"/>
              </a:lnSpc>
            </a:pPr>
            <a:r>
              <a:rPr altLang="zh-CN" lang="en-US" sz="800">
                <a:latin charset="-122" pitchFamily="2" typeface="造字工房尚雅（非商用）常规体"/>
                <a:ea charset="-122" pitchFamily="2" typeface="造字工房尚雅（非商用）常规体"/>
              </a:rPr>
              <a:t>Experience as you are brothe areference to your, as prudence a you are.</a:t>
            </a:r>
          </a:p>
        </p:txBody>
      </p:sp>
      <p:sp>
        <p:nvSpPr>
          <p:cNvPr id="151" name="文本框 150"/>
          <p:cNvSpPr txBox="1"/>
          <p:nvPr/>
        </p:nvSpPr>
        <p:spPr>
          <a:xfrm>
            <a:off x="6605614" y="1583468"/>
            <a:ext cx="2522167" cy="304800"/>
          </a:xfrm>
          <a:prstGeom prst="rect">
            <a:avLst/>
          </a:prstGeom>
          <a:noFill/>
        </p:spPr>
        <p:txBody>
          <a:bodyPr rtlCol="0" wrap="square">
            <a:spAutoFit/>
          </a:bodyPr>
          <a:lstStyle/>
          <a:p>
            <a:pPr algn="ctr"/>
            <a:r>
              <a:rPr altLang="en-US" lang="zh-CN" sz="1400">
                <a:solidFill>
                  <a:schemeClr val="bg2">
                    <a:lumMod val="25000"/>
                  </a:schemeClr>
                </a:solidFill>
                <a:latin charset="-122" pitchFamily="2" typeface="造字工房尚雅（非商用）常规体"/>
                <a:ea charset="-122" pitchFamily="2" typeface="造字工房尚雅（非商用）常规体"/>
              </a:rPr>
              <a:t>团队效率提升</a:t>
            </a:r>
          </a:p>
        </p:txBody>
      </p:sp>
      <p:sp>
        <p:nvSpPr>
          <p:cNvPr id="152" name="文本框 151"/>
          <p:cNvSpPr txBox="1"/>
          <p:nvPr/>
        </p:nvSpPr>
        <p:spPr>
          <a:xfrm>
            <a:off x="2989728" y="5099825"/>
            <a:ext cx="2257222" cy="384048"/>
          </a:xfrm>
          <a:prstGeom prst="rect">
            <a:avLst/>
          </a:prstGeom>
          <a:noFill/>
        </p:spPr>
        <p:txBody>
          <a:bodyPr rtlCol="0" wrap="square">
            <a:spAutoFit/>
          </a:bodyPr>
          <a:lstStyle/>
          <a:p>
            <a:pPr algn="ctr">
              <a:lnSpc>
                <a:spcPct val="120000"/>
              </a:lnSpc>
            </a:pPr>
            <a:r>
              <a:rPr altLang="zh-CN" lang="en-US" sz="800">
                <a:latin charset="-122" pitchFamily="2" typeface="造字工房尚雅（非商用）常规体"/>
                <a:ea charset="-122" pitchFamily="2" typeface="造字工房尚雅（非商用）常规体"/>
              </a:rPr>
              <a:t>Experience as you are brothe areference to your, as prudence a you are.</a:t>
            </a:r>
          </a:p>
        </p:txBody>
      </p:sp>
      <p:sp>
        <p:nvSpPr>
          <p:cNvPr id="153" name="文本框 152"/>
          <p:cNvSpPr txBox="1"/>
          <p:nvPr/>
        </p:nvSpPr>
        <p:spPr>
          <a:xfrm>
            <a:off x="3021105" y="4808183"/>
            <a:ext cx="2194469" cy="304800"/>
          </a:xfrm>
          <a:prstGeom prst="rect">
            <a:avLst/>
          </a:prstGeom>
          <a:noFill/>
        </p:spPr>
        <p:txBody>
          <a:bodyPr rtlCol="0" wrap="square">
            <a:spAutoFit/>
          </a:bodyPr>
          <a:lstStyle/>
          <a:p>
            <a:pPr algn="ctr"/>
            <a:r>
              <a:rPr altLang="en-US" lang="zh-CN" sz="1400">
                <a:solidFill>
                  <a:schemeClr val="bg2">
                    <a:lumMod val="25000"/>
                  </a:schemeClr>
                </a:solidFill>
                <a:latin charset="-122" pitchFamily="2" typeface="造字工房尚雅（非商用）常规体"/>
                <a:ea charset="-122" pitchFamily="2" typeface="造字工房尚雅（非商用）常规体"/>
              </a:rPr>
              <a:t>执行力提升</a:t>
            </a:r>
          </a:p>
        </p:txBody>
      </p:sp>
      <p:sp>
        <p:nvSpPr>
          <p:cNvPr id="154" name="文本框 153"/>
          <p:cNvSpPr txBox="1"/>
          <p:nvPr/>
        </p:nvSpPr>
        <p:spPr>
          <a:xfrm>
            <a:off x="8333167" y="5099825"/>
            <a:ext cx="2391270" cy="384048"/>
          </a:xfrm>
          <a:prstGeom prst="rect">
            <a:avLst/>
          </a:prstGeom>
          <a:noFill/>
        </p:spPr>
        <p:txBody>
          <a:bodyPr rtlCol="0" wrap="square">
            <a:spAutoFit/>
          </a:bodyPr>
          <a:lstStyle/>
          <a:p>
            <a:pPr algn="ctr">
              <a:lnSpc>
                <a:spcPct val="120000"/>
              </a:lnSpc>
            </a:pPr>
            <a:r>
              <a:rPr altLang="zh-CN" lang="en-US" sz="800">
                <a:latin charset="-122" pitchFamily="2" typeface="造字工房尚雅（非商用）常规体"/>
                <a:ea charset="-122" pitchFamily="2" typeface="造字工房尚雅（非商用）常规体"/>
              </a:rPr>
              <a:t>Experience as you are brothe areference to your, as prudence a you are.</a:t>
            </a:r>
          </a:p>
        </p:txBody>
      </p:sp>
      <p:sp>
        <p:nvSpPr>
          <p:cNvPr id="155" name="文本框 154"/>
          <p:cNvSpPr txBox="1"/>
          <p:nvPr/>
        </p:nvSpPr>
        <p:spPr>
          <a:xfrm>
            <a:off x="8431568" y="4808183"/>
            <a:ext cx="2194469" cy="304800"/>
          </a:xfrm>
          <a:prstGeom prst="rect">
            <a:avLst/>
          </a:prstGeom>
          <a:noFill/>
        </p:spPr>
        <p:txBody>
          <a:bodyPr rtlCol="0" wrap="square">
            <a:spAutoFit/>
          </a:bodyPr>
          <a:lstStyle/>
          <a:p>
            <a:pPr algn="ctr"/>
            <a:r>
              <a:rPr altLang="en-US" lang="zh-CN" sz="1400">
                <a:solidFill>
                  <a:schemeClr val="bg2">
                    <a:lumMod val="25000"/>
                  </a:schemeClr>
                </a:solidFill>
                <a:latin charset="-122" pitchFamily="2" typeface="造字工房尚雅（非商用）常规体"/>
                <a:ea charset="-122" pitchFamily="2" typeface="造字工房尚雅（非商用）常规体"/>
              </a:rPr>
              <a:t>各项风险减少</a:t>
            </a:r>
          </a:p>
        </p:txBody>
      </p:sp>
      <p:grpSp>
        <p:nvGrpSpPr>
          <p:cNvPr id="156" name="组合 155"/>
          <p:cNvGrpSpPr/>
          <p:nvPr/>
        </p:nvGrpSpPr>
        <p:grpSpPr>
          <a:xfrm>
            <a:off x="3000361" y="3328927"/>
            <a:ext cx="366717" cy="263012"/>
            <a:chOff x="3053653" y="3696200"/>
            <a:chExt cx="366717" cy="263012"/>
          </a:xfrm>
        </p:grpSpPr>
        <p:cxnSp>
          <p:nvCxnSpPr>
            <p:cNvPr id="157" name="直接连接符 156"/>
            <p:cNvCxnSpPr/>
            <p:nvPr/>
          </p:nvCxnSpPr>
          <p:spPr>
            <a:xfrm flipH="1" rot="900000">
              <a:off x="3053653" y="3696200"/>
              <a:ext cx="0" cy="263012"/>
            </a:xfrm>
            <a:prstGeom prst="line">
              <a:avLst/>
            </a:prstGeom>
            <a:noFill/>
            <a:ln algn="ctr" cap="rnd" cmpd="sng" w="19050">
              <a:solidFill>
                <a:schemeClr val="bg2">
                  <a:lumMod val="90000"/>
                </a:schemeClr>
              </a:solidFill>
              <a:prstDash val="solid"/>
              <a:miter lim="800000"/>
            </a:ln>
            <a:effectLst/>
          </p:spPr>
        </p:cxnSp>
        <p:cxnSp>
          <p:nvCxnSpPr>
            <p:cNvPr id="158" name="直接连接符 157"/>
            <p:cNvCxnSpPr/>
            <p:nvPr/>
          </p:nvCxnSpPr>
          <p:spPr>
            <a:xfrm flipH="1" rot="900000">
              <a:off x="3237011" y="3761593"/>
              <a:ext cx="0" cy="132226"/>
            </a:xfrm>
            <a:prstGeom prst="line">
              <a:avLst/>
            </a:prstGeom>
            <a:noFill/>
            <a:ln algn="ctr" cap="rnd" cmpd="sng" w="19050">
              <a:solidFill>
                <a:schemeClr val="bg2">
                  <a:lumMod val="90000"/>
                </a:schemeClr>
              </a:solidFill>
              <a:prstDash val="solid"/>
              <a:miter lim="800000"/>
            </a:ln>
            <a:effectLst/>
          </p:spPr>
        </p:cxnSp>
        <p:cxnSp>
          <p:nvCxnSpPr>
            <p:cNvPr id="159" name="直接连接符 158"/>
            <p:cNvCxnSpPr/>
            <p:nvPr/>
          </p:nvCxnSpPr>
          <p:spPr>
            <a:xfrm flipH="1" rot="900000">
              <a:off x="3420370" y="3696200"/>
              <a:ext cx="0" cy="263012"/>
            </a:xfrm>
            <a:prstGeom prst="line">
              <a:avLst/>
            </a:prstGeom>
            <a:noFill/>
            <a:ln algn="ctr" cap="rnd" cmpd="sng" w="19050">
              <a:solidFill>
                <a:schemeClr val="bg2">
                  <a:lumMod val="90000"/>
                </a:schemeClr>
              </a:solidFill>
              <a:prstDash val="solid"/>
              <a:miter lim="800000"/>
            </a:ln>
            <a:effectLst/>
          </p:spPr>
        </p:cxnSp>
      </p:grpSp>
      <p:grpSp>
        <p:nvGrpSpPr>
          <p:cNvPr id="160" name="组合 159"/>
          <p:cNvGrpSpPr/>
          <p:nvPr/>
        </p:nvGrpSpPr>
        <p:grpSpPr>
          <a:xfrm>
            <a:off x="5865905" y="3328927"/>
            <a:ext cx="366717" cy="263012"/>
            <a:chOff x="3053653" y="3696200"/>
            <a:chExt cx="366717" cy="263012"/>
          </a:xfrm>
        </p:grpSpPr>
        <p:cxnSp>
          <p:nvCxnSpPr>
            <p:cNvPr id="161" name="直接连接符 160"/>
            <p:cNvCxnSpPr/>
            <p:nvPr/>
          </p:nvCxnSpPr>
          <p:spPr>
            <a:xfrm flipH="1" rot="900000">
              <a:off x="3053653" y="3696200"/>
              <a:ext cx="0" cy="263012"/>
            </a:xfrm>
            <a:prstGeom prst="line">
              <a:avLst/>
            </a:prstGeom>
            <a:noFill/>
            <a:ln algn="ctr" cap="rnd" cmpd="sng" w="19050">
              <a:solidFill>
                <a:schemeClr val="bg2">
                  <a:lumMod val="90000"/>
                </a:schemeClr>
              </a:solidFill>
              <a:prstDash val="solid"/>
              <a:miter lim="800000"/>
            </a:ln>
            <a:effectLst/>
          </p:spPr>
        </p:cxnSp>
        <p:cxnSp>
          <p:nvCxnSpPr>
            <p:cNvPr id="162" name="直接连接符 161"/>
            <p:cNvCxnSpPr/>
            <p:nvPr/>
          </p:nvCxnSpPr>
          <p:spPr>
            <a:xfrm flipH="1" rot="900000">
              <a:off x="3237011" y="3761593"/>
              <a:ext cx="0" cy="132226"/>
            </a:xfrm>
            <a:prstGeom prst="line">
              <a:avLst/>
            </a:prstGeom>
            <a:noFill/>
            <a:ln algn="ctr" cap="rnd" cmpd="sng" w="19050">
              <a:solidFill>
                <a:schemeClr val="bg2">
                  <a:lumMod val="90000"/>
                </a:schemeClr>
              </a:solidFill>
              <a:prstDash val="solid"/>
              <a:miter lim="800000"/>
            </a:ln>
            <a:effectLst/>
          </p:spPr>
        </p:cxnSp>
        <p:cxnSp>
          <p:nvCxnSpPr>
            <p:cNvPr id="163" name="直接连接符 162"/>
            <p:cNvCxnSpPr/>
            <p:nvPr/>
          </p:nvCxnSpPr>
          <p:spPr>
            <a:xfrm flipH="1" rot="900000">
              <a:off x="3420370" y="3696200"/>
              <a:ext cx="0" cy="263012"/>
            </a:xfrm>
            <a:prstGeom prst="line">
              <a:avLst/>
            </a:prstGeom>
            <a:noFill/>
            <a:ln algn="ctr" cap="rnd" cmpd="sng" w="19050">
              <a:solidFill>
                <a:schemeClr val="bg2">
                  <a:lumMod val="90000"/>
                </a:schemeClr>
              </a:solidFill>
              <a:prstDash val="solid"/>
              <a:miter lim="800000"/>
            </a:ln>
            <a:effectLst/>
          </p:spPr>
        </p:cxnSp>
      </p:grpSp>
      <p:grpSp>
        <p:nvGrpSpPr>
          <p:cNvPr id="164" name="组合 163"/>
          <p:cNvGrpSpPr/>
          <p:nvPr/>
        </p:nvGrpSpPr>
        <p:grpSpPr>
          <a:xfrm>
            <a:off x="8409149" y="3328927"/>
            <a:ext cx="366717" cy="263012"/>
            <a:chOff x="3053653" y="3696200"/>
            <a:chExt cx="366717" cy="263012"/>
          </a:xfrm>
        </p:grpSpPr>
        <p:cxnSp>
          <p:nvCxnSpPr>
            <p:cNvPr id="165" name="直接连接符 164"/>
            <p:cNvCxnSpPr/>
            <p:nvPr/>
          </p:nvCxnSpPr>
          <p:spPr>
            <a:xfrm flipH="1" rot="900000">
              <a:off x="3053653" y="3696200"/>
              <a:ext cx="0" cy="263012"/>
            </a:xfrm>
            <a:prstGeom prst="line">
              <a:avLst/>
            </a:prstGeom>
            <a:noFill/>
            <a:ln algn="ctr" cap="rnd" cmpd="sng" w="19050">
              <a:solidFill>
                <a:schemeClr val="bg2">
                  <a:lumMod val="90000"/>
                </a:schemeClr>
              </a:solidFill>
              <a:prstDash val="solid"/>
              <a:miter lim="800000"/>
            </a:ln>
            <a:effectLst/>
          </p:spPr>
        </p:cxnSp>
        <p:cxnSp>
          <p:nvCxnSpPr>
            <p:cNvPr id="166" name="直接连接符 165"/>
            <p:cNvCxnSpPr/>
            <p:nvPr/>
          </p:nvCxnSpPr>
          <p:spPr>
            <a:xfrm flipH="1" rot="900000">
              <a:off x="3237011" y="3761593"/>
              <a:ext cx="0" cy="132226"/>
            </a:xfrm>
            <a:prstGeom prst="line">
              <a:avLst/>
            </a:prstGeom>
            <a:noFill/>
            <a:ln algn="ctr" cap="rnd" cmpd="sng" w="19050">
              <a:solidFill>
                <a:schemeClr val="bg2">
                  <a:lumMod val="90000"/>
                </a:schemeClr>
              </a:solidFill>
              <a:prstDash val="solid"/>
              <a:miter lim="800000"/>
            </a:ln>
            <a:effectLst/>
          </p:spPr>
        </p:cxnSp>
        <p:cxnSp>
          <p:nvCxnSpPr>
            <p:cNvPr id="167" name="直接连接符 166"/>
            <p:cNvCxnSpPr/>
            <p:nvPr/>
          </p:nvCxnSpPr>
          <p:spPr>
            <a:xfrm flipH="1" rot="900000">
              <a:off x="3420370" y="3696200"/>
              <a:ext cx="0" cy="263012"/>
            </a:xfrm>
            <a:prstGeom prst="line">
              <a:avLst/>
            </a:prstGeom>
            <a:noFill/>
            <a:ln algn="ctr" cap="rnd" cmpd="sng" w="19050">
              <a:solidFill>
                <a:schemeClr val="bg2">
                  <a:lumMod val="90000"/>
                </a:schemeClr>
              </a:solidFill>
              <a:prstDash val="solid"/>
              <a:miter lim="800000"/>
            </a:ln>
            <a:effectLst/>
          </p:spPr>
        </p:cxnSp>
      </p:grpSp>
      <p:grpSp>
        <p:nvGrpSpPr>
          <p:cNvPr id="168" name="组合 167"/>
          <p:cNvGrpSpPr/>
          <p:nvPr/>
        </p:nvGrpSpPr>
        <p:grpSpPr>
          <a:xfrm>
            <a:off x="599382" y="3328927"/>
            <a:ext cx="366717" cy="263012"/>
            <a:chOff x="3053653" y="3696200"/>
            <a:chExt cx="366717" cy="263012"/>
          </a:xfrm>
        </p:grpSpPr>
        <p:cxnSp>
          <p:nvCxnSpPr>
            <p:cNvPr id="169" name="直接连接符 168"/>
            <p:cNvCxnSpPr/>
            <p:nvPr/>
          </p:nvCxnSpPr>
          <p:spPr>
            <a:xfrm flipH="1" rot="900000">
              <a:off x="3053653" y="3696200"/>
              <a:ext cx="0" cy="263012"/>
            </a:xfrm>
            <a:prstGeom prst="line">
              <a:avLst/>
            </a:prstGeom>
            <a:noFill/>
            <a:ln algn="ctr" cap="rnd" cmpd="sng" w="19050">
              <a:solidFill>
                <a:schemeClr val="bg2">
                  <a:lumMod val="90000"/>
                </a:schemeClr>
              </a:solidFill>
              <a:prstDash val="solid"/>
              <a:miter lim="800000"/>
            </a:ln>
            <a:effectLst/>
          </p:spPr>
        </p:cxnSp>
        <p:cxnSp>
          <p:nvCxnSpPr>
            <p:cNvPr id="170" name="直接连接符 169"/>
            <p:cNvCxnSpPr/>
            <p:nvPr/>
          </p:nvCxnSpPr>
          <p:spPr>
            <a:xfrm flipH="1" rot="900000">
              <a:off x="3237011" y="3761593"/>
              <a:ext cx="0" cy="132226"/>
            </a:xfrm>
            <a:prstGeom prst="line">
              <a:avLst/>
            </a:prstGeom>
            <a:noFill/>
            <a:ln algn="ctr" cap="rnd" cmpd="sng" w="19050">
              <a:solidFill>
                <a:schemeClr val="bg2">
                  <a:lumMod val="90000"/>
                </a:schemeClr>
              </a:solidFill>
              <a:prstDash val="solid"/>
              <a:miter lim="800000"/>
            </a:ln>
            <a:effectLst/>
          </p:spPr>
        </p:cxnSp>
        <p:cxnSp>
          <p:nvCxnSpPr>
            <p:cNvPr id="171" name="直接连接符 170"/>
            <p:cNvCxnSpPr/>
            <p:nvPr/>
          </p:nvCxnSpPr>
          <p:spPr>
            <a:xfrm flipH="1" rot="900000">
              <a:off x="3420370" y="3696200"/>
              <a:ext cx="0" cy="263012"/>
            </a:xfrm>
            <a:prstGeom prst="line">
              <a:avLst/>
            </a:prstGeom>
            <a:noFill/>
            <a:ln algn="ctr" cap="rnd" cmpd="sng" w="19050">
              <a:solidFill>
                <a:schemeClr val="bg2">
                  <a:lumMod val="90000"/>
                </a:schemeClr>
              </a:solidFill>
              <a:prstDash val="solid"/>
              <a:miter lim="800000"/>
            </a:ln>
            <a:effectLst/>
          </p:spPr>
        </p:cxnSp>
      </p:grpSp>
      <p:grpSp>
        <p:nvGrpSpPr>
          <p:cNvPr id="172" name="组合 171"/>
          <p:cNvGrpSpPr/>
          <p:nvPr/>
        </p:nvGrpSpPr>
        <p:grpSpPr>
          <a:xfrm>
            <a:off x="11375424" y="3328927"/>
            <a:ext cx="366717" cy="263012"/>
            <a:chOff x="3053653" y="3696200"/>
            <a:chExt cx="366717" cy="263012"/>
          </a:xfrm>
        </p:grpSpPr>
        <p:cxnSp>
          <p:nvCxnSpPr>
            <p:cNvPr id="173" name="直接连接符 172"/>
            <p:cNvCxnSpPr/>
            <p:nvPr/>
          </p:nvCxnSpPr>
          <p:spPr>
            <a:xfrm flipH="1" rot="900000">
              <a:off x="3053653" y="3696200"/>
              <a:ext cx="0" cy="263012"/>
            </a:xfrm>
            <a:prstGeom prst="line">
              <a:avLst/>
            </a:prstGeom>
            <a:noFill/>
            <a:ln algn="ctr" cap="rnd" cmpd="sng" w="19050">
              <a:solidFill>
                <a:schemeClr val="bg2">
                  <a:lumMod val="90000"/>
                </a:schemeClr>
              </a:solidFill>
              <a:prstDash val="solid"/>
              <a:miter lim="800000"/>
            </a:ln>
            <a:effectLst/>
          </p:spPr>
        </p:cxnSp>
        <p:cxnSp>
          <p:nvCxnSpPr>
            <p:cNvPr id="174" name="直接连接符 173"/>
            <p:cNvCxnSpPr/>
            <p:nvPr/>
          </p:nvCxnSpPr>
          <p:spPr>
            <a:xfrm flipH="1" rot="900000">
              <a:off x="3237011" y="3761593"/>
              <a:ext cx="0" cy="132226"/>
            </a:xfrm>
            <a:prstGeom prst="line">
              <a:avLst/>
            </a:prstGeom>
            <a:noFill/>
            <a:ln algn="ctr" cap="rnd" cmpd="sng" w="19050">
              <a:solidFill>
                <a:schemeClr val="bg2">
                  <a:lumMod val="90000"/>
                </a:schemeClr>
              </a:solidFill>
              <a:prstDash val="solid"/>
              <a:miter lim="800000"/>
            </a:ln>
            <a:effectLst/>
          </p:spPr>
        </p:cxnSp>
        <p:cxnSp>
          <p:nvCxnSpPr>
            <p:cNvPr id="175" name="直接连接符 174"/>
            <p:cNvCxnSpPr/>
            <p:nvPr/>
          </p:nvCxnSpPr>
          <p:spPr>
            <a:xfrm flipH="1" rot="900000">
              <a:off x="3420370" y="3696200"/>
              <a:ext cx="0" cy="263012"/>
            </a:xfrm>
            <a:prstGeom prst="line">
              <a:avLst/>
            </a:prstGeom>
            <a:noFill/>
            <a:ln algn="ctr" cap="rnd" cmpd="sng" w="19050">
              <a:solidFill>
                <a:schemeClr val="bg2">
                  <a:lumMod val="90000"/>
                </a:schemeClr>
              </a:solidFill>
              <a:prstDash val="solid"/>
              <a:miter lim="800000"/>
            </a:ln>
            <a:effectLst/>
          </p:spPr>
        </p:cxnSp>
      </p:grpSp>
      <p:sp>
        <p:nvSpPr>
          <p:cNvPr id="176" name="椭圆 175"/>
          <p:cNvSpPr/>
          <p:nvPr/>
        </p:nvSpPr>
        <p:spPr>
          <a:xfrm>
            <a:off x="1568540" y="3110436"/>
            <a:ext cx="690466" cy="690466"/>
          </a:xfrm>
          <a:prstGeom prst="ellipse">
            <a:avLst/>
          </a:prstGeom>
          <a:gradFill>
            <a:gsLst>
              <a:gs pos="57000">
                <a:sysClr lastClr="FFFFFF" val="window"/>
              </a:gs>
              <a:gs pos="99000">
                <a:schemeClr val="bg1">
                  <a:lumMod val="85000"/>
                </a:schemeClr>
              </a:gs>
            </a:gsLst>
            <a:lin ang="13500000" scaled="1"/>
          </a:gradFill>
          <a:ln algn="ctr" cap="flat" cmpd="sng" w="19050">
            <a:gradFill flip="none" rotWithShape="1">
              <a:gsLst>
                <a:gs pos="59000">
                  <a:schemeClr val="bg1"/>
                </a:gs>
                <a:gs pos="0">
                  <a:schemeClr val="bg1">
                    <a:lumMod val="85000"/>
                  </a:schemeClr>
                </a:gs>
              </a:gsLst>
              <a:lin ang="13500000" scaled="1"/>
            </a:gradFill>
            <a:prstDash val="solid"/>
            <a:miter lim="800000"/>
          </a:ln>
          <a:effectLst>
            <a:outerShdw algn="tl" blurRad="558800" dir="2700000" dist="533400" rotWithShape="0" sx="95000" sy="95000">
              <a:sysClr lastClr="FFFFFF" val="window">
                <a:lumMod val="65000"/>
                <a:alpha val="40000"/>
              </a:sysClr>
            </a:outerShdw>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charset="-122" pitchFamily="2" typeface="造字工房尚雅（非商用）常规体"/>
              <a:ea charset="-122" pitchFamily="2" typeface="造字工房尚雅（非商用）常规体"/>
            </a:endParaRPr>
          </a:p>
        </p:txBody>
      </p:sp>
      <p:sp>
        <p:nvSpPr>
          <p:cNvPr id="177" name="文本框 176"/>
          <p:cNvSpPr txBox="1"/>
          <p:nvPr/>
        </p:nvSpPr>
        <p:spPr>
          <a:xfrm>
            <a:off x="1631833" y="3255614"/>
            <a:ext cx="563880" cy="396240"/>
          </a:xfrm>
          <a:prstGeom prst="rect">
            <a:avLst/>
          </a:prstGeom>
          <a:noFill/>
        </p:spPr>
        <p:txBody>
          <a:bodyPr rtlCol="0" wrap="none">
            <a:spAutoFit/>
          </a:bodyPr>
          <a:lstStyle/>
          <a:p>
            <a:pPr algn="ctr"/>
            <a:r>
              <a:rPr altLang="zh-CN" lang="en-US" sz="2000">
                <a:solidFill>
                  <a:schemeClr val="tx1">
                    <a:lumMod val="50000"/>
                    <a:lumOff val="50000"/>
                  </a:schemeClr>
                </a:solidFill>
                <a:effectLst>
                  <a:innerShdw blurRad="127000" dir="16200000" dist="50800">
                    <a:prstClr val="black">
                      <a:alpha val="80000"/>
                    </a:prstClr>
                  </a:innerShdw>
                </a:effectLst>
                <a:latin charset="-122" pitchFamily="2" typeface="造字工房尚雅（非商用）常规体"/>
                <a:ea charset="-122" pitchFamily="2" typeface="造字工房尚雅（非商用）常规体"/>
              </a:rPr>
              <a:t>50%</a:t>
            </a:r>
          </a:p>
        </p:txBody>
      </p:sp>
      <p:sp>
        <p:nvSpPr>
          <p:cNvPr id="178" name="文本框 177"/>
          <p:cNvSpPr txBox="1"/>
          <p:nvPr/>
        </p:nvSpPr>
        <p:spPr>
          <a:xfrm>
            <a:off x="4343619" y="3260379"/>
            <a:ext cx="563880" cy="396240"/>
          </a:xfrm>
          <a:prstGeom prst="rect">
            <a:avLst/>
          </a:prstGeom>
          <a:noFill/>
        </p:spPr>
        <p:txBody>
          <a:bodyPr rtlCol="0" wrap="none">
            <a:spAutoFit/>
          </a:bodyPr>
          <a:lstStyle/>
          <a:p>
            <a:pPr algn="ctr"/>
            <a:r>
              <a:rPr altLang="zh-CN" lang="en-US" sz="2000">
                <a:solidFill>
                  <a:schemeClr val="tx1">
                    <a:lumMod val="50000"/>
                    <a:lumOff val="50000"/>
                  </a:schemeClr>
                </a:solidFill>
                <a:effectLst>
                  <a:innerShdw blurRad="127000" dir="16200000" dist="50800">
                    <a:prstClr val="black">
                      <a:alpha val="80000"/>
                    </a:prstClr>
                  </a:innerShdw>
                </a:effectLst>
                <a:latin charset="-122" pitchFamily="2" typeface="造字工房尚雅（非商用）常规体"/>
                <a:ea charset="-122" pitchFamily="2" typeface="造字工房尚雅（非商用）常规体"/>
              </a:rPr>
              <a:t>60%</a:t>
            </a:r>
          </a:p>
        </p:txBody>
      </p:sp>
      <p:sp>
        <p:nvSpPr>
          <p:cNvPr id="179" name="文本框 178"/>
          <p:cNvSpPr txBox="1"/>
          <p:nvPr/>
        </p:nvSpPr>
        <p:spPr>
          <a:xfrm>
            <a:off x="7042064" y="3255614"/>
            <a:ext cx="563880" cy="396240"/>
          </a:xfrm>
          <a:prstGeom prst="rect">
            <a:avLst/>
          </a:prstGeom>
          <a:noFill/>
        </p:spPr>
        <p:txBody>
          <a:bodyPr rtlCol="0" wrap="none">
            <a:spAutoFit/>
          </a:bodyPr>
          <a:lstStyle/>
          <a:p>
            <a:pPr algn="ctr"/>
            <a:r>
              <a:rPr altLang="zh-CN" lang="en-US" sz="2000">
                <a:solidFill>
                  <a:schemeClr val="tx1">
                    <a:lumMod val="50000"/>
                    <a:lumOff val="50000"/>
                  </a:schemeClr>
                </a:solidFill>
                <a:effectLst>
                  <a:innerShdw blurRad="127000" dir="16200000" dist="50800">
                    <a:prstClr val="black">
                      <a:alpha val="80000"/>
                    </a:prstClr>
                  </a:innerShdw>
                </a:effectLst>
                <a:latin charset="-122" pitchFamily="2" typeface="造字工房尚雅（非商用）常规体"/>
                <a:ea charset="-122" pitchFamily="2" typeface="造字工房尚雅（非商用）常规体"/>
              </a:rPr>
              <a:t>40%</a:t>
            </a:r>
          </a:p>
        </p:txBody>
      </p:sp>
      <p:sp>
        <p:nvSpPr>
          <p:cNvPr id="180" name="文本框 179"/>
          <p:cNvSpPr txBox="1"/>
          <p:nvPr/>
        </p:nvSpPr>
        <p:spPr>
          <a:xfrm>
            <a:off x="9742276" y="3244660"/>
            <a:ext cx="563880" cy="396240"/>
          </a:xfrm>
          <a:prstGeom prst="rect">
            <a:avLst/>
          </a:prstGeom>
          <a:noFill/>
        </p:spPr>
        <p:txBody>
          <a:bodyPr rtlCol="0" wrap="none">
            <a:spAutoFit/>
          </a:bodyPr>
          <a:lstStyle/>
          <a:p>
            <a:pPr algn="ctr"/>
            <a:r>
              <a:rPr altLang="zh-CN" lang="en-US" sz="2000">
                <a:solidFill>
                  <a:schemeClr val="tx1">
                    <a:lumMod val="50000"/>
                    <a:lumOff val="50000"/>
                  </a:schemeClr>
                </a:solidFill>
                <a:effectLst>
                  <a:innerShdw blurRad="127000" dir="16200000" dist="50800">
                    <a:prstClr val="black">
                      <a:alpha val="80000"/>
                    </a:prstClr>
                  </a:innerShdw>
                </a:effectLst>
                <a:latin charset="-122" pitchFamily="2" typeface="造字工房尚雅（非商用）常规体"/>
                <a:ea charset="-122" pitchFamily="2" typeface="造字工房尚雅（非商用）常规体"/>
              </a:rPr>
              <a:t>10%</a:t>
            </a:r>
          </a:p>
        </p:txBody>
      </p:sp>
      <p:grpSp>
        <p:nvGrpSpPr>
          <p:cNvPr id="181" name="组合 180"/>
          <p:cNvGrpSpPr/>
          <p:nvPr/>
        </p:nvGrpSpPr>
        <p:grpSpPr>
          <a:xfrm>
            <a:off x="4031562" y="2866433"/>
            <a:ext cx="1187997" cy="1188000"/>
            <a:chOff x="4084854" y="3233706"/>
            <a:chExt cx="1187997" cy="1188000"/>
          </a:xfrm>
          <a:solidFill>
            <a:schemeClr val="tx1">
              <a:lumMod val="50000"/>
              <a:lumOff val="50000"/>
            </a:schemeClr>
          </a:solidFill>
        </p:grpSpPr>
        <p:sp>
          <p:nvSpPr>
            <p:cNvPr hidden="1" id="182" name="空心弧 181"/>
            <p:cNvSpPr>
              <a:spLocks noChangeAspect="1"/>
            </p:cNvSpPr>
            <p:nvPr/>
          </p:nvSpPr>
          <p:spPr>
            <a:xfrm>
              <a:off x="4084854" y="3233706"/>
              <a:ext cx="1187997" cy="1188000"/>
            </a:xfrm>
            <a:prstGeom prst="blockArc">
              <a:avLst>
                <a:gd fmla="val 1813985" name="adj1"/>
                <a:gd fmla="val 16231316" name="adj2"/>
                <a:gd fmla="val 6177" name="adj3"/>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itchFamily="2" typeface="造字工房尚雅（非商用）常规体"/>
                <a:ea charset="-122" pitchFamily="2" typeface="造字工房尚雅（非商用）常规体"/>
              </a:endParaRPr>
            </a:p>
          </p:txBody>
        </p:sp>
        <p:sp>
          <p:nvSpPr>
            <p:cNvPr id="183" name="空心弧 182"/>
            <p:cNvSpPr>
              <a:spLocks noChangeAspect="1"/>
            </p:cNvSpPr>
            <p:nvPr/>
          </p:nvSpPr>
          <p:spPr>
            <a:xfrm flipH="1">
              <a:off x="4084854" y="3233706"/>
              <a:ext cx="1187997" cy="1188000"/>
            </a:xfrm>
            <a:prstGeom prst="blockArc">
              <a:avLst>
                <a:gd fmla="val 2835978" name="adj1"/>
                <a:gd fmla="val 16184069" name="adj2"/>
                <a:gd fmla="val 6379" name="adj3"/>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itchFamily="2" typeface="造字工房尚雅（非商用）常规体"/>
                <a:ea charset="-122" pitchFamily="2" typeface="造字工房尚雅（非商用）常规体"/>
              </a:endParaRPr>
            </a:p>
          </p:txBody>
        </p:sp>
      </p:grpSp>
      <p:grpSp>
        <p:nvGrpSpPr>
          <p:cNvPr id="184" name="组合 183"/>
          <p:cNvGrpSpPr/>
          <p:nvPr/>
        </p:nvGrpSpPr>
        <p:grpSpPr>
          <a:xfrm>
            <a:off x="1497433" y="3039328"/>
            <a:ext cx="832680" cy="832682"/>
            <a:chOff x="1550725" y="3406601"/>
            <a:chExt cx="832680" cy="832682"/>
          </a:xfrm>
        </p:grpSpPr>
        <p:sp>
          <p:nvSpPr>
            <p:cNvPr id="185" name="空心弧 184"/>
            <p:cNvSpPr>
              <a:spLocks noChangeAspect="1"/>
            </p:cNvSpPr>
            <p:nvPr/>
          </p:nvSpPr>
          <p:spPr>
            <a:xfrm>
              <a:off x="1550725" y="3406601"/>
              <a:ext cx="832680" cy="832682"/>
            </a:xfrm>
            <a:prstGeom prst="blockArc">
              <a:avLst>
                <a:gd fmla="val 16234912" name="adj1"/>
                <a:gd fmla="val 16183100" name="adj2"/>
                <a:gd fmla="val 7248" name="adj3"/>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itchFamily="2" typeface="造字工房尚雅（非商用）常规体"/>
                <a:ea charset="-122" pitchFamily="2" typeface="造字工房尚雅（非商用）常规体"/>
              </a:endParaRPr>
            </a:p>
          </p:txBody>
        </p:sp>
        <p:sp>
          <p:nvSpPr>
            <p:cNvPr id="186" name="空心弧 185"/>
            <p:cNvSpPr>
              <a:spLocks noChangeAspect="1"/>
            </p:cNvSpPr>
            <p:nvPr/>
          </p:nvSpPr>
          <p:spPr>
            <a:xfrm flipH="1">
              <a:off x="1550725" y="3406601"/>
              <a:ext cx="832680" cy="832682"/>
            </a:xfrm>
            <a:prstGeom prst="blockArc">
              <a:avLst>
                <a:gd fmla="val 5402147" name="adj1"/>
                <a:gd fmla="val 16183100" name="adj2"/>
                <a:gd fmla="val 7248" name="adj3"/>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itchFamily="2" typeface="造字工房尚雅（非商用）常规体"/>
                <a:ea charset="-122" pitchFamily="2" typeface="造字工房尚雅（非商用）常规体"/>
              </a:endParaRPr>
            </a:p>
          </p:txBody>
        </p:sp>
      </p:grpSp>
      <p:grpSp>
        <p:nvGrpSpPr>
          <p:cNvPr id="187" name="组合 186"/>
          <p:cNvGrpSpPr/>
          <p:nvPr/>
        </p:nvGrpSpPr>
        <p:grpSpPr>
          <a:xfrm>
            <a:off x="9430218" y="2850715"/>
            <a:ext cx="1187997" cy="1188000"/>
            <a:chOff x="9483510" y="3217988"/>
            <a:chExt cx="1187997" cy="1188000"/>
          </a:xfrm>
        </p:grpSpPr>
        <p:sp>
          <p:nvSpPr>
            <p:cNvPr id="188" name="空心弧 187"/>
            <p:cNvSpPr>
              <a:spLocks noChangeAspect="1"/>
            </p:cNvSpPr>
            <p:nvPr/>
          </p:nvSpPr>
          <p:spPr>
            <a:xfrm flipH="1">
              <a:off x="9483510" y="3217988"/>
              <a:ext cx="1187997" cy="1188000"/>
            </a:xfrm>
            <a:prstGeom prst="blockArc">
              <a:avLst>
                <a:gd fmla="val 13006648" name="adj1"/>
                <a:gd fmla="val 16199871" name="adj2"/>
                <a:gd fmla="val 6179" name="adj3"/>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itchFamily="2" typeface="造字工房尚雅（非商用）常规体"/>
                <a:ea charset="-122" pitchFamily="2" typeface="造字工房尚雅（非商用）常规体"/>
              </a:endParaRPr>
            </a:p>
          </p:txBody>
        </p:sp>
        <p:sp>
          <p:nvSpPr>
            <p:cNvPr id="189" name="空心弧 188"/>
            <p:cNvSpPr>
              <a:spLocks noChangeAspect="1"/>
            </p:cNvSpPr>
            <p:nvPr/>
          </p:nvSpPr>
          <p:spPr>
            <a:xfrm flipH="1">
              <a:off x="9483510" y="3217988"/>
              <a:ext cx="1187997" cy="1188000"/>
            </a:xfrm>
            <a:prstGeom prst="blockArc">
              <a:avLst>
                <a:gd fmla="val 16333737" name="adj1"/>
                <a:gd fmla="val 16231316" name="adj2"/>
                <a:gd fmla="val 6177" name="adj3"/>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itchFamily="2" typeface="造字工房尚雅（非商用）常规体"/>
                <a:ea charset="-122" pitchFamily="2" typeface="造字工房尚雅（非商用）常规体"/>
              </a:endParaRPr>
            </a:p>
          </p:txBody>
        </p:sp>
      </p:grpSp>
      <p:grpSp>
        <p:nvGrpSpPr>
          <p:cNvPr id="190" name="组合 189"/>
          <p:cNvGrpSpPr/>
          <p:nvPr/>
        </p:nvGrpSpPr>
        <p:grpSpPr>
          <a:xfrm>
            <a:off x="6907665" y="3039328"/>
            <a:ext cx="832680" cy="832682"/>
            <a:chOff x="6960957" y="3406601"/>
            <a:chExt cx="832680" cy="832682"/>
          </a:xfrm>
        </p:grpSpPr>
        <p:sp>
          <p:nvSpPr>
            <p:cNvPr id="191" name="空心弧 190"/>
            <p:cNvSpPr>
              <a:spLocks noChangeAspect="1"/>
            </p:cNvSpPr>
            <p:nvPr/>
          </p:nvSpPr>
          <p:spPr>
            <a:xfrm flipH="1">
              <a:off x="6960957" y="3406601"/>
              <a:ext cx="832680" cy="832682"/>
            </a:xfrm>
            <a:prstGeom prst="blockArc">
              <a:avLst>
                <a:gd fmla="val 7746186" name="adj1"/>
                <a:gd fmla="val 16182636" name="adj2"/>
                <a:gd fmla="val 8392" name="adj3"/>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itchFamily="2" typeface="造字工房尚雅（非商用）常规体"/>
                <a:ea charset="-122" pitchFamily="2" typeface="造字工房尚雅（非商用）常规体"/>
              </a:endParaRPr>
            </a:p>
          </p:txBody>
        </p:sp>
        <p:sp>
          <p:nvSpPr>
            <p:cNvPr id="192" name="空心弧 191"/>
            <p:cNvSpPr>
              <a:spLocks noChangeAspect="1"/>
            </p:cNvSpPr>
            <p:nvPr/>
          </p:nvSpPr>
          <p:spPr>
            <a:xfrm>
              <a:off x="6960957" y="3406601"/>
              <a:ext cx="832680" cy="832682"/>
            </a:xfrm>
            <a:prstGeom prst="blockArc">
              <a:avLst>
                <a:gd fmla="val 16361485" name="adj1"/>
                <a:gd fmla="val 16182636" name="adj2"/>
                <a:gd fmla="val 8392" name="adj3"/>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itchFamily="2" typeface="造字工房尚雅（非商用）常规体"/>
                <a:ea charset="-122" pitchFamily="2" typeface="造字工房尚雅（非商用）常规体"/>
              </a:endParaRPr>
            </a:p>
          </p:txBody>
        </p:sp>
      </p:grpSp>
      <p:sp>
        <p:nvSpPr>
          <p:cNvPr id="198" name="文本框 197"/>
          <p:cNvSpPr txBox="1"/>
          <p:nvPr/>
        </p:nvSpPr>
        <p:spPr>
          <a:xfrm>
            <a:off x="10724437" y="-3061"/>
            <a:ext cx="1040590" cy="1005840"/>
          </a:xfrm>
          <a:prstGeom prst="rect">
            <a:avLst/>
          </a:prstGeom>
          <a:noFill/>
        </p:spPr>
        <p:txBody>
          <a:bodyPr rtlCol="0" wrap="square">
            <a:spAutoFit/>
          </a:bodyPr>
          <a:lstStyle>
            <a:defPPr>
              <a:defRPr lang="zh-CN"/>
            </a:defPPr>
            <a:lvl1pPr algn="just">
              <a:defRPr sz="9600">
                <a:solidFill>
                  <a:schemeClr val="tx1">
                    <a:lumMod val="75000"/>
                    <a:lumOff val="25000"/>
                  </a:schemeClr>
                </a:solidFill>
                <a:latin charset="-79" panose="02010803020104030203" pitchFamily="2" typeface="Aharoni"/>
                <a:ea charset="-122" panose="02010601030101010101" pitchFamily="2" typeface="LiHei Pro"/>
                <a:cs charset="-79" panose="02010803020104030203" pitchFamily="2" typeface="Aharoni"/>
              </a:defRPr>
            </a:lvl1pPr>
          </a:lstStyle>
          <a:p>
            <a:r>
              <a:rPr altLang="zh-CN" lang="en-US" smtClean="0" sz="6000">
                <a:solidFill>
                  <a:schemeClr val="tx1"/>
                </a:solidFill>
                <a:latin charset="-122" pitchFamily="2" typeface="造字工房尚雅（非商用）常规体"/>
                <a:ea charset="-122" pitchFamily="2" typeface="造字工房尚雅（非商用）常规体"/>
              </a:rPr>
              <a:t>01</a:t>
            </a:r>
          </a:p>
        </p:txBody>
      </p:sp>
      <p:cxnSp>
        <p:nvCxnSpPr>
          <p:cNvPr id="199" name="直接连接符 198"/>
          <p:cNvCxnSpPr/>
          <p:nvPr/>
        </p:nvCxnSpPr>
        <p:spPr>
          <a:xfrm flipH="1">
            <a:off x="11439281" y="578463"/>
            <a:ext cx="452746" cy="434139"/>
          </a:xfrm>
          <a:prstGeom prst="line">
            <a:avLst/>
          </a:prstGeom>
          <a:ln cap="rnd" w="158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3157219047"/>
      </p:ext>
    </p:extLst>
  </p:cSld>
  <p:clrMapOvr>
    <a:masterClrMapping/>
  </p:clrMapOvr>
  <mc:AlternateContent>
    <mc:Choice Requires="p14">
      <p:transition advClick="0" p14:dur="2000" spd="slow">
        <p:circle/>
      </p:transition>
    </mc:Choice>
    <mc:Fallback>
      <p:transition advClick="0" spd="slow">
        <p:circl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31" presetSubtype="0">
                                  <p:stCondLst>
                                    <p:cond delay="500"/>
                                  </p:stCondLst>
                                  <p:childTnLst>
                                    <p:set>
                                      <p:cBhvr>
                                        <p:cTn dur="1" fill="hold" id="6">
                                          <p:stCondLst>
                                            <p:cond delay="0"/>
                                          </p:stCondLst>
                                        </p:cTn>
                                        <p:tgtEl>
                                          <p:spTgt spid="3"/>
                                        </p:tgtEl>
                                        <p:attrNameLst>
                                          <p:attrName>style.visibility</p:attrName>
                                        </p:attrNameLst>
                                      </p:cBhvr>
                                      <p:to>
                                        <p:strVal val="visible"/>
                                      </p:to>
                                    </p:set>
                                    <p:anim calcmode="lin" valueType="num">
                                      <p:cBhvr>
                                        <p:cTn dur="1000" fill="hold" id="7"/>
                                        <p:tgtEl>
                                          <p:spTgt spid="3"/>
                                        </p:tgtEl>
                                        <p:attrNameLst>
                                          <p:attrName>ppt_w</p:attrName>
                                        </p:attrNameLst>
                                      </p:cBhvr>
                                      <p:tavLst>
                                        <p:tav tm="0">
                                          <p:val>
                                            <p:fltVal val="0"/>
                                          </p:val>
                                        </p:tav>
                                        <p:tav tm="100000">
                                          <p:val>
                                            <p:strVal val="#ppt_w"/>
                                          </p:val>
                                        </p:tav>
                                      </p:tavLst>
                                    </p:anim>
                                    <p:anim calcmode="lin" valueType="num">
                                      <p:cBhvr>
                                        <p:cTn dur="1000" fill="hold" id="8"/>
                                        <p:tgtEl>
                                          <p:spTgt spid="3"/>
                                        </p:tgtEl>
                                        <p:attrNameLst>
                                          <p:attrName>ppt_h</p:attrName>
                                        </p:attrNameLst>
                                      </p:cBhvr>
                                      <p:tavLst>
                                        <p:tav tm="0">
                                          <p:val>
                                            <p:fltVal val="0"/>
                                          </p:val>
                                        </p:tav>
                                        <p:tav tm="100000">
                                          <p:val>
                                            <p:strVal val="#ppt_h"/>
                                          </p:val>
                                        </p:tav>
                                      </p:tavLst>
                                    </p:anim>
                                    <p:anim calcmode="lin" valueType="num">
                                      <p:cBhvr>
                                        <p:cTn dur="1000" fill="hold" id="9"/>
                                        <p:tgtEl>
                                          <p:spTgt spid="3"/>
                                        </p:tgtEl>
                                        <p:attrNameLst>
                                          <p:attrName>style.rotation</p:attrName>
                                        </p:attrNameLst>
                                      </p:cBhvr>
                                      <p:tavLst>
                                        <p:tav tm="0">
                                          <p:val>
                                            <p:fltVal val="90"/>
                                          </p:val>
                                        </p:tav>
                                        <p:tav tm="100000">
                                          <p:val>
                                            <p:fltVal val="0"/>
                                          </p:val>
                                        </p:tav>
                                      </p:tavLst>
                                    </p:anim>
                                    <p:animEffect filter="fade" transition="in">
                                      <p:cBhvr>
                                        <p:cTn dur="1000" id="10"/>
                                        <p:tgtEl>
                                          <p:spTgt spid="3"/>
                                        </p:tgtEl>
                                      </p:cBhvr>
                                    </p:animEffect>
                                  </p:childTnLst>
                                </p:cTn>
                              </p:par>
                              <p:par>
                                <p:cTn fill="hold" id="11" nodeType="withEffect" presetClass="entr" presetID="31" presetSubtype="0">
                                  <p:stCondLst>
                                    <p:cond delay="500"/>
                                  </p:stCondLst>
                                  <p:childTnLst>
                                    <p:set>
                                      <p:cBhvr>
                                        <p:cTn dur="1" fill="hold" id="12">
                                          <p:stCondLst>
                                            <p:cond delay="0"/>
                                          </p:stCondLst>
                                        </p:cTn>
                                        <p:tgtEl>
                                          <p:spTgt spid="4"/>
                                        </p:tgtEl>
                                        <p:attrNameLst>
                                          <p:attrName>style.visibility</p:attrName>
                                        </p:attrNameLst>
                                      </p:cBhvr>
                                      <p:to>
                                        <p:strVal val="visible"/>
                                      </p:to>
                                    </p:set>
                                    <p:anim calcmode="lin" valueType="num">
                                      <p:cBhvr>
                                        <p:cTn dur="1000" fill="hold" id="13"/>
                                        <p:tgtEl>
                                          <p:spTgt spid="4"/>
                                        </p:tgtEl>
                                        <p:attrNameLst>
                                          <p:attrName>ppt_w</p:attrName>
                                        </p:attrNameLst>
                                      </p:cBhvr>
                                      <p:tavLst>
                                        <p:tav tm="0">
                                          <p:val>
                                            <p:fltVal val="0"/>
                                          </p:val>
                                        </p:tav>
                                        <p:tav tm="100000">
                                          <p:val>
                                            <p:strVal val="#ppt_w"/>
                                          </p:val>
                                        </p:tav>
                                      </p:tavLst>
                                    </p:anim>
                                    <p:anim calcmode="lin" valueType="num">
                                      <p:cBhvr>
                                        <p:cTn dur="1000" fill="hold" id="14"/>
                                        <p:tgtEl>
                                          <p:spTgt spid="4"/>
                                        </p:tgtEl>
                                        <p:attrNameLst>
                                          <p:attrName>ppt_h</p:attrName>
                                        </p:attrNameLst>
                                      </p:cBhvr>
                                      <p:tavLst>
                                        <p:tav tm="0">
                                          <p:val>
                                            <p:fltVal val="0"/>
                                          </p:val>
                                        </p:tav>
                                        <p:tav tm="100000">
                                          <p:val>
                                            <p:strVal val="#ppt_h"/>
                                          </p:val>
                                        </p:tav>
                                      </p:tavLst>
                                    </p:anim>
                                    <p:anim calcmode="lin" valueType="num">
                                      <p:cBhvr>
                                        <p:cTn dur="1000" fill="hold" id="15"/>
                                        <p:tgtEl>
                                          <p:spTgt spid="4"/>
                                        </p:tgtEl>
                                        <p:attrNameLst>
                                          <p:attrName>style.rotation</p:attrName>
                                        </p:attrNameLst>
                                      </p:cBhvr>
                                      <p:tavLst>
                                        <p:tav tm="0">
                                          <p:val>
                                            <p:fltVal val="90"/>
                                          </p:val>
                                        </p:tav>
                                        <p:tav tm="100000">
                                          <p:val>
                                            <p:fltVal val="0"/>
                                          </p:val>
                                        </p:tav>
                                      </p:tavLst>
                                    </p:anim>
                                    <p:animEffect filter="fade" transition="in">
                                      <p:cBhvr>
                                        <p:cTn dur="1000" id="16"/>
                                        <p:tgtEl>
                                          <p:spTgt spid="4"/>
                                        </p:tgtEl>
                                      </p:cBhvr>
                                    </p:animEffect>
                                  </p:childTnLst>
                                </p:cTn>
                              </p:par>
                              <p:par>
                                <p:cTn fill="hold" id="17" nodeType="withEffect" presetClass="entr" presetID="31" presetSubtype="0">
                                  <p:stCondLst>
                                    <p:cond delay="500"/>
                                  </p:stCondLst>
                                  <p:childTnLst>
                                    <p:set>
                                      <p:cBhvr>
                                        <p:cTn dur="1" fill="hold" id="18">
                                          <p:stCondLst>
                                            <p:cond delay="0"/>
                                          </p:stCondLst>
                                        </p:cTn>
                                        <p:tgtEl>
                                          <p:spTgt spid="5"/>
                                        </p:tgtEl>
                                        <p:attrNameLst>
                                          <p:attrName>style.visibility</p:attrName>
                                        </p:attrNameLst>
                                      </p:cBhvr>
                                      <p:to>
                                        <p:strVal val="visible"/>
                                      </p:to>
                                    </p:set>
                                    <p:anim calcmode="lin" valueType="num">
                                      <p:cBhvr>
                                        <p:cTn dur="1000" fill="hold" id="19"/>
                                        <p:tgtEl>
                                          <p:spTgt spid="5"/>
                                        </p:tgtEl>
                                        <p:attrNameLst>
                                          <p:attrName>ppt_w</p:attrName>
                                        </p:attrNameLst>
                                      </p:cBhvr>
                                      <p:tavLst>
                                        <p:tav tm="0">
                                          <p:val>
                                            <p:fltVal val="0"/>
                                          </p:val>
                                        </p:tav>
                                        <p:tav tm="100000">
                                          <p:val>
                                            <p:strVal val="#ppt_w"/>
                                          </p:val>
                                        </p:tav>
                                      </p:tavLst>
                                    </p:anim>
                                    <p:anim calcmode="lin" valueType="num">
                                      <p:cBhvr>
                                        <p:cTn dur="1000" fill="hold" id="20"/>
                                        <p:tgtEl>
                                          <p:spTgt spid="5"/>
                                        </p:tgtEl>
                                        <p:attrNameLst>
                                          <p:attrName>ppt_h</p:attrName>
                                        </p:attrNameLst>
                                      </p:cBhvr>
                                      <p:tavLst>
                                        <p:tav tm="0">
                                          <p:val>
                                            <p:fltVal val="0"/>
                                          </p:val>
                                        </p:tav>
                                        <p:tav tm="100000">
                                          <p:val>
                                            <p:strVal val="#ppt_h"/>
                                          </p:val>
                                        </p:tav>
                                      </p:tavLst>
                                    </p:anim>
                                    <p:anim calcmode="lin" valueType="num">
                                      <p:cBhvr>
                                        <p:cTn dur="1000" fill="hold" id="21"/>
                                        <p:tgtEl>
                                          <p:spTgt spid="5"/>
                                        </p:tgtEl>
                                        <p:attrNameLst>
                                          <p:attrName>style.rotation</p:attrName>
                                        </p:attrNameLst>
                                      </p:cBhvr>
                                      <p:tavLst>
                                        <p:tav tm="0">
                                          <p:val>
                                            <p:fltVal val="90"/>
                                          </p:val>
                                        </p:tav>
                                        <p:tav tm="100000">
                                          <p:val>
                                            <p:fltVal val="0"/>
                                          </p:val>
                                        </p:tav>
                                      </p:tavLst>
                                    </p:anim>
                                    <p:animEffect filter="fade" transition="in">
                                      <p:cBhvr>
                                        <p:cTn dur="1000" id="22"/>
                                        <p:tgtEl>
                                          <p:spTgt spid="5"/>
                                        </p:tgtEl>
                                      </p:cBhvr>
                                    </p:animEffect>
                                  </p:childTnLst>
                                </p:cTn>
                              </p:par>
                              <p:par>
                                <p:cTn fill="hold" id="23" nodeType="withEffect" presetClass="entr" presetID="31" presetSubtype="0">
                                  <p:stCondLst>
                                    <p:cond delay="500"/>
                                  </p:stCondLst>
                                  <p:childTnLst>
                                    <p:set>
                                      <p:cBhvr>
                                        <p:cTn dur="1" fill="hold" id="24">
                                          <p:stCondLst>
                                            <p:cond delay="0"/>
                                          </p:stCondLst>
                                        </p:cTn>
                                        <p:tgtEl>
                                          <p:spTgt spid="6"/>
                                        </p:tgtEl>
                                        <p:attrNameLst>
                                          <p:attrName>style.visibility</p:attrName>
                                        </p:attrNameLst>
                                      </p:cBhvr>
                                      <p:to>
                                        <p:strVal val="visible"/>
                                      </p:to>
                                    </p:set>
                                    <p:anim calcmode="lin" valueType="num">
                                      <p:cBhvr>
                                        <p:cTn dur="1000" fill="hold" id="25"/>
                                        <p:tgtEl>
                                          <p:spTgt spid="6"/>
                                        </p:tgtEl>
                                        <p:attrNameLst>
                                          <p:attrName>ppt_w</p:attrName>
                                        </p:attrNameLst>
                                      </p:cBhvr>
                                      <p:tavLst>
                                        <p:tav tm="0">
                                          <p:val>
                                            <p:fltVal val="0"/>
                                          </p:val>
                                        </p:tav>
                                        <p:tav tm="100000">
                                          <p:val>
                                            <p:strVal val="#ppt_w"/>
                                          </p:val>
                                        </p:tav>
                                      </p:tavLst>
                                    </p:anim>
                                    <p:anim calcmode="lin" valueType="num">
                                      <p:cBhvr>
                                        <p:cTn dur="1000" fill="hold" id="26"/>
                                        <p:tgtEl>
                                          <p:spTgt spid="6"/>
                                        </p:tgtEl>
                                        <p:attrNameLst>
                                          <p:attrName>ppt_h</p:attrName>
                                        </p:attrNameLst>
                                      </p:cBhvr>
                                      <p:tavLst>
                                        <p:tav tm="0">
                                          <p:val>
                                            <p:fltVal val="0"/>
                                          </p:val>
                                        </p:tav>
                                        <p:tav tm="100000">
                                          <p:val>
                                            <p:strVal val="#ppt_h"/>
                                          </p:val>
                                        </p:tav>
                                      </p:tavLst>
                                    </p:anim>
                                    <p:anim calcmode="lin" valueType="num">
                                      <p:cBhvr>
                                        <p:cTn dur="1000" fill="hold" id="27"/>
                                        <p:tgtEl>
                                          <p:spTgt spid="6"/>
                                        </p:tgtEl>
                                        <p:attrNameLst>
                                          <p:attrName>style.rotation</p:attrName>
                                        </p:attrNameLst>
                                      </p:cBhvr>
                                      <p:tavLst>
                                        <p:tav tm="0">
                                          <p:val>
                                            <p:fltVal val="90"/>
                                          </p:val>
                                        </p:tav>
                                        <p:tav tm="100000">
                                          <p:val>
                                            <p:fltVal val="0"/>
                                          </p:val>
                                        </p:tav>
                                      </p:tavLst>
                                    </p:anim>
                                    <p:animEffect filter="fade" transition="in">
                                      <p:cBhvr>
                                        <p:cTn dur="1000" id="28"/>
                                        <p:tgtEl>
                                          <p:spTgt spid="6"/>
                                        </p:tgtEl>
                                      </p:cBhvr>
                                    </p:animEffect>
                                  </p:childTnLst>
                                </p:cTn>
                              </p:par>
                              <p:par>
                                <p:cTn fill="hold" id="29" nodeType="withEffect" presetClass="entr" presetID="31" presetSubtype="0">
                                  <p:stCondLst>
                                    <p:cond delay="500"/>
                                  </p:stCondLst>
                                  <p:childTnLst>
                                    <p:set>
                                      <p:cBhvr>
                                        <p:cTn dur="1" fill="hold" id="30">
                                          <p:stCondLst>
                                            <p:cond delay="0"/>
                                          </p:stCondLst>
                                        </p:cTn>
                                        <p:tgtEl>
                                          <p:spTgt spid="7"/>
                                        </p:tgtEl>
                                        <p:attrNameLst>
                                          <p:attrName>style.visibility</p:attrName>
                                        </p:attrNameLst>
                                      </p:cBhvr>
                                      <p:to>
                                        <p:strVal val="visible"/>
                                      </p:to>
                                    </p:set>
                                    <p:anim calcmode="lin" valueType="num">
                                      <p:cBhvr>
                                        <p:cTn dur="1000" fill="hold" id="31"/>
                                        <p:tgtEl>
                                          <p:spTgt spid="7"/>
                                        </p:tgtEl>
                                        <p:attrNameLst>
                                          <p:attrName>ppt_w</p:attrName>
                                        </p:attrNameLst>
                                      </p:cBhvr>
                                      <p:tavLst>
                                        <p:tav tm="0">
                                          <p:val>
                                            <p:fltVal val="0"/>
                                          </p:val>
                                        </p:tav>
                                        <p:tav tm="100000">
                                          <p:val>
                                            <p:strVal val="#ppt_w"/>
                                          </p:val>
                                        </p:tav>
                                      </p:tavLst>
                                    </p:anim>
                                    <p:anim calcmode="lin" valueType="num">
                                      <p:cBhvr>
                                        <p:cTn dur="1000" fill="hold" id="32"/>
                                        <p:tgtEl>
                                          <p:spTgt spid="7"/>
                                        </p:tgtEl>
                                        <p:attrNameLst>
                                          <p:attrName>ppt_h</p:attrName>
                                        </p:attrNameLst>
                                      </p:cBhvr>
                                      <p:tavLst>
                                        <p:tav tm="0">
                                          <p:val>
                                            <p:fltVal val="0"/>
                                          </p:val>
                                        </p:tav>
                                        <p:tav tm="100000">
                                          <p:val>
                                            <p:strVal val="#ppt_h"/>
                                          </p:val>
                                        </p:tav>
                                      </p:tavLst>
                                    </p:anim>
                                    <p:anim calcmode="lin" valueType="num">
                                      <p:cBhvr>
                                        <p:cTn dur="1000" fill="hold" id="33"/>
                                        <p:tgtEl>
                                          <p:spTgt spid="7"/>
                                        </p:tgtEl>
                                        <p:attrNameLst>
                                          <p:attrName>style.rotation</p:attrName>
                                        </p:attrNameLst>
                                      </p:cBhvr>
                                      <p:tavLst>
                                        <p:tav tm="0">
                                          <p:val>
                                            <p:fltVal val="90"/>
                                          </p:val>
                                        </p:tav>
                                        <p:tav tm="100000">
                                          <p:val>
                                            <p:fltVal val="0"/>
                                          </p:val>
                                        </p:tav>
                                      </p:tavLst>
                                    </p:anim>
                                    <p:animEffect filter="fade" transition="in">
                                      <p:cBhvr>
                                        <p:cTn dur="1000" id="34"/>
                                        <p:tgtEl>
                                          <p:spTgt spid="7"/>
                                        </p:tgtEl>
                                      </p:cBhvr>
                                    </p:animEffect>
                                  </p:childTnLst>
                                </p:cTn>
                              </p:par>
                              <p:par>
                                <p:cTn fill="hold" id="35" nodeType="withEffect" presetClass="entr" presetID="31" presetSubtype="0">
                                  <p:stCondLst>
                                    <p:cond delay="500"/>
                                  </p:stCondLst>
                                  <p:childTnLst>
                                    <p:set>
                                      <p:cBhvr>
                                        <p:cTn dur="1" fill="hold" id="36">
                                          <p:stCondLst>
                                            <p:cond delay="0"/>
                                          </p:stCondLst>
                                        </p:cTn>
                                        <p:tgtEl>
                                          <p:spTgt spid="8"/>
                                        </p:tgtEl>
                                        <p:attrNameLst>
                                          <p:attrName>style.visibility</p:attrName>
                                        </p:attrNameLst>
                                      </p:cBhvr>
                                      <p:to>
                                        <p:strVal val="visible"/>
                                      </p:to>
                                    </p:set>
                                    <p:anim calcmode="lin" valueType="num">
                                      <p:cBhvr>
                                        <p:cTn dur="1000" fill="hold" id="37"/>
                                        <p:tgtEl>
                                          <p:spTgt spid="8"/>
                                        </p:tgtEl>
                                        <p:attrNameLst>
                                          <p:attrName>ppt_w</p:attrName>
                                        </p:attrNameLst>
                                      </p:cBhvr>
                                      <p:tavLst>
                                        <p:tav tm="0">
                                          <p:val>
                                            <p:fltVal val="0"/>
                                          </p:val>
                                        </p:tav>
                                        <p:tav tm="100000">
                                          <p:val>
                                            <p:strVal val="#ppt_w"/>
                                          </p:val>
                                        </p:tav>
                                      </p:tavLst>
                                    </p:anim>
                                    <p:anim calcmode="lin" valueType="num">
                                      <p:cBhvr>
                                        <p:cTn dur="1000" fill="hold" id="38"/>
                                        <p:tgtEl>
                                          <p:spTgt spid="8"/>
                                        </p:tgtEl>
                                        <p:attrNameLst>
                                          <p:attrName>ppt_h</p:attrName>
                                        </p:attrNameLst>
                                      </p:cBhvr>
                                      <p:tavLst>
                                        <p:tav tm="0">
                                          <p:val>
                                            <p:fltVal val="0"/>
                                          </p:val>
                                        </p:tav>
                                        <p:tav tm="100000">
                                          <p:val>
                                            <p:strVal val="#ppt_h"/>
                                          </p:val>
                                        </p:tav>
                                      </p:tavLst>
                                    </p:anim>
                                    <p:anim calcmode="lin" valueType="num">
                                      <p:cBhvr>
                                        <p:cTn dur="1000" fill="hold" id="39"/>
                                        <p:tgtEl>
                                          <p:spTgt spid="8"/>
                                        </p:tgtEl>
                                        <p:attrNameLst>
                                          <p:attrName>style.rotation</p:attrName>
                                        </p:attrNameLst>
                                      </p:cBhvr>
                                      <p:tavLst>
                                        <p:tav tm="0">
                                          <p:val>
                                            <p:fltVal val="90"/>
                                          </p:val>
                                        </p:tav>
                                        <p:tav tm="100000">
                                          <p:val>
                                            <p:fltVal val="0"/>
                                          </p:val>
                                        </p:tav>
                                      </p:tavLst>
                                    </p:anim>
                                    <p:animEffect filter="fade" transition="in">
                                      <p:cBhvr>
                                        <p:cTn dur="1000" id="40"/>
                                        <p:tgtEl>
                                          <p:spTgt spid="8"/>
                                        </p:tgtEl>
                                      </p:cBhvr>
                                    </p:animEffect>
                                  </p:childTnLst>
                                </p:cTn>
                              </p:par>
                              <p:par>
                                <p:cTn fill="hold" id="41" nodeType="withEffect" presetClass="entr" presetID="31" presetSubtype="0">
                                  <p:stCondLst>
                                    <p:cond delay="500"/>
                                  </p:stCondLst>
                                  <p:childTnLst>
                                    <p:set>
                                      <p:cBhvr>
                                        <p:cTn dur="1" fill="hold" id="42">
                                          <p:stCondLst>
                                            <p:cond delay="0"/>
                                          </p:stCondLst>
                                        </p:cTn>
                                        <p:tgtEl>
                                          <p:spTgt spid="9"/>
                                        </p:tgtEl>
                                        <p:attrNameLst>
                                          <p:attrName>style.visibility</p:attrName>
                                        </p:attrNameLst>
                                      </p:cBhvr>
                                      <p:to>
                                        <p:strVal val="visible"/>
                                      </p:to>
                                    </p:set>
                                    <p:anim calcmode="lin" valueType="num">
                                      <p:cBhvr>
                                        <p:cTn dur="1000" fill="hold" id="43"/>
                                        <p:tgtEl>
                                          <p:spTgt spid="9"/>
                                        </p:tgtEl>
                                        <p:attrNameLst>
                                          <p:attrName>ppt_w</p:attrName>
                                        </p:attrNameLst>
                                      </p:cBhvr>
                                      <p:tavLst>
                                        <p:tav tm="0">
                                          <p:val>
                                            <p:fltVal val="0"/>
                                          </p:val>
                                        </p:tav>
                                        <p:tav tm="100000">
                                          <p:val>
                                            <p:strVal val="#ppt_w"/>
                                          </p:val>
                                        </p:tav>
                                      </p:tavLst>
                                    </p:anim>
                                    <p:anim calcmode="lin" valueType="num">
                                      <p:cBhvr>
                                        <p:cTn dur="1000" fill="hold" id="44"/>
                                        <p:tgtEl>
                                          <p:spTgt spid="9"/>
                                        </p:tgtEl>
                                        <p:attrNameLst>
                                          <p:attrName>ppt_h</p:attrName>
                                        </p:attrNameLst>
                                      </p:cBhvr>
                                      <p:tavLst>
                                        <p:tav tm="0">
                                          <p:val>
                                            <p:fltVal val="0"/>
                                          </p:val>
                                        </p:tav>
                                        <p:tav tm="100000">
                                          <p:val>
                                            <p:strVal val="#ppt_h"/>
                                          </p:val>
                                        </p:tav>
                                      </p:tavLst>
                                    </p:anim>
                                    <p:anim calcmode="lin" valueType="num">
                                      <p:cBhvr>
                                        <p:cTn dur="1000" fill="hold" id="45"/>
                                        <p:tgtEl>
                                          <p:spTgt spid="9"/>
                                        </p:tgtEl>
                                        <p:attrNameLst>
                                          <p:attrName>style.rotation</p:attrName>
                                        </p:attrNameLst>
                                      </p:cBhvr>
                                      <p:tavLst>
                                        <p:tav tm="0">
                                          <p:val>
                                            <p:fltVal val="90"/>
                                          </p:val>
                                        </p:tav>
                                        <p:tav tm="100000">
                                          <p:val>
                                            <p:fltVal val="0"/>
                                          </p:val>
                                        </p:tav>
                                      </p:tavLst>
                                    </p:anim>
                                    <p:animEffect filter="fade" transition="in">
                                      <p:cBhvr>
                                        <p:cTn dur="1000" id="46"/>
                                        <p:tgtEl>
                                          <p:spTgt spid="9"/>
                                        </p:tgtEl>
                                      </p:cBhvr>
                                    </p:animEffect>
                                  </p:childTnLst>
                                </p:cTn>
                              </p:par>
                              <p:par>
                                <p:cTn fill="hold" id="47" nodeType="withEffect" presetClass="entr" presetID="31" presetSubtype="0">
                                  <p:stCondLst>
                                    <p:cond delay="500"/>
                                  </p:stCondLst>
                                  <p:childTnLst>
                                    <p:set>
                                      <p:cBhvr>
                                        <p:cTn dur="1" fill="hold" id="48">
                                          <p:stCondLst>
                                            <p:cond delay="0"/>
                                          </p:stCondLst>
                                        </p:cTn>
                                        <p:tgtEl>
                                          <p:spTgt spid="10"/>
                                        </p:tgtEl>
                                        <p:attrNameLst>
                                          <p:attrName>style.visibility</p:attrName>
                                        </p:attrNameLst>
                                      </p:cBhvr>
                                      <p:to>
                                        <p:strVal val="visible"/>
                                      </p:to>
                                    </p:set>
                                    <p:anim calcmode="lin" valueType="num">
                                      <p:cBhvr>
                                        <p:cTn dur="1000" fill="hold" id="49"/>
                                        <p:tgtEl>
                                          <p:spTgt spid="10"/>
                                        </p:tgtEl>
                                        <p:attrNameLst>
                                          <p:attrName>ppt_w</p:attrName>
                                        </p:attrNameLst>
                                      </p:cBhvr>
                                      <p:tavLst>
                                        <p:tav tm="0">
                                          <p:val>
                                            <p:fltVal val="0"/>
                                          </p:val>
                                        </p:tav>
                                        <p:tav tm="100000">
                                          <p:val>
                                            <p:strVal val="#ppt_w"/>
                                          </p:val>
                                        </p:tav>
                                      </p:tavLst>
                                    </p:anim>
                                    <p:anim calcmode="lin" valueType="num">
                                      <p:cBhvr>
                                        <p:cTn dur="1000" fill="hold" id="50"/>
                                        <p:tgtEl>
                                          <p:spTgt spid="10"/>
                                        </p:tgtEl>
                                        <p:attrNameLst>
                                          <p:attrName>ppt_h</p:attrName>
                                        </p:attrNameLst>
                                      </p:cBhvr>
                                      <p:tavLst>
                                        <p:tav tm="0">
                                          <p:val>
                                            <p:fltVal val="0"/>
                                          </p:val>
                                        </p:tav>
                                        <p:tav tm="100000">
                                          <p:val>
                                            <p:strVal val="#ppt_h"/>
                                          </p:val>
                                        </p:tav>
                                      </p:tavLst>
                                    </p:anim>
                                    <p:anim calcmode="lin" valueType="num">
                                      <p:cBhvr>
                                        <p:cTn dur="1000" fill="hold" id="51"/>
                                        <p:tgtEl>
                                          <p:spTgt spid="10"/>
                                        </p:tgtEl>
                                        <p:attrNameLst>
                                          <p:attrName>style.rotation</p:attrName>
                                        </p:attrNameLst>
                                      </p:cBhvr>
                                      <p:tavLst>
                                        <p:tav tm="0">
                                          <p:val>
                                            <p:fltVal val="90"/>
                                          </p:val>
                                        </p:tav>
                                        <p:tav tm="100000">
                                          <p:val>
                                            <p:fltVal val="0"/>
                                          </p:val>
                                        </p:tav>
                                      </p:tavLst>
                                    </p:anim>
                                    <p:animEffect filter="fade" transition="in">
                                      <p:cBhvr>
                                        <p:cTn dur="1000" id="52"/>
                                        <p:tgtEl>
                                          <p:spTgt spid="10"/>
                                        </p:tgtEl>
                                      </p:cBhvr>
                                    </p:animEffect>
                                  </p:childTnLst>
                                </p:cTn>
                              </p:par>
                              <p:par>
                                <p:cTn fill="hold" id="53" nodeType="withEffect" presetClass="entr" presetID="31" presetSubtype="0">
                                  <p:stCondLst>
                                    <p:cond delay="500"/>
                                  </p:stCondLst>
                                  <p:childTnLst>
                                    <p:set>
                                      <p:cBhvr>
                                        <p:cTn dur="1" fill="hold" id="54">
                                          <p:stCondLst>
                                            <p:cond delay="0"/>
                                          </p:stCondLst>
                                        </p:cTn>
                                        <p:tgtEl>
                                          <p:spTgt spid="11"/>
                                        </p:tgtEl>
                                        <p:attrNameLst>
                                          <p:attrName>style.visibility</p:attrName>
                                        </p:attrNameLst>
                                      </p:cBhvr>
                                      <p:to>
                                        <p:strVal val="visible"/>
                                      </p:to>
                                    </p:set>
                                    <p:anim calcmode="lin" valueType="num">
                                      <p:cBhvr>
                                        <p:cTn dur="1000" fill="hold" id="55"/>
                                        <p:tgtEl>
                                          <p:spTgt spid="11"/>
                                        </p:tgtEl>
                                        <p:attrNameLst>
                                          <p:attrName>ppt_w</p:attrName>
                                        </p:attrNameLst>
                                      </p:cBhvr>
                                      <p:tavLst>
                                        <p:tav tm="0">
                                          <p:val>
                                            <p:fltVal val="0"/>
                                          </p:val>
                                        </p:tav>
                                        <p:tav tm="100000">
                                          <p:val>
                                            <p:strVal val="#ppt_w"/>
                                          </p:val>
                                        </p:tav>
                                      </p:tavLst>
                                    </p:anim>
                                    <p:anim calcmode="lin" valueType="num">
                                      <p:cBhvr>
                                        <p:cTn dur="1000" fill="hold" id="56"/>
                                        <p:tgtEl>
                                          <p:spTgt spid="11"/>
                                        </p:tgtEl>
                                        <p:attrNameLst>
                                          <p:attrName>ppt_h</p:attrName>
                                        </p:attrNameLst>
                                      </p:cBhvr>
                                      <p:tavLst>
                                        <p:tav tm="0">
                                          <p:val>
                                            <p:fltVal val="0"/>
                                          </p:val>
                                        </p:tav>
                                        <p:tav tm="100000">
                                          <p:val>
                                            <p:strVal val="#ppt_h"/>
                                          </p:val>
                                        </p:tav>
                                      </p:tavLst>
                                    </p:anim>
                                    <p:anim calcmode="lin" valueType="num">
                                      <p:cBhvr>
                                        <p:cTn dur="1000" fill="hold" id="57"/>
                                        <p:tgtEl>
                                          <p:spTgt spid="11"/>
                                        </p:tgtEl>
                                        <p:attrNameLst>
                                          <p:attrName>style.rotation</p:attrName>
                                        </p:attrNameLst>
                                      </p:cBhvr>
                                      <p:tavLst>
                                        <p:tav tm="0">
                                          <p:val>
                                            <p:fltVal val="90"/>
                                          </p:val>
                                        </p:tav>
                                        <p:tav tm="100000">
                                          <p:val>
                                            <p:fltVal val="0"/>
                                          </p:val>
                                        </p:tav>
                                      </p:tavLst>
                                    </p:anim>
                                    <p:animEffect filter="fade" transition="in">
                                      <p:cBhvr>
                                        <p:cTn dur="1000" id="58"/>
                                        <p:tgtEl>
                                          <p:spTgt spid="11"/>
                                        </p:tgtEl>
                                      </p:cBhvr>
                                    </p:animEffect>
                                  </p:childTnLst>
                                </p:cTn>
                              </p:par>
                              <p:par>
                                <p:cTn fill="hold" id="59" nodeType="withEffect" presetClass="entr" presetID="31" presetSubtype="0">
                                  <p:stCondLst>
                                    <p:cond delay="500"/>
                                  </p:stCondLst>
                                  <p:childTnLst>
                                    <p:set>
                                      <p:cBhvr>
                                        <p:cTn dur="1" fill="hold" id="60">
                                          <p:stCondLst>
                                            <p:cond delay="0"/>
                                          </p:stCondLst>
                                        </p:cTn>
                                        <p:tgtEl>
                                          <p:spTgt spid="12"/>
                                        </p:tgtEl>
                                        <p:attrNameLst>
                                          <p:attrName>style.visibility</p:attrName>
                                        </p:attrNameLst>
                                      </p:cBhvr>
                                      <p:to>
                                        <p:strVal val="visible"/>
                                      </p:to>
                                    </p:set>
                                    <p:anim calcmode="lin" valueType="num">
                                      <p:cBhvr>
                                        <p:cTn dur="1000" fill="hold" id="61"/>
                                        <p:tgtEl>
                                          <p:spTgt spid="12"/>
                                        </p:tgtEl>
                                        <p:attrNameLst>
                                          <p:attrName>ppt_w</p:attrName>
                                        </p:attrNameLst>
                                      </p:cBhvr>
                                      <p:tavLst>
                                        <p:tav tm="0">
                                          <p:val>
                                            <p:fltVal val="0"/>
                                          </p:val>
                                        </p:tav>
                                        <p:tav tm="100000">
                                          <p:val>
                                            <p:strVal val="#ppt_w"/>
                                          </p:val>
                                        </p:tav>
                                      </p:tavLst>
                                    </p:anim>
                                    <p:anim calcmode="lin" valueType="num">
                                      <p:cBhvr>
                                        <p:cTn dur="1000" fill="hold" id="62"/>
                                        <p:tgtEl>
                                          <p:spTgt spid="12"/>
                                        </p:tgtEl>
                                        <p:attrNameLst>
                                          <p:attrName>ppt_h</p:attrName>
                                        </p:attrNameLst>
                                      </p:cBhvr>
                                      <p:tavLst>
                                        <p:tav tm="0">
                                          <p:val>
                                            <p:fltVal val="0"/>
                                          </p:val>
                                        </p:tav>
                                        <p:tav tm="100000">
                                          <p:val>
                                            <p:strVal val="#ppt_h"/>
                                          </p:val>
                                        </p:tav>
                                      </p:tavLst>
                                    </p:anim>
                                    <p:anim calcmode="lin" valueType="num">
                                      <p:cBhvr>
                                        <p:cTn dur="1000" fill="hold" id="63"/>
                                        <p:tgtEl>
                                          <p:spTgt spid="12"/>
                                        </p:tgtEl>
                                        <p:attrNameLst>
                                          <p:attrName>style.rotation</p:attrName>
                                        </p:attrNameLst>
                                      </p:cBhvr>
                                      <p:tavLst>
                                        <p:tav tm="0">
                                          <p:val>
                                            <p:fltVal val="90"/>
                                          </p:val>
                                        </p:tav>
                                        <p:tav tm="100000">
                                          <p:val>
                                            <p:fltVal val="0"/>
                                          </p:val>
                                        </p:tav>
                                      </p:tavLst>
                                    </p:anim>
                                    <p:animEffect filter="fade" transition="in">
                                      <p:cBhvr>
                                        <p:cTn dur="1000" id="64"/>
                                        <p:tgtEl>
                                          <p:spTgt spid="12"/>
                                        </p:tgtEl>
                                      </p:cBhvr>
                                    </p:animEffect>
                                  </p:childTnLst>
                                </p:cTn>
                              </p:par>
                              <p:par>
                                <p:cTn fill="hold" id="65" nodeType="withEffect" presetClass="entr" presetID="31" presetSubtype="0">
                                  <p:stCondLst>
                                    <p:cond delay="500"/>
                                  </p:stCondLst>
                                  <p:childTnLst>
                                    <p:set>
                                      <p:cBhvr>
                                        <p:cTn dur="1" fill="hold" id="66">
                                          <p:stCondLst>
                                            <p:cond delay="0"/>
                                          </p:stCondLst>
                                        </p:cTn>
                                        <p:tgtEl>
                                          <p:spTgt spid="13"/>
                                        </p:tgtEl>
                                        <p:attrNameLst>
                                          <p:attrName>style.visibility</p:attrName>
                                        </p:attrNameLst>
                                      </p:cBhvr>
                                      <p:to>
                                        <p:strVal val="visible"/>
                                      </p:to>
                                    </p:set>
                                    <p:anim calcmode="lin" valueType="num">
                                      <p:cBhvr>
                                        <p:cTn dur="1000" fill="hold" id="67"/>
                                        <p:tgtEl>
                                          <p:spTgt spid="13"/>
                                        </p:tgtEl>
                                        <p:attrNameLst>
                                          <p:attrName>ppt_w</p:attrName>
                                        </p:attrNameLst>
                                      </p:cBhvr>
                                      <p:tavLst>
                                        <p:tav tm="0">
                                          <p:val>
                                            <p:fltVal val="0"/>
                                          </p:val>
                                        </p:tav>
                                        <p:tav tm="100000">
                                          <p:val>
                                            <p:strVal val="#ppt_w"/>
                                          </p:val>
                                        </p:tav>
                                      </p:tavLst>
                                    </p:anim>
                                    <p:anim calcmode="lin" valueType="num">
                                      <p:cBhvr>
                                        <p:cTn dur="1000" fill="hold" id="68"/>
                                        <p:tgtEl>
                                          <p:spTgt spid="13"/>
                                        </p:tgtEl>
                                        <p:attrNameLst>
                                          <p:attrName>ppt_h</p:attrName>
                                        </p:attrNameLst>
                                      </p:cBhvr>
                                      <p:tavLst>
                                        <p:tav tm="0">
                                          <p:val>
                                            <p:fltVal val="0"/>
                                          </p:val>
                                        </p:tav>
                                        <p:tav tm="100000">
                                          <p:val>
                                            <p:strVal val="#ppt_h"/>
                                          </p:val>
                                        </p:tav>
                                      </p:tavLst>
                                    </p:anim>
                                    <p:anim calcmode="lin" valueType="num">
                                      <p:cBhvr>
                                        <p:cTn dur="1000" fill="hold" id="69"/>
                                        <p:tgtEl>
                                          <p:spTgt spid="13"/>
                                        </p:tgtEl>
                                        <p:attrNameLst>
                                          <p:attrName>style.rotation</p:attrName>
                                        </p:attrNameLst>
                                      </p:cBhvr>
                                      <p:tavLst>
                                        <p:tav tm="0">
                                          <p:val>
                                            <p:fltVal val="90"/>
                                          </p:val>
                                        </p:tav>
                                        <p:tav tm="100000">
                                          <p:val>
                                            <p:fltVal val="0"/>
                                          </p:val>
                                        </p:tav>
                                      </p:tavLst>
                                    </p:anim>
                                    <p:animEffect filter="fade" transition="in">
                                      <p:cBhvr>
                                        <p:cTn dur="1000" id="70"/>
                                        <p:tgtEl>
                                          <p:spTgt spid="13"/>
                                        </p:tgtEl>
                                      </p:cBhvr>
                                    </p:animEffect>
                                  </p:childTnLst>
                                </p:cTn>
                              </p:par>
                              <p:par>
                                <p:cTn fill="hold" id="71" nodeType="withEffect" presetClass="entr" presetID="31" presetSubtype="0">
                                  <p:stCondLst>
                                    <p:cond delay="500"/>
                                  </p:stCondLst>
                                  <p:childTnLst>
                                    <p:set>
                                      <p:cBhvr>
                                        <p:cTn dur="1" fill="hold" id="72">
                                          <p:stCondLst>
                                            <p:cond delay="0"/>
                                          </p:stCondLst>
                                        </p:cTn>
                                        <p:tgtEl>
                                          <p:spTgt spid="14"/>
                                        </p:tgtEl>
                                        <p:attrNameLst>
                                          <p:attrName>style.visibility</p:attrName>
                                        </p:attrNameLst>
                                      </p:cBhvr>
                                      <p:to>
                                        <p:strVal val="visible"/>
                                      </p:to>
                                    </p:set>
                                    <p:anim calcmode="lin" valueType="num">
                                      <p:cBhvr>
                                        <p:cTn dur="1000" fill="hold" id="73"/>
                                        <p:tgtEl>
                                          <p:spTgt spid="14"/>
                                        </p:tgtEl>
                                        <p:attrNameLst>
                                          <p:attrName>ppt_w</p:attrName>
                                        </p:attrNameLst>
                                      </p:cBhvr>
                                      <p:tavLst>
                                        <p:tav tm="0">
                                          <p:val>
                                            <p:fltVal val="0"/>
                                          </p:val>
                                        </p:tav>
                                        <p:tav tm="100000">
                                          <p:val>
                                            <p:strVal val="#ppt_w"/>
                                          </p:val>
                                        </p:tav>
                                      </p:tavLst>
                                    </p:anim>
                                    <p:anim calcmode="lin" valueType="num">
                                      <p:cBhvr>
                                        <p:cTn dur="1000" fill="hold" id="74"/>
                                        <p:tgtEl>
                                          <p:spTgt spid="14"/>
                                        </p:tgtEl>
                                        <p:attrNameLst>
                                          <p:attrName>ppt_h</p:attrName>
                                        </p:attrNameLst>
                                      </p:cBhvr>
                                      <p:tavLst>
                                        <p:tav tm="0">
                                          <p:val>
                                            <p:fltVal val="0"/>
                                          </p:val>
                                        </p:tav>
                                        <p:tav tm="100000">
                                          <p:val>
                                            <p:strVal val="#ppt_h"/>
                                          </p:val>
                                        </p:tav>
                                      </p:tavLst>
                                    </p:anim>
                                    <p:anim calcmode="lin" valueType="num">
                                      <p:cBhvr>
                                        <p:cTn dur="1000" fill="hold" id="75"/>
                                        <p:tgtEl>
                                          <p:spTgt spid="14"/>
                                        </p:tgtEl>
                                        <p:attrNameLst>
                                          <p:attrName>style.rotation</p:attrName>
                                        </p:attrNameLst>
                                      </p:cBhvr>
                                      <p:tavLst>
                                        <p:tav tm="0">
                                          <p:val>
                                            <p:fltVal val="90"/>
                                          </p:val>
                                        </p:tav>
                                        <p:tav tm="100000">
                                          <p:val>
                                            <p:fltVal val="0"/>
                                          </p:val>
                                        </p:tav>
                                      </p:tavLst>
                                    </p:anim>
                                    <p:animEffect filter="fade" transition="in">
                                      <p:cBhvr>
                                        <p:cTn dur="1000" id="76"/>
                                        <p:tgtEl>
                                          <p:spTgt spid="14"/>
                                        </p:tgtEl>
                                      </p:cBhvr>
                                    </p:animEffect>
                                  </p:childTnLst>
                                </p:cTn>
                              </p:par>
                              <p:par>
                                <p:cTn fill="hold" id="77" nodeType="withEffect" presetClass="entr" presetID="31" presetSubtype="0">
                                  <p:stCondLst>
                                    <p:cond delay="500"/>
                                  </p:stCondLst>
                                  <p:childTnLst>
                                    <p:set>
                                      <p:cBhvr>
                                        <p:cTn dur="1" fill="hold" id="78">
                                          <p:stCondLst>
                                            <p:cond delay="0"/>
                                          </p:stCondLst>
                                        </p:cTn>
                                        <p:tgtEl>
                                          <p:spTgt spid="15"/>
                                        </p:tgtEl>
                                        <p:attrNameLst>
                                          <p:attrName>style.visibility</p:attrName>
                                        </p:attrNameLst>
                                      </p:cBhvr>
                                      <p:to>
                                        <p:strVal val="visible"/>
                                      </p:to>
                                    </p:set>
                                    <p:anim calcmode="lin" valueType="num">
                                      <p:cBhvr>
                                        <p:cTn dur="1000" fill="hold" id="79"/>
                                        <p:tgtEl>
                                          <p:spTgt spid="15"/>
                                        </p:tgtEl>
                                        <p:attrNameLst>
                                          <p:attrName>ppt_w</p:attrName>
                                        </p:attrNameLst>
                                      </p:cBhvr>
                                      <p:tavLst>
                                        <p:tav tm="0">
                                          <p:val>
                                            <p:fltVal val="0"/>
                                          </p:val>
                                        </p:tav>
                                        <p:tav tm="100000">
                                          <p:val>
                                            <p:strVal val="#ppt_w"/>
                                          </p:val>
                                        </p:tav>
                                      </p:tavLst>
                                    </p:anim>
                                    <p:anim calcmode="lin" valueType="num">
                                      <p:cBhvr>
                                        <p:cTn dur="1000" fill="hold" id="80"/>
                                        <p:tgtEl>
                                          <p:spTgt spid="15"/>
                                        </p:tgtEl>
                                        <p:attrNameLst>
                                          <p:attrName>ppt_h</p:attrName>
                                        </p:attrNameLst>
                                      </p:cBhvr>
                                      <p:tavLst>
                                        <p:tav tm="0">
                                          <p:val>
                                            <p:fltVal val="0"/>
                                          </p:val>
                                        </p:tav>
                                        <p:tav tm="100000">
                                          <p:val>
                                            <p:strVal val="#ppt_h"/>
                                          </p:val>
                                        </p:tav>
                                      </p:tavLst>
                                    </p:anim>
                                    <p:anim calcmode="lin" valueType="num">
                                      <p:cBhvr>
                                        <p:cTn dur="1000" fill="hold" id="81"/>
                                        <p:tgtEl>
                                          <p:spTgt spid="15"/>
                                        </p:tgtEl>
                                        <p:attrNameLst>
                                          <p:attrName>style.rotation</p:attrName>
                                        </p:attrNameLst>
                                      </p:cBhvr>
                                      <p:tavLst>
                                        <p:tav tm="0">
                                          <p:val>
                                            <p:fltVal val="90"/>
                                          </p:val>
                                        </p:tav>
                                        <p:tav tm="100000">
                                          <p:val>
                                            <p:fltVal val="0"/>
                                          </p:val>
                                        </p:tav>
                                      </p:tavLst>
                                    </p:anim>
                                    <p:animEffect filter="fade" transition="in">
                                      <p:cBhvr>
                                        <p:cTn dur="1000" id="82"/>
                                        <p:tgtEl>
                                          <p:spTgt spid="15"/>
                                        </p:tgtEl>
                                      </p:cBhvr>
                                    </p:animEffect>
                                  </p:childTnLst>
                                </p:cTn>
                              </p:par>
                              <p:par>
                                <p:cTn fill="hold" id="83" nodeType="withEffect" presetClass="entr" presetID="31" presetSubtype="0">
                                  <p:stCondLst>
                                    <p:cond delay="500"/>
                                  </p:stCondLst>
                                  <p:childTnLst>
                                    <p:set>
                                      <p:cBhvr>
                                        <p:cTn dur="1" fill="hold" id="84">
                                          <p:stCondLst>
                                            <p:cond delay="0"/>
                                          </p:stCondLst>
                                        </p:cTn>
                                        <p:tgtEl>
                                          <p:spTgt spid="16"/>
                                        </p:tgtEl>
                                        <p:attrNameLst>
                                          <p:attrName>style.visibility</p:attrName>
                                        </p:attrNameLst>
                                      </p:cBhvr>
                                      <p:to>
                                        <p:strVal val="visible"/>
                                      </p:to>
                                    </p:set>
                                    <p:anim calcmode="lin" valueType="num">
                                      <p:cBhvr>
                                        <p:cTn dur="1000" fill="hold" id="85"/>
                                        <p:tgtEl>
                                          <p:spTgt spid="16"/>
                                        </p:tgtEl>
                                        <p:attrNameLst>
                                          <p:attrName>ppt_w</p:attrName>
                                        </p:attrNameLst>
                                      </p:cBhvr>
                                      <p:tavLst>
                                        <p:tav tm="0">
                                          <p:val>
                                            <p:fltVal val="0"/>
                                          </p:val>
                                        </p:tav>
                                        <p:tav tm="100000">
                                          <p:val>
                                            <p:strVal val="#ppt_w"/>
                                          </p:val>
                                        </p:tav>
                                      </p:tavLst>
                                    </p:anim>
                                    <p:anim calcmode="lin" valueType="num">
                                      <p:cBhvr>
                                        <p:cTn dur="1000" fill="hold" id="86"/>
                                        <p:tgtEl>
                                          <p:spTgt spid="16"/>
                                        </p:tgtEl>
                                        <p:attrNameLst>
                                          <p:attrName>ppt_h</p:attrName>
                                        </p:attrNameLst>
                                      </p:cBhvr>
                                      <p:tavLst>
                                        <p:tav tm="0">
                                          <p:val>
                                            <p:fltVal val="0"/>
                                          </p:val>
                                        </p:tav>
                                        <p:tav tm="100000">
                                          <p:val>
                                            <p:strVal val="#ppt_h"/>
                                          </p:val>
                                        </p:tav>
                                      </p:tavLst>
                                    </p:anim>
                                    <p:anim calcmode="lin" valueType="num">
                                      <p:cBhvr>
                                        <p:cTn dur="1000" fill="hold" id="87"/>
                                        <p:tgtEl>
                                          <p:spTgt spid="16"/>
                                        </p:tgtEl>
                                        <p:attrNameLst>
                                          <p:attrName>style.rotation</p:attrName>
                                        </p:attrNameLst>
                                      </p:cBhvr>
                                      <p:tavLst>
                                        <p:tav tm="0">
                                          <p:val>
                                            <p:fltVal val="90"/>
                                          </p:val>
                                        </p:tav>
                                        <p:tav tm="100000">
                                          <p:val>
                                            <p:fltVal val="0"/>
                                          </p:val>
                                        </p:tav>
                                      </p:tavLst>
                                    </p:anim>
                                    <p:animEffect filter="fade" transition="in">
                                      <p:cBhvr>
                                        <p:cTn dur="1000" id="88"/>
                                        <p:tgtEl>
                                          <p:spTgt spid="16"/>
                                        </p:tgtEl>
                                      </p:cBhvr>
                                    </p:animEffect>
                                  </p:childTnLst>
                                </p:cTn>
                              </p:par>
                              <p:par>
                                <p:cTn fill="hold" id="89" nodeType="withEffect" presetClass="entr" presetID="31" presetSubtype="0">
                                  <p:stCondLst>
                                    <p:cond delay="500"/>
                                  </p:stCondLst>
                                  <p:childTnLst>
                                    <p:set>
                                      <p:cBhvr>
                                        <p:cTn dur="1" fill="hold" id="90">
                                          <p:stCondLst>
                                            <p:cond delay="0"/>
                                          </p:stCondLst>
                                        </p:cTn>
                                        <p:tgtEl>
                                          <p:spTgt spid="17"/>
                                        </p:tgtEl>
                                        <p:attrNameLst>
                                          <p:attrName>style.visibility</p:attrName>
                                        </p:attrNameLst>
                                      </p:cBhvr>
                                      <p:to>
                                        <p:strVal val="visible"/>
                                      </p:to>
                                    </p:set>
                                    <p:anim calcmode="lin" valueType="num">
                                      <p:cBhvr>
                                        <p:cTn dur="1000" fill="hold" id="91"/>
                                        <p:tgtEl>
                                          <p:spTgt spid="17"/>
                                        </p:tgtEl>
                                        <p:attrNameLst>
                                          <p:attrName>ppt_w</p:attrName>
                                        </p:attrNameLst>
                                      </p:cBhvr>
                                      <p:tavLst>
                                        <p:tav tm="0">
                                          <p:val>
                                            <p:fltVal val="0"/>
                                          </p:val>
                                        </p:tav>
                                        <p:tav tm="100000">
                                          <p:val>
                                            <p:strVal val="#ppt_w"/>
                                          </p:val>
                                        </p:tav>
                                      </p:tavLst>
                                    </p:anim>
                                    <p:anim calcmode="lin" valueType="num">
                                      <p:cBhvr>
                                        <p:cTn dur="1000" fill="hold" id="92"/>
                                        <p:tgtEl>
                                          <p:spTgt spid="17"/>
                                        </p:tgtEl>
                                        <p:attrNameLst>
                                          <p:attrName>ppt_h</p:attrName>
                                        </p:attrNameLst>
                                      </p:cBhvr>
                                      <p:tavLst>
                                        <p:tav tm="0">
                                          <p:val>
                                            <p:fltVal val="0"/>
                                          </p:val>
                                        </p:tav>
                                        <p:tav tm="100000">
                                          <p:val>
                                            <p:strVal val="#ppt_h"/>
                                          </p:val>
                                        </p:tav>
                                      </p:tavLst>
                                    </p:anim>
                                    <p:anim calcmode="lin" valueType="num">
                                      <p:cBhvr>
                                        <p:cTn dur="1000" fill="hold" id="93"/>
                                        <p:tgtEl>
                                          <p:spTgt spid="17"/>
                                        </p:tgtEl>
                                        <p:attrNameLst>
                                          <p:attrName>style.rotation</p:attrName>
                                        </p:attrNameLst>
                                      </p:cBhvr>
                                      <p:tavLst>
                                        <p:tav tm="0">
                                          <p:val>
                                            <p:fltVal val="90"/>
                                          </p:val>
                                        </p:tav>
                                        <p:tav tm="100000">
                                          <p:val>
                                            <p:fltVal val="0"/>
                                          </p:val>
                                        </p:tav>
                                      </p:tavLst>
                                    </p:anim>
                                    <p:animEffect filter="fade" transition="in">
                                      <p:cBhvr>
                                        <p:cTn dur="1000" id="94"/>
                                        <p:tgtEl>
                                          <p:spTgt spid="17"/>
                                        </p:tgtEl>
                                      </p:cBhvr>
                                    </p:animEffect>
                                  </p:childTnLst>
                                </p:cTn>
                              </p:par>
                              <p:par>
                                <p:cTn fill="hold" id="95" nodeType="withEffect" presetClass="entr" presetID="31" presetSubtype="0">
                                  <p:stCondLst>
                                    <p:cond delay="500"/>
                                  </p:stCondLst>
                                  <p:childTnLst>
                                    <p:set>
                                      <p:cBhvr>
                                        <p:cTn dur="1" fill="hold" id="96">
                                          <p:stCondLst>
                                            <p:cond delay="0"/>
                                          </p:stCondLst>
                                        </p:cTn>
                                        <p:tgtEl>
                                          <p:spTgt spid="18"/>
                                        </p:tgtEl>
                                        <p:attrNameLst>
                                          <p:attrName>style.visibility</p:attrName>
                                        </p:attrNameLst>
                                      </p:cBhvr>
                                      <p:to>
                                        <p:strVal val="visible"/>
                                      </p:to>
                                    </p:set>
                                    <p:anim calcmode="lin" valueType="num">
                                      <p:cBhvr>
                                        <p:cTn dur="1000" fill="hold" id="97"/>
                                        <p:tgtEl>
                                          <p:spTgt spid="18"/>
                                        </p:tgtEl>
                                        <p:attrNameLst>
                                          <p:attrName>ppt_w</p:attrName>
                                        </p:attrNameLst>
                                      </p:cBhvr>
                                      <p:tavLst>
                                        <p:tav tm="0">
                                          <p:val>
                                            <p:fltVal val="0"/>
                                          </p:val>
                                        </p:tav>
                                        <p:tav tm="100000">
                                          <p:val>
                                            <p:strVal val="#ppt_w"/>
                                          </p:val>
                                        </p:tav>
                                      </p:tavLst>
                                    </p:anim>
                                    <p:anim calcmode="lin" valueType="num">
                                      <p:cBhvr>
                                        <p:cTn dur="1000" fill="hold" id="98"/>
                                        <p:tgtEl>
                                          <p:spTgt spid="18"/>
                                        </p:tgtEl>
                                        <p:attrNameLst>
                                          <p:attrName>ppt_h</p:attrName>
                                        </p:attrNameLst>
                                      </p:cBhvr>
                                      <p:tavLst>
                                        <p:tav tm="0">
                                          <p:val>
                                            <p:fltVal val="0"/>
                                          </p:val>
                                        </p:tav>
                                        <p:tav tm="100000">
                                          <p:val>
                                            <p:strVal val="#ppt_h"/>
                                          </p:val>
                                        </p:tav>
                                      </p:tavLst>
                                    </p:anim>
                                    <p:anim calcmode="lin" valueType="num">
                                      <p:cBhvr>
                                        <p:cTn dur="1000" fill="hold" id="99"/>
                                        <p:tgtEl>
                                          <p:spTgt spid="18"/>
                                        </p:tgtEl>
                                        <p:attrNameLst>
                                          <p:attrName>style.rotation</p:attrName>
                                        </p:attrNameLst>
                                      </p:cBhvr>
                                      <p:tavLst>
                                        <p:tav tm="0">
                                          <p:val>
                                            <p:fltVal val="90"/>
                                          </p:val>
                                        </p:tav>
                                        <p:tav tm="100000">
                                          <p:val>
                                            <p:fltVal val="0"/>
                                          </p:val>
                                        </p:tav>
                                      </p:tavLst>
                                    </p:anim>
                                    <p:animEffect filter="fade" transition="in">
                                      <p:cBhvr>
                                        <p:cTn dur="1000" id="100"/>
                                        <p:tgtEl>
                                          <p:spTgt spid="18"/>
                                        </p:tgtEl>
                                      </p:cBhvr>
                                    </p:animEffect>
                                  </p:childTnLst>
                                </p:cTn>
                              </p:par>
                              <p:par>
                                <p:cTn fill="hold" id="101" nodeType="withEffect" presetClass="entr" presetID="31" presetSubtype="0">
                                  <p:stCondLst>
                                    <p:cond delay="500"/>
                                  </p:stCondLst>
                                  <p:childTnLst>
                                    <p:set>
                                      <p:cBhvr>
                                        <p:cTn dur="1" fill="hold" id="102">
                                          <p:stCondLst>
                                            <p:cond delay="0"/>
                                          </p:stCondLst>
                                        </p:cTn>
                                        <p:tgtEl>
                                          <p:spTgt spid="19"/>
                                        </p:tgtEl>
                                        <p:attrNameLst>
                                          <p:attrName>style.visibility</p:attrName>
                                        </p:attrNameLst>
                                      </p:cBhvr>
                                      <p:to>
                                        <p:strVal val="visible"/>
                                      </p:to>
                                    </p:set>
                                    <p:anim calcmode="lin" valueType="num">
                                      <p:cBhvr>
                                        <p:cTn dur="1000" fill="hold" id="103"/>
                                        <p:tgtEl>
                                          <p:spTgt spid="19"/>
                                        </p:tgtEl>
                                        <p:attrNameLst>
                                          <p:attrName>ppt_w</p:attrName>
                                        </p:attrNameLst>
                                      </p:cBhvr>
                                      <p:tavLst>
                                        <p:tav tm="0">
                                          <p:val>
                                            <p:fltVal val="0"/>
                                          </p:val>
                                        </p:tav>
                                        <p:tav tm="100000">
                                          <p:val>
                                            <p:strVal val="#ppt_w"/>
                                          </p:val>
                                        </p:tav>
                                      </p:tavLst>
                                    </p:anim>
                                    <p:anim calcmode="lin" valueType="num">
                                      <p:cBhvr>
                                        <p:cTn dur="1000" fill="hold" id="104"/>
                                        <p:tgtEl>
                                          <p:spTgt spid="19"/>
                                        </p:tgtEl>
                                        <p:attrNameLst>
                                          <p:attrName>ppt_h</p:attrName>
                                        </p:attrNameLst>
                                      </p:cBhvr>
                                      <p:tavLst>
                                        <p:tav tm="0">
                                          <p:val>
                                            <p:fltVal val="0"/>
                                          </p:val>
                                        </p:tav>
                                        <p:tav tm="100000">
                                          <p:val>
                                            <p:strVal val="#ppt_h"/>
                                          </p:val>
                                        </p:tav>
                                      </p:tavLst>
                                    </p:anim>
                                    <p:anim calcmode="lin" valueType="num">
                                      <p:cBhvr>
                                        <p:cTn dur="1000" fill="hold" id="105"/>
                                        <p:tgtEl>
                                          <p:spTgt spid="19"/>
                                        </p:tgtEl>
                                        <p:attrNameLst>
                                          <p:attrName>style.rotation</p:attrName>
                                        </p:attrNameLst>
                                      </p:cBhvr>
                                      <p:tavLst>
                                        <p:tav tm="0">
                                          <p:val>
                                            <p:fltVal val="90"/>
                                          </p:val>
                                        </p:tav>
                                        <p:tav tm="100000">
                                          <p:val>
                                            <p:fltVal val="0"/>
                                          </p:val>
                                        </p:tav>
                                      </p:tavLst>
                                    </p:anim>
                                    <p:animEffect filter="fade" transition="in">
                                      <p:cBhvr>
                                        <p:cTn dur="1000" id="106"/>
                                        <p:tgtEl>
                                          <p:spTgt spid="19"/>
                                        </p:tgtEl>
                                      </p:cBhvr>
                                    </p:animEffect>
                                  </p:childTnLst>
                                </p:cTn>
                              </p:par>
                              <p:par>
                                <p:cTn fill="hold" grpId="0" id="107" nodeType="withEffect" presetClass="entr" presetID="31" presetSubtype="0">
                                  <p:stCondLst>
                                    <p:cond delay="500"/>
                                  </p:stCondLst>
                                  <p:childTnLst>
                                    <p:set>
                                      <p:cBhvr>
                                        <p:cTn dur="1" fill="hold" id="108">
                                          <p:stCondLst>
                                            <p:cond delay="0"/>
                                          </p:stCondLst>
                                        </p:cTn>
                                        <p:tgtEl>
                                          <p:spTgt spid="20"/>
                                        </p:tgtEl>
                                        <p:attrNameLst>
                                          <p:attrName>style.visibility</p:attrName>
                                        </p:attrNameLst>
                                      </p:cBhvr>
                                      <p:to>
                                        <p:strVal val="visible"/>
                                      </p:to>
                                    </p:set>
                                    <p:anim calcmode="lin" valueType="num">
                                      <p:cBhvr>
                                        <p:cTn dur="1000" fill="hold" id="109"/>
                                        <p:tgtEl>
                                          <p:spTgt spid="20"/>
                                        </p:tgtEl>
                                        <p:attrNameLst>
                                          <p:attrName>ppt_w</p:attrName>
                                        </p:attrNameLst>
                                      </p:cBhvr>
                                      <p:tavLst>
                                        <p:tav tm="0">
                                          <p:val>
                                            <p:fltVal val="0"/>
                                          </p:val>
                                        </p:tav>
                                        <p:tav tm="100000">
                                          <p:val>
                                            <p:strVal val="#ppt_w"/>
                                          </p:val>
                                        </p:tav>
                                      </p:tavLst>
                                    </p:anim>
                                    <p:anim calcmode="lin" valueType="num">
                                      <p:cBhvr>
                                        <p:cTn dur="1000" fill="hold" id="110"/>
                                        <p:tgtEl>
                                          <p:spTgt spid="20"/>
                                        </p:tgtEl>
                                        <p:attrNameLst>
                                          <p:attrName>ppt_h</p:attrName>
                                        </p:attrNameLst>
                                      </p:cBhvr>
                                      <p:tavLst>
                                        <p:tav tm="0">
                                          <p:val>
                                            <p:fltVal val="0"/>
                                          </p:val>
                                        </p:tav>
                                        <p:tav tm="100000">
                                          <p:val>
                                            <p:strVal val="#ppt_h"/>
                                          </p:val>
                                        </p:tav>
                                      </p:tavLst>
                                    </p:anim>
                                    <p:anim calcmode="lin" valueType="num">
                                      <p:cBhvr>
                                        <p:cTn dur="1000" fill="hold" id="111"/>
                                        <p:tgtEl>
                                          <p:spTgt spid="20"/>
                                        </p:tgtEl>
                                        <p:attrNameLst>
                                          <p:attrName>style.rotation</p:attrName>
                                        </p:attrNameLst>
                                      </p:cBhvr>
                                      <p:tavLst>
                                        <p:tav tm="0">
                                          <p:val>
                                            <p:fltVal val="90"/>
                                          </p:val>
                                        </p:tav>
                                        <p:tav tm="100000">
                                          <p:val>
                                            <p:fltVal val="0"/>
                                          </p:val>
                                        </p:tav>
                                      </p:tavLst>
                                    </p:anim>
                                    <p:animEffect filter="fade" transition="in">
                                      <p:cBhvr>
                                        <p:cTn dur="1000" id="112"/>
                                        <p:tgtEl>
                                          <p:spTgt spid="20"/>
                                        </p:tgtEl>
                                      </p:cBhvr>
                                    </p:animEffect>
                                  </p:childTnLst>
                                </p:cTn>
                              </p:par>
                              <p:par>
                                <p:cTn fill="hold" grpId="0" id="113" nodeType="withEffect" presetClass="entr" presetID="31" presetSubtype="0">
                                  <p:stCondLst>
                                    <p:cond delay="500"/>
                                  </p:stCondLst>
                                  <p:childTnLst>
                                    <p:set>
                                      <p:cBhvr>
                                        <p:cTn dur="1" fill="hold" id="114">
                                          <p:stCondLst>
                                            <p:cond delay="0"/>
                                          </p:stCondLst>
                                        </p:cTn>
                                        <p:tgtEl>
                                          <p:spTgt spid="21"/>
                                        </p:tgtEl>
                                        <p:attrNameLst>
                                          <p:attrName>style.visibility</p:attrName>
                                        </p:attrNameLst>
                                      </p:cBhvr>
                                      <p:to>
                                        <p:strVal val="visible"/>
                                      </p:to>
                                    </p:set>
                                    <p:anim calcmode="lin" valueType="num">
                                      <p:cBhvr>
                                        <p:cTn dur="1000" fill="hold" id="115"/>
                                        <p:tgtEl>
                                          <p:spTgt spid="21"/>
                                        </p:tgtEl>
                                        <p:attrNameLst>
                                          <p:attrName>ppt_w</p:attrName>
                                        </p:attrNameLst>
                                      </p:cBhvr>
                                      <p:tavLst>
                                        <p:tav tm="0">
                                          <p:val>
                                            <p:fltVal val="0"/>
                                          </p:val>
                                        </p:tav>
                                        <p:tav tm="100000">
                                          <p:val>
                                            <p:strVal val="#ppt_w"/>
                                          </p:val>
                                        </p:tav>
                                      </p:tavLst>
                                    </p:anim>
                                    <p:anim calcmode="lin" valueType="num">
                                      <p:cBhvr>
                                        <p:cTn dur="1000" fill="hold" id="116"/>
                                        <p:tgtEl>
                                          <p:spTgt spid="21"/>
                                        </p:tgtEl>
                                        <p:attrNameLst>
                                          <p:attrName>ppt_h</p:attrName>
                                        </p:attrNameLst>
                                      </p:cBhvr>
                                      <p:tavLst>
                                        <p:tav tm="0">
                                          <p:val>
                                            <p:fltVal val="0"/>
                                          </p:val>
                                        </p:tav>
                                        <p:tav tm="100000">
                                          <p:val>
                                            <p:strVal val="#ppt_h"/>
                                          </p:val>
                                        </p:tav>
                                      </p:tavLst>
                                    </p:anim>
                                    <p:anim calcmode="lin" valueType="num">
                                      <p:cBhvr>
                                        <p:cTn dur="1000" fill="hold" id="117"/>
                                        <p:tgtEl>
                                          <p:spTgt spid="21"/>
                                        </p:tgtEl>
                                        <p:attrNameLst>
                                          <p:attrName>style.rotation</p:attrName>
                                        </p:attrNameLst>
                                      </p:cBhvr>
                                      <p:tavLst>
                                        <p:tav tm="0">
                                          <p:val>
                                            <p:fltVal val="90"/>
                                          </p:val>
                                        </p:tav>
                                        <p:tav tm="100000">
                                          <p:val>
                                            <p:fltVal val="0"/>
                                          </p:val>
                                        </p:tav>
                                      </p:tavLst>
                                    </p:anim>
                                    <p:animEffect filter="fade" transition="in">
                                      <p:cBhvr>
                                        <p:cTn dur="1000" id="118"/>
                                        <p:tgtEl>
                                          <p:spTgt spid="21"/>
                                        </p:tgtEl>
                                      </p:cBhvr>
                                    </p:animEffect>
                                  </p:childTnLst>
                                </p:cTn>
                              </p:par>
                              <p:par>
                                <p:cTn fill="hold" grpId="0" id="119" nodeType="withEffect" presetClass="entr" presetID="31" presetSubtype="0">
                                  <p:stCondLst>
                                    <p:cond delay="500"/>
                                  </p:stCondLst>
                                  <p:childTnLst>
                                    <p:set>
                                      <p:cBhvr>
                                        <p:cTn dur="1" fill="hold" id="120">
                                          <p:stCondLst>
                                            <p:cond delay="0"/>
                                          </p:stCondLst>
                                        </p:cTn>
                                        <p:tgtEl>
                                          <p:spTgt spid="22"/>
                                        </p:tgtEl>
                                        <p:attrNameLst>
                                          <p:attrName>style.visibility</p:attrName>
                                        </p:attrNameLst>
                                      </p:cBhvr>
                                      <p:to>
                                        <p:strVal val="visible"/>
                                      </p:to>
                                    </p:set>
                                    <p:anim calcmode="lin" valueType="num">
                                      <p:cBhvr>
                                        <p:cTn dur="1000" fill="hold" id="121"/>
                                        <p:tgtEl>
                                          <p:spTgt spid="22"/>
                                        </p:tgtEl>
                                        <p:attrNameLst>
                                          <p:attrName>ppt_w</p:attrName>
                                        </p:attrNameLst>
                                      </p:cBhvr>
                                      <p:tavLst>
                                        <p:tav tm="0">
                                          <p:val>
                                            <p:fltVal val="0"/>
                                          </p:val>
                                        </p:tav>
                                        <p:tav tm="100000">
                                          <p:val>
                                            <p:strVal val="#ppt_w"/>
                                          </p:val>
                                        </p:tav>
                                      </p:tavLst>
                                    </p:anim>
                                    <p:anim calcmode="lin" valueType="num">
                                      <p:cBhvr>
                                        <p:cTn dur="1000" fill="hold" id="122"/>
                                        <p:tgtEl>
                                          <p:spTgt spid="22"/>
                                        </p:tgtEl>
                                        <p:attrNameLst>
                                          <p:attrName>ppt_h</p:attrName>
                                        </p:attrNameLst>
                                      </p:cBhvr>
                                      <p:tavLst>
                                        <p:tav tm="0">
                                          <p:val>
                                            <p:fltVal val="0"/>
                                          </p:val>
                                        </p:tav>
                                        <p:tav tm="100000">
                                          <p:val>
                                            <p:strVal val="#ppt_h"/>
                                          </p:val>
                                        </p:tav>
                                      </p:tavLst>
                                    </p:anim>
                                    <p:anim calcmode="lin" valueType="num">
                                      <p:cBhvr>
                                        <p:cTn dur="1000" fill="hold" id="123"/>
                                        <p:tgtEl>
                                          <p:spTgt spid="22"/>
                                        </p:tgtEl>
                                        <p:attrNameLst>
                                          <p:attrName>style.rotation</p:attrName>
                                        </p:attrNameLst>
                                      </p:cBhvr>
                                      <p:tavLst>
                                        <p:tav tm="0">
                                          <p:val>
                                            <p:fltVal val="90"/>
                                          </p:val>
                                        </p:tav>
                                        <p:tav tm="100000">
                                          <p:val>
                                            <p:fltVal val="0"/>
                                          </p:val>
                                        </p:tav>
                                      </p:tavLst>
                                    </p:anim>
                                    <p:animEffect filter="fade" transition="in">
                                      <p:cBhvr>
                                        <p:cTn dur="1000" id="124"/>
                                        <p:tgtEl>
                                          <p:spTgt spid="22"/>
                                        </p:tgtEl>
                                      </p:cBhvr>
                                    </p:animEffect>
                                  </p:childTnLst>
                                </p:cTn>
                              </p:par>
                              <p:par>
                                <p:cTn fill="hold" grpId="0" id="125" nodeType="withEffect" presetClass="entr" presetID="31" presetSubtype="0">
                                  <p:stCondLst>
                                    <p:cond delay="500"/>
                                  </p:stCondLst>
                                  <p:childTnLst>
                                    <p:set>
                                      <p:cBhvr>
                                        <p:cTn dur="1" fill="hold" id="126">
                                          <p:stCondLst>
                                            <p:cond delay="0"/>
                                          </p:stCondLst>
                                        </p:cTn>
                                        <p:tgtEl>
                                          <p:spTgt spid="23"/>
                                        </p:tgtEl>
                                        <p:attrNameLst>
                                          <p:attrName>style.visibility</p:attrName>
                                        </p:attrNameLst>
                                      </p:cBhvr>
                                      <p:to>
                                        <p:strVal val="visible"/>
                                      </p:to>
                                    </p:set>
                                    <p:anim calcmode="lin" valueType="num">
                                      <p:cBhvr>
                                        <p:cTn dur="1000" fill="hold" id="127"/>
                                        <p:tgtEl>
                                          <p:spTgt spid="23"/>
                                        </p:tgtEl>
                                        <p:attrNameLst>
                                          <p:attrName>ppt_w</p:attrName>
                                        </p:attrNameLst>
                                      </p:cBhvr>
                                      <p:tavLst>
                                        <p:tav tm="0">
                                          <p:val>
                                            <p:fltVal val="0"/>
                                          </p:val>
                                        </p:tav>
                                        <p:tav tm="100000">
                                          <p:val>
                                            <p:strVal val="#ppt_w"/>
                                          </p:val>
                                        </p:tav>
                                      </p:tavLst>
                                    </p:anim>
                                    <p:anim calcmode="lin" valueType="num">
                                      <p:cBhvr>
                                        <p:cTn dur="1000" fill="hold" id="128"/>
                                        <p:tgtEl>
                                          <p:spTgt spid="23"/>
                                        </p:tgtEl>
                                        <p:attrNameLst>
                                          <p:attrName>ppt_h</p:attrName>
                                        </p:attrNameLst>
                                      </p:cBhvr>
                                      <p:tavLst>
                                        <p:tav tm="0">
                                          <p:val>
                                            <p:fltVal val="0"/>
                                          </p:val>
                                        </p:tav>
                                        <p:tav tm="100000">
                                          <p:val>
                                            <p:strVal val="#ppt_h"/>
                                          </p:val>
                                        </p:tav>
                                      </p:tavLst>
                                    </p:anim>
                                    <p:anim calcmode="lin" valueType="num">
                                      <p:cBhvr>
                                        <p:cTn dur="1000" fill="hold" id="129"/>
                                        <p:tgtEl>
                                          <p:spTgt spid="23"/>
                                        </p:tgtEl>
                                        <p:attrNameLst>
                                          <p:attrName>style.rotation</p:attrName>
                                        </p:attrNameLst>
                                      </p:cBhvr>
                                      <p:tavLst>
                                        <p:tav tm="0">
                                          <p:val>
                                            <p:fltVal val="90"/>
                                          </p:val>
                                        </p:tav>
                                        <p:tav tm="100000">
                                          <p:val>
                                            <p:fltVal val="0"/>
                                          </p:val>
                                        </p:tav>
                                      </p:tavLst>
                                    </p:anim>
                                    <p:animEffect filter="fade" transition="in">
                                      <p:cBhvr>
                                        <p:cTn dur="1000" id="130"/>
                                        <p:tgtEl>
                                          <p:spTgt spid="23"/>
                                        </p:tgtEl>
                                      </p:cBhvr>
                                    </p:animEffect>
                                  </p:childTnLst>
                                </p:cTn>
                              </p:par>
                              <p:par>
                                <p:cTn fill="hold" grpId="0" id="131" nodeType="withEffect" presetClass="entr" presetID="31" presetSubtype="0">
                                  <p:stCondLst>
                                    <p:cond delay="500"/>
                                  </p:stCondLst>
                                  <p:childTnLst>
                                    <p:set>
                                      <p:cBhvr>
                                        <p:cTn dur="1" fill="hold" id="132">
                                          <p:stCondLst>
                                            <p:cond delay="0"/>
                                          </p:stCondLst>
                                        </p:cTn>
                                        <p:tgtEl>
                                          <p:spTgt spid="24"/>
                                        </p:tgtEl>
                                        <p:attrNameLst>
                                          <p:attrName>style.visibility</p:attrName>
                                        </p:attrNameLst>
                                      </p:cBhvr>
                                      <p:to>
                                        <p:strVal val="visible"/>
                                      </p:to>
                                    </p:set>
                                    <p:anim calcmode="lin" valueType="num">
                                      <p:cBhvr>
                                        <p:cTn dur="1000" fill="hold" id="133"/>
                                        <p:tgtEl>
                                          <p:spTgt spid="24"/>
                                        </p:tgtEl>
                                        <p:attrNameLst>
                                          <p:attrName>ppt_w</p:attrName>
                                        </p:attrNameLst>
                                      </p:cBhvr>
                                      <p:tavLst>
                                        <p:tav tm="0">
                                          <p:val>
                                            <p:fltVal val="0"/>
                                          </p:val>
                                        </p:tav>
                                        <p:tav tm="100000">
                                          <p:val>
                                            <p:strVal val="#ppt_w"/>
                                          </p:val>
                                        </p:tav>
                                      </p:tavLst>
                                    </p:anim>
                                    <p:anim calcmode="lin" valueType="num">
                                      <p:cBhvr>
                                        <p:cTn dur="1000" fill="hold" id="134"/>
                                        <p:tgtEl>
                                          <p:spTgt spid="24"/>
                                        </p:tgtEl>
                                        <p:attrNameLst>
                                          <p:attrName>ppt_h</p:attrName>
                                        </p:attrNameLst>
                                      </p:cBhvr>
                                      <p:tavLst>
                                        <p:tav tm="0">
                                          <p:val>
                                            <p:fltVal val="0"/>
                                          </p:val>
                                        </p:tav>
                                        <p:tav tm="100000">
                                          <p:val>
                                            <p:strVal val="#ppt_h"/>
                                          </p:val>
                                        </p:tav>
                                      </p:tavLst>
                                    </p:anim>
                                    <p:anim calcmode="lin" valueType="num">
                                      <p:cBhvr>
                                        <p:cTn dur="1000" fill="hold" id="135"/>
                                        <p:tgtEl>
                                          <p:spTgt spid="24"/>
                                        </p:tgtEl>
                                        <p:attrNameLst>
                                          <p:attrName>style.rotation</p:attrName>
                                        </p:attrNameLst>
                                      </p:cBhvr>
                                      <p:tavLst>
                                        <p:tav tm="0">
                                          <p:val>
                                            <p:fltVal val="90"/>
                                          </p:val>
                                        </p:tav>
                                        <p:tav tm="100000">
                                          <p:val>
                                            <p:fltVal val="0"/>
                                          </p:val>
                                        </p:tav>
                                      </p:tavLst>
                                    </p:anim>
                                    <p:animEffect filter="fade" transition="in">
                                      <p:cBhvr>
                                        <p:cTn dur="1000" id="136"/>
                                        <p:tgtEl>
                                          <p:spTgt spid="24"/>
                                        </p:tgtEl>
                                      </p:cBhvr>
                                    </p:animEffect>
                                  </p:childTnLst>
                                </p:cTn>
                              </p:par>
                              <p:par>
                                <p:cTn fill="hold" grpId="0" id="137" nodeType="withEffect" presetClass="entr" presetID="31" presetSubtype="0">
                                  <p:stCondLst>
                                    <p:cond delay="500"/>
                                  </p:stCondLst>
                                  <p:childTnLst>
                                    <p:set>
                                      <p:cBhvr>
                                        <p:cTn dur="1" fill="hold" id="138">
                                          <p:stCondLst>
                                            <p:cond delay="0"/>
                                          </p:stCondLst>
                                        </p:cTn>
                                        <p:tgtEl>
                                          <p:spTgt spid="25"/>
                                        </p:tgtEl>
                                        <p:attrNameLst>
                                          <p:attrName>style.visibility</p:attrName>
                                        </p:attrNameLst>
                                      </p:cBhvr>
                                      <p:to>
                                        <p:strVal val="visible"/>
                                      </p:to>
                                    </p:set>
                                    <p:anim calcmode="lin" valueType="num">
                                      <p:cBhvr>
                                        <p:cTn dur="1000" fill="hold" id="139"/>
                                        <p:tgtEl>
                                          <p:spTgt spid="25"/>
                                        </p:tgtEl>
                                        <p:attrNameLst>
                                          <p:attrName>ppt_w</p:attrName>
                                        </p:attrNameLst>
                                      </p:cBhvr>
                                      <p:tavLst>
                                        <p:tav tm="0">
                                          <p:val>
                                            <p:fltVal val="0"/>
                                          </p:val>
                                        </p:tav>
                                        <p:tav tm="100000">
                                          <p:val>
                                            <p:strVal val="#ppt_w"/>
                                          </p:val>
                                        </p:tav>
                                      </p:tavLst>
                                    </p:anim>
                                    <p:anim calcmode="lin" valueType="num">
                                      <p:cBhvr>
                                        <p:cTn dur="1000" fill="hold" id="140"/>
                                        <p:tgtEl>
                                          <p:spTgt spid="25"/>
                                        </p:tgtEl>
                                        <p:attrNameLst>
                                          <p:attrName>ppt_h</p:attrName>
                                        </p:attrNameLst>
                                      </p:cBhvr>
                                      <p:tavLst>
                                        <p:tav tm="0">
                                          <p:val>
                                            <p:fltVal val="0"/>
                                          </p:val>
                                        </p:tav>
                                        <p:tav tm="100000">
                                          <p:val>
                                            <p:strVal val="#ppt_h"/>
                                          </p:val>
                                        </p:tav>
                                      </p:tavLst>
                                    </p:anim>
                                    <p:anim calcmode="lin" valueType="num">
                                      <p:cBhvr>
                                        <p:cTn dur="1000" fill="hold" id="141"/>
                                        <p:tgtEl>
                                          <p:spTgt spid="25"/>
                                        </p:tgtEl>
                                        <p:attrNameLst>
                                          <p:attrName>style.rotation</p:attrName>
                                        </p:attrNameLst>
                                      </p:cBhvr>
                                      <p:tavLst>
                                        <p:tav tm="0">
                                          <p:val>
                                            <p:fltVal val="90"/>
                                          </p:val>
                                        </p:tav>
                                        <p:tav tm="100000">
                                          <p:val>
                                            <p:fltVal val="0"/>
                                          </p:val>
                                        </p:tav>
                                      </p:tavLst>
                                    </p:anim>
                                    <p:animEffect filter="fade" transition="in">
                                      <p:cBhvr>
                                        <p:cTn dur="1000" id="142"/>
                                        <p:tgtEl>
                                          <p:spTgt spid="25"/>
                                        </p:tgtEl>
                                      </p:cBhvr>
                                    </p:animEffect>
                                  </p:childTnLst>
                                </p:cTn>
                              </p:par>
                              <p:par>
                                <p:cTn fill="hold" grpId="0" id="143" nodeType="withEffect" presetClass="entr" presetID="31" presetSubtype="0">
                                  <p:stCondLst>
                                    <p:cond delay="500"/>
                                  </p:stCondLst>
                                  <p:childTnLst>
                                    <p:set>
                                      <p:cBhvr>
                                        <p:cTn dur="1" fill="hold" id="144">
                                          <p:stCondLst>
                                            <p:cond delay="0"/>
                                          </p:stCondLst>
                                        </p:cTn>
                                        <p:tgtEl>
                                          <p:spTgt spid="26"/>
                                        </p:tgtEl>
                                        <p:attrNameLst>
                                          <p:attrName>style.visibility</p:attrName>
                                        </p:attrNameLst>
                                      </p:cBhvr>
                                      <p:to>
                                        <p:strVal val="visible"/>
                                      </p:to>
                                    </p:set>
                                    <p:anim calcmode="lin" valueType="num">
                                      <p:cBhvr>
                                        <p:cTn dur="1000" fill="hold" id="145"/>
                                        <p:tgtEl>
                                          <p:spTgt spid="26"/>
                                        </p:tgtEl>
                                        <p:attrNameLst>
                                          <p:attrName>ppt_w</p:attrName>
                                        </p:attrNameLst>
                                      </p:cBhvr>
                                      <p:tavLst>
                                        <p:tav tm="0">
                                          <p:val>
                                            <p:fltVal val="0"/>
                                          </p:val>
                                        </p:tav>
                                        <p:tav tm="100000">
                                          <p:val>
                                            <p:strVal val="#ppt_w"/>
                                          </p:val>
                                        </p:tav>
                                      </p:tavLst>
                                    </p:anim>
                                    <p:anim calcmode="lin" valueType="num">
                                      <p:cBhvr>
                                        <p:cTn dur="1000" fill="hold" id="146"/>
                                        <p:tgtEl>
                                          <p:spTgt spid="26"/>
                                        </p:tgtEl>
                                        <p:attrNameLst>
                                          <p:attrName>ppt_h</p:attrName>
                                        </p:attrNameLst>
                                      </p:cBhvr>
                                      <p:tavLst>
                                        <p:tav tm="0">
                                          <p:val>
                                            <p:fltVal val="0"/>
                                          </p:val>
                                        </p:tav>
                                        <p:tav tm="100000">
                                          <p:val>
                                            <p:strVal val="#ppt_h"/>
                                          </p:val>
                                        </p:tav>
                                      </p:tavLst>
                                    </p:anim>
                                    <p:anim calcmode="lin" valueType="num">
                                      <p:cBhvr>
                                        <p:cTn dur="1000" fill="hold" id="147"/>
                                        <p:tgtEl>
                                          <p:spTgt spid="26"/>
                                        </p:tgtEl>
                                        <p:attrNameLst>
                                          <p:attrName>style.rotation</p:attrName>
                                        </p:attrNameLst>
                                      </p:cBhvr>
                                      <p:tavLst>
                                        <p:tav tm="0">
                                          <p:val>
                                            <p:fltVal val="90"/>
                                          </p:val>
                                        </p:tav>
                                        <p:tav tm="100000">
                                          <p:val>
                                            <p:fltVal val="0"/>
                                          </p:val>
                                        </p:tav>
                                      </p:tavLst>
                                    </p:anim>
                                    <p:animEffect filter="fade" transition="in">
                                      <p:cBhvr>
                                        <p:cTn dur="1000" id="148"/>
                                        <p:tgtEl>
                                          <p:spTgt spid="26"/>
                                        </p:tgtEl>
                                      </p:cBhvr>
                                    </p:animEffect>
                                  </p:childTnLst>
                                </p:cTn>
                              </p:par>
                              <p:par>
                                <p:cTn fill="hold" grpId="0" id="149" nodeType="withEffect" presetClass="entr" presetID="31" presetSubtype="0">
                                  <p:stCondLst>
                                    <p:cond delay="500"/>
                                  </p:stCondLst>
                                  <p:childTnLst>
                                    <p:set>
                                      <p:cBhvr>
                                        <p:cTn dur="1" fill="hold" id="150">
                                          <p:stCondLst>
                                            <p:cond delay="0"/>
                                          </p:stCondLst>
                                        </p:cTn>
                                        <p:tgtEl>
                                          <p:spTgt spid="27"/>
                                        </p:tgtEl>
                                        <p:attrNameLst>
                                          <p:attrName>style.visibility</p:attrName>
                                        </p:attrNameLst>
                                      </p:cBhvr>
                                      <p:to>
                                        <p:strVal val="visible"/>
                                      </p:to>
                                    </p:set>
                                    <p:anim calcmode="lin" valueType="num">
                                      <p:cBhvr>
                                        <p:cTn dur="1000" fill="hold" id="151"/>
                                        <p:tgtEl>
                                          <p:spTgt spid="27"/>
                                        </p:tgtEl>
                                        <p:attrNameLst>
                                          <p:attrName>ppt_w</p:attrName>
                                        </p:attrNameLst>
                                      </p:cBhvr>
                                      <p:tavLst>
                                        <p:tav tm="0">
                                          <p:val>
                                            <p:fltVal val="0"/>
                                          </p:val>
                                        </p:tav>
                                        <p:tav tm="100000">
                                          <p:val>
                                            <p:strVal val="#ppt_w"/>
                                          </p:val>
                                        </p:tav>
                                      </p:tavLst>
                                    </p:anim>
                                    <p:anim calcmode="lin" valueType="num">
                                      <p:cBhvr>
                                        <p:cTn dur="1000" fill="hold" id="152"/>
                                        <p:tgtEl>
                                          <p:spTgt spid="27"/>
                                        </p:tgtEl>
                                        <p:attrNameLst>
                                          <p:attrName>ppt_h</p:attrName>
                                        </p:attrNameLst>
                                      </p:cBhvr>
                                      <p:tavLst>
                                        <p:tav tm="0">
                                          <p:val>
                                            <p:fltVal val="0"/>
                                          </p:val>
                                        </p:tav>
                                        <p:tav tm="100000">
                                          <p:val>
                                            <p:strVal val="#ppt_h"/>
                                          </p:val>
                                        </p:tav>
                                      </p:tavLst>
                                    </p:anim>
                                    <p:anim calcmode="lin" valueType="num">
                                      <p:cBhvr>
                                        <p:cTn dur="1000" fill="hold" id="153"/>
                                        <p:tgtEl>
                                          <p:spTgt spid="27"/>
                                        </p:tgtEl>
                                        <p:attrNameLst>
                                          <p:attrName>style.rotation</p:attrName>
                                        </p:attrNameLst>
                                      </p:cBhvr>
                                      <p:tavLst>
                                        <p:tav tm="0">
                                          <p:val>
                                            <p:fltVal val="90"/>
                                          </p:val>
                                        </p:tav>
                                        <p:tav tm="100000">
                                          <p:val>
                                            <p:fltVal val="0"/>
                                          </p:val>
                                        </p:tav>
                                      </p:tavLst>
                                    </p:anim>
                                    <p:animEffect filter="fade" transition="in">
                                      <p:cBhvr>
                                        <p:cTn dur="1000" id="154"/>
                                        <p:tgtEl>
                                          <p:spTgt spid="27"/>
                                        </p:tgtEl>
                                      </p:cBhvr>
                                    </p:animEffect>
                                  </p:childTnLst>
                                </p:cTn>
                              </p:par>
                              <p:par>
                                <p:cTn fill="hold" grpId="0" id="155" nodeType="withEffect" presetClass="entr" presetID="31" presetSubtype="0">
                                  <p:stCondLst>
                                    <p:cond delay="500"/>
                                  </p:stCondLst>
                                  <p:childTnLst>
                                    <p:set>
                                      <p:cBhvr>
                                        <p:cTn dur="1" fill="hold" id="156">
                                          <p:stCondLst>
                                            <p:cond delay="0"/>
                                          </p:stCondLst>
                                        </p:cTn>
                                        <p:tgtEl>
                                          <p:spTgt spid="28"/>
                                        </p:tgtEl>
                                        <p:attrNameLst>
                                          <p:attrName>style.visibility</p:attrName>
                                        </p:attrNameLst>
                                      </p:cBhvr>
                                      <p:to>
                                        <p:strVal val="visible"/>
                                      </p:to>
                                    </p:set>
                                    <p:anim calcmode="lin" valueType="num">
                                      <p:cBhvr>
                                        <p:cTn dur="1000" fill="hold" id="157"/>
                                        <p:tgtEl>
                                          <p:spTgt spid="28"/>
                                        </p:tgtEl>
                                        <p:attrNameLst>
                                          <p:attrName>ppt_w</p:attrName>
                                        </p:attrNameLst>
                                      </p:cBhvr>
                                      <p:tavLst>
                                        <p:tav tm="0">
                                          <p:val>
                                            <p:fltVal val="0"/>
                                          </p:val>
                                        </p:tav>
                                        <p:tav tm="100000">
                                          <p:val>
                                            <p:strVal val="#ppt_w"/>
                                          </p:val>
                                        </p:tav>
                                      </p:tavLst>
                                    </p:anim>
                                    <p:anim calcmode="lin" valueType="num">
                                      <p:cBhvr>
                                        <p:cTn dur="1000" fill="hold" id="158"/>
                                        <p:tgtEl>
                                          <p:spTgt spid="28"/>
                                        </p:tgtEl>
                                        <p:attrNameLst>
                                          <p:attrName>ppt_h</p:attrName>
                                        </p:attrNameLst>
                                      </p:cBhvr>
                                      <p:tavLst>
                                        <p:tav tm="0">
                                          <p:val>
                                            <p:fltVal val="0"/>
                                          </p:val>
                                        </p:tav>
                                        <p:tav tm="100000">
                                          <p:val>
                                            <p:strVal val="#ppt_h"/>
                                          </p:val>
                                        </p:tav>
                                      </p:tavLst>
                                    </p:anim>
                                    <p:anim calcmode="lin" valueType="num">
                                      <p:cBhvr>
                                        <p:cTn dur="1000" fill="hold" id="159"/>
                                        <p:tgtEl>
                                          <p:spTgt spid="28"/>
                                        </p:tgtEl>
                                        <p:attrNameLst>
                                          <p:attrName>style.rotation</p:attrName>
                                        </p:attrNameLst>
                                      </p:cBhvr>
                                      <p:tavLst>
                                        <p:tav tm="0">
                                          <p:val>
                                            <p:fltVal val="90"/>
                                          </p:val>
                                        </p:tav>
                                        <p:tav tm="100000">
                                          <p:val>
                                            <p:fltVal val="0"/>
                                          </p:val>
                                        </p:tav>
                                      </p:tavLst>
                                    </p:anim>
                                    <p:animEffect filter="fade" transition="in">
                                      <p:cBhvr>
                                        <p:cTn dur="1000" id="160"/>
                                        <p:tgtEl>
                                          <p:spTgt spid="28"/>
                                        </p:tgtEl>
                                      </p:cBhvr>
                                    </p:animEffect>
                                  </p:childTnLst>
                                </p:cTn>
                              </p:par>
                              <p:par>
                                <p:cTn fill="hold" grpId="0" id="161" nodeType="withEffect" presetClass="entr" presetID="31" presetSubtype="0">
                                  <p:stCondLst>
                                    <p:cond delay="500"/>
                                  </p:stCondLst>
                                  <p:childTnLst>
                                    <p:set>
                                      <p:cBhvr>
                                        <p:cTn dur="1" fill="hold" id="162">
                                          <p:stCondLst>
                                            <p:cond delay="0"/>
                                          </p:stCondLst>
                                        </p:cTn>
                                        <p:tgtEl>
                                          <p:spTgt spid="29"/>
                                        </p:tgtEl>
                                        <p:attrNameLst>
                                          <p:attrName>style.visibility</p:attrName>
                                        </p:attrNameLst>
                                      </p:cBhvr>
                                      <p:to>
                                        <p:strVal val="visible"/>
                                      </p:to>
                                    </p:set>
                                    <p:anim calcmode="lin" valueType="num">
                                      <p:cBhvr>
                                        <p:cTn dur="1000" fill="hold" id="163"/>
                                        <p:tgtEl>
                                          <p:spTgt spid="29"/>
                                        </p:tgtEl>
                                        <p:attrNameLst>
                                          <p:attrName>ppt_w</p:attrName>
                                        </p:attrNameLst>
                                      </p:cBhvr>
                                      <p:tavLst>
                                        <p:tav tm="0">
                                          <p:val>
                                            <p:fltVal val="0"/>
                                          </p:val>
                                        </p:tav>
                                        <p:tav tm="100000">
                                          <p:val>
                                            <p:strVal val="#ppt_w"/>
                                          </p:val>
                                        </p:tav>
                                      </p:tavLst>
                                    </p:anim>
                                    <p:anim calcmode="lin" valueType="num">
                                      <p:cBhvr>
                                        <p:cTn dur="1000" fill="hold" id="164"/>
                                        <p:tgtEl>
                                          <p:spTgt spid="29"/>
                                        </p:tgtEl>
                                        <p:attrNameLst>
                                          <p:attrName>ppt_h</p:attrName>
                                        </p:attrNameLst>
                                      </p:cBhvr>
                                      <p:tavLst>
                                        <p:tav tm="0">
                                          <p:val>
                                            <p:fltVal val="0"/>
                                          </p:val>
                                        </p:tav>
                                        <p:tav tm="100000">
                                          <p:val>
                                            <p:strVal val="#ppt_h"/>
                                          </p:val>
                                        </p:tav>
                                      </p:tavLst>
                                    </p:anim>
                                    <p:anim calcmode="lin" valueType="num">
                                      <p:cBhvr>
                                        <p:cTn dur="1000" fill="hold" id="165"/>
                                        <p:tgtEl>
                                          <p:spTgt spid="29"/>
                                        </p:tgtEl>
                                        <p:attrNameLst>
                                          <p:attrName>style.rotation</p:attrName>
                                        </p:attrNameLst>
                                      </p:cBhvr>
                                      <p:tavLst>
                                        <p:tav tm="0">
                                          <p:val>
                                            <p:fltVal val="90"/>
                                          </p:val>
                                        </p:tav>
                                        <p:tav tm="100000">
                                          <p:val>
                                            <p:fltVal val="0"/>
                                          </p:val>
                                        </p:tav>
                                      </p:tavLst>
                                    </p:anim>
                                    <p:animEffect filter="fade" transition="in">
                                      <p:cBhvr>
                                        <p:cTn dur="1000" id="166"/>
                                        <p:tgtEl>
                                          <p:spTgt spid="29"/>
                                        </p:tgtEl>
                                      </p:cBhvr>
                                    </p:animEffect>
                                  </p:childTnLst>
                                </p:cTn>
                              </p:par>
                              <p:par>
                                <p:cTn fill="hold" grpId="0" id="167" nodeType="withEffect" presetClass="entr" presetID="31" presetSubtype="0">
                                  <p:stCondLst>
                                    <p:cond delay="500"/>
                                  </p:stCondLst>
                                  <p:childTnLst>
                                    <p:set>
                                      <p:cBhvr>
                                        <p:cTn dur="1" fill="hold" id="168">
                                          <p:stCondLst>
                                            <p:cond delay="0"/>
                                          </p:stCondLst>
                                        </p:cTn>
                                        <p:tgtEl>
                                          <p:spTgt spid="30"/>
                                        </p:tgtEl>
                                        <p:attrNameLst>
                                          <p:attrName>style.visibility</p:attrName>
                                        </p:attrNameLst>
                                      </p:cBhvr>
                                      <p:to>
                                        <p:strVal val="visible"/>
                                      </p:to>
                                    </p:set>
                                    <p:anim calcmode="lin" valueType="num">
                                      <p:cBhvr>
                                        <p:cTn dur="1000" fill="hold" id="169"/>
                                        <p:tgtEl>
                                          <p:spTgt spid="30"/>
                                        </p:tgtEl>
                                        <p:attrNameLst>
                                          <p:attrName>ppt_w</p:attrName>
                                        </p:attrNameLst>
                                      </p:cBhvr>
                                      <p:tavLst>
                                        <p:tav tm="0">
                                          <p:val>
                                            <p:fltVal val="0"/>
                                          </p:val>
                                        </p:tav>
                                        <p:tav tm="100000">
                                          <p:val>
                                            <p:strVal val="#ppt_w"/>
                                          </p:val>
                                        </p:tav>
                                      </p:tavLst>
                                    </p:anim>
                                    <p:anim calcmode="lin" valueType="num">
                                      <p:cBhvr>
                                        <p:cTn dur="1000" fill="hold" id="170"/>
                                        <p:tgtEl>
                                          <p:spTgt spid="30"/>
                                        </p:tgtEl>
                                        <p:attrNameLst>
                                          <p:attrName>ppt_h</p:attrName>
                                        </p:attrNameLst>
                                      </p:cBhvr>
                                      <p:tavLst>
                                        <p:tav tm="0">
                                          <p:val>
                                            <p:fltVal val="0"/>
                                          </p:val>
                                        </p:tav>
                                        <p:tav tm="100000">
                                          <p:val>
                                            <p:strVal val="#ppt_h"/>
                                          </p:val>
                                        </p:tav>
                                      </p:tavLst>
                                    </p:anim>
                                    <p:anim calcmode="lin" valueType="num">
                                      <p:cBhvr>
                                        <p:cTn dur="1000" fill="hold" id="171"/>
                                        <p:tgtEl>
                                          <p:spTgt spid="30"/>
                                        </p:tgtEl>
                                        <p:attrNameLst>
                                          <p:attrName>style.rotation</p:attrName>
                                        </p:attrNameLst>
                                      </p:cBhvr>
                                      <p:tavLst>
                                        <p:tav tm="0">
                                          <p:val>
                                            <p:fltVal val="90"/>
                                          </p:val>
                                        </p:tav>
                                        <p:tav tm="100000">
                                          <p:val>
                                            <p:fltVal val="0"/>
                                          </p:val>
                                        </p:tav>
                                      </p:tavLst>
                                    </p:anim>
                                    <p:animEffect filter="fade" transition="in">
                                      <p:cBhvr>
                                        <p:cTn dur="1000" id="172"/>
                                        <p:tgtEl>
                                          <p:spTgt spid="30"/>
                                        </p:tgtEl>
                                      </p:cBhvr>
                                    </p:animEffect>
                                  </p:childTnLst>
                                </p:cTn>
                              </p:par>
                              <p:par>
                                <p:cTn fill="hold" grpId="0" id="173" nodeType="withEffect" presetClass="entr" presetID="31" presetSubtype="0">
                                  <p:stCondLst>
                                    <p:cond delay="500"/>
                                  </p:stCondLst>
                                  <p:childTnLst>
                                    <p:set>
                                      <p:cBhvr>
                                        <p:cTn dur="1" fill="hold" id="174">
                                          <p:stCondLst>
                                            <p:cond delay="0"/>
                                          </p:stCondLst>
                                        </p:cTn>
                                        <p:tgtEl>
                                          <p:spTgt spid="31"/>
                                        </p:tgtEl>
                                        <p:attrNameLst>
                                          <p:attrName>style.visibility</p:attrName>
                                        </p:attrNameLst>
                                      </p:cBhvr>
                                      <p:to>
                                        <p:strVal val="visible"/>
                                      </p:to>
                                    </p:set>
                                    <p:anim calcmode="lin" valueType="num">
                                      <p:cBhvr>
                                        <p:cTn dur="1000" fill="hold" id="175"/>
                                        <p:tgtEl>
                                          <p:spTgt spid="31"/>
                                        </p:tgtEl>
                                        <p:attrNameLst>
                                          <p:attrName>ppt_w</p:attrName>
                                        </p:attrNameLst>
                                      </p:cBhvr>
                                      <p:tavLst>
                                        <p:tav tm="0">
                                          <p:val>
                                            <p:fltVal val="0"/>
                                          </p:val>
                                        </p:tav>
                                        <p:tav tm="100000">
                                          <p:val>
                                            <p:strVal val="#ppt_w"/>
                                          </p:val>
                                        </p:tav>
                                      </p:tavLst>
                                    </p:anim>
                                    <p:anim calcmode="lin" valueType="num">
                                      <p:cBhvr>
                                        <p:cTn dur="1000" fill="hold" id="176"/>
                                        <p:tgtEl>
                                          <p:spTgt spid="31"/>
                                        </p:tgtEl>
                                        <p:attrNameLst>
                                          <p:attrName>ppt_h</p:attrName>
                                        </p:attrNameLst>
                                      </p:cBhvr>
                                      <p:tavLst>
                                        <p:tav tm="0">
                                          <p:val>
                                            <p:fltVal val="0"/>
                                          </p:val>
                                        </p:tav>
                                        <p:tav tm="100000">
                                          <p:val>
                                            <p:strVal val="#ppt_h"/>
                                          </p:val>
                                        </p:tav>
                                      </p:tavLst>
                                    </p:anim>
                                    <p:anim calcmode="lin" valueType="num">
                                      <p:cBhvr>
                                        <p:cTn dur="1000" fill="hold" id="177"/>
                                        <p:tgtEl>
                                          <p:spTgt spid="31"/>
                                        </p:tgtEl>
                                        <p:attrNameLst>
                                          <p:attrName>style.rotation</p:attrName>
                                        </p:attrNameLst>
                                      </p:cBhvr>
                                      <p:tavLst>
                                        <p:tav tm="0">
                                          <p:val>
                                            <p:fltVal val="90"/>
                                          </p:val>
                                        </p:tav>
                                        <p:tav tm="100000">
                                          <p:val>
                                            <p:fltVal val="0"/>
                                          </p:val>
                                        </p:tav>
                                      </p:tavLst>
                                    </p:anim>
                                    <p:animEffect filter="fade" transition="in">
                                      <p:cBhvr>
                                        <p:cTn dur="1000" id="178"/>
                                        <p:tgtEl>
                                          <p:spTgt spid="31"/>
                                        </p:tgtEl>
                                      </p:cBhvr>
                                    </p:animEffect>
                                  </p:childTnLst>
                                </p:cTn>
                              </p:par>
                              <p:par>
                                <p:cTn fill="hold" grpId="0" id="179" nodeType="withEffect" presetClass="entr" presetID="31" presetSubtype="0">
                                  <p:stCondLst>
                                    <p:cond delay="500"/>
                                  </p:stCondLst>
                                  <p:childTnLst>
                                    <p:set>
                                      <p:cBhvr>
                                        <p:cTn dur="1" fill="hold" id="180">
                                          <p:stCondLst>
                                            <p:cond delay="0"/>
                                          </p:stCondLst>
                                        </p:cTn>
                                        <p:tgtEl>
                                          <p:spTgt spid="32"/>
                                        </p:tgtEl>
                                        <p:attrNameLst>
                                          <p:attrName>style.visibility</p:attrName>
                                        </p:attrNameLst>
                                      </p:cBhvr>
                                      <p:to>
                                        <p:strVal val="visible"/>
                                      </p:to>
                                    </p:set>
                                    <p:anim calcmode="lin" valueType="num">
                                      <p:cBhvr>
                                        <p:cTn dur="1000" fill="hold" id="181"/>
                                        <p:tgtEl>
                                          <p:spTgt spid="32"/>
                                        </p:tgtEl>
                                        <p:attrNameLst>
                                          <p:attrName>ppt_w</p:attrName>
                                        </p:attrNameLst>
                                      </p:cBhvr>
                                      <p:tavLst>
                                        <p:tav tm="0">
                                          <p:val>
                                            <p:fltVal val="0"/>
                                          </p:val>
                                        </p:tav>
                                        <p:tav tm="100000">
                                          <p:val>
                                            <p:strVal val="#ppt_w"/>
                                          </p:val>
                                        </p:tav>
                                      </p:tavLst>
                                    </p:anim>
                                    <p:anim calcmode="lin" valueType="num">
                                      <p:cBhvr>
                                        <p:cTn dur="1000" fill="hold" id="182"/>
                                        <p:tgtEl>
                                          <p:spTgt spid="32"/>
                                        </p:tgtEl>
                                        <p:attrNameLst>
                                          <p:attrName>ppt_h</p:attrName>
                                        </p:attrNameLst>
                                      </p:cBhvr>
                                      <p:tavLst>
                                        <p:tav tm="0">
                                          <p:val>
                                            <p:fltVal val="0"/>
                                          </p:val>
                                        </p:tav>
                                        <p:tav tm="100000">
                                          <p:val>
                                            <p:strVal val="#ppt_h"/>
                                          </p:val>
                                        </p:tav>
                                      </p:tavLst>
                                    </p:anim>
                                    <p:anim calcmode="lin" valueType="num">
                                      <p:cBhvr>
                                        <p:cTn dur="1000" fill="hold" id="183"/>
                                        <p:tgtEl>
                                          <p:spTgt spid="32"/>
                                        </p:tgtEl>
                                        <p:attrNameLst>
                                          <p:attrName>style.rotation</p:attrName>
                                        </p:attrNameLst>
                                      </p:cBhvr>
                                      <p:tavLst>
                                        <p:tav tm="0">
                                          <p:val>
                                            <p:fltVal val="90"/>
                                          </p:val>
                                        </p:tav>
                                        <p:tav tm="100000">
                                          <p:val>
                                            <p:fltVal val="0"/>
                                          </p:val>
                                        </p:tav>
                                      </p:tavLst>
                                    </p:anim>
                                    <p:animEffect filter="fade" transition="in">
                                      <p:cBhvr>
                                        <p:cTn dur="1000" id="184"/>
                                        <p:tgtEl>
                                          <p:spTgt spid="32"/>
                                        </p:tgtEl>
                                      </p:cBhvr>
                                    </p:animEffect>
                                  </p:childTnLst>
                                </p:cTn>
                              </p:par>
                              <p:par>
                                <p:cTn fill="hold" grpId="0" id="185" nodeType="withEffect" presetClass="entr" presetID="31" presetSubtype="0">
                                  <p:stCondLst>
                                    <p:cond delay="500"/>
                                  </p:stCondLst>
                                  <p:childTnLst>
                                    <p:set>
                                      <p:cBhvr>
                                        <p:cTn dur="1" fill="hold" id="186">
                                          <p:stCondLst>
                                            <p:cond delay="0"/>
                                          </p:stCondLst>
                                        </p:cTn>
                                        <p:tgtEl>
                                          <p:spTgt spid="33"/>
                                        </p:tgtEl>
                                        <p:attrNameLst>
                                          <p:attrName>style.visibility</p:attrName>
                                        </p:attrNameLst>
                                      </p:cBhvr>
                                      <p:to>
                                        <p:strVal val="visible"/>
                                      </p:to>
                                    </p:set>
                                    <p:anim calcmode="lin" valueType="num">
                                      <p:cBhvr>
                                        <p:cTn dur="1000" fill="hold" id="187"/>
                                        <p:tgtEl>
                                          <p:spTgt spid="33"/>
                                        </p:tgtEl>
                                        <p:attrNameLst>
                                          <p:attrName>ppt_w</p:attrName>
                                        </p:attrNameLst>
                                      </p:cBhvr>
                                      <p:tavLst>
                                        <p:tav tm="0">
                                          <p:val>
                                            <p:fltVal val="0"/>
                                          </p:val>
                                        </p:tav>
                                        <p:tav tm="100000">
                                          <p:val>
                                            <p:strVal val="#ppt_w"/>
                                          </p:val>
                                        </p:tav>
                                      </p:tavLst>
                                    </p:anim>
                                    <p:anim calcmode="lin" valueType="num">
                                      <p:cBhvr>
                                        <p:cTn dur="1000" fill="hold" id="188"/>
                                        <p:tgtEl>
                                          <p:spTgt spid="33"/>
                                        </p:tgtEl>
                                        <p:attrNameLst>
                                          <p:attrName>ppt_h</p:attrName>
                                        </p:attrNameLst>
                                      </p:cBhvr>
                                      <p:tavLst>
                                        <p:tav tm="0">
                                          <p:val>
                                            <p:fltVal val="0"/>
                                          </p:val>
                                        </p:tav>
                                        <p:tav tm="100000">
                                          <p:val>
                                            <p:strVal val="#ppt_h"/>
                                          </p:val>
                                        </p:tav>
                                      </p:tavLst>
                                    </p:anim>
                                    <p:anim calcmode="lin" valueType="num">
                                      <p:cBhvr>
                                        <p:cTn dur="1000" fill="hold" id="189"/>
                                        <p:tgtEl>
                                          <p:spTgt spid="33"/>
                                        </p:tgtEl>
                                        <p:attrNameLst>
                                          <p:attrName>style.rotation</p:attrName>
                                        </p:attrNameLst>
                                      </p:cBhvr>
                                      <p:tavLst>
                                        <p:tav tm="0">
                                          <p:val>
                                            <p:fltVal val="90"/>
                                          </p:val>
                                        </p:tav>
                                        <p:tav tm="100000">
                                          <p:val>
                                            <p:fltVal val="0"/>
                                          </p:val>
                                        </p:tav>
                                      </p:tavLst>
                                    </p:anim>
                                    <p:animEffect filter="fade" transition="in">
                                      <p:cBhvr>
                                        <p:cTn dur="1000" id="190"/>
                                        <p:tgtEl>
                                          <p:spTgt spid="33"/>
                                        </p:tgtEl>
                                      </p:cBhvr>
                                    </p:animEffect>
                                  </p:childTnLst>
                                </p:cTn>
                              </p:par>
                              <p:par>
                                <p:cTn fill="hold" grpId="0" id="191" nodeType="withEffect" presetClass="entr" presetID="31" presetSubtype="0">
                                  <p:stCondLst>
                                    <p:cond delay="500"/>
                                  </p:stCondLst>
                                  <p:childTnLst>
                                    <p:set>
                                      <p:cBhvr>
                                        <p:cTn dur="1" fill="hold" id="192">
                                          <p:stCondLst>
                                            <p:cond delay="0"/>
                                          </p:stCondLst>
                                        </p:cTn>
                                        <p:tgtEl>
                                          <p:spTgt spid="34"/>
                                        </p:tgtEl>
                                        <p:attrNameLst>
                                          <p:attrName>style.visibility</p:attrName>
                                        </p:attrNameLst>
                                      </p:cBhvr>
                                      <p:to>
                                        <p:strVal val="visible"/>
                                      </p:to>
                                    </p:set>
                                    <p:anim calcmode="lin" valueType="num">
                                      <p:cBhvr>
                                        <p:cTn dur="1000" fill="hold" id="193"/>
                                        <p:tgtEl>
                                          <p:spTgt spid="34"/>
                                        </p:tgtEl>
                                        <p:attrNameLst>
                                          <p:attrName>ppt_w</p:attrName>
                                        </p:attrNameLst>
                                      </p:cBhvr>
                                      <p:tavLst>
                                        <p:tav tm="0">
                                          <p:val>
                                            <p:fltVal val="0"/>
                                          </p:val>
                                        </p:tav>
                                        <p:tav tm="100000">
                                          <p:val>
                                            <p:strVal val="#ppt_w"/>
                                          </p:val>
                                        </p:tav>
                                      </p:tavLst>
                                    </p:anim>
                                    <p:anim calcmode="lin" valueType="num">
                                      <p:cBhvr>
                                        <p:cTn dur="1000" fill="hold" id="194"/>
                                        <p:tgtEl>
                                          <p:spTgt spid="34"/>
                                        </p:tgtEl>
                                        <p:attrNameLst>
                                          <p:attrName>ppt_h</p:attrName>
                                        </p:attrNameLst>
                                      </p:cBhvr>
                                      <p:tavLst>
                                        <p:tav tm="0">
                                          <p:val>
                                            <p:fltVal val="0"/>
                                          </p:val>
                                        </p:tav>
                                        <p:tav tm="100000">
                                          <p:val>
                                            <p:strVal val="#ppt_h"/>
                                          </p:val>
                                        </p:tav>
                                      </p:tavLst>
                                    </p:anim>
                                    <p:anim calcmode="lin" valueType="num">
                                      <p:cBhvr>
                                        <p:cTn dur="1000" fill="hold" id="195"/>
                                        <p:tgtEl>
                                          <p:spTgt spid="34"/>
                                        </p:tgtEl>
                                        <p:attrNameLst>
                                          <p:attrName>style.rotation</p:attrName>
                                        </p:attrNameLst>
                                      </p:cBhvr>
                                      <p:tavLst>
                                        <p:tav tm="0">
                                          <p:val>
                                            <p:fltVal val="90"/>
                                          </p:val>
                                        </p:tav>
                                        <p:tav tm="100000">
                                          <p:val>
                                            <p:fltVal val="0"/>
                                          </p:val>
                                        </p:tav>
                                      </p:tavLst>
                                    </p:anim>
                                    <p:animEffect filter="fade" transition="in">
                                      <p:cBhvr>
                                        <p:cTn dur="1000" id="196"/>
                                        <p:tgtEl>
                                          <p:spTgt spid="34"/>
                                        </p:tgtEl>
                                      </p:cBhvr>
                                    </p:animEffect>
                                  </p:childTnLst>
                                </p:cTn>
                              </p:par>
                              <p:par>
                                <p:cTn fill="hold" grpId="0" id="197" nodeType="withEffect" presetClass="entr" presetID="31" presetSubtype="0">
                                  <p:stCondLst>
                                    <p:cond delay="500"/>
                                  </p:stCondLst>
                                  <p:childTnLst>
                                    <p:set>
                                      <p:cBhvr>
                                        <p:cTn dur="1" fill="hold" id="198">
                                          <p:stCondLst>
                                            <p:cond delay="0"/>
                                          </p:stCondLst>
                                        </p:cTn>
                                        <p:tgtEl>
                                          <p:spTgt spid="35"/>
                                        </p:tgtEl>
                                        <p:attrNameLst>
                                          <p:attrName>style.visibility</p:attrName>
                                        </p:attrNameLst>
                                      </p:cBhvr>
                                      <p:to>
                                        <p:strVal val="visible"/>
                                      </p:to>
                                    </p:set>
                                    <p:anim calcmode="lin" valueType="num">
                                      <p:cBhvr>
                                        <p:cTn dur="1000" fill="hold" id="199"/>
                                        <p:tgtEl>
                                          <p:spTgt spid="35"/>
                                        </p:tgtEl>
                                        <p:attrNameLst>
                                          <p:attrName>ppt_w</p:attrName>
                                        </p:attrNameLst>
                                      </p:cBhvr>
                                      <p:tavLst>
                                        <p:tav tm="0">
                                          <p:val>
                                            <p:fltVal val="0"/>
                                          </p:val>
                                        </p:tav>
                                        <p:tav tm="100000">
                                          <p:val>
                                            <p:strVal val="#ppt_w"/>
                                          </p:val>
                                        </p:tav>
                                      </p:tavLst>
                                    </p:anim>
                                    <p:anim calcmode="lin" valueType="num">
                                      <p:cBhvr>
                                        <p:cTn dur="1000" fill="hold" id="200"/>
                                        <p:tgtEl>
                                          <p:spTgt spid="35"/>
                                        </p:tgtEl>
                                        <p:attrNameLst>
                                          <p:attrName>ppt_h</p:attrName>
                                        </p:attrNameLst>
                                      </p:cBhvr>
                                      <p:tavLst>
                                        <p:tav tm="0">
                                          <p:val>
                                            <p:fltVal val="0"/>
                                          </p:val>
                                        </p:tav>
                                        <p:tav tm="100000">
                                          <p:val>
                                            <p:strVal val="#ppt_h"/>
                                          </p:val>
                                        </p:tav>
                                      </p:tavLst>
                                    </p:anim>
                                    <p:anim calcmode="lin" valueType="num">
                                      <p:cBhvr>
                                        <p:cTn dur="1000" fill="hold" id="201"/>
                                        <p:tgtEl>
                                          <p:spTgt spid="35"/>
                                        </p:tgtEl>
                                        <p:attrNameLst>
                                          <p:attrName>style.rotation</p:attrName>
                                        </p:attrNameLst>
                                      </p:cBhvr>
                                      <p:tavLst>
                                        <p:tav tm="0">
                                          <p:val>
                                            <p:fltVal val="90"/>
                                          </p:val>
                                        </p:tav>
                                        <p:tav tm="100000">
                                          <p:val>
                                            <p:fltVal val="0"/>
                                          </p:val>
                                        </p:tav>
                                      </p:tavLst>
                                    </p:anim>
                                    <p:animEffect filter="fade" transition="in">
                                      <p:cBhvr>
                                        <p:cTn dur="1000" id="202"/>
                                        <p:tgtEl>
                                          <p:spTgt spid="35"/>
                                        </p:tgtEl>
                                      </p:cBhvr>
                                    </p:animEffect>
                                  </p:childTnLst>
                                </p:cTn>
                              </p:par>
                              <p:par>
                                <p:cTn fill="hold" grpId="0" id="203" nodeType="withEffect" presetClass="entr" presetID="31" presetSubtype="0">
                                  <p:stCondLst>
                                    <p:cond delay="500"/>
                                  </p:stCondLst>
                                  <p:childTnLst>
                                    <p:set>
                                      <p:cBhvr>
                                        <p:cTn dur="1" fill="hold" id="204">
                                          <p:stCondLst>
                                            <p:cond delay="0"/>
                                          </p:stCondLst>
                                        </p:cTn>
                                        <p:tgtEl>
                                          <p:spTgt spid="36"/>
                                        </p:tgtEl>
                                        <p:attrNameLst>
                                          <p:attrName>style.visibility</p:attrName>
                                        </p:attrNameLst>
                                      </p:cBhvr>
                                      <p:to>
                                        <p:strVal val="visible"/>
                                      </p:to>
                                    </p:set>
                                    <p:anim calcmode="lin" valueType="num">
                                      <p:cBhvr>
                                        <p:cTn dur="1000" fill="hold" id="205"/>
                                        <p:tgtEl>
                                          <p:spTgt spid="36"/>
                                        </p:tgtEl>
                                        <p:attrNameLst>
                                          <p:attrName>ppt_w</p:attrName>
                                        </p:attrNameLst>
                                      </p:cBhvr>
                                      <p:tavLst>
                                        <p:tav tm="0">
                                          <p:val>
                                            <p:fltVal val="0"/>
                                          </p:val>
                                        </p:tav>
                                        <p:tav tm="100000">
                                          <p:val>
                                            <p:strVal val="#ppt_w"/>
                                          </p:val>
                                        </p:tav>
                                      </p:tavLst>
                                    </p:anim>
                                    <p:anim calcmode="lin" valueType="num">
                                      <p:cBhvr>
                                        <p:cTn dur="1000" fill="hold" id="206"/>
                                        <p:tgtEl>
                                          <p:spTgt spid="36"/>
                                        </p:tgtEl>
                                        <p:attrNameLst>
                                          <p:attrName>ppt_h</p:attrName>
                                        </p:attrNameLst>
                                      </p:cBhvr>
                                      <p:tavLst>
                                        <p:tav tm="0">
                                          <p:val>
                                            <p:fltVal val="0"/>
                                          </p:val>
                                        </p:tav>
                                        <p:tav tm="100000">
                                          <p:val>
                                            <p:strVal val="#ppt_h"/>
                                          </p:val>
                                        </p:tav>
                                      </p:tavLst>
                                    </p:anim>
                                    <p:anim calcmode="lin" valueType="num">
                                      <p:cBhvr>
                                        <p:cTn dur="1000" fill="hold" id="207"/>
                                        <p:tgtEl>
                                          <p:spTgt spid="36"/>
                                        </p:tgtEl>
                                        <p:attrNameLst>
                                          <p:attrName>style.rotation</p:attrName>
                                        </p:attrNameLst>
                                      </p:cBhvr>
                                      <p:tavLst>
                                        <p:tav tm="0">
                                          <p:val>
                                            <p:fltVal val="90"/>
                                          </p:val>
                                        </p:tav>
                                        <p:tav tm="100000">
                                          <p:val>
                                            <p:fltVal val="0"/>
                                          </p:val>
                                        </p:tav>
                                      </p:tavLst>
                                    </p:anim>
                                    <p:animEffect filter="fade" transition="in">
                                      <p:cBhvr>
                                        <p:cTn dur="1000" id="208"/>
                                        <p:tgtEl>
                                          <p:spTgt spid="36"/>
                                        </p:tgtEl>
                                      </p:cBhvr>
                                    </p:animEffect>
                                  </p:childTnLst>
                                </p:cTn>
                              </p:par>
                              <p:par>
                                <p:cTn fill="hold" grpId="0" id="209" nodeType="withEffect" presetClass="entr" presetID="31" presetSubtype="0">
                                  <p:stCondLst>
                                    <p:cond delay="500"/>
                                  </p:stCondLst>
                                  <p:childTnLst>
                                    <p:set>
                                      <p:cBhvr>
                                        <p:cTn dur="1" fill="hold" id="210">
                                          <p:stCondLst>
                                            <p:cond delay="0"/>
                                          </p:stCondLst>
                                        </p:cTn>
                                        <p:tgtEl>
                                          <p:spTgt spid="37"/>
                                        </p:tgtEl>
                                        <p:attrNameLst>
                                          <p:attrName>style.visibility</p:attrName>
                                        </p:attrNameLst>
                                      </p:cBhvr>
                                      <p:to>
                                        <p:strVal val="visible"/>
                                      </p:to>
                                    </p:set>
                                    <p:anim calcmode="lin" valueType="num">
                                      <p:cBhvr>
                                        <p:cTn dur="1000" fill="hold" id="211"/>
                                        <p:tgtEl>
                                          <p:spTgt spid="37"/>
                                        </p:tgtEl>
                                        <p:attrNameLst>
                                          <p:attrName>ppt_w</p:attrName>
                                        </p:attrNameLst>
                                      </p:cBhvr>
                                      <p:tavLst>
                                        <p:tav tm="0">
                                          <p:val>
                                            <p:fltVal val="0"/>
                                          </p:val>
                                        </p:tav>
                                        <p:tav tm="100000">
                                          <p:val>
                                            <p:strVal val="#ppt_w"/>
                                          </p:val>
                                        </p:tav>
                                      </p:tavLst>
                                    </p:anim>
                                    <p:anim calcmode="lin" valueType="num">
                                      <p:cBhvr>
                                        <p:cTn dur="1000" fill="hold" id="212"/>
                                        <p:tgtEl>
                                          <p:spTgt spid="37"/>
                                        </p:tgtEl>
                                        <p:attrNameLst>
                                          <p:attrName>ppt_h</p:attrName>
                                        </p:attrNameLst>
                                      </p:cBhvr>
                                      <p:tavLst>
                                        <p:tav tm="0">
                                          <p:val>
                                            <p:fltVal val="0"/>
                                          </p:val>
                                        </p:tav>
                                        <p:tav tm="100000">
                                          <p:val>
                                            <p:strVal val="#ppt_h"/>
                                          </p:val>
                                        </p:tav>
                                      </p:tavLst>
                                    </p:anim>
                                    <p:anim calcmode="lin" valueType="num">
                                      <p:cBhvr>
                                        <p:cTn dur="1000" fill="hold" id="213"/>
                                        <p:tgtEl>
                                          <p:spTgt spid="37"/>
                                        </p:tgtEl>
                                        <p:attrNameLst>
                                          <p:attrName>style.rotation</p:attrName>
                                        </p:attrNameLst>
                                      </p:cBhvr>
                                      <p:tavLst>
                                        <p:tav tm="0">
                                          <p:val>
                                            <p:fltVal val="90"/>
                                          </p:val>
                                        </p:tav>
                                        <p:tav tm="100000">
                                          <p:val>
                                            <p:fltVal val="0"/>
                                          </p:val>
                                        </p:tav>
                                      </p:tavLst>
                                    </p:anim>
                                    <p:animEffect filter="fade" transition="in">
                                      <p:cBhvr>
                                        <p:cTn dur="1000" id="214"/>
                                        <p:tgtEl>
                                          <p:spTgt spid="37"/>
                                        </p:tgtEl>
                                      </p:cBhvr>
                                    </p:animEffect>
                                  </p:childTnLst>
                                </p:cTn>
                              </p:par>
                              <p:par>
                                <p:cTn fill="hold" grpId="0" id="215" nodeType="withEffect" presetClass="entr" presetID="31" presetSubtype="0">
                                  <p:stCondLst>
                                    <p:cond delay="500"/>
                                  </p:stCondLst>
                                  <p:childTnLst>
                                    <p:set>
                                      <p:cBhvr>
                                        <p:cTn dur="1" fill="hold" id="216">
                                          <p:stCondLst>
                                            <p:cond delay="0"/>
                                          </p:stCondLst>
                                        </p:cTn>
                                        <p:tgtEl>
                                          <p:spTgt spid="38"/>
                                        </p:tgtEl>
                                        <p:attrNameLst>
                                          <p:attrName>style.visibility</p:attrName>
                                        </p:attrNameLst>
                                      </p:cBhvr>
                                      <p:to>
                                        <p:strVal val="visible"/>
                                      </p:to>
                                    </p:set>
                                    <p:anim calcmode="lin" valueType="num">
                                      <p:cBhvr>
                                        <p:cTn dur="1000" fill="hold" id="217"/>
                                        <p:tgtEl>
                                          <p:spTgt spid="38"/>
                                        </p:tgtEl>
                                        <p:attrNameLst>
                                          <p:attrName>ppt_w</p:attrName>
                                        </p:attrNameLst>
                                      </p:cBhvr>
                                      <p:tavLst>
                                        <p:tav tm="0">
                                          <p:val>
                                            <p:fltVal val="0"/>
                                          </p:val>
                                        </p:tav>
                                        <p:tav tm="100000">
                                          <p:val>
                                            <p:strVal val="#ppt_w"/>
                                          </p:val>
                                        </p:tav>
                                      </p:tavLst>
                                    </p:anim>
                                    <p:anim calcmode="lin" valueType="num">
                                      <p:cBhvr>
                                        <p:cTn dur="1000" fill="hold" id="218"/>
                                        <p:tgtEl>
                                          <p:spTgt spid="38"/>
                                        </p:tgtEl>
                                        <p:attrNameLst>
                                          <p:attrName>ppt_h</p:attrName>
                                        </p:attrNameLst>
                                      </p:cBhvr>
                                      <p:tavLst>
                                        <p:tav tm="0">
                                          <p:val>
                                            <p:fltVal val="0"/>
                                          </p:val>
                                        </p:tav>
                                        <p:tav tm="100000">
                                          <p:val>
                                            <p:strVal val="#ppt_h"/>
                                          </p:val>
                                        </p:tav>
                                      </p:tavLst>
                                    </p:anim>
                                    <p:anim calcmode="lin" valueType="num">
                                      <p:cBhvr>
                                        <p:cTn dur="1000" fill="hold" id="219"/>
                                        <p:tgtEl>
                                          <p:spTgt spid="38"/>
                                        </p:tgtEl>
                                        <p:attrNameLst>
                                          <p:attrName>style.rotation</p:attrName>
                                        </p:attrNameLst>
                                      </p:cBhvr>
                                      <p:tavLst>
                                        <p:tav tm="0">
                                          <p:val>
                                            <p:fltVal val="90"/>
                                          </p:val>
                                        </p:tav>
                                        <p:tav tm="100000">
                                          <p:val>
                                            <p:fltVal val="0"/>
                                          </p:val>
                                        </p:tav>
                                      </p:tavLst>
                                    </p:anim>
                                    <p:animEffect filter="fade" transition="in">
                                      <p:cBhvr>
                                        <p:cTn dur="1000" id="220"/>
                                        <p:tgtEl>
                                          <p:spTgt spid="38"/>
                                        </p:tgtEl>
                                      </p:cBhvr>
                                    </p:animEffect>
                                  </p:childTnLst>
                                </p:cTn>
                              </p:par>
                              <p:par>
                                <p:cTn fill="hold" grpId="0" id="221" nodeType="withEffect" presetClass="entr" presetID="31" presetSubtype="0">
                                  <p:stCondLst>
                                    <p:cond delay="500"/>
                                  </p:stCondLst>
                                  <p:childTnLst>
                                    <p:set>
                                      <p:cBhvr>
                                        <p:cTn dur="1" fill="hold" id="222">
                                          <p:stCondLst>
                                            <p:cond delay="0"/>
                                          </p:stCondLst>
                                        </p:cTn>
                                        <p:tgtEl>
                                          <p:spTgt spid="39"/>
                                        </p:tgtEl>
                                        <p:attrNameLst>
                                          <p:attrName>style.visibility</p:attrName>
                                        </p:attrNameLst>
                                      </p:cBhvr>
                                      <p:to>
                                        <p:strVal val="visible"/>
                                      </p:to>
                                    </p:set>
                                    <p:anim calcmode="lin" valueType="num">
                                      <p:cBhvr>
                                        <p:cTn dur="1000" fill="hold" id="223"/>
                                        <p:tgtEl>
                                          <p:spTgt spid="39"/>
                                        </p:tgtEl>
                                        <p:attrNameLst>
                                          <p:attrName>ppt_w</p:attrName>
                                        </p:attrNameLst>
                                      </p:cBhvr>
                                      <p:tavLst>
                                        <p:tav tm="0">
                                          <p:val>
                                            <p:fltVal val="0"/>
                                          </p:val>
                                        </p:tav>
                                        <p:tav tm="100000">
                                          <p:val>
                                            <p:strVal val="#ppt_w"/>
                                          </p:val>
                                        </p:tav>
                                      </p:tavLst>
                                    </p:anim>
                                    <p:anim calcmode="lin" valueType="num">
                                      <p:cBhvr>
                                        <p:cTn dur="1000" fill="hold" id="224"/>
                                        <p:tgtEl>
                                          <p:spTgt spid="39"/>
                                        </p:tgtEl>
                                        <p:attrNameLst>
                                          <p:attrName>ppt_h</p:attrName>
                                        </p:attrNameLst>
                                      </p:cBhvr>
                                      <p:tavLst>
                                        <p:tav tm="0">
                                          <p:val>
                                            <p:fltVal val="0"/>
                                          </p:val>
                                        </p:tav>
                                        <p:tav tm="100000">
                                          <p:val>
                                            <p:strVal val="#ppt_h"/>
                                          </p:val>
                                        </p:tav>
                                      </p:tavLst>
                                    </p:anim>
                                    <p:anim calcmode="lin" valueType="num">
                                      <p:cBhvr>
                                        <p:cTn dur="1000" fill="hold" id="225"/>
                                        <p:tgtEl>
                                          <p:spTgt spid="39"/>
                                        </p:tgtEl>
                                        <p:attrNameLst>
                                          <p:attrName>style.rotation</p:attrName>
                                        </p:attrNameLst>
                                      </p:cBhvr>
                                      <p:tavLst>
                                        <p:tav tm="0">
                                          <p:val>
                                            <p:fltVal val="90"/>
                                          </p:val>
                                        </p:tav>
                                        <p:tav tm="100000">
                                          <p:val>
                                            <p:fltVal val="0"/>
                                          </p:val>
                                        </p:tav>
                                      </p:tavLst>
                                    </p:anim>
                                    <p:animEffect filter="fade" transition="in">
                                      <p:cBhvr>
                                        <p:cTn dur="1000" id="226"/>
                                        <p:tgtEl>
                                          <p:spTgt spid="39"/>
                                        </p:tgtEl>
                                      </p:cBhvr>
                                    </p:animEffect>
                                  </p:childTnLst>
                                </p:cTn>
                              </p:par>
                              <p:par>
                                <p:cTn fill="hold" grpId="0" id="227" nodeType="withEffect" presetClass="entr" presetID="31" presetSubtype="0">
                                  <p:stCondLst>
                                    <p:cond delay="500"/>
                                  </p:stCondLst>
                                  <p:childTnLst>
                                    <p:set>
                                      <p:cBhvr>
                                        <p:cTn dur="1" fill="hold" id="228">
                                          <p:stCondLst>
                                            <p:cond delay="0"/>
                                          </p:stCondLst>
                                        </p:cTn>
                                        <p:tgtEl>
                                          <p:spTgt spid="40"/>
                                        </p:tgtEl>
                                        <p:attrNameLst>
                                          <p:attrName>style.visibility</p:attrName>
                                        </p:attrNameLst>
                                      </p:cBhvr>
                                      <p:to>
                                        <p:strVal val="visible"/>
                                      </p:to>
                                    </p:set>
                                    <p:anim calcmode="lin" valueType="num">
                                      <p:cBhvr>
                                        <p:cTn dur="1000" fill="hold" id="229"/>
                                        <p:tgtEl>
                                          <p:spTgt spid="40"/>
                                        </p:tgtEl>
                                        <p:attrNameLst>
                                          <p:attrName>ppt_w</p:attrName>
                                        </p:attrNameLst>
                                      </p:cBhvr>
                                      <p:tavLst>
                                        <p:tav tm="0">
                                          <p:val>
                                            <p:fltVal val="0"/>
                                          </p:val>
                                        </p:tav>
                                        <p:tav tm="100000">
                                          <p:val>
                                            <p:strVal val="#ppt_w"/>
                                          </p:val>
                                        </p:tav>
                                      </p:tavLst>
                                    </p:anim>
                                    <p:anim calcmode="lin" valueType="num">
                                      <p:cBhvr>
                                        <p:cTn dur="1000" fill="hold" id="230"/>
                                        <p:tgtEl>
                                          <p:spTgt spid="40"/>
                                        </p:tgtEl>
                                        <p:attrNameLst>
                                          <p:attrName>ppt_h</p:attrName>
                                        </p:attrNameLst>
                                      </p:cBhvr>
                                      <p:tavLst>
                                        <p:tav tm="0">
                                          <p:val>
                                            <p:fltVal val="0"/>
                                          </p:val>
                                        </p:tav>
                                        <p:tav tm="100000">
                                          <p:val>
                                            <p:strVal val="#ppt_h"/>
                                          </p:val>
                                        </p:tav>
                                      </p:tavLst>
                                    </p:anim>
                                    <p:anim calcmode="lin" valueType="num">
                                      <p:cBhvr>
                                        <p:cTn dur="1000" fill="hold" id="231"/>
                                        <p:tgtEl>
                                          <p:spTgt spid="40"/>
                                        </p:tgtEl>
                                        <p:attrNameLst>
                                          <p:attrName>style.rotation</p:attrName>
                                        </p:attrNameLst>
                                      </p:cBhvr>
                                      <p:tavLst>
                                        <p:tav tm="0">
                                          <p:val>
                                            <p:fltVal val="90"/>
                                          </p:val>
                                        </p:tav>
                                        <p:tav tm="100000">
                                          <p:val>
                                            <p:fltVal val="0"/>
                                          </p:val>
                                        </p:tav>
                                      </p:tavLst>
                                    </p:anim>
                                    <p:animEffect filter="fade" transition="in">
                                      <p:cBhvr>
                                        <p:cTn dur="1000" id="232"/>
                                        <p:tgtEl>
                                          <p:spTgt spid="40"/>
                                        </p:tgtEl>
                                      </p:cBhvr>
                                    </p:animEffect>
                                  </p:childTnLst>
                                </p:cTn>
                              </p:par>
                              <p:par>
                                <p:cTn fill="hold" grpId="0" id="233" nodeType="withEffect" presetClass="entr" presetID="31" presetSubtype="0">
                                  <p:stCondLst>
                                    <p:cond delay="500"/>
                                  </p:stCondLst>
                                  <p:childTnLst>
                                    <p:set>
                                      <p:cBhvr>
                                        <p:cTn dur="1" fill="hold" id="234">
                                          <p:stCondLst>
                                            <p:cond delay="0"/>
                                          </p:stCondLst>
                                        </p:cTn>
                                        <p:tgtEl>
                                          <p:spTgt spid="41"/>
                                        </p:tgtEl>
                                        <p:attrNameLst>
                                          <p:attrName>style.visibility</p:attrName>
                                        </p:attrNameLst>
                                      </p:cBhvr>
                                      <p:to>
                                        <p:strVal val="visible"/>
                                      </p:to>
                                    </p:set>
                                    <p:anim calcmode="lin" valueType="num">
                                      <p:cBhvr>
                                        <p:cTn dur="1000" fill="hold" id="235"/>
                                        <p:tgtEl>
                                          <p:spTgt spid="41"/>
                                        </p:tgtEl>
                                        <p:attrNameLst>
                                          <p:attrName>ppt_w</p:attrName>
                                        </p:attrNameLst>
                                      </p:cBhvr>
                                      <p:tavLst>
                                        <p:tav tm="0">
                                          <p:val>
                                            <p:fltVal val="0"/>
                                          </p:val>
                                        </p:tav>
                                        <p:tav tm="100000">
                                          <p:val>
                                            <p:strVal val="#ppt_w"/>
                                          </p:val>
                                        </p:tav>
                                      </p:tavLst>
                                    </p:anim>
                                    <p:anim calcmode="lin" valueType="num">
                                      <p:cBhvr>
                                        <p:cTn dur="1000" fill="hold" id="236"/>
                                        <p:tgtEl>
                                          <p:spTgt spid="41"/>
                                        </p:tgtEl>
                                        <p:attrNameLst>
                                          <p:attrName>ppt_h</p:attrName>
                                        </p:attrNameLst>
                                      </p:cBhvr>
                                      <p:tavLst>
                                        <p:tav tm="0">
                                          <p:val>
                                            <p:fltVal val="0"/>
                                          </p:val>
                                        </p:tav>
                                        <p:tav tm="100000">
                                          <p:val>
                                            <p:strVal val="#ppt_h"/>
                                          </p:val>
                                        </p:tav>
                                      </p:tavLst>
                                    </p:anim>
                                    <p:anim calcmode="lin" valueType="num">
                                      <p:cBhvr>
                                        <p:cTn dur="1000" fill="hold" id="237"/>
                                        <p:tgtEl>
                                          <p:spTgt spid="41"/>
                                        </p:tgtEl>
                                        <p:attrNameLst>
                                          <p:attrName>style.rotation</p:attrName>
                                        </p:attrNameLst>
                                      </p:cBhvr>
                                      <p:tavLst>
                                        <p:tav tm="0">
                                          <p:val>
                                            <p:fltVal val="90"/>
                                          </p:val>
                                        </p:tav>
                                        <p:tav tm="100000">
                                          <p:val>
                                            <p:fltVal val="0"/>
                                          </p:val>
                                        </p:tav>
                                      </p:tavLst>
                                    </p:anim>
                                    <p:animEffect filter="fade" transition="in">
                                      <p:cBhvr>
                                        <p:cTn dur="1000" id="238"/>
                                        <p:tgtEl>
                                          <p:spTgt spid="41"/>
                                        </p:tgtEl>
                                      </p:cBhvr>
                                    </p:animEffect>
                                  </p:childTnLst>
                                </p:cTn>
                              </p:par>
                              <p:par>
                                <p:cTn fill="hold" grpId="0" id="239" nodeType="withEffect" presetClass="entr" presetID="31" presetSubtype="0">
                                  <p:stCondLst>
                                    <p:cond delay="500"/>
                                  </p:stCondLst>
                                  <p:childTnLst>
                                    <p:set>
                                      <p:cBhvr>
                                        <p:cTn dur="1" fill="hold" id="240">
                                          <p:stCondLst>
                                            <p:cond delay="0"/>
                                          </p:stCondLst>
                                        </p:cTn>
                                        <p:tgtEl>
                                          <p:spTgt spid="42"/>
                                        </p:tgtEl>
                                        <p:attrNameLst>
                                          <p:attrName>style.visibility</p:attrName>
                                        </p:attrNameLst>
                                      </p:cBhvr>
                                      <p:to>
                                        <p:strVal val="visible"/>
                                      </p:to>
                                    </p:set>
                                    <p:anim calcmode="lin" valueType="num">
                                      <p:cBhvr>
                                        <p:cTn dur="1000" fill="hold" id="241"/>
                                        <p:tgtEl>
                                          <p:spTgt spid="42"/>
                                        </p:tgtEl>
                                        <p:attrNameLst>
                                          <p:attrName>ppt_w</p:attrName>
                                        </p:attrNameLst>
                                      </p:cBhvr>
                                      <p:tavLst>
                                        <p:tav tm="0">
                                          <p:val>
                                            <p:fltVal val="0"/>
                                          </p:val>
                                        </p:tav>
                                        <p:tav tm="100000">
                                          <p:val>
                                            <p:strVal val="#ppt_w"/>
                                          </p:val>
                                        </p:tav>
                                      </p:tavLst>
                                    </p:anim>
                                    <p:anim calcmode="lin" valueType="num">
                                      <p:cBhvr>
                                        <p:cTn dur="1000" fill="hold" id="242"/>
                                        <p:tgtEl>
                                          <p:spTgt spid="42"/>
                                        </p:tgtEl>
                                        <p:attrNameLst>
                                          <p:attrName>ppt_h</p:attrName>
                                        </p:attrNameLst>
                                      </p:cBhvr>
                                      <p:tavLst>
                                        <p:tav tm="0">
                                          <p:val>
                                            <p:fltVal val="0"/>
                                          </p:val>
                                        </p:tav>
                                        <p:tav tm="100000">
                                          <p:val>
                                            <p:strVal val="#ppt_h"/>
                                          </p:val>
                                        </p:tav>
                                      </p:tavLst>
                                    </p:anim>
                                    <p:anim calcmode="lin" valueType="num">
                                      <p:cBhvr>
                                        <p:cTn dur="1000" fill="hold" id="243"/>
                                        <p:tgtEl>
                                          <p:spTgt spid="42"/>
                                        </p:tgtEl>
                                        <p:attrNameLst>
                                          <p:attrName>style.rotation</p:attrName>
                                        </p:attrNameLst>
                                      </p:cBhvr>
                                      <p:tavLst>
                                        <p:tav tm="0">
                                          <p:val>
                                            <p:fltVal val="90"/>
                                          </p:val>
                                        </p:tav>
                                        <p:tav tm="100000">
                                          <p:val>
                                            <p:fltVal val="0"/>
                                          </p:val>
                                        </p:tav>
                                      </p:tavLst>
                                    </p:anim>
                                    <p:animEffect filter="fade" transition="in">
                                      <p:cBhvr>
                                        <p:cTn dur="1000" id="244"/>
                                        <p:tgtEl>
                                          <p:spTgt spid="42"/>
                                        </p:tgtEl>
                                      </p:cBhvr>
                                    </p:animEffect>
                                  </p:childTnLst>
                                </p:cTn>
                              </p:par>
                              <p:par>
                                <p:cTn fill="hold" grpId="0" id="245" nodeType="withEffect" presetClass="entr" presetID="31" presetSubtype="0">
                                  <p:stCondLst>
                                    <p:cond delay="500"/>
                                  </p:stCondLst>
                                  <p:childTnLst>
                                    <p:set>
                                      <p:cBhvr>
                                        <p:cTn dur="1" fill="hold" id="246">
                                          <p:stCondLst>
                                            <p:cond delay="0"/>
                                          </p:stCondLst>
                                        </p:cTn>
                                        <p:tgtEl>
                                          <p:spTgt spid="43"/>
                                        </p:tgtEl>
                                        <p:attrNameLst>
                                          <p:attrName>style.visibility</p:attrName>
                                        </p:attrNameLst>
                                      </p:cBhvr>
                                      <p:to>
                                        <p:strVal val="visible"/>
                                      </p:to>
                                    </p:set>
                                    <p:anim calcmode="lin" valueType="num">
                                      <p:cBhvr>
                                        <p:cTn dur="1000" fill="hold" id="247"/>
                                        <p:tgtEl>
                                          <p:spTgt spid="43"/>
                                        </p:tgtEl>
                                        <p:attrNameLst>
                                          <p:attrName>ppt_w</p:attrName>
                                        </p:attrNameLst>
                                      </p:cBhvr>
                                      <p:tavLst>
                                        <p:tav tm="0">
                                          <p:val>
                                            <p:fltVal val="0"/>
                                          </p:val>
                                        </p:tav>
                                        <p:tav tm="100000">
                                          <p:val>
                                            <p:strVal val="#ppt_w"/>
                                          </p:val>
                                        </p:tav>
                                      </p:tavLst>
                                    </p:anim>
                                    <p:anim calcmode="lin" valueType="num">
                                      <p:cBhvr>
                                        <p:cTn dur="1000" fill="hold" id="248"/>
                                        <p:tgtEl>
                                          <p:spTgt spid="43"/>
                                        </p:tgtEl>
                                        <p:attrNameLst>
                                          <p:attrName>ppt_h</p:attrName>
                                        </p:attrNameLst>
                                      </p:cBhvr>
                                      <p:tavLst>
                                        <p:tav tm="0">
                                          <p:val>
                                            <p:fltVal val="0"/>
                                          </p:val>
                                        </p:tav>
                                        <p:tav tm="100000">
                                          <p:val>
                                            <p:strVal val="#ppt_h"/>
                                          </p:val>
                                        </p:tav>
                                      </p:tavLst>
                                    </p:anim>
                                    <p:anim calcmode="lin" valueType="num">
                                      <p:cBhvr>
                                        <p:cTn dur="1000" fill="hold" id="249"/>
                                        <p:tgtEl>
                                          <p:spTgt spid="43"/>
                                        </p:tgtEl>
                                        <p:attrNameLst>
                                          <p:attrName>style.rotation</p:attrName>
                                        </p:attrNameLst>
                                      </p:cBhvr>
                                      <p:tavLst>
                                        <p:tav tm="0">
                                          <p:val>
                                            <p:fltVal val="90"/>
                                          </p:val>
                                        </p:tav>
                                        <p:tav tm="100000">
                                          <p:val>
                                            <p:fltVal val="0"/>
                                          </p:val>
                                        </p:tav>
                                      </p:tavLst>
                                    </p:anim>
                                    <p:animEffect filter="fade" transition="in">
                                      <p:cBhvr>
                                        <p:cTn dur="1000" id="250"/>
                                        <p:tgtEl>
                                          <p:spTgt spid="43"/>
                                        </p:tgtEl>
                                      </p:cBhvr>
                                    </p:animEffect>
                                  </p:childTnLst>
                                </p:cTn>
                              </p:par>
                              <p:par>
                                <p:cTn fill="hold" grpId="0" id="251" nodeType="withEffect" presetClass="entr" presetID="31" presetSubtype="0">
                                  <p:stCondLst>
                                    <p:cond delay="500"/>
                                  </p:stCondLst>
                                  <p:childTnLst>
                                    <p:set>
                                      <p:cBhvr>
                                        <p:cTn dur="1" fill="hold" id="252">
                                          <p:stCondLst>
                                            <p:cond delay="0"/>
                                          </p:stCondLst>
                                        </p:cTn>
                                        <p:tgtEl>
                                          <p:spTgt spid="44"/>
                                        </p:tgtEl>
                                        <p:attrNameLst>
                                          <p:attrName>style.visibility</p:attrName>
                                        </p:attrNameLst>
                                      </p:cBhvr>
                                      <p:to>
                                        <p:strVal val="visible"/>
                                      </p:to>
                                    </p:set>
                                    <p:anim calcmode="lin" valueType="num">
                                      <p:cBhvr>
                                        <p:cTn dur="1000" fill="hold" id="253"/>
                                        <p:tgtEl>
                                          <p:spTgt spid="44"/>
                                        </p:tgtEl>
                                        <p:attrNameLst>
                                          <p:attrName>ppt_w</p:attrName>
                                        </p:attrNameLst>
                                      </p:cBhvr>
                                      <p:tavLst>
                                        <p:tav tm="0">
                                          <p:val>
                                            <p:fltVal val="0"/>
                                          </p:val>
                                        </p:tav>
                                        <p:tav tm="100000">
                                          <p:val>
                                            <p:strVal val="#ppt_w"/>
                                          </p:val>
                                        </p:tav>
                                      </p:tavLst>
                                    </p:anim>
                                    <p:anim calcmode="lin" valueType="num">
                                      <p:cBhvr>
                                        <p:cTn dur="1000" fill="hold" id="254"/>
                                        <p:tgtEl>
                                          <p:spTgt spid="44"/>
                                        </p:tgtEl>
                                        <p:attrNameLst>
                                          <p:attrName>ppt_h</p:attrName>
                                        </p:attrNameLst>
                                      </p:cBhvr>
                                      <p:tavLst>
                                        <p:tav tm="0">
                                          <p:val>
                                            <p:fltVal val="0"/>
                                          </p:val>
                                        </p:tav>
                                        <p:tav tm="100000">
                                          <p:val>
                                            <p:strVal val="#ppt_h"/>
                                          </p:val>
                                        </p:tav>
                                      </p:tavLst>
                                    </p:anim>
                                    <p:anim calcmode="lin" valueType="num">
                                      <p:cBhvr>
                                        <p:cTn dur="1000" fill="hold" id="255"/>
                                        <p:tgtEl>
                                          <p:spTgt spid="44"/>
                                        </p:tgtEl>
                                        <p:attrNameLst>
                                          <p:attrName>style.rotation</p:attrName>
                                        </p:attrNameLst>
                                      </p:cBhvr>
                                      <p:tavLst>
                                        <p:tav tm="0">
                                          <p:val>
                                            <p:fltVal val="90"/>
                                          </p:val>
                                        </p:tav>
                                        <p:tav tm="100000">
                                          <p:val>
                                            <p:fltVal val="0"/>
                                          </p:val>
                                        </p:tav>
                                      </p:tavLst>
                                    </p:anim>
                                    <p:animEffect filter="fade" transition="in">
                                      <p:cBhvr>
                                        <p:cTn dur="1000" id="256"/>
                                        <p:tgtEl>
                                          <p:spTgt spid="44"/>
                                        </p:tgtEl>
                                      </p:cBhvr>
                                    </p:animEffect>
                                  </p:childTnLst>
                                </p:cTn>
                              </p:par>
                              <p:par>
                                <p:cTn fill="hold" grpId="0" id="257" nodeType="withEffect" presetClass="entr" presetID="31" presetSubtype="0">
                                  <p:stCondLst>
                                    <p:cond delay="500"/>
                                  </p:stCondLst>
                                  <p:childTnLst>
                                    <p:set>
                                      <p:cBhvr>
                                        <p:cTn dur="1" fill="hold" id="258">
                                          <p:stCondLst>
                                            <p:cond delay="0"/>
                                          </p:stCondLst>
                                        </p:cTn>
                                        <p:tgtEl>
                                          <p:spTgt spid="45"/>
                                        </p:tgtEl>
                                        <p:attrNameLst>
                                          <p:attrName>style.visibility</p:attrName>
                                        </p:attrNameLst>
                                      </p:cBhvr>
                                      <p:to>
                                        <p:strVal val="visible"/>
                                      </p:to>
                                    </p:set>
                                    <p:anim calcmode="lin" valueType="num">
                                      <p:cBhvr>
                                        <p:cTn dur="1000" fill="hold" id="259"/>
                                        <p:tgtEl>
                                          <p:spTgt spid="45"/>
                                        </p:tgtEl>
                                        <p:attrNameLst>
                                          <p:attrName>ppt_w</p:attrName>
                                        </p:attrNameLst>
                                      </p:cBhvr>
                                      <p:tavLst>
                                        <p:tav tm="0">
                                          <p:val>
                                            <p:fltVal val="0"/>
                                          </p:val>
                                        </p:tav>
                                        <p:tav tm="100000">
                                          <p:val>
                                            <p:strVal val="#ppt_w"/>
                                          </p:val>
                                        </p:tav>
                                      </p:tavLst>
                                    </p:anim>
                                    <p:anim calcmode="lin" valueType="num">
                                      <p:cBhvr>
                                        <p:cTn dur="1000" fill="hold" id="260"/>
                                        <p:tgtEl>
                                          <p:spTgt spid="45"/>
                                        </p:tgtEl>
                                        <p:attrNameLst>
                                          <p:attrName>ppt_h</p:attrName>
                                        </p:attrNameLst>
                                      </p:cBhvr>
                                      <p:tavLst>
                                        <p:tav tm="0">
                                          <p:val>
                                            <p:fltVal val="0"/>
                                          </p:val>
                                        </p:tav>
                                        <p:tav tm="100000">
                                          <p:val>
                                            <p:strVal val="#ppt_h"/>
                                          </p:val>
                                        </p:tav>
                                      </p:tavLst>
                                    </p:anim>
                                    <p:anim calcmode="lin" valueType="num">
                                      <p:cBhvr>
                                        <p:cTn dur="1000" fill="hold" id="261"/>
                                        <p:tgtEl>
                                          <p:spTgt spid="45"/>
                                        </p:tgtEl>
                                        <p:attrNameLst>
                                          <p:attrName>style.rotation</p:attrName>
                                        </p:attrNameLst>
                                      </p:cBhvr>
                                      <p:tavLst>
                                        <p:tav tm="0">
                                          <p:val>
                                            <p:fltVal val="90"/>
                                          </p:val>
                                        </p:tav>
                                        <p:tav tm="100000">
                                          <p:val>
                                            <p:fltVal val="0"/>
                                          </p:val>
                                        </p:tav>
                                      </p:tavLst>
                                    </p:anim>
                                    <p:animEffect filter="fade" transition="in">
                                      <p:cBhvr>
                                        <p:cTn dur="1000" id="262"/>
                                        <p:tgtEl>
                                          <p:spTgt spid="45"/>
                                        </p:tgtEl>
                                      </p:cBhvr>
                                    </p:animEffect>
                                  </p:childTnLst>
                                </p:cTn>
                              </p:par>
                              <p:par>
                                <p:cTn fill="hold" grpId="0" id="263" nodeType="withEffect" presetClass="entr" presetID="31" presetSubtype="0">
                                  <p:stCondLst>
                                    <p:cond delay="500"/>
                                  </p:stCondLst>
                                  <p:childTnLst>
                                    <p:set>
                                      <p:cBhvr>
                                        <p:cTn dur="1" fill="hold" id="264">
                                          <p:stCondLst>
                                            <p:cond delay="0"/>
                                          </p:stCondLst>
                                        </p:cTn>
                                        <p:tgtEl>
                                          <p:spTgt spid="46"/>
                                        </p:tgtEl>
                                        <p:attrNameLst>
                                          <p:attrName>style.visibility</p:attrName>
                                        </p:attrNameLst>
                                      </p:cBhvr>
                                      <p:to>
                                        <p:strVal val="visible"/>
                                      </p:to>
                                    </p:set>
                                    <p:anim calcmode="lin" valueType="num">
                                      <p:cBhvr>
                                        <p:cTn dur="1000" fill="hold" id="265"/>
                                        <p:tgtEl>
                                          <p:spTgt spid="46"/>
                                        </p:tgtEl>
                                        <p:attrNameLst>
                                          <p:attrName>ppt_w</p:attrName>
                                        </p:attrNameLst>
                                      </p:cBhvr>
                                      <p:tavLst>
                                        <p:tav tm="0">
                                          <p:val>
                                            <p:fltVal val="0"/>
                                          </p:val>
                                        </p:tav>
                                        <p:tav tm="100000">
                                          <p:val>
                                            <p:strVal val="#ppt_w"/>
                                          </p:val>
                                        </p:tav>
                                      </p:tavLst>
                                    </p:anim>
                                    <p:anim calcmode="lin" valueType="num">
                                      <p:cBhvr>
                                        <p:cTn dur="1000" fill="hold" id="266"/>
                                        <p:tgtEl>
                                          <p:spTgt spid="46"/>
                                        </p:tgtEl>
                                        <p:attrNameLst>
                                          <p:attrName>ppt_h</p:attrName>
                                        </p:attrNameLst>
                                      </p:cBhvr>
                                      <p:tavLst>
                                        <p:tav tm="0">
                                          <p:val>
                                            <p:fltVal val="0"/>
                                          </p:val>
                                        </p:tav>
                                        <p:tav tm="100000">
                                          <p:val>
                                            <p:strVal val="#ppt_h"/>
                                          </p:val>
                                        </p:tav>
                                      </p:tavLst>
                                    </p:anim>
                                    <p:anim calcmode="lin" valueType="num">
                                      <p:cBhvr>
                                        <p:cTn dur="1000" fill="hold" id="267"/>
                                        <p:tgtEl>
                                          <p:spTgt spid="46"/>
                                        </p:tgtEl>
                                        <p:attrNameLst>
                                          <p:attrName>style.rotation</p:attrName>
                                        </p:attrNameLst>
                                      </p:cBhvr>
                                      <p:tavLst>
                                        <p:tav tm="0">
                                          <p:val>
                                            <p:fltVal val="90"/>
                                          </p:val>
                                        </p:tav>
                                        <p:tav tm="100000">
                                          <p:val>
                                            <p:fltVal val="0"/>
                                          </p:val>
                                        </p:tav>
                                      </p:tavLst>
                                    </p:anim>
                                    <p:animEffect filter="fade" transition="in">
                                      <p:cBhvr>
                                        <p:cTn dur="1000" id="268"/>
                                        <p:tgtEl>
                                          <p:spTgt spid="46"/>
                                        </p:tgtEl>
                                      </p:cBhvr>
                                    </p:animEffect>
                                  </p:childTnLst>
                                </p:cTn>
                              </p:par>
                              <p:par>
                                <p:cTn fill="hold" grpId="0" id="269" nodeType="withEffect" presetClass="entr" presetID="31" presetSubtype="0">
                                  <p:stCondLst>
                                    <p:cond delay="500"/>
                                  </p:stCondLst>
                                  <p:childTnLst>
                                    <p:set>
                                      <p:cBhvr>
                                        <p:cTn dur="1" fill="hold" id="270">
                                          <p:stCondLst>
                                            <p:cond delay="0"/>
                                          </p:stCondLst>
                                        </p:cTn>
                                        <p:tgtEl>
                                          <p:spTgt spid="47"/>
                                        </p:tgtEl>
                                        <p:attrNameLst>
                                          <p:attrName>style.visibility</p:attrName>
                                        </p:attrNameLst>
                                      </p:cBhvr>
                                      <p:to>
                                        <p:strVal val="visible"/>
                                      </p:to>
                                    </p:set>
                                    <p:anim calcmode="lin" valueType="num">
                                      <p:cBhvr>
                                        <p:cTn dur="1000" fill="hold" id="271"/>
                                        <p:tgtEl>
                                          <p:spTgt spid="47"/>
                                        </p:tgtEl>
                                        <p:attrNameLst>
                                          <p:attrName>ppt_w</p:attrName>
                                        </p:attrNameLst>
                                      </p:cBhvr>
                                      <p:tavLst>
                                        <p:tav tm="0">
                                          <p:val>
                                            <p:fltVal val="0"/>
                                          </p:val>
                                        </p:tav>
                                        <p:tav tm="100000">
                                          <p:val>
                                            <p:strVal val="#ppt_w"/>
                                          </p:val>
                                        </p:tav>
                                      </p:tavLst>
                                    </p:anim>
                                    <p:anim calcmode="lin" valueType="num">
                                      <p:cBhvr>
                                        <p:cTn dur="1000" fill="hold" id="272"/>
                                        <p:tgtEl>
                                          <p:spTgt spid="47"/>
                                        </p:tgtEl>
                                        <p:attrNameLst>
                                          <p:attrName>ppt_h</p:attrName>
                                        </p:attrNameLst>
                                      </p:cBhvr>
                                      <p:tavLst>
                                        <p:tav tm="0">
                                          <p:val>
                                            <p:fltVal val="0"/>
                                          </p:val>
                                        </p:tav>
                                        <p:tav tm="100000">
                                          <p:val>
                                            <p:strVal val="#ppt_h"/>
                                          </p:val>
                                        </p:tav>
                                      </p:tavLst>
                                    </p:anim>
                                    <p:anim calcmode="lin" valueType="num">
                                      <p:cBhvr>
                                        <p:cTn dur="1000" fill="hold" id="273"/>
                                        <p:tgtEl>
                                          <p:spTgt spid="47"/>
                                        </p:tgtEl>
                                        <p:attrNameLst>
                                          <p:attrName>style.rotation</p:attrName>
                                        </p:attrNameLst>
                                      </p:cBhvr>
                                      <p:tavLst>
                                        <p:tav tm="0">
                                          <p:val>
                                            <p:fltVal val="90"/>
                                          </p:val>
                                        </p:tav>
                                        <p:tav tm="100000">
                                          <p:val>
                                            <p:fltVal val="0"/>
                                          </p:val>
                                        </p:tav>
                                      </p:tavLst>
                                    </p:anim>
                                    <p:animEffect filter="fade" transition="in">
                                      <p:cBhvr>
                                        <p:cTn dur="1000" id="274"/>
                                        <p:tgtEl>
                                          <p:spTgt spid="47"/>
                                        </p:tgtEl>
                                      </p:cBhvr>
                                    </p:animEffect>
                                  </p:childTnLst>
                                </p:cTn>
                              </p:par>
                              <p:par>
                                <p:cTn fill="hold" grpId="0" id="275" nodeType="withEffect" presetClass="entr" presetID="31" presetSubtype="0">
                                  <p:stCondLst>
                                    <p:cond delay="500"/>
                                  </p:stCondLst>
                                  <p:childTnLst>
                                    <p:set>
                                      <p:cBhvr>
                                        <p:cTn dur="1" fill="hold" id="276">
                                          <p:stCondLst>
                                            <p:cond delay="0"/>
                                          </p:stCondLst>
                                        </p:cTn>
                                        <p:tgtEl>
                                          <p:spTgt spid="48"/>
                                        </p:tgtEl>
                                        <p:attrNameLst>
                                          <p:attrName>style.visibility</p:attrName>
                                        </p:attrNameLst>
                                      </p:cBhvr>
                                      <p:to>
                                        <p:strVal val="visible"/>
                                      </p:to>
                                    </p:set>
                                    <p:anim calcmode="lin" valueType="num">
                                      <p:cBhvr>
                                        <p:cTn dur="1000" fill="hold" id="277"/>
                                        <p:tgtEl>
                                          <p:spTgt spid="48"/>
                                        </p:tgtEl>
                                        <p:attrNameLst>
                                          <p:attrName>ppt_w</p:attrName>
                                        </p:attrNameLst>
                                      </p:cBhvr>
                                      <p:tavLst>
                                        <p:tav tm="0">
                                          <p:val>
                                            <p:fltVal val="0"/>
                                          </p:val>
                                        </p:tav>
                                        <p:tav tm="100000">
                                          <p:val>
                                            <p:strVal val="#ppt_w"/>
                                          </p:val>
                                        </p:tav>
                                      </p:tavLst>
                                    </p:anim>
                                    <p:anim calcmode="lin" valueType="num">
                                      <p:cBhvr>
                                        <p:cTn dur="1000" fill="hold" id="278"/>
                                        <p:tgtEl>
                                          <p:spTgt spid="48"/>
                                        </p:tgtEl>
                                        <p:attrNameLst>
                                          <p:attrName>ppt_h</p:attrName>
                                        </p:attrNameLst>
                                      </p:cBhvr>
                                      <p:tavLst>
                                        <p:tav tm="0">
                                          <p:val>
                                            <p:fltVal val="0"/>
                                          </p:val>
                                        </p:tav>
                                        <p:tav tm="100000">
                                          <p:val>
                                            <p:strVal val="#ppt_h"/>
                                          </p:val>
                                        </p:tav>
                                      </p:tavLst>
                                    </p:anim>
                                    <p:anim calcmode="lin" valueType="num">
                                      <p:cBhvr>
                                        <p:cTn dur="1000" fill="hold" id="279"/>
                                        <p:tgtEl>
                                          <p:spTgt spid="48"/>
                                        </p:tgtEl>
                                        <p:attrNameLst>
                                          <p:attrName>style.rotation</p:attrName>
                                        </p:attrNameLst>
                                      </p:cBhvr>
                                      <p:tavLst>
                                        <p:tav tm="0">
                                          <p:val>
                                            <p:fltVal val="90"/>
                                          </p:val>
                                        </p:tav>
                                        <p:tav tm="100000">
                                          <p:val>
                                            <p:fltVal val="0"/>
                                          </p:val>
                                        </p:tav>
                                      </p:tavLst>
                                    </p:anim>
                                    <p:animEffect filter="fade" transition="in">
                                      <p:cBhvr>
                                        <p:cTn dur="1000" id="280"/>
                                        <p:tgtEl>
                                          <p:spTgt spid="48"/>
                                        </p:tgtEl>
                                      </p:cBhvr>
                                    </p:animEffect>
                                  </p:childTnLst>
                                </p:cTn>
                              </p:par>
                              <p:par>
                                <p:cTn fill="hold" grpId="0" id="281" nodeType="withEffect" presetClass="entr" presetID="31" presetSubtype="0">
                                  <p:stCondLst>
                                    <p:cond delay="500"/>
                                  </p:stCondLst>
                                  <p:childTnLst>
                                    <p:set>
                                      <p:cBhvr>
                                        <p:cTn dur="1" fill="hold" id="282">
                                          <p:stCondLst>
                                            <p:cond delay="0"/>
                                          </p:stCondLst>
                                        </p:cTn>
                                        <p:tgtEl>
                                          <p:spTgt spid="49"/>
                                        </p:tgtEl>
                                        <p:attrNameLst>
                                          <p:attrName>style.visibility</p:attrName>
                                        </p:attrNameLst>
                                      </p:cBhvr>
                                      <p:to>
                                        <p:strVal val="visible"/>
                                      </p:to>
                                    </p:set>
                                    <p:anim calcmode="lin" valueType="num">
                                      <p:cBhvr>
                                        <p:cTn dur="1000" fill="hold" id="283"/>
                                        <p:tgtEl>
                                          <p:spTgt spid="49"/>
                                        </p:tgtEl>
                                        <p:attrNameLst>
                                          <p:attrName>ppt_w</p:attrName>
                                        </p:attrNameLst>
                                      </p:cBhvr>
                                      <p:tavLst>
                                        <p:tav tm="0">
                                          <p:val>
                                            <p:fltVal val="0"/>
                                          </p:val>
                                        </p:tav>
                                        <p:tav tm="100000">
                                          <p:val>
                                            <p:strVal val="#ppt_w"/>
                                          </p:val>
                                        </p:tav>
                                      </p:tavLst>
                                    </p:anim>
                                    <p:anim calcmode="lin" valueType="num">
                                      <p:cBhvr>
                                        <p:cTn dur="1000" fill="hold" id="284"/>
                                        <p:tgtEl>
                                          <p:spTgt spid="49"/>
                                        </p:tgtEl>
                                        <p:attrNameLst>
                                          <p:attrName>ppt_h</p:attrName>
                                        </p:attrNameLst>
                                      </p:cBhvr>
                                      <p:tavLst>
                                        <p:tav tm="0">
                                          <p:val>
                                            <p:fltVal val="0"/>
                                          </p:val>
                                        </p:tav>
                                        <p:tav tm="100000">
                                          <p:val>
                                            <p:strVal val="#ppt_h"/>
                                          </p:val>
                                        </p:tav>
                                      </p:tavLst>
                                    </p:anim>
                                    <p:anim calcmode="lin" valueType="num">
                                      <p:cBhvr>
                                        <p:cTn dur="1000" fill="hold" id="285"/>
                                        <p:tgtEl>
                                          <p:spTgt spid="49"/>
                                        </p:tgtEl>
                                        <p:attrNameLst>
                                          <p:attrName>style.rotation</p:attrName>
                                        </p:attrNameLst>
                                      </p:cBhvr>
                                      <p:tavLst>
                                        <p:tav tm="0">
                                          <p:val>
                                            <p:fltVal val="90"/>
                                          </p:val>
                                        </p:tav>
                                        <p:tav tm="100000">
                                          <p:val>
                                            <p:fltVal val="0"/>
                                          </p:val>
                                        </p:tav>
                                      </p:tavLst>
                                    </p:anim>
                                    <p:animEffect filter="fade" transition="in">
                                      <p:cBhvr>
                                        <p:cTn dur="1000" id="286"/>
                                        <p:tgtEl>
                                          <p:spTgt spid="49"/>
                                        </p:tgtEl>
                                      </p:cBhvr>
                                    </p:animEffect>
                                  </p:childTnLst>
                                </p:cTn>
                              </p:par>
                              <p:par>
                                <p:cTn fill="hold" grpId="0" id="287" nodeType="withEffect" presetClass="entr" presetID="31" presetSubtype="0">
                                  <p:stCondLst>
                                    <p:cond delay="500"/>
                                  </p:stCondLst>
                                  <p:childTnLst>
                                    <p:set>
                                      <p:cBhvr>
                                        <p:cTn dur="1" fill="hold" id="288">
                                          <p:stCondLst>
                                            <p:cond delay="0"/>
                                          </p:stCondLst>
                                        </p:cTn>
                                        <p:tgtEl>
                                          <p:spTgt spid="50"/>
                                        </p:tgtEl>
                                        <p:attrNameLst>
                                          <p:attrName>style.visibility</p:attrName>
                                        </p:attrNameLst>
                                      </p:cBhvr>
                                      <p:to>
                                        <p:strVal val="visible"/>
                                      </p:to>
                                    </p:set>
                                    <p:anim calcmode="lin" valueType="num">
                                      <p:cBhvr>
                                        <p:cTn dur="1000" fill="hold" id="289"/>
                                        <p:tgtEl>
                                          <p:spTgt spid="50"/>
                                        </p:tgtEl>
                                        <p:attrNameLst>
                                          <p:attrName>ppt_w</p:attrName>
                                        </p:attrNameLst>
                                      </p:cBhvr>
                                      <p:tavLst>
                                        <p:tav tm="0">
                                          <p:val>
                                            <p:fltVal val="0"/>
                                          </p:val>
                                        </p:tav>
                                        <p:tav tm="100000">
                                          <p:val>
                                            <p:strVal val="#ppt_w"/>
                                          </p:val>
                                        </p:tav>
                                      </p:tavLst>
                                    </p:anim>
                                    <p:anim calcmode="lin" valueType="num">
                                      <p:cBhvr>
                                        <p:cTn dur="1000" fill="hold" id="290"/>
                                        <p:tgtEl>
                                          <p:spTgt spid="50"/>
                                        </p:tgtEl>
                                        <p:attrNameLst>
                                          <p:attrName>ppt_h</p:attrName>
                                        </p:attrNameLst>
                                      </p:cBhvr>
                                      <p:tavLst>
                                        <p:tav tm="0">
                                          <p:val>
                                            <p:fltVal val="0"/>
                                          </p:val>
                                        </p:tav>
                                        <p:tav tm="100000">
                                          <p:val>
                                            <p:strVal val="#ppt_h"/>
                                          </p:val>
                                        </p:tav>
                                      </p:tavLst>
                                    </p:anim>
                                    <p:anim calcmode="lin" valueType="num">
                                      <p:cBhvr>
                                        <p:cTn dur="1000" fill="hold" id="291"/>
                                        <p:tgtEl>
                                          <p:spTgt spid="50"/>
                                        </p:tgtEl>
                                        <p:attrNameLst>
                                          <p:attrName>style.rotation</p:attrName>
                                        </p:attrNameLst>
                                      </p:cBhvr>
                                      <p:tavLst>
                                        <p:tav tm="0">
                                          <p:val>
                                            <p:fltVal val="90"/>
                                          </p:val>
                                        </p:tav>
                                        <p:tav tm="100000">
                                          <p:val>
                                            <p:fltVal val="0"/>
                                          </p:val>
                                        </p:tav>
                                      </p:tavLst>
                                    </p:anim>
                                    <p:animEffect filter="fade" transition="in">
                                      <p:cBhvr>
                                        <p:cTn dur="1000" id="292"/>
                                        <p:tgtEl>
                                          <p:spTgt spid="50"/>
                                        </p:tgtEl>
                                      </p:cBhvr>
                                    </p:animEffect>
                                  </p:childTnLst>
                                </p:cTn>
                              </p:par>
                              <p:par>
                                <p:cTn fill="hold" grpId="0" id="293" nodeType="withEffect" presetClass="entr" presetID="31" presetSubtype="0">
                                  <p:stCondLst>
                                    <p:cond delay="500"/>
                                  </p:stCondLst>
                                  <p:childTnLst>
                                    <p:set>
                                      <p:cBhvr>
                                        <p:cTn dur="1" fill="hold" id="294">
                                          <p:stCondLst>
                                            <p:cond delay="0"/>
                                          </p:stCondLst>
                                        </p:cTn>
                                        <p:tgtEl>
                                          <p:spTgt spid="51"/>
                                        </p:tgtEl>
                                        <p:attrNameLst>
                                          <p:attrName>style.visibility</p:attrName>
                                        </p:attrNameLst>
                                      </p:cBhvr>
                                      <p:to>
                                        <p:strVal val="visible"/>
                                      </p:to>
                                    </p:set>
                                    <p:anim calcmode="lin" valueType="num">
                                      <p:cBhvr>
                                        <p:cTn dur="1000" fill="hold" id="295"/>
                                        <p:tgtEl>
                                          <p:spTgt spid="51"/>
                                        </p:tgtEl>
                                        <p:attrNameLst>
                                          <p:attrName>ppt_w</p:attrName>
                                        </p:attrNameLst>
                                      </p:cBhvr>
                                      <p:tavLst>
                                        <p:tav tm="0">
                                          <p:val>
                                            <p:fltVal val="0"/>
                                          </p:val>
                                        </p:tav>
                                        <p:tav tm="100000">
                                          <p:val>
                                            <p:strVal val="#ppt_w"/>
                                          </p:val>
                                        </p:tav>
                                      </p:tavLst>
                                    </p:anim>
                                    <p:anim calcmode="lin" valueType="num">
                                      <p:cBhvr>
                                        <p:cTn dur="1000" fill="hold" id="296"/>
                                        <p:tgtEl>
                                          <p:spTgt spid="51"/>
                                        </p:tgtEl>
                                        <p:attrNameLst>
                                          <p:attrName>ppt_h</p:attrName>
                                        </p:attrNameLst>
                                      </p:cBhvr>
                                      <p:tavLst>
                                        <p:tav tm="0">
                                          <p:val>
                                            <p:fltVal val="0"/>
                                          </p:val>
                                        </p:tav>
                                        <p:tav tm="100000">
                                          <p:val>
                                            <p:strVal val="#ppt_h"/>
                                          </p:val>
                                        </p:tav>
                                      </p:tavLst>
                                    </p:anim>
                                    <p:anim calcmode="lin" valueType="num">
                                      <p:cBhvr>
                                        <p:cTn dur="1000" fill="hold" id="297"/>
                                        <p:tgtEl>
                                          <p:spTgt spid="51"/>
                                        </p:tgtEl>
                                        <p:attrNameLst>
                                          <p:attrName>style.rotation</p:attrName>
                                        </p:attrNameLst>
                                      </p:cBhvr>
                                      <p:tavLst>
                                        <p:tav tm="0">
                                          <p:val>
                                            <p:fltVal val="90"/>
                                          </p:val>
                                        </p:tav>
                                        <p:tav tm="100000">
                                          <p:val>
                                            <p:fltVal val="0"/>
                                          </p:val>
                                        </p:tav>
                                      </p:tavLst>
                                    </p:anim>
                                    <p:animEffect filter="fade" transition="in">
                                      <p:cBhvr>
                                        <p:cTn dur="1000" id="298"/>
                                        <p:tgtEl>
                                          <p:spTgt spid="51"/>
                                        </p:tgtEl>
                                      </p:cBhvr>
                                    </p:animEffect>
                                  </p:childTnLst>
                                </p:cTn>
                              </p:par>
                              <p:par>
                                <p:cTn fill="hold" grpId="0" id="299" nodeType="withEffect" presetClass="entr" presetID="31" presetSubtype="0">
                                  <p:stCondLst>
                                    <p:cond delay="500"/>
                                  </p:stCondLst>
                                  <p:childTnLst>
                                    <p:set>
                                      <p:cBhvr>
                                        <p:cTn dur="1" fill="hold" id="300">
                                          <p:stCondLst>
                                            <p:cond delay="0"/>
                                          </p:stCondLst>
                                        </p:cTn>
                                        <p:tgtEl>
                                          <p:spTgt spid="52"/>
                                        </p:tgtEl>
                                        <p:attrNameLst>
                                          <p:attrName>style.visibility</p:attrName>
                                        </p:attrNameLst>
                                      </p:cBhvr>
                                      <p:to>
                                        <p:strVal val="visible"/>
                                      </p:to>
                                    </p:set>
                                    <p:anim calcmode="lin" valueType="num">
                                      <p:cBhvr>
                                        <p:cTn dur="1000" fill="hold" id="301"/>
                                        <p:tgtEl>
                                          <p:spTgt spid="52"/>
                                        </p:tgtEl>
                                        <p:attrNameLst>
                                          <p:attrName>ppt_w</p:attrName>
                                        </p:attrNameLst>
                                      </p:cBhvr>
                                      <p:tavLst>
                                        <p:tav tm="0">
                                          <p:val>
                                            <p:fltVal val="0"/>
                                          </p:val>
                                        </p:tav>
                                        <p:tav tm="100000">
                                          <p:val>
                                            <p:strVal val="#ppt_w"/>
                                          </p:val>
                                        </p:tav>
                                      </p:tavLst>
                                    </p:anim>
                                    <p:anim calcmode="lin" valueType="num">
                                      <p:cBhvr>
                                        <p:cTn dur="1000" fill="hold" id="302"/>
                                        <p:tgtEl>
                                          <p:spTgt spid="52"/>
                                        </p:tgtEl>
                                        <p:attrNameLst>
                                          <p:attrName>ppt_h</p:attrName>
                                        </p:attrNameLst>
                                      </p:cBhvr>
                                      <p:tavLst>
                                        <p:tav tm="0">
                                          <p:val>
                                            <p:fltVal val="0"/>
                                          </p:val>
                                        </p:tav>
                                        <p:tav tm="100000">
                                          <p:val>
                                            <p:strVal val="#ppt_h"/>
                                          </p:val>
                                        </p:tav>
                                      </p:tavLst>
                                    </p:anim>
                                    <p:anim calcmode="lin" valueType="num">
                                      <p:cBhvr>
                                        <p:cTn dur="1000" fill="hold" id="303"/>
                                        <p:tgtEl>
                                          <p:spTgt spid="52"/>
                                        </p:tgtEl>
                                        <p:attrNameLst>
                                          <p:attrName>style.rotation</p:attrName>
                                        </p:attrNameLst>
                                      </p:cBhvr>
                                      <p:tavLst>
                                        <p:tav tm="0">
                                          <p:val>
                                            <p:fltVal val="90"/>
                                          </p:val>
                                        </p:tav>
                                        <p:tav tm="100000">
                                          <p:val>
                                            <p:fltVal val="0"/>
                                          </p:val>
                                        </p:tav>
                                      </p:tavLst>
                                    </p:anim>
                                    <p:animEffect filter="fade" transition="in">
                                      <p:cBhvr>
                                        <p:cTn dur="1000" id="304"/>
                                        <p:tgtEl>
                                          <p:spTgt spid="52"/>
                                        </p:tgtEl>
                                      </p:cBhvr>
                                    </p:animEffect>
                                  </p:childTnLst>
                                </p:cTn>
                              </p:par>
                              <p:par>
                                <p:cTn fill="hold" id="305" nodeType="withEffect" presetClass="entr" presetID="31" presetSubtype="0">
                                  <p:stCondLst>
                                    <p:cond delay="500"/>
                                  </p:stCondLst>
                                  <p:childTnLst>
                                    <p:set>
                                      <p:cBhvr>
                                        <p:cTn dur="1" fill="hold" id="306">
                                          <p:stCondLst>
                                            <p:cond delay="0"/>
                                          </p:stCondLst>
                                        </p:cTn>
                                        <p:tgtEl>
                                          <p:spTgt spid="53"/>
                                        </p:tgtEl>
                                        <p:attrNameLst>
                                          <p:attrName>style.visibility</p:attrName>
                                        </p:attrNameLst>
                                      </p:cBhvr>
                                      <p:to>
                                        <p:strVal val="visible"/>
                                      </p:to>
                                    </p:set>
                                    <p:anim calcmode="lin" valueType="num">
                                      <p:cBhvr>
                                        <p:cTn dur="1000" fill="hold" id="307"/>
                                        <p:tgtEl>
                                          <p:spTgt spid="53"/>
                                        </p:tgtEl>
                                        <p:attrNameLst>
                                          <p:attrName>ppt_w</p:attrName>
                                        </p:attrNameLst>
                                      </p:cBhvr>
                                      <p:tavLst>
                                        <p:tav tm="0">
                                          <p:val>
                                            <p:fltVal val="0"/>
                                          </p:val>
                                        </p:tav>
                                        <p:tav tm="100000">
                                          <p:val>
                                            <p:strVal val="#ppt_w"/>
                                          </p:val>
                                        </p:tav>
                                      </p:tavLst>
                                    </p:anim>
                                    <p:anim calcmode="lin" valueType="num">
                                      <p:cBhvr>
                                        <p:cTn dur="1000" fill="hold" id="308"/>
                                        <p:tgtEl>
                                          <p:spTgt spid="53"/>
                                        </p:tgtEl>
                                        <p:attrNameLst>
                                          <p:attrName>ppt_h</p:attrName>
                                        </p:attrNameLst>
                                      </p:cBhvr>
                                      <p:tavLst>
                                        <p:tav tm="0">
                                          <p:val>
                                            <p:fltVal val="0"/>
                                          </p:val>
                                        </p:tav>
                                        <p:tav tm="100000">
                                          <p:val>
                                            <p:strVal val="#ppt_h"/>
                                          </p:val>
                                        </p:tav>
                                      </p:tavLst>
                                    </p:anim>
                                    <p:anim calcmode="lin" valueType="num">
                                      <p:cBhvr>
                                        <p:cTn dur="1000" fill="hold" id="309"/>
                                        <p:tgtEl>
                                          <p:spTgt spid="53"/>
                                        </p:tgtEl>
                                        <p:attrNameLst>
                                          <p:attrName>style.rotation</p:attrName>
                                        </p:attrNameLst>
                                      </p:cBhvr>
                                      <p:tavLst>
                                        <p:tav tm="0">
                                          <p:val>
                                            <p:fltVal val="90"/>
                                          </p:val>
                                        </p:tav>
                                        <p:tav tm="100000">
                                          <p:val>
                                            <p:fltVal val="0"/>
                                          </p:val>
                                        </p:tav>
                                      </p:tavLst>
                                    </p:anim>
                                    <p:animEffect filter="fade" transition="in">
                                      <p:cBhvr>
                                        <p:cTn dur="1000" id="310"/>
                                        <p:tgtEl>
                                          <p:spTgt spid="53"/>
                                        </p:tgtEl>
                                      </p:cBhvr>
                                    </p:animEffect>
                                  </p:childTnLst>
                                </p:cTn>
                              </p:par>
                              <p:par>
                                <p:cTn fill="hold" id="311" nodeType="withEffect" presetClass="entr" presetID="31" presetSubtype="0">
                                  <p:stCondLst>
                                    <p:cond delay="500"/>
                                  </p:stCondLst>
                                  <p:childTnLst>
                                    <p:set>
                                      <p:cBhvr>
                                        <p:cTn dur="1" fill="hold" id="312">
                                          <p:stCondLst>
                                            <p:cond delay="0"/>
                                          </p:stCondLst>
                                        </p:cTn>
                                        <p:tgtEl>
                                          <p:spTgt spid="59"/>
                                        </p:tgtEl>
                                        <p:attrNameLst>
                                          <p:attrName>style.visibility</p:attrName>
                                        </p:attrNameLst>
                                      </p:cBhvr>
                                      <p:to>
                                        <p:strVal val="visible"/>
                                      </p:to>
                                    </p:set>
                                    <p:anim calcmode="lin" valueType="num">
                                      <p:cBhvr>
                                        <p:cTn dur="1000" fill="hold" id="313"/>
                                        <p:tgtEl>
                                          <p:spTgt spid="59"/>
                                        </p:tgtEl>
                                        <p:attrNameLst>
                                          <p:attrName>ppt_w</p:attrName>
                                        </p:attrNameLst>
                                      </p:cBhvr>
                                      <p:tavLst>
                                        <p:tav tm="0">
                                          <p:val>
                                            <p:fltVal val="0"/>
                                          </p:val>
                                        </p:tav>
                                        <p:tav tm="100000">
                                          <p:val>
                                            <p:strVal val="#ppt_w"/>
                                          </p:val>
                                        </p:tav>
                                      </p:tavLst>
                                    </p:anim>
                                    <p:anim calcmode="lin" valueType="num">
                                      <p:cBhvr>
                                        <p:cTn dur="1000" fill="hold" id="314"/>
                                        <p:tgtEl>
                                          <p:spTgt spid="59"/>
                                        </p:tgtEl>
                                        <p:attrNameLst>
                                          <p:attrName>ppt_h</p:attrName>
                                        </p:attrNameLst>
                                      </p:cBhvr>
                                      <p:tavLst>
                                        <p:tav tm="0">
                                          <p:val>
                                            <p:fltVal val="0"/>
                                          </p:val>
                                        </p:tav>
                                        <p:tav tm="100000">
                                          <p:val>
                                            <p:strVal val="#ppt_h"/>
                                          </p:val>
                                        </p:tav>
                                      </p:tavLst>
                                    </p:anim>
                                    <p:anim calcmode="lin" valueType="num">
                                      <p:cBhvr>
                                        <p:cTn dur="1000" fill="hold" id="315"/>
                                        <p:tgtEl>
                                          <p:spTgt spid="59"/>
                                        </p:tgtEl>
                                        <p:attrNameLst>
                                          <p:attrName>style.rotation</p:attrName>
                                        </p:attrNameLst>
                                      </p:cBhvr>
                                      <p:tavLst>
                                        <p:tav tm="0">
                                          <p:val>
                                            <p:fltVal val="90"/>
                                          </p:val>
                                        </p:tav>
                                        <p:tav tm="100000">
                                          <p:val>
                                            <p:fltVal val="0"/>
                                          </p:val>
                                        </p:tav>
                                      </p:tavLst>
                                    </p:anim>
                                    <p:animEffect filter="fade" transition="in">
                                      <p:cBhvr>
                                        <p:cTn dur="1000" id="316"/>
                                        <p:tgtEl>
                                          <p:spTgt spid="59"/>
                                        </p:tgtEl>
                                      </p:cBhvr>
                                    </p:animEffect>
                                  </p:childTnLst>
                                </p:cTn>
                              </p:par>
                              <p:par>
                                <p:cTn fill="hold" id="317" nodeType="withEffect" presetClass="entr" presetID="31" presetSubtype="0">
                                  <p:stCondLst>
                                    <p:cond delay="500"/>
                                  </p:stCondLst>
                                  <p:childTnLst>
                                    <p:set>
                                      <p:cBhvr>
                                        <p:cTn dur="1" fill="hold" id="318">
                                          <p:stCondLst>
                                            <p:cond delay="0"/>
                                          </p:stCondLst>
                                        </p:cTn>
                                        <p:tgtEl>
                                          <p:spTgt spid="60"/>
                                        </p:tgtEl>
                                        <p:attrNameLst>
                                          <p:attrName>style.visibility</p:attrName>
                                        </p:attrNameLst>
                                      </p:cBhvr>
                                      <p:to>
                                        <p:strVal val="visible"/>
                                      </p:to>
                                    </p:set>
                                    <p:anim calcmode="lin" valueType="num">
                                      <p:cBhvr>
                                        <p:cTn dur="1000" fill="hold" id="319"/>
                                        <p:tgtEl>
                                          <p:spTgt spid="60"/>
                                        </p:tgtEl>
                                        <p:attrNameLst>
                                          <p:attrName>ppt_w</p:attrName>
                                        </p:attrNameLst>
                                      </p:cBhvr>
                                      <p:tavLst>
                                        <p:tav tm="0">
                                          <p:val>
                                            <p:fltVal val="0"/>
                                          </p:val>
                                        </p:tav>
                                        <p:tav tm="100000">
                                          <p:val>
                                            <p:strVal val="#ppt_w"/>
                                          </p:val>
                                        </p:tav>
                                      </p:tavLst>
                                    </p:anim>
                                    <p:anim calcmode="lin" valueType="num">
                                      <p:cBhvr>
                                        <p:cTn dur="1000" fill="hold" id="320"/>
                                        <p:tgtEl>
                                          <p:spTgt spid="60"/>
                                        </p:tgtEl>
                                        <p:attrNameLst>
                                          <p:attrName>ppt_h</p:attrName>
                                        </p:attrNameLst>
                                      </p:cBhvr>
                                      <p:tavLst>
                                        <p:tav tm="0">
                                          <p:val>
                                            <p:fltVal val="0"/>
                                          </p:val>
                                        </p:tav>
                                        <p:tav tm="100000">
                                          <p:val>
                                            <p:strVal val="#ppt_h"/>
                                          </p:val>
                                        </p:tav>
                                      </p:tavLst>
                                    </p:anim>
                                    <p:anim calcmode="lin" valueType="num">
                                      <p:cBhvr>
                                        <p:cTn dur="1000" fill="hold" id="321"/>
                                        <p:tgtEl>
                                          <p:spTgt spid="60"/>
                                        </p:tgtEl>
                                        <p:attrNameLst>
                                          <p:attrName>style.rotation</p:attrName>
                                        </p:attrNameLst>
                                      </p:cBhvr>
                                      <p:tavLst>
                                        <p:tav tm="0">
                                          <p:val>
                                            <p:fltVal val="90"/>
                                          </p:val>
                                        </p:tav>
                                        <p:tav tm="100000">
                                          <p:val>
                                            <p:fltVal val="0"/>
                                          </p:val>
                                        </p:tav>
                                      </p:tavLst>
                                    </p:anim>
                                    <p:animEffect filter="fade" transition="in">
                                      <p:cBhvr>
                                        <p:cTn dur="1000" id="322"/>
                                        <p:tgtEl>
                                          <p:spTgt spid="60"/>
                                        </p:tgtEl>
                                      </p:cBhvr>
                                    </p:animEffect>
                                  </p:childTnLst>
                                </p:cTn>
                              </p:par>
                              <p:par>
                                <p:cTn fill="hold" grpId="0" id="323" nodeType="withEffect" presetClass="entr" presetID="31" presetSubtype="0">
                                  <p:stCondLst>
                                    <p:cond delay="500"/>
                                  </p:stCondLst>
                                  <p:childTnLst>
                                    <p:set>
                                      <p:cBhvr>
                                        <p:cTn dur="1" fill="hold" id="324">
                                          <p:stCondLst>
                                            <p:cond delay="0"/>
                                          </p:stCondLst>
                                        </p:cTn>
                                        <p:tgtEl>
                                          <p:spTgt spid="61"/>
                                        </p:tgtEl>
                                        <p:attrNameLst>
                                          <p:attrName>style.visibility</p:attrName>
                                        </p:attrNameLst>
                                      </p:cBhvr>
                                      <p:to>
                                        <p:strVal val="visible"/>
                                      </p:to>
                                    </p:set>
                                    <p:anim calcmode="lin" valueType="num">
                                      <p:cBhvr>
                                        <p:cTn dur="1000" fill="hold" id="325"/>
                                        <p:tgtEl>
                                          <p:spTgt spid="61"/>
                                        </p:tgtEl>
                                        <p:attrNameLst>
                                          <p:attrName>ppt_w</p:attrName>
                                        </p:attrNameLst>
                                      </p:cBhvr>
                                      <p:tavLst>
                                        <p:tav tm="0">
                                          <p:val>
                                            <p:fltVal val="0"/>
                                          </p:val>
                                        </p:tav>
                                        <p:tav tm="100000">
                                          <p:val>
                                            <p:strVal val="#ppt_w"/>
                                          </p:val>
                                        </p:tav>
                                      </p:tavLst>
                                    </p:anim>
                                    <p:anim calcmode="lin" valueType="num">
                                      <p:cBhvr>
                                        <p:cTn dur="1000" fill="hold" id="326"/>
                                        <p:tgtEl>
                                          <p:spTgt spid="61"/>
                                        </p:tgtEl>
                                        <p:attrNameLst>
                                          <p:attrName>ppt_h</p:attrName>
                                        </p:attrNameLst>
                                      </p:cBhvr>
                                      <p:tavLst>
                                        <p:tav tm="0">
                                          <p:val>
                                            <p:fltVal val="0"/>
                                          </p:val>
                                        </p:tav>
                                        <p:tav tm="100000">
                                          <p:val>
                                            <p:strVal val="#ppt_h"/>
                                          </p:val>
                                        </p:tav>
                                      </p:tavLst>
                                    </p:anim>
                                    <p:anim calcmode="lin" valueType="num">
                                      <p:cBhvr>
                                        <p:cTn dur="1000" fill="hold" id="327"/>
                                        <p:tgtEl>
                                          <p:spTgt spid="61"/>
                                        </p:tgtEl>
                                        <p:attrNameLst>
                                          <p:attrName>style.rotation</p:attrName>
                                        </p:attrNameLst>
                                      </p:cBhvr>
                                      <p:tavLst>
                                        <p:tav tm="0">
                                          <p:val>
                                            <p:fltVal val="90"/>
                                          </p:val>
                                        </p:tav>
                                        <p:tav tm="100000">
                                          <p:val>
                                            <p:fltVal val="0"/>
                                          </p:val>
                                        </p:tav>
                                      </p:tavLst>
                                    </p:anim>
                                    <p:animEffect filter="fade" transition="in">
                                      <p:cBhvr>
                                        <p:cTn dur="1000" id="328"/>
                                        <p:tgtEl>
                                          <p:spTgt spid="61"/>
                                        </p:tgtEl>
                                      </p:cBhvr>
                                    </p:animEffect>
                                  </p:childTnLst>
                                </p:cTn>
                              </p:par>
                              <p:par>
                                <p:cTn fill="hold" grpId="0" id="329" nodeType="withEffect" presetClass="entr" presetID="31" presetSubtype="0">
                                  <p:stCondLst>
                                    <p:cond delay="500"/>
                                  </p:stCondLst>
                                  <p:childTnLst>
                                    <p:set>
                                      <p:cBhvr>
                                        <p:cTn dur="1" fill="hold" id="330">
                                          <p:stCondLst>
                                            <p:cond delay="0"/>
                                          </p:stCondLst>
                                        </p:cTn>
                                        <p:tgtEl>
                                          <p:spTgt spid="62"/>
                                        </p:tgtEl>
                                        <p:attrNameLst>
                                          <p:attrName>style.visibility</p:attrName>
                                        </p:attrNameLst>
                                      </p:cBhvr>
                                      <p:to>
                                        <p:strVal val="visible"/>
                                      </p:to>
                                    </p:set>
                                    <p:anim calcmode="lin" valueType="num">
                                      <p:cBhvr>
                                        <p:cTn dur="1000" fill="hold" id="331"/>
                                        <p:tgtEl>
                                          <p:spTgt spid="62"/>
                                        </p:tgtEl>
                                        <p:attrNameLst>
                                          <p:attrName>ppt_w</p:attrName>
                                        </p:attrNameLst>
                                      </p:cBhvr>
                                      <p:tavLst>
                                        <p:tav tm="0">
                                          <p:val>
                                            <p:fltVal val="0"/>
                                          </p:val>
                                        </p:tav>
                                        <p:tav tm="100000">
                                          <p:val>
                                            <p:strVal val="#ppt_w"/>
                                          </p:val>
                                        </p:tav>
                                      </p:tavLst>
                                    </p:anim>
                                    <p:anim calcmode="lin" valueType="num">
                                      <p:cBhvr>
                                        <p:cTn dur="1000" fill="hold" id="332"/>
                                        <p:tgtEl>
                                          <p:spTgt spid="62"/>
                                        </p:tgtEl>
                                        <p:attrNameLst>
                                          <p:attrName>ppt_h</p:attrName>
                                        </p:attrNameLst>
                                      </p:cBhvr>
                                      <p:tavLst>
                                        <p:tav tm="0">
                                          <p:val>
                                            <p:fltVal val="0"/>
                                          </p:val>
                                        </p:tav>
                                        <p:tav tm="100000">
                                          <p:val>
                                            <p:strVal val="#ppt_h"/>
                                          </p:val>
                                        </p:tav>
                                      </p:tavLst>
                                    </p:anim>
                                    <p:anim calcmode="lin" valueType="num">
                                      <p:cBhvr>
                                        <p:cTn dur="1000" fill="hold" id="333"/>
                                        <p:tgtEl>
                                          <p:spTgt spid="62"/>
                                        </p:tgtEl>
                                        <p:attrNameLst>
                                          <p:attrName>style.rotation</p:attrName>
                                        </p:attrNameLst>
                                      </p:cBhvr>
                                      <p:tavLst>
                                        <p:tav tm="0">
                                          <p:val>
                                            <p:fltVal val="90"/>
                                          </p:val>
                                        </p:tav>
                                        <p:tav tm="100000">
                                          <p:val>
                                            <p:fltVal val="0"/>
                                          </p:val>
                                        </p:tav>
                                      </p:tavLst>
                                    </p:anim>
                                    <p:animEffect filter="fade" transition="in">
                                      <p:cBhvr>
                                        <p:cTn dur="1000" id="334"/>
                                        <p:tgtEl>
                                          <p:spTgt spid="62"/>
                                        </p:tgtEl>
                                      </p:cBhvr>
                                    </p:animEffect>
                                  </p:childTnLst>
                                </p:cTn>
                              </p:par>
                              <p:par>
                                <p:cTn fill="hold" grpId="0" id="335" nodeType="withEffect" presetClass="entr" presetID="31" presetSubtype="0">
                                  <p:stCondLst>
                                    <p:cond delay="500"/>
                                  </p:stCondLst>
                                  <p:childTnLst>
                                    <p:set>
                                      <p:cBhvr>
                                        <p:cTn dur="1" fill="hold" id="336">
                                          <p:stCondLst>
                                            <p:cond delay="0"/>
                                          </p:stCondLst>
                                        </p:cTn>
                                        <p:tgtEl>
                                          <p:spTgt spid="63"/>
                                        </p:tgtEl>
                                        <p:attrNameLst>
                                          <p:attrName>style.visibility</p:attrName>
                                        </p:attrNameLst>
                                      </p:cBhvr>
                                      <p:to>
                                        <p:strVal val="visible"/>
                                      </p:to>
                                    </p:set>
                                    <p:anim calcmode="lin" valueType="num">
                                      <p:cBhvr>
                                        <p:cTn dur="1000" fill="hold" id="337"/>
                                        <p:tgtEl>
                                          <p:spTgt spid="63"/>
                                        </p:tgtEl>
                                        <p:attrNameLst>
                                          <p:attrName>ppt_w</p:attrName>
                                        </p:attrNameLst>
                                      </p:cBhvr>
                                      <p:tavLst>
                                        <p:tav tm="0">
                                          <p:val>
                                            <p:fltVal val="0"/>
                                          </p:val>
                                        </p:tav>
                                        <p:tav tm="100000">
                                          <p:val>
                                            <p:strVal val="#ppt_w"/>
                                          </p:val>
                                        </p:tav>
                                      </p:tavLst>
                                    </p:anim>
                                    <p:anim calcmode="lin" valueType="num">
                                      <p:cBhvr>
                                        <p:cTn dur="1000" fill="hold" id="338"/>
                                        <p:tgtEl>
                                          <p:spTgt spid="63"/>
                                        </p:tgtEl>
                                        <p:attrNameLst>
                                          <p:attrName>ppt_h</p:attrName>
                                        </p:attrNameLst>
                                      </p:cBhvr>
                                      <p:tavLst>
                                        <p:tav tm="0">
                                          <p:val>
                                            <p:fltVal val="0"/>
                                          </p:val>
                                        </p:tav>
                                        <p:tav tm="100000">
                                          <p:val>
                                            <p:strVal val="#ppt_h"/>
                                          </p:val>
                                        </p:tav>
                                      </p:tavLst>
                                    </p:anim>
                                    <p:anim calcmode="lin" valueType="num">
                                      <p:cBhvr>
                                        <p:cTn dur="1000" fill="hold" id="339"/>
                                        <p:tgtEl>
                                          <p:spTgt spid="63"/>
                                        </p:tgtEl>
                                        <p:attrNameLst>
                                          <p:attrName>style.rotation</p:attrName>
                                        </p:attrNameLst>
                                      </p:cBhvr>
                                      <p:tavLst>
                                        <p:tav tm="0">
                                          <p:val>
                                            <p:fltVal val="90"/>
                                          </p:val>
                                        </p:tav>
                                        <p:tav tm="100000">
                                          <p:val>
                                            <p:fltVal val="0"/>
                                          </p:val>
                                        </p:tav>
                                      </p:tavLst>
                                    </p:anim>
                                    <p:animEffect filter="fade" transition="in">
                                      <p:cBhvr>
                                        <p:cTn dur="1000" id="340"/>
                                        <p:tgtEl>
                                          <p:spTgt spid="63"/>
                                        </p:tgtEl>
                                      </p:cBhvr>
                                    </p:animEffect>
                                  </p:childTnLst>
                                </p:cTn>
                              </p:par>
                              <p:par>
                                <p:cTn fill="hold" id="341" nodeType="withEffect" presetClass="entr" presetID="31" presetSubtype="0">
                                  <p:stCondLst>
                                    <p:cond delay="500"/>
                                  </p:stCondLst>
                                  <p:childTnLst>
                                    <p:set>
                                      <p:cBhvr>
                                        <p:cTn dur="1" fill="hold" id="342">
                                          <p:stCondLst>
                                            <p:cond delay="0"/>
                                          </p:stCondLst>
                                        </p:cTn>
                                        <p:tgtEl>
                                          <p:spTgt spid="64"/>
                                        </p:tgtEl>
                                        <p:attrNameLst>
                                          <p:attrName>style.visibility</p:attrName>
                                        </p:attrNameLst>
                                      </p:cBhvr>
                                      <p:to>
                                        <p:strVal val="visible"/>
                                      </p:to>
                                    </p:set>
                                    <p:anim calcmode="lin" valueType="num">
                                      <p:cBhvr>
                                        <p:cTn dur="1000" fill="hold" id="343"/>
                                        <p:tgtEl>
                                          <p:spTgt spid="64"/>
                                        </p:tgtEl>
                                        <p:attrNameLst>
                                          <p:attrName>ppt_w</p:attrName>
                                        </p:attrNameLst>
                                      </p:cBhvr>
                                      <p:tavLst>
                                        <p:tav tm="0">
                                          <p:val>
                                            <p:fltVal val="0"/>
                                          </p:val>
                                        </p:tav>
                                        <p:tav tm="100000">
                                          <p:val>
                                            <p:strVal val="#ppt_w"/>
                                          </p:val>
                                        </p:tav>
                                      </p:tavLst>
                                    </p:anim>
                                    <p:anim calcmode="lin" valueType="num">
                                      <p:cBhvr>
                                        <p:cTn dur="1000" fill="hold" id="344"/>
                                        <p:tgtEl>
                                          <p:spTgt spid="64"/>
                                        </p:tgtEl>
                                        <p:attrNameLst>
                                          <p:attrName>ppt_h</p:attrName>
                                        </p:attrNameLst>
                                      </p:cBhvr>
                                      <p:tavLst>
                                        <p:tav tm="0">
                                          <p:val>
                                            <p:fltVal val="0"/>
                                          </p:val>
                                        </p:tav>
                                        <p:tav tm="100000">
                                          <p:val>
                                            <p:strVal val="#ppt_h"/>
                                          </p:val>
                                        </p:tav>
                                      </p:tavLst>
                                    </p:anim>
                                    <p:anim calcmode="lin" valueType="num">
                                      <p:cBhvr>
                                        <p:cTn dur="1000" fill="hold" id="345"/>
                                        <p:tgtEl>
                                          <p:spTgt spid="64"/>
                                        </p:tgtEl>
                                        <p:attrNameLst>
                                          <p:attrName>style.rotation</p:attrName>
                                        </p:attrNameLst>
                                      </p:cBhvr>
                                      <p:tavLst>
                                        <p:tav tm="0">
                                          <p:val>
                                            <p:fltVal val="90"/>
                                          </p:val>
                                        </p:tav>
                                        <p:tav tm="100000">
                                          <p:val>
                                            <p:fltVal val="0"/>
                                          </p:val>
                                        </p:tav>
                                      </p:tavLst>
                                    </p:anim>
                                    <p:animEffect filter="fade" transition="in">
                                      <p:cBhvr>
                                        <p:cTn dur="1000" id="346"/>
                                        <p:tgtEl>
                                          <p:spTgt spid="64"/>
                                        </p:tgtEl>
                                      </p:cBhvr>
                                    </p:animEffect>
                                  </p:childTnLst>
                                </p:cTn>
                              </p:par>
                              <p:par>
                                <p:cTn fill="hold" id="347" nodeType="withEffect" presetClass="entr" presetID="31" presetSubtype="0">
                                  <p:stCondLst>
                                    <p:cond delay="500"/>
                                  </p:stCondLst>
                                  <p:childTnLst>
                                    <p:set>
                                      <p:cBhvr>
                                        <p:cTn dur="1" fill="hold" id="348">
                                          <p:stCondLst>
                                            <p:cond delay="0"/>
                                          </p:stCondLst>
                                        </p:cTn>
                                        <p:tgtEl>
                                          <p:spTgt spid="65"/>
                                        </p:tgtEl>
                                        <p:attrNameLst>
                                          <p:attrName>style.visibility</p:attrName>
                                        </p:attrNameLst>
                                      </p:cBhvr>
                                      <p:to>
                                        <p:strVal val="visible"/>
                                      </p:to>
                                    </p:set>
                                    <p:anim calcmode="lin" valueType="num">
                                      <p:cBhvr>
                                        <p:cTn dur="1000" fill="hold" id="349"/>
                                        <p:tgtEl>
                                          <p:spTgt spid="65"/>
                                        </p:tgtEl>
                                        <p:attrNameLst>
                                          <p:attrName>ppt_w</p:attrName>
                                        </p:attrNameLst>
                                      </p:cBhvr>
                                      <p:tavLst>
                                        <p:tav tm="0">
                                          <p:val>
                                            <p:fltVal val="0"/>
                                          </p:val>
                                        </p:tav>
                                        <p:tav tm="100000">
                                          <p:val>
                                            <p:strVal val="#ppt_w"/>
                                          </p:val>
                                        </p:tav>
                                      </p:tavLst>
                                    </p:anim>
                                    <p:anim calcmode="lin" valueType="num">
                                      <p:cBhvr>
                                        <p:cTn dur="1000" fill="hold" id="350"/>
                                        <p:tgtEl>
                                          <p:spTgt spid="65"/>
                                        </p:tgtEl>
                                        <p:attrNameLst>
                                          <p:attrName>ppt_h</p:attrName>
                                        </p:attrNameLst>
                                      </p:cBhvr>
                                      <p:tavLst>
                                        <p:tav tm="0">
                                          <p:val>
                                            <p:fltVal val="0"/>
                                          </p:val>
                                        </p:tav>
                                        <p:tav tm="100000">
                                          <p:val>
                                            <p:strVal val="#ppt_h"/>
                                          </p:val>
                                        </p:tav>
                                      </p:tavLst>
                                    </p:anim>
                                    <p:anim calcmode="lin" valueType="num">
                                      <p:cBhvr>
                                        <p:cTn dur="1000" fill="hold" id="351"/>
                                        <p:tgtEl>
                                          <p:spTgt spid="65"/>
                                        </p:tgtEl>
                                        <p:attrNameLst>
                                          <p:attrName>style.rotation</p:attrName>
                                        </p:attrNameLst>
                                      </p:cBhvr>
                                      <p:tavLst>
                                        <p:tav tm="0">
                                          <p:val>
                                            <p:fltVal val="90"/>
                                          </p:val>
                                        </p:tav>
                                        <p:tav tm="100000">
                                          <p:val>
                                            <p:fltVal val="0"/>
                                          </p:val>
                                        </p:tav>
                                      </p:tavLst>
                                    </p:anim>
                                    <p:animEffect filter="fade" transition="in">
                                      <p:cBhvr>
                                        <p:cTn dur="1000" id="352"/>
                                        <p:tgtEl>
                                          <p:spTgt spid="65"/>
                                        </p:tgtEl>
                                      </p:cBhvr>
                                    </p:animEffect>
                                  </p:childTnLst>
                                </p:cTn>
                              </p:par>
                              <p:par>
                                <p:cTn fill="hold" id="353" nodeType="withEffect" presetClass="entr" presetID="31" presetSubtype="0">
                                  <p:stCondLst>
                                    <p:cond delay="500"/>
                                  </p:stCondLst>
                                  <p:childTnLst>
                                    <p:set>
                                      <p:cBhvr>
                                        <p:cTn dur="1" fill="hold" id="354">
                                          <p:stCondLst>
                                            <p:cond delay="0"/>
                                          </p:stCondLst>
                                        </p:cTn>
                                        <p:tgtEl>
                                          <p:spTgt spid="66"/>
                                        </p:tgtEl>
                                        <p:attrNameLst>
                                          <p:attrName>style.visibility</p:attrName>
                                        </p:attrNameLst>
                                      </p:cBhvr>
                                      <p:to>
                                        <p:strVal val="visible"/>
                                      </p:to>
                                    </p:set>
                                    <p:anim calcmode="lin" valueType="num">
                                      <p:cBhvr>
                                        <p:cTn dur="1000" fill="hold" id="355"/>
                                        <p:tgtEl>
                                          <p:spTgt spid="66"/>
                                        </p:tgtEl>
                                        <p:attrNameLst>
                                          <p:attrName>ppt_w</p:attrName>
                                        </p:attrNameLst>
                                      </p:cBhvr>
                                      <p:tavLst>
                                        <p:tav tm="0">
                                          <p:val>
                                            <p:fltVal val="0"/>
                                          </p:val>
                                        </p:tav>
                                        <p:tav tm="100000">
                                          <p:val>
                                            <p:strVal val="#ppt_w"/>
                                          </p:val>
                                        </p:tav>
                                      </p:tavLst>
                                    </p:anim>
                                    <p:anim calcmode="lin" valueType="num">
                                      <p:cBhvr>
                                        <p:cTn dur="1000" fill="hold" id="356"/>
                                        <p:tgtEl>
                                          <p:spTgt spid="66"/>
                                        </p:tgtEl>
                                        <p:attrNameLst>
                                          <p:attrName>ppt_h</p:attrName>
                                        </p:attrNameLst>
                                      </p:cBhvr>
                                      <p:tavLst>
                                        <p:tav tm="0">
                                          <p:val>
                                            <p:fltVal val="0"/>
                                          </p:val>
                                        </p:tav>
                                        <p:tav tm="100000">
                                          <p:val>
                                            <p:strVal val="#ppt_h"/>
                                          </p:val>
                                        </p:tav>
                                      </p:tavLst>
                                    </p:anim>
                                    <p:anim calcmode="lin" valueType="num">
                                      <p:cBhvr>
                                        <p:cTn dur="1000" fill="hold" id="357"/>
                                        <p:tgtEl>
                                          <p:spTgt spid="66"/>
                                        </p:tgtEl>
                                        <p:attrNameLst>
                                          <p:attrName>style.rotation</p:attrName>
                                        </p:attrNameLst>
                                      </p:cBhvr>
                                      <p:tavLst>
                                        <p:tav tm="0">
                                          <p:val>
                                            <p:fltVal val="90"/>
                                          </p:val>
                                        </p:tav>
                                        <p:tav tm="100000">
                                          <p:val>
                                            <p:fltVal val="0"/>
                                          </p:val>
                                        </p:tav>
                                      </p:tavLst>
                                    </p:anim>
                                    <p:animEffect filter="fade" transition="in">
                                      <p:cBhvr>
                                        <p:cTn dur="1000" id="358"/>
                                        <p:tgtEl>
                                          <p:spTgt spid="66"/>
                                        </p:tgtEl>
                                      </p:cBhvr>
                                    </p:animEffect>
                                  </p:childTnLst>
                                </p:cTn>
                              </p:par>
                              <p:par>
                                <p:cTn fill="hold" id="359" nodeType="withEffect" presetClass="entr" presetID="31" presetSubtype="0">
                                  <p:stCondLst>
                                    <p:cond delay="500"/>
                                  </p:stCondLst>
                                  <p:childTnLst>
                                    <p:set>
                                      <p:cBhvr>
                                        <p:cTn dur="1" fill="hold" id="360">
                                          <p:stCondLst>
                                            <p:cond delay="0"/>
                                          </p:stCondLst>
                                        </p:cTn>
                                        <p:tgtEl>
                                          <p:spTgt spid="67"/>
                                        </p:tgtEl>
                                        <p:attrNameLst>
                                          <p:attrName>style.visibility</p:attrName>
                                        </p:attrNameLst>
                                      </p:cBhvr>
                                      <p:to>
                                        <p:strVal val="visible"/>
                                      </p:to>
                                    </p:set>
                                    <p:anim calcmode="lin" valueType="num">
                                      <p:cBhvr>
                                        <p:cTn dur="1000" fill="hold" id="361"/>
                                        <p:tgtEl>
                                          <p:spTgt spid="67"/>
                                        </p:tgtEl>
                                        <p:attrNameLst>
                                          <p:attrName>ppt_w</p:attrName>
                                        </p:attrNameLst>
                                      </p:cBhvr>
                                      <p:tavLst>
                                        <p:tav tm="0">
                                          <p:val>
                                            <p:fltVal val="0"/>
                                          </p:val>
                                        </p:tav>
                                        <p:tav tm="100000">
                                          <p:val>
                                            <p:strVal val="#ppt_w"/>
                                          </p:val>
                                        </p:tav>
                                      </p:tavLst>
                                    </p:anim>
                                    <p:anim calcmode="lin" valueType="num">
                                      <p:cBhvr>
                                        <p:cTn dur="1000" fill="hold" id="362"/>
                                        <p:tgtEl>
                                          <p:spTgt spid="67"/>
                                        </p:tgtEl>
                                        <p:attrNameLst>
                                          <p:attrName>ppt_h</p:attrName>
                                        </p:attrNameLst>
                                      </p:cBhvr>
                                      <p:tavLst>
                                        <p:tav tm="0">
                                          <p:val>
                                            <p:fltVal val="0"/>
                                          </p:val>
                                        </p:tav>
                                        <p:tav tm="100000">
                                          <p:val>
                                            <p:strVal val="#ppt_h"/>
                                          </p:val>
                                        </p:tav>
                                      </p:tavLst>
                                    </p:anim>
                                    <p:anim calcmode="lin" valueType="num">
                                      <p:cBhvr>
                                        <p:cTn dur="1000" fill="hold" id="363"/>
                                        <p:tgtEl>
                                          <p:spTgt spid="67"/>
                                        </p:tgtEl>
                                        <p:attrNameLst>
                                          <p:attrName>style.rotation</p:attrName>
                                        </p:attrNameLst>
                                      </p:cBhvr>
                                      <p:tavLst>
                                        <p:tav tm="0">
                                          <p:val>
                                            <p:fltVal val="90"/>
                                          </p:val>
                                        </p:tav>
                                        <p:tav tm="100000">
                                          <p:val>
                                            <p:fltVal val="0"/>
                                          </p:val>
                                        </p:tav>
                                      </p:tavLst>
                                    </p:anim>
                                    <p:animEffect filter="fade" transition="in">
                                      <p:cBhvr>
                                        <p:cTn dur="1000" id="364"/>
                                        <p:tgtEl>
                                          <p:spTgt spid="67"/>
                                        </p:tgtEl>
                                      </p:cBhvr>
                                    </p:animEffect>
                                  </p:childTnLst>
                                </p:cTn>
                              </p:par>
                              <p:par>
                                <p:cTn fill="hold" id="365" nodeType="withEffect" presetClass="entr" presetID="31" presetSubtype="0">
                                  <p:stCondLst>
                                    <p:cond delay="500"/>
                                  </p:stCondLst>
                                  <p:childTnLst>
                                    <p:set>
                                      <p:cBhvr>
                                        <p:cTn dur="1" fill="hold" id="366">
                                          <p:stCondLst>
                                            <p:cond delay="0"/>
                                          </p:stCondLst>
                                        </p:cTn>
                                        <p:tgtEl>
                                          <p:spTgt spid="68"/>
                                        </p:tgtEl>
                                        <p:attrNameLst>
                                          <p:attrName>style.visibility</p:attrName>
                                        </p:attrNameLst>
                                      </p:cBhvr>
                                      <p:to>
                                        <p:strVal val="visible"/>
                                      </p:to>
                                    </p:set>
                                    <p:anim calcmode="lin" valueType="num">
                                      <p:cBhvr>
                                        <p:cTn dur="1000" fill="hold" id="367"/>
                                        <p:tgtEl>
                                          <p:spTgt spid="68"/>
                                        </p:tgtEl>
                                        <p:attrNameLst>
                                          <p:attrName>ppt_w</p:attrName>
                                        </p:attrNameLst>
                                      </p:cBhvr>
                                      <p:tavLst>
                                        <p:tav tm="0">
                                          <p:val>
                                            <p:fltVal val="0"/>
                                          </p:val>
                                        </p:tav>
                                        <p:tav tm="100000">
                                          <p:val>
                                            <p:strVal val="#ppt_w"/>
                                          </p:val>
                                        </p:tav>
                                      </p:tavLst>
                                    </p:anim>
                                    <p:anim calcmode="lin" valueType="num">
                                      <p:cBhvr>
                                        <p:cTn dur="1000" fill="hold" id="368"/>
                                        <p:tgtEl>
                                          <p:spTgt spid="68"/>
                                        </p:tgtEl>
                                        <p:attrNameLst>
                                          <p:attrName>ppt_h</p:attrName>
                                        </p:attrNameLst>
                                      </p:cBhvr>
                                      <p:tavLst>
                                        <p:tav tm="0">
                                          <p:val>
                                            <p:fltVal val="0"/>
                                          </p:val>
                                        </p:tav>
                                        <p:tav tm="100000">
                                          <p:val>
                                            <p:strVal val="#ppt_h"/>
                                          </p:val>
                                        </p:tav>
                                      </p:tavLst>
                                    </p:anim>
                                    <p:anim calcmode="lin" valueType="num">
                                      <p:cBhvr>
                                        <p:cTn dur="1000" fill="hold" id="369"/>
                                        <p:tgtEl>
                                          <p:spTgt spid="68"/>
                                        </p:tgtEl>
                                        <p:attrNameLst>
                                          <p:attrName>style.rotation</p:attrName>
                                        </p:attrNameLst>
                                      </p:cBhvr>
                                      <p:tavLst>
                                        <p:tav tm="0">
                                          <p:val>
                                            <p:fltVal val="90"/>
                                          </p:val>
                                        </p:tav>
                                        <p:tav tm="100000">
                                          <p:val>
                                            <p:fltVal val="0"/>
                                          </p:val>
                                        </p:tav>
                                      </p:tavLst>
                                    </p:anim>
                                    <p:animEffect filter="fade" transition="in">
                                      <p:cBhvr>
                                        <p:cTn dur="1000" id="370"/>
                                        <p:tgtEl>
                                          <p:spTgt spid="68"/>
                                        </p:tgtEl>
                                      </p:cBhvr>
                                    </p:animEffect>
                                  </p:childTnLst>
                                </p:cTn>
                              </p:par>
                              <p:par>
                                <p:cTn fill="hold" id="371" nodeType="withEffect" presetClass="entr" presetID="31" presetSubtype="0">
                                  <p:stCondLst>
                                    <p:cond delay="500"/>
                                  </p:stCondLst>
                                  <p:childTnLst>
                                    <p:set>
                                      <p:cBhvr>
                                        <p:cTn dur="1" fill="hold" id="372">
                                          <p:stCondLst>
                                            <p:cond delay="0"/>
                                          </p:stCondLst>
                                        </p:cTn>
                                        <p:tgtEl>
                                          <p:spTgt spid="69"/>
                                        </p:tgtEl>
                                        <p:attrNameLst>
                                          <p:attrName>style.visibility</p:attrName>
                                        </p:attrNameLst>
                                      </p:cBhvr>
                                      <p:to>
                                        <p:strVal val="visible"/>
                                      </p:to>
                                    </p:set>
                                    <p:anim calcmode="lin" valueType="num">
                                      <p:cBhvr>
                                        <p:cTn dur="1000" fill="hold" id="373"/>
                                        <p:tgtEl>
                                          <p:spTgt spid="69"/>
                                        </p:tgtEl>
                                        <p:attrNameLst>
                                          <p:attrName>ppt_w</p:attrName>
                                        </p:attrNameLst>
                                      </p:cBhvr>
                                      <p:tavLst>
                                        <p:tav tm="0">
                                          <p:val>
                                            <p:fltVal val="0"/>
                                          </p:val>
                                        </p:tav>
                                        <p:tav tm="100000">
                                          <p:val>
                                            <p:strVal val="#ppt_w"/>
                                          </p:val>
                                        </p:tav>
                                      </p:tavLst>
                                    </p:anim>
                                    <p:anim calcmode="lin" valueType="num">
                                      <p:cBhvr>
                                        <p:cTn dur="1000" fill="hold" id="374"/>
                                        <p:tgtEl>
                                          <p:spTgt spid="69"/>
                                        </p:tgtEl>
                                        <p:attrNameLst>
                                          <p:attrName>ppt_h</p:attrName>
                                        </p:attrNameLst>
                                      </p:cBhvr>
                                      <p:tavLst>
                                        <p:tav tm="0">
                                          <p:val>
                                            <p:fltVal val="0"/>
                                          </p:val>
                                        </p:tav>
                                        <p:tav tm="100000">
                                          <p:val>
                                            <p:strVal val="#ppt_h"/>
                                          </p:val>
                                        </p:tav>
                                      </p:tavLst>
                                    </p:anim>
                                    <p:anim calcmode="lin" valueType="num">
                                      <p:cBhvr>
                                        <p:cTn dur="1000" fill="hold" id="375"/>
                                        <p:tgtEl>
                                          <p:spTgt spid="69"/>
                                        </p:tgtEl>
                                        <p:attrNameLst>
                                          <p:attrName>style.rotation</p:attrName>
                                        </p:attrNameLst>
                                      </p:cBhvr>
                                      <p:tavLst>
                                        <p:tav tm="0">
                                          <p:val>
                                            <p:fltVal val="90"/>
                                          </p:val>
                                        </p:tav>
                                        <p:tav tm="100000">
                                          <p:val>
                                            <p:fltVal val="0"/>
                                          </p:val>
                                        </p:tav>
                                      </p:tavLst>
                                    </p:anim>
                                    <p:animEffect filter="fade" transition="in">
                                      <p:cBhvr>
                                        <p:cTn dur="1000" id="376"/>
                                        <p:tgtEl>
                                          <p:spTgt spid="69"/>
                                        </p:tgtEl>
                                      </p:cBhvr>
                                    </p:animEffect>
                                  </p:childTnLst>
                                </p:cTn>
                              </p:par>
                              <p:par>
                                <p:cTn fill="hold" id="377" nodeType="withEffect" presetClass="entr" presetID="31" presetSubtype="0">
                                  <p:stCondLst>
                                    <p:cond delay="500"/>
                                  </p:stCondLst>
                                  <p:childTnLst>
                                    <p:set>
                                      <p:cBhvr>
                                        <p:cTn dur="1" fill="hold" id="378">
                                          <p:stCondLst>
                                            <p:cond delay="0"/>
                                          </p:stCondLst>
                                        </p:cTn>
                                        <p:tgtEl>
                                          <p:spTgt spid="70"/>
                                        </p:tgtEl>
                                        <p:attrNameLst>
                                          <p:attrName>style.visibility</p:attrName>
                                        </p:attrNameLst>
                                      </p:cBhvr>
                                      <p:to>
                                        <p:strVal val="visible"/>
                                      </p:to>
                                    </p:set>
                                    <p:anim calcmode="lin" valueType="num">
                                      <p:cBhvr>
                                        <p:cTn dur="1000" fill="hold" id="379"/>
                                        <p:tgtEl>
                                          <p:spTgt spid="70"/>
                                        </p:tgtEl>
                                        <p:attrNameLst>
                                          <p:attrName>ppt_w</p:attrName>
                                        </p:attrNameLst>
                                      </p:cBhvr>
                                      <p:tavLst>
                                        <p:tav tm="0">
                                          <p:val>
                                            <p:fltVal val="0"/>
                                          </p:val>
                                        </p:tav>
                                        <p:tav tm="100000">
                                          <p:val>
                                            <p:strVal val="#ppt_w"/>
                                          </p:val>
                                        </p:tav>
                                      </p:tavLst>
                                    </p:anim>
                                    <p:anim calcmode="lin" valueType="num">
                                      <p:cBhvr>
                                        <p:cTn dur="1000" fill="hold" id="380"/>
                                        <p:tgtEl>
                                          <p:spTgt spid="70"/>
                                        </p:tgtEl>
                                        <p:attrNameLst>
                                          <p:attrName>ppt_h</p:attrName>
                                        </p:attrNameLst>
                                      </p:cBhvr>
                                      <p:tavLst>
                                        <p:tav tm="0">
                                          <p:val>
                                            <p:fltVal val="0"/>
                                          </p:val>
                                        </p:tav>
                                        <p:tav tm="100000">
                                          <p:val>
                                            <p:strVal val="#ppt_h"/>
                                          </p:val>
                                        </p:tav>
                                      </p:tavLst>
                                    </p:anim>
                                    <p:anim calcmode="lin" valueType="num">
                                      <p:cBhvr>
                                        <p:cTn dur="1000" fill="hold" id="381"/>
                                        <p:tgtEl>
                                          <p:spTgt spid="70"/>
                                        </p:tgtEl>
                                        <p:attrNameLst>
                                          <p:attrName>style.rotation</p:attrName>
                                        </p:attrNameLst>
                                      </p:cBhvr>
                                      <p:tavLst>
                                        <p:tav tm="0">
                                          <p:val>
                                            <p:fltVal val="90"/>
                                          </p:val>
                                        </p:tav>
                                        <p:tav tm="100000">
                                          <p:val>
                                            <p:fltVal val="0"/>
                                          </p:val>
                                        </p:tav>
                                      </p:tavLst>
                                    </p:anim>
                                    <p:animEffect filter="fade" transition="in">
                                      <p:cBhvr>
                                        <p:cTn dur="1000" id="382"/>
                                        <p:tgtEl>
                                          <p:spTgt spid="70"/>
                                        </p:tgtEl>
                                      </p:cBhvr>
                                    </p:animEffect>
                                  </p:childTnLst>
                                </p:cTn>
                              </p:par>
                              <p:par>
                                <p:cTn fill="hold" id="383" nodeType="withEffect" presetClass="entr" presetID="31" presetSubtype="0">
                                  <p:stCondLst>
                                    <p:cond delay="500"/>
                                  </p:stCondLst>
                                  <p:childTnLst>
                                    <p:set>
                                      <p:cBhvr>
                                        <p:cTn dur="1" fill="hold" id="384">
                                          <p:stCondLst>
                                            <p:cond delay="0"/>
                                          </p:stCondLst>
                                        </p:cTn>
                                        <p:tgtEl>
                                          <p:spTgt spid="71"/>
                                        </p:tgtEl>
                                        <p:attrNameLst>
                                          <p:attrName>style.visibility</p:attrName>
                                        </p:attrNameLst>
                                      </p:cBhvr>
                                      <p:to>
                                        <p:strVal val="visible"/>
                                      </p:to>
                                    </p:set>
                                    <p:anim calcmode="lin" valueType="num">
                                      <p:cBhvr>
                                        <p:cTn dur="1000" fill="hold" id="385"/>
                                        <p:tgtEl>
                                          <p:spTgt spid="71"/>
                                        </p:tgtEl>
                                        <p:attrNameLst>
                                          <p:attrName>ppt_w</p:attrName>
                                        </p:attrNameLst>
                                      </p:cBhvr>
                                      <p:tavLst>
                                        <p:tav tm="0">
                                          <p:val>
                                            <p:fltVal val="0"/>
                                          </p:val>
                                        </p:tav>
                                        <p:tav tm="100000">
                                          <p:val>
                                            <p:strVal val="#ppt_w"/>
                                          </p:val>
                                        </p:tav>
                                      </p:tavLst>
                                    </p:anim>
                                    <p:anim calcmode="lin" valueType="num">
                                      <p:cBhvr>
                                        <p:cTn dur="1000" fill="hold" id="386"/>
                                        <p:tgtEl>
                                          <p:spTgt spid="71"/>
                                        </p:tgtEl>
                                        <p:attrNameLst>
                                          <p:attrName>ppt_h</p:attrName>
                                        </p:attrNameLst>
                                      </p:cBhvr>
                                      <p:tavLst>
                                        <p:tav tm="0">
                                          <p:val>
                                            <p:fltVal val="0"/>
                                          </p:val>
                                        </p:tav>
                                        <p:tav tm="100000">
                                          <p:val>
                                            <p:strVal val="#ppt_h"/>
                                          </p:val>
                                        </p:tav>
                                      </p:tavLst>
                                    </p:anim>
                                    <p:anim calcmode="lin" valueType="num">
                                      <p:cBhvr>
                                        <p:cTn dur="1000" fill="hold" id="387"/>
                                        <p:tgtEl>
                                          <p:spTgt spid="71"/>
                                        </p:tgtEl>
                                        <p:attrNameLst>
                                          <p:attrName>style.rotation</p:attrName>
                                        </p:attrNameLst>
                                      </p:cBhvr>
                                      <p:tavLst>
                                        <p:tav tm="0">
                                          <p:val>
                                            <p:fltVal val="90"/>
                                          </p:val>
                                        </p:tav>
                                        <p:tav tm="100000">
                                          <p:val>
                                            <p:fltVal val="0"/>
                                          </p:val>
                                        </p:tav>
                                      </p:tavLst>
                                    </p:anim>
                                    <p:animEffect filter="fade" transition="in">
                                      <p:cBhvr>
                                        <p:cTn dur="1000" id="388"/>
                                        <p:tgtEl>
                                          <p:spTgt spid="71"/>
                                        </p:tgtEl>
                                      </p:cBhvr>
                                    </p:animEffect>
                                  </p:childTnLst>
                                </p:cTn>
                              </p:par>
                              <p:par>
                                <p:cTn fill="hold" id="389" nodeType="withEffect" presetClass="entr" presetID="31" presetSubtype="0">
                                  <p:stCondLst>
                                    <p:cond delay="500"/>
                                  </p:stCondLst>
                                  <p:childTnLst>
                                    <p:set>
                                      <p:cBhvr>
                                        <p:cTn dur="1" fill="hold" id="390">
                                          <p:stCondLst>
                                            <p:cond delay="0"/>
                                          </p:stCondLst>
                                        </p:cTn>
                                        <p:tgtEl>
                                          <p:spTgt spid="72"/>
                                        </p:tgtEl>
                                        <p:attrNameLst>
                                          <p:attrName>style.visibility</p:attrName>
                                        </p:attrNameLst>
                                      </p:cBhvr>
                                      <p:to>
                                        <p:strVal val="visible"/>
                                      </p:to>
                                    </p:set>
                                    <p:anim calcmode="lin" valueType="num">
                                      <p:cBhvr>
                                        <p:cTn dur="1000" fill="hold" id="391"/>
                                        <p:tgtEl>
                                          <p:spTgt spid="72"/>
                                        </p:tgtEl>
                                        <p:attrNameLst>
                                          <p:attrName>ppt_w</p:attrName>
                                        </p:attrNameLst>
                                      </p:cBhvr>
                                      <p:tavLst>
                                        <p:tav tm="0">
                                          <p:val>
                                            <p:fltVal val="0"/>
                                          </p:val>
                                        </p:tav>
                                        <p:tav tm="100000">
                                          <p:val>
                                            <p:strVal val="#ppt_w"/>
                                          </p:val>
                                        </p:tav>
                                      </p:tavLst>
                                    </p:anim>
                                    <p:anim calcmode="lin" valueType="num">
                                      <p:cBhvr>
                                        <p:cTn dur="1000" fill="hold" id="392"/>
                                        <p:tgtEl>
                                          <p:spTgt spid="72"/>
                                        </p:tgtEl>
                                        <p:attrNameLst>
                                          <p:attrName>ppt_h</p:attrName>
                                        </p:attrNameLst>
                                      </p:cBhvr>
                                      <p:tavLst>
                                        <p:tav tm="0">
                                          <p:val>
                                            <p:fltVal val="0"/>
                                          </p:val>
                                        </p:tav>
                                        <p:tav tm="100000">
                                          <p:val>
                                            <p:strVal val="#ppt_h"/>
                                          </p:val>
                                        </p:tav>
                                      </p:tavLst>
                                    </p:anim>
                                    <p:anim calcmode="lin" valueType="num">
                                      <p:cBhvr>
                                        <p:cTn dur="1000" fill="hold" id="393"/>
                                        <p:tgtEl>
                                          <p:spTgt spid="72"/>
                                        </p:tgtEl>
                                        <p:attrNameLst>
                                          <p:attrName>style.rotation</p:attrName>
                                        </p:attrNameLst>
                                      </p:cBhvr>
                                      <p:tavLst>
                                        <p:tav tm="0">
                                          <p:val>
                                            <p:fltVal val="90"/>
                                          </p:val>
                                        </p:tav>
                                        <p:tav tm="100000">
                                          <p:val>
                                            <p:fltVal val="0"/>
                                          </p:val>
                                        </p:tav>
                                      </p:tavLst>
                                    </p:anim>
                                    <p:animEffect filter="fade" transition="in">
                                      <p:cBhvr>
                                        <p:cTn dur="1000" id="394"/>
                                        <p:tgtEl>
                                          <p:spTgt spid="72"/>
                                        </p:tgtEl>
                                      </p:cBhvr>
                                    </p:animEffect>
                                  </p:childTnLst>
                                </p:cTn>
                              </p:par>
                              <p:par>
                                <p:cTn fill="hold" id="395" nodeType="withEffect" presetClass="entr" presetID="31" presetSubtype="0">
                                  <p:stCondLst>
                                    <p:cond delay="500"/>
                                  </p:stCondLst>
                                  <p:childTnLst>
                                    <p:set>
                                      <p:cBhvr>
                                        <p:cTn dur="1" fill="hold" id="396">
                                          <p:stCondLst>
                                            <p:cond delay="0"/>
                                          </p:stCondLst>
                                        </p:cTn>
                                        <p:tgtEl>
                                          <p:spTgt spid="73"/>
                                        </p:tgtEl>
                                        <p:attrNameLst>
                                          <p:attrName>style.visibility</p:attrName>
                                        </p:attrNameLst>
                                      </p:cBhvr>
                                      <p:to>
                                        <p:strVal val="visible"/>
                                      </p:to>
                                    </p:set>
                                    <p:anim calcmode="lin" valueType="num">
                                      <p:cBhvr>
                                        <p:cTn dur="1000" fill="hold" id="397"/>
                                        <p:tgtEl>
                                          <p:spTgt spid="73"/>
                                        </p:tgtEl>
                                        <p:attrNameLst>
                                          <p:attrName>ppt_w</p:attrName>
                                        </p:attrNameLst>
                                      </p:cBhvr>
                                      <p:tavLst>
                                        <p:tav tm="0">
                                          <p:val>
                                            <p:fltVal val="0"/>
                                          </p:val>
                                        </p:tav>
                                        <p:tav tm="100000">
                                          <p:val>
                                            <p:strVal val="#ppt_w"/>
                                          </p:val>
                                        </p:tav>
                                      </p:tavLst>
                                    </p:anim>
                                    <p:anim calcmode="lin" valueType="num">
                                      <p:cBhvr>
                                        <p:cTn dur="1000" fill="hold" id="398"/>
                                        <p:tgtEl>
                                          <p:spTgt spid="73"/>
                                        </p:tgtEl>
                                        <p:attrNameLst>
                                          <p:attrName>ppt_h</p:attrName>
                                        </p:attrNameLst>
                                      </p:cBhvr>
                                      <p:tavLst>
                                        <p:tav tm="0">
                                          <p:val>
                                            <p:fltVal val="0"/>
                                          </p:val>
                                        </p:tav>
                                        <p:tav tm="100000">
                                          <p:val>
                                            <p:strVal val="#ppt_h"/>
                                          </p:val>
                                        </p:tav>
                                      </p:tavLst>
                                    </p:anim>
                                    <p:anim calcmode="lin" valueType="num">
                                      <p:cBhvr>
                                        <p:cTn dur="1000" fill="hold" id="399"/>
                                        <p:tgtEl>
                                          <p:spTgt spid="73"/>
                                        </p:tgtEl>
                                        <p:attrNameLst>
                                          <p:attrName>style.rotation</p:attrName>
                                        </p:attrNameLst>
                                      </p:cBhvr>
                                      <p:tavLst>
                                        <p:tav tm="0">
                                          <p:val>
                                            <p:fltVal val="90"/>
                                          </p:val>
                                        </p:tav>
                                        <p:tav tm="100000">
                                          <p:val>
                                            <p:fltVal val="0"/>
                                          </p:val>
                                        </p:tav>
                                      </p:tavLst>
                                    </p:anim>
                                    <p:animEffect filter="fade" transition="in">
                                      <p:cBhvr>
                                        <p:cTn dur="1000" id="400"/>
                                        <p:tgtEl>
                                          <p:spTgt spid="73"/>
                                        </p:tgtEl>
                                      </p:cBhvr>
                                    </p:animEffect>
                                  </p:childTnLst>
                                </p:cTn>
                              </p:par>
                              <p:par>
                                <p:cTn fill="hold" id="401" nodeType="withEffect" presetClass="entr" presetID="31" presetSubtype="0">
                                  <p:stCondLst>
                                    <p:cond delay="500"/>
                                  </p:stCondLst>
                                  <p:childTnLst>
                                    <p:set>
                                      <p:cBhvr>
                                        <p:cTn dur="1" fill="hold" id="402">
                                          <p:stCondLst>
                                            <p:cond delay="0"/>
                                          </p:stCondLst>
                                        </p:cTn>
                                        <p:tgtEl>
                                          <p:spTgt spid="74"/>
                                        </p:tgtEl>
                                        <p:attrNameLst>
                                          <p:attrName>style.visibility</p:attrName>
                                        </p:attrNameLst>
                                      </p:cBhvr>
                                      <p:to>
                                        <p:strVal val="visible"/>
                                      </p:to>
                                    </p:set>
                                    <p:anim calcmode="lin" valueType="num">
                                      <p:cBhvr>
                                        <p:cTn dur="1000" fill="hold" id="403"/>
                                        <p:tgtEl>
                                          <p:spTgt spid="74"/>
                                        </p:tgtEl>
                                        <p:attrNameLst>
                                          <p:attrName>ppt_w</p:attrName>
                                        </p:attrNameLst>
                                      </p:cBhvr>
                                      <p:tavLst>
                                        <p:tav tm="0">
                                          <p:val>
                                            <p:fltVal val="0"/>
                                          </p:val>
                                        </p:tav>
                                        <p:tav tm="100000">
                                          <p:val>
                                            <p:strVal val="#ppt_w"/>
                                          </p:val>
                                        </p:tav>
                                      </p:tavLst>
                                    </p:anim>
                                    <p:anim calcmode="lin" valueType="num">
                                      <p:cBhvr>
                                        <p:cTn dur="1000" fill="hold" id="404"/>
                                        <p:tgtEl>
                                          <p:spTgt spid="74"/>
                                        </p:tgtEl>
                                        <p:attrNameLst>
                                          <p:attrName>ppt_h</p:attrName>
                                        </p:attrNameLst>
                                      </p:cBhvr>
                                      <p:tavLst>
                                        <p:tav tm="0">
                                          <p:val>
                                            <p:fltVal val="0"/>
                                          </p:val>
                                        </p:tav>
                                        <p:tav tm="100000">
                                          <p:val>
                                            <p:strVal val="#ppt_h"/>
                                          </p:val>
                                        </p:tav>
                                      </p:tavLst>
                                    </p:anim>
                                    <p:anim calcmode="lin" valueType="num">
                                      <p:cBhvr>
                                        <p:cTn dur="1000" fill="hold" id="405"/>
                                        <p:tgtEl>
                                          <p:spTgt spid="74"/>
                                        </p:tgtEl>
                                        <p:attrNameLst>
                                          <p:attrName>style.rotation</p:attrName>
                                        </p:attrNameLst>
                                      </p:cBhvr>
                                      <p:tavLst>
                                        <p:tav tm="0">
                                          <p:val>
                                            <p:fltVal val="90"/>
                                          </p:val>
                                        </p:tav>
                                        <p:tav tm="100000">
                                          <p:val>
                                            <p:fltVal val="0"/>
                                          </p:val>
                                        </p:tav>
                                      </p:tavLst>
                                    </p:anim>
                                    <p:animEffect filter="fade" transition="in">
                                      <p:cBhvr>
                                        <p:cTn dur="1000" id="406"/>
                                        <p:tgtEl>
                                          <p:spTgt spid="74"/>
                                        </p:tgtEl>
                                      </p:cBhvr>
                                    </p:animEffect>
                                  </p:childTnLst>
                                </p:cTn>
                              </p:par>
                              <p:par>
                                <p:cTn fill="hold" id="407" nodeType="withEffect" presetClass="entr" presetID="31" presetSubtype="0">
                                  <p:stCondLst>
                                    <p:cond delay="500"/>
                                  </p:stCondLst>
                                  <p:childTnLst>
                                    <p:set>
                                      <p:cBhvr>
                                        <p:cTn dur="1" fill="hold" id="408">
                                          <p:stCondLst>
                                            <p:cond delay="0"/>
                                          </p:stCondLst>
                                        </p:cTn>
                                        <p:tgtEl>
                                          <p:spTgt spid="75"/>
                                        </p:tgtEl>
                                        <p:attrNameLst>
                                          <p:attrName>style.visibility</p:attrName>
                                        </p:attrNameLst>
                                      </p:cBhvr>
                                      <p:to>
                                        <p:strVal val="visible"/>
                                      </p:to>
                                    </p:set>
                                    <p:anim calcmode="lin" valueType="num">
                                      <p:cBhvr>
                                        <p:cTn dur="1000" fill="hold" id="409"/>
                                        <p:tgtEl>
                                          <p:spTgt spid="75"/>
                                        </p:tgtEl>
                                        <p:attrNameLst>
                                          <p:attrName>ppt_w</p:attrName>
                                        </p:attrNameLst>
                                      </p:cBhvr>
                                      <p:tavLst>
                                        <p:tav tm="0">
                                          <p:val>
                                            <p:fltVal val="0"/>
                                          </p:val>
                                        </p:tav>
                                        <p:tav tm="100000">
                                          <p:val>
                                            <p:strVal val="#ppt_w"/>
                                          </p:val>
                                        </p:tav>
                                      </p:tavLst>
                                    </p:anim>
                                    <p:anim calcmode="lin" valueType="num">
                                      <p:cBhvr>
                                        <p:cTn dur="1000" fill="hold" id="410"/>
                                        <p:tgtEl>
                                          <p:spTgt spid="75"/>
                                        </p:tgtEl>
                                        <p:attrNameLst>
                                          <p:attrName>ppt_h</p:attrName>
                                        </p:attrNameLst>
                                      </p:cBhvr>
                                      <p:tavLst>
                                        <p:tav tm="0">
                                          <p:val>
                                            <p:fltVal val="0"/>
                                          </p:val>
                                        </p:tav>
                                        <p:tav tm="100000">
                                          <p:val>
                                            <p:strVal val="#ppt_h"/>
                                          </p:val>
                                        </p:tav>
                                      </p:tavLst>
                                    </p:anim>
                                    <p:anim calcmode="lin" valueType="num">
                                      <p:cBhvr>
                                        <p:cTn dur="1000" fill="hold" id="411"/>
                                        <p:tgtEl>
                                          <p:spTgt spid="75"/>
                                        </p:tgtEl>
                                        <p:attrNameLst>
                                          <p:attrName>style.rotation</p:attrName>
                                        </p:attrNameLst>
                                      </p:cBhvr>
                                      <p:tavLst>
                                        <p:tav tm="0">
                                          <p:val>
                                            <p:fltVal val="90"/>
                                          </p:val>
                                        </p:tav>
                                        <p:tav tm="100000">
                                          <p:val>
                                            <p:fltVal val="0"/>
                                          </p:val>
                                        </p:tav>
                                      </p:tavLst>
                                    </p:anim>
                                    <p:animEffect filter="fade" transition="in">
                                      <p:cBhvr>
                                        <p:cTn dur="1000" id="412"/>
                                        <p:tgtEl>
                                          <p:spTgt spid="75"/>
                                        </p:tgtEl>
                                      </p:cBhvr>
                                    </p:animEffect>
                                  </p:childTnLst>
                                </p:cTn>
                              </p:par>
                              <p:par>
                                <p:cTn fill="hold" id="413" nodeType="withEffect" presetClass="entr" presetID="31" presetSubtype="0">
                                  <p:stCondLst>
                                    <p:cond delay="500"/>
                                  </p:stCondLst>
                                  <p:childTnLst>
                                    <p:set>
                                      <p:cBhvr>
                                        <p:cTn dur="1" fill="hold" id="414">
                                          <p:stCondLst>
                                            <p:cond delay="0"/>
                                          </p:stCondLst>
                                        </p:cTn>
                                        <p:tgtEl>
                                          <p:spTgt spid="76"/>
                                        </p:tgtEl>
                                        <p:attrNameLst>
                                          <p:attrName>style.visibility</p:attrName>
                                        </p:attrNameLst>
                                      </p:cBhvr>
                                      <p:to>
                                        <p:strVal val="visible"/>
                                      </p:to>
                                    </p:set>
                                    <p:anim calcmode="lin" valueType="num">
                                      <p:cBhvr>
                                        <p:cTn dur="1000" fill="hold" id="415"/>
                                        <p:tgtEl>
                                          <p:spTgt spid="76"/>
                                        </p:tgtEl>
                                        <p:attrNameLst>
                                          <p:attrName>ppt_w</p:attrName>
                                        </p:attrNameLst>
                                      </p:cBhvr>
                                      <p:tavLst>
                                        <p:tav tm="0">
                                          <p:val>
                                            <p:fltVal val="0"/>
                                          </p:val>
                                        </p:tav>
                                        <p:tav tm="100000">
                                          <p:val>
                                            <p:strVal val="#ppt_w"/>
                                          </p:val>
                                        </p:tav>
                                      </p:tavLst>
                                    </p:anim>
                                    <p:anim calcmode="lin" valueType="num">
                                      <p:cBhvr>
                                        <p:cTn dur="1000" fill="hold" id="416"/>
                                        <p:tgtEl>
                                          <p:spTgt spid="76"/>
                                        </p:tgtEl>
                                        <p:attrNameLst>
                                          <p:attrName>ppt_h</p:attrName>
                                        </p:attrNameLst>
                                      </p:cBhvr>
                                      <p:tavLst>
                                        <p:tav tm="0">
                                          <p:val>
                                            <p:fltVal val="0"/>
                                          </p:val>
                                        </p:tav>
                                        <p:tav tm="100000">
                                          <p:val>
                                            <p:strVal val="#ppt_h"/>
                                          </p:val>
                                        </p:tav>
                                      </p:tavLst>
                                    </p:anim>
                                    <p:anim calcmode="lin" valueType="num">
                                      <p:cBhvr>
                                        <p:cTn dur="1000" fill="hold" id="417"/>
                                        <p:tgtEl>
                                          <p:spTgt spid="76"/>
                                        </p:tgtEl>
                                        <p:attrNameLst>
                                          <p:attrName>style.rotation</p:attrName>
                                        </p:attrNameLst>
                                      </p:cBhvr>
                                      <p:tavLst>
                                        <p:tav tm="0">
                                          <p:val>
                                            <p:fltVal val="90"/>
                                          </p:val>
                                        </p:tav>
                                        <p:tav tm="100000">
                                          <p:val>
                                            <p:fltVal val="0"/>
                                          </p:val>
                                        </p:tav>
                                      </p:tavLst>
                                    </p:anim>
                                    <p:animEffect filter="fade" transition="in">
                                      <p:cBhvr>
                                        <p:cTn dur="1000" id="418"/>
                                        <p:tgtEl>
                                          <p:spTgt spid="76"/>
                                        </p:tgtEl>
                                      </p:cBhvr>
                                    </p:animEffect>
                                  </p:childTnLst>
                                </p:cTn>
                              </p:par>
                              <p:par>
                                <p:cTn fill="hold" id="419" nodeType="withEffect" presetClass="entr" presetID="31" presetSubtype="0">
                                  <p:stCondLst>
                                    <p:cond delay="500"/>
                                  </p:stCondLst>
                                  <p:childTnLst>
                                    <p:set>
                                      <p:cBhvr>
                                        <p:cTn dur="1" fill="hold" id="420">
                                          <p:stCondLst>
                                            <p:cond delay="0"/>
                                          </p:stCondLst>
                                        </p:cTn>
                                        <p:tgtEl>
                                          <p:spTgt spid="77"/>
                                        </p:tgtEl>
                                        <p:attrNameLst>
                                          <p:attrName>style.visibility</p:attrName>
                                        </p:attrNameLst>
                                      </p:cBhvr>
                                      <p:to>
                                        <p:strVal val="visible"/>
                                      </p:to>
                                    </p:set>
                                    <p:anim calcmode="lin" valueType="num">
                                      <p:cBhvr>
                                        <p:cTn dur="1000" fill="hold" id="421"/>
                                        <p:tgtEl>
                                          <p:spTgt spid="77"/>
                                        </p:tgtEl>
                                        <p:attrNameLst>
                                          <p:attrName>ppt_w</p:attrName>
                                        </p:attrNameLst>
                                      </p:cBhvr>
                                      <p:tavLst>
                                        <p:tav tm="0">
                                          <p:val>
                                            <p:fltVal val="0"/>
                                          </p:val>
                                        </p:tav>
                                        <p:tav tm="100000">
                                          <p:val>
                                            <p:strVal val="#ppt_w"/>
                                          </p:val>
                                        </p:tav>
                                      </p:tavLst>
                                    </p:anim>
                                    <p:anim calcmode="lin" valueType="num">
                                      <p:cBhvr>
                                        <p:cTn dur="1000" fill="hold" id="422"/>
                                        <p:tgtEl>
                                          <p:spTgt spid="77"/>
                                        </p:tgtEl>
                                        <p:attrNameLst>
                                          <p:attrName>ppt_h</p:attrName>
                                        </p:attrNameLst>
                                      </p:cBhvr>
                                      <p:tavLst>
                                        <p:tav tm="0">
                                          <p:val>
                                            <p:fltVal val="0"/>
                                          </p:val>
                                        </p:tav>
                                        <p:tav tm="100000">
                                          <p:val>
                                            <p:strVal val="#ppt_h"/>
                                          </p:val>
                                        </p:tav>
                                      </p:tavLst>
                                    </p:anim>
                                    <p:anim calcmode="lin" valueType="num">
                                      <p:cBhvr>
                                        <p:cTn dur="1000" fill="hold" id="423"/>
                                        <p:tgtEl>
                                          <p:spTgt spid="77"/>
                                        </p:tgtEl>
                                        <p:attrNameLst>
                                          <p:attrName>style.rotation</p:attrName>
                                        </p:attrNameLst>
                                      </p:cBhvr>
                                      <p:tavLst>
                                        <p:tav tm="0">
                                          <p:val>
                                            <p:fltVal val="90"/>
                                          </p:val>
                                        </p:tav>
                                        <p:tav tm="100000">
                                          <p:val>
                                            <p:fltVal val="0"/>
                                          </p:val>
                                        </p:tav>
                                      </p:tavLst>
                                    </p:anim>
                                    <p:animEffect filter="fade" transition="in">
                                      <p:cBhvr>
                                        <p:cTn dur="1000" id="424"/>
                                        <p:tgtEl>
                                          <p:spTgt spid="77"/>
                                        </p:tgtEl>
                                      </p:cBhvr>
                                    </p:animEffect>
                                  </p:childTnLst>
                                </p:cTn>
                              </p:par>
                              <p:par>
                                <p:cTn fill="hold" id="425" nodeType="withEffect" presetClass="entr" presetID="31" presetSubtype="0">
                                  <p:stCondLst>
                                    <p:cond delay="500"/>
                                  </p:stCondLst>
                                  <p:childTnLst>
                                    <p:set>
                                      <p:cBhvr>
                                        <p:cTn dur="1" fill="hold" id="426">
                                          <p:stCondLst>
                                            <p:cond delay="0"/>
                                          </p:stCondLst>
                                        </p:cTn>
                                        <p:tgtEl>
                                          <p:spTgt spid="78"/>
                                        </p:tgtEl>
                                        <p:attrNameLst>
                                          <p:attrName>style.visibility</p:attrName>
                                        </p:attrNameLst>
                                      </p:cBhvr>
                                      <p:to>
                                        <p:strVal val="visible"/>
                                      </p:to>
                                    </p:set>
                                    <p:anim calcmode="lin" valueType="num">
                                      <p:cBhvr>
                                        <p:cTn dur="1000" fill="hold" id="427"/>
                                        <p:tgtEl>
                                          <p:spTgt spid="78"/>
                                        </p:tgtEl>
                                        <p:attrNameLst>
                                          <p:attrName>ppt_w</p:attrName>
                                        </p:attrNameLst>
                                      </p:cBhvr>
                                      <p:tavLst>
                                        <p:tav tm="0">
                                          <p:val>
                                            <p:fltVal val="0"/>
                                          </p:val>
                                        </p:tav>
                                        <p:tav tm="100000">
                                          <p:val>
                                            <p:strVal val="#ppt_w"/>
                                          </p:val>
                                        </p:tav>
                                      </p:tavLst>
                                    </p:anim>
                                    <p:anim calcmode="lin" valueType="num">
                                      <p:cBhvr>
                                        <p:cTn dur="1000" fill="hold" id="428"/>
                                        <p:tgtEl>
                                          <p:spTgt spid="78"/>
                                        </p:tgtEl>
                                        <p:attrNameLst>
                                          <p:attrName>ppt_h</p:attrName>
                                        </p:attrNameLst>
                                      </p:cBhvr>
                                      <p:tavLst>
                                        <p:tav tm="0">
                                          <p:val>
                                            <p:fltVal val="0"/>
                                          </p:val>
                                        </p:tav>
                                        <p:tav tm="100000">
                                          <p:val>
                                            <p:strVal val="#ppt_h"/>
                                          </p:val>
                                        </p:tav>
                                      </p:tavLst>
                                    </p:anim>
                                    <p:anim calcmode="lin" valueType="num">
                                      <p:cBhvr>
                                        <p:cTn dur="1000" fill="hold" id="429"/>
                                        <p:tgtEl>
                                          <p:spTgt spid="78"/>
                                        </p:tgtEl>
                                        <p:attrNameLst>
                                          <p:attrName>style.rotation</p:attrName>
                                        </p:attrNameLst>
                                      </p:cBhvr>
                                      <p:tavLst>
                                        <p:tav tm="0">
                                          <p:val>
                                            <p:fltVal val="90"/>
                                          </p:val>
                                        </p:tav>
                                        <p:tav tm="100000">
                                          <p:val>
                                            <p:fltVal val="0"/>
                                          </p:val>
                                        </p:tav>
                                      </p:tavLst>
                                    </p:anim>
                                    <p:animEffect filter="fade" transition="in">
                                      <p:cBhvr>
                                        <p:cTn dur="1000" id="430"/>
                                        <p:tgtEl>
                                          <p:spTgt spid="78"/>
                                        </p:tgtEl>
                                      </p:cBhvr>
                                    </p:animEffect>
                                  </p:childTnLst>
                                </p:cTn>
                              </p:par>
                              <p:par>
                                <p:cTn fill="hold" id="431" nodeType="withEffect" presetClass="entr" presetID="31" presetSubtype="0">
                                  <p:stCondLst>
                                    <p:cond delay="500"/>
                                  </p:stCondLst>
                                  <p:childTnLst>
                                    <p:set>
                                      <p:cBhvr>
                                        <p:cTn dur="1" fill="hold" id="432">
                                          <p:stCondLst>
                                            <p:cond delay="0"/>
                                          </p:stCondLst>
                                        </p:cTn>
                                        <p:tgtEl>
                                          <p:spTgt spid="79"/>
                                        </p:tgtEl>
                                        <p:attrNameLst>
                                          <p:attrName>style.visibility</p:attrName>
                                        </p:attrNameLst>
                                      </p:cBhvr>
                                      <p:to>
                                        <p:strVal val="visible"/>
                                      </p:to>
                                    </p:set>
                                    <p:anim calcmode="lin" valueType="num">
                                      <p:cBhvr>
                                        <p:cTn dur="1000" fill="hold" id="433"/>
                                        <p:tgtEl>
                                          <p:spTgt spid="79"/>
                                        </p:tgtEl>
                                        <p:attrNameLst>
                                          <p:attrName>ppt_w</p:attrName>
                                        </p:attrNameLst>
                                      </p:cBhvr>
                                      <p:tavLst>
                                        <p:tav tm="0">
                                          <p:val>
                                            <p:fltVal val="0"/>
                                          </p:val>
                                        </p:tav>
                                        <p:tav tm="100000">
                                          <p:val>
                                            <p:strVal val="#ppt_w"/>
                                          </p:val>
                                        </p:tav>
                                      </p:tavLst>
                                    </p:anim>
                                    <p:anim calcmode="lin" valueType="num">
                                      <p:cBhvr>
                                        <p:cTn dur="1000" fill="hold" id="434"/>
                                        <p:tgtEl>
                                          <p:spTgt spid="79"/>
                                        </p:tgtEl>
                                        <p:attrNameLst>
                                          <p:attrName>ppt_h</p:attrName>
                                        </p:attrNameLst>
                                      </p:cBhvr>
                                      <p:tavLst>
                                        <p:tav tm="0">
                                          <p:val>
                                            <p:fltVal val="0"/>
                                          </p:val>
                                        </p:tav>
                                        <p:tav tm="100000">
                                          <p:val>
                                            <p:strVal val="#ppt_h"/>
                                          </p:val>
                                        </p:tav>
                                      </p:tavLst>
                                    </p:anim>
                                    <p:anim calcmode="lin" valueType="num">
                                      <p:cBhvr>
                                        <p:cTn dur="1000" fill="hold" id="435"/>
                                        <p:tgtEl>
                                          <p:spTgt spid="79"/>
                                        </p:tgtEl>
                                        <p:attrNameLst>
                                          <p:attrName>style.rotation</p:attrName>
                                        </p:attrNameLst>
                                      </p:cBhvr>
                                      <p:tavLst>
                                        <p:tav tm="0">
                                          <p:val>
                                            <p:fltVal val="90"/>
                                          </p:val>
                                        </p:tav>
                                        <p:tav tm="100000">
                                          <p:val>
                                            <p:fltVal val="0"/>
                                          </p:val>
                                        </p:tav>
                                      </p:tavLst>
                                    </p:anim>
                                    <p:animEffect filter="fade" transition="in">
                                      <p:cBhvr>
                                        <p:cTn dur="1000" id="436"/>
                                        <p:tgtEl>
                                          <p:spTgt spid="79"/>
                                        </p:tgtEl>
                                      </p:cBhvr>
                                    </p:animEffect>
                                  </p:childTnLst>
                                </p:cTn>
                              </p:par>
                              <p:par>
                                <p:cTn fill="hold" id="437" nodeType="withEffect" presetClass="entr" presetID="31" presetSubtype="0">
                                  <p:stCondLst>
                                    <p:cond delay="500"/>
                                  </p:stCondLst>
                                  <p:childTnLst>
                                    <p:set>
                                      <p:cBhvr>
                                        <p:cTn dur="1" fill="hold" id="438">
                                          <p:stCondLst>
                                            <p:cond delay="0"/>
                                          </p:stCondLst>
                                        </p:cTn>
                                        <p:tgtEl>
                                          <p:spTgt spid="80"/>
                                        </p:tgtEl>
                                        <p:attrNameLst>
                                          <p:attrName>style.visibility</p:attrName>
                                        </p:attrNameLst>
                                      </p:cBhvr>
                                      <p:to>
                                        <p:strVal val="visible"/>
                                      </p:to>
                                    </p:set>
                                    <p:anim calcmode="lin" valueType="num">
                                      <p:cBhvr>
                                        <p:cTn dur="1000" fill="hold" id="439"/>
                                        <p:tgtEl>
                                          <p:spTgt spid="80"/>
                                        </p:tgtEl>
                                        <p:attrNameLst>
                                          <p:attrName>ppt_w</p:attrName>
                                        </p:attrNameLst>
                                      </p:cBhvr>
                                      <p:tavLst>
                                        <p:tav tm="0">
                                          <p:val>
                                            <p:fltVal val="0"/>
                                          </p:val>
                                        </p:tav>
                                        <p:tav tm="100000">
                                          <p:val>
                                            <p:strVal val="#ppt_w"/>
                                          </p:val>
                                        </p:tav>
                                      </p:tavLst>
                                    </p:anim>
                                    <p:anim calcmode="lin" valueType="num">
                                      <p:cBhvr>
                                        <p:cTn dur="1000" fill="hold" id="440"/>
                                        <p:tgtEl>
                                          <p:spTgt spid="80"/>
                                        </p:tgtEl>
                                        <p:attrNameLst>
                                          <p:attrName>ppt_h</p:attrName>
                                        </p:attrNameLst>
                                      </p:cBhvr>
                                      <p:tavLst>
                                        <p:tav tm="0">
                                          <p:val>
                                            <p:fltVal val="0"/>
                                          </p:val>
                                        </p:tav>
                                        <p:tav tm="100000">
                                          <p:val>
                                            <p:strVal val="#ppt_h"/>
                                          </p:val>
                                        </p:tav>
                                      </p:tavLst>
                                    </p:anim>
                                    <p:anim calcmode="lin" valueType="num">
                                      <p:cBhvr>
                                        <p:cTn dur="1000" fill="hold" id="441"/>
                                        <p:tgtEl>
                                          <p:spTgt spid="80"/>
                                        </p:tgtEl>
                                        <p:attrNameLst>
                                          <p:attrName>style.rotation</p:attrName>
                                        </p:attrNameLst>
                                      </p:cBhvr>
                                      <p:tavLst>
                                        <p:tav tm="0">
                                          <p:val>
                                            <p:fltVal val="90"/>
                                          </p:val>
                                        </p:tav>
                                        <p:tav tm="100000">
                                          <p:val>
                                            <p:fltVal val="0"/>
                                          </p:val>
                                        </p:tav>
                                      </p:tavLst>
                                    </p:anim>
                                    <p:animEffect filter="fade" transition="in">
                                      <p:cBhvr>
                                        <p:cTn dur="1000" id="442"/>
                                        <p:tgtEl>
                                          <p:spTgt spid="80"/>
                                        </p:tgtEl>
                                      </p:cBhvr>
                                    </p:animEffect>
                                  </p:childTnLst>
                                </p:cTn>
                              </p:par>
                              <p:par>
                                <p:cTn fill="hold" grpId="0" id="443" nodeType="withEffect" presetClass="entr" presetID="31" presetSubtype="0">
                                  <p:stCondLst>
                                    <p:cond delay="500"/>
                                  </p:stCondLst>
                                  <p:childTnLst>
                                    <p:set>
                                      <p:cBhvr>
                                        <p:cTn dur="1" fill="hold" id="444">
                                          <p:stCondLst>
                                            <p:cond delay="0"/>
                                          </p:stCondLst>
                                        </p:cTn>
                                        <p:tgtEl>
                                          <p:spTgt spid="81"/>
                                        </p:tgtEl>
                                        <p:attrNameLst>
                                          <p:attrName>style.visibility</p:attrName>
                                        </p:attrNameLst>
                                      </p:cBhvr>
                                      <p:to>
                                        <p:strVal val="visible"/>
                                      </p:to>
                                    </p:set>
                                    <p:anim calcmode="lin" valueType="num">
                                      <p:cBhvr>
                                        <p:cTn dur="1000" fill="hold" id="445"/>
                                        <p:tgtEl>
                                          <p:spTgt spid="81"/>
                                        </p:tgtEl>
                                        <p:attrNameLst>
                                          <p:attrName>ppt_w</p:attrName>
                                        </p:attrNameLst>
                                      </p:cBhvr>
                                      <p:tavLst>
                                        <p:tav tm="0">
                                          <p:val>
                                            <p:fltVal val="0"/>
                                          </p:val>
                                        </p:tav>
                                        <p:tav tm="100000">
                                          <p:val>
                                            <p:strVal val="#ppt_w"/>
                                          </p:val>
                                        </p:tav>
                                      </p:tavLst>
                                    </p:anim>
                                    <p:anim calcmode="lin" valueType="num">
                                      <p:cBhvr>
                                        <p:cTn dur="1000" fill="hold" id="446"/>
                                        <p:tgtEl>
                                          <p:spTgt spid="81"/>
                                        </p:tgtEl>
                                        <p:attrNameLst>
                                          <p:attrName>ppt_h</p:attrName>
                                        </p:attrNameLst>
                                      </p:cBhvr>
                                      <p:tavLst>
                                        <p:tav tm="0">
                                          <p:val>
                                            <p:fltVal val="0"/>
                                          </p:val>
                                        </p:tav>
                                        <p:tav tm="100000">
                                          <p:val>
                                            <p:strVal val="#ppt_h"/>
                                          </p:val>
                                        </p:tav>
                                      </p:tavLst>
                                    </p:anim>
                                    <p:anim calcmode="lin" valueType="num">
                                      <p:cBhvr>
                                        <p:cTn dur="1000" fill="hold" id="447"/>
                                        <p:tgtEl>
                                          <p:spTgt spid="81"/>
                                        </p:tgtEl>
                                        <p:attrNameLst>
                                          <p:attrName>style.rotation</p:attrName>
                                        </p:attrNameLst>
                                      </p:cBhvr>
                                      <p:tavLst>
                                        <p:tav tm="0">
                                          <p:val>
                                            <p:fltVal val="90"/>
                                          </p:val>
                                        </p:tav>
                                        <p:tav tm="100000">
                                          <p:val>
                                            <p:fltVal val="0"/>
                                          </p:val>
                                        </p:tav>
                                      </p:tavLst>
                                    </p:anim>
                                    <p:animEffect filter="fade" transition="in">
                                      <p:cBhvr>
                                        <p:cTn dur="1000" id="448"/>
                                        <p:tgtEl>
                                          <p:spTgt spid="81"/>
                                        </p:tgtEl>
                                      </p:cBhvr>
                                    </p:animEffect>
                                  </p:childTnLst>
                                </p:cTn>
                              </p:par>
                              <p:par>
                                <p:cTn fill="hold" grpId="0" id="449" nodeType="withEffect" presetClass="entr" presetID="31" presetSubtype="0">
                                  <p:stCondLst>
                                    <p:cond delay="500"/>
                                  </p:stCondLst>
                                  <p:childTnLst>
                                    <p:set>
                                      <p:cBhvr>
                                        <p:cTn dur="1" fill="hold" id="450">
                                          <p:stCondLst>
                                            <p:cond delay="0"/>
                                          </p:stCondLst>
                                        </p:cTn>
                                        <p:tgtEl>
                                          <p:spTgt spid="82"/>
                                        </p:tgtEl>
                                        <p:attrNameLst>
                                          <p:attrName>style.visibility</p:attrName>
                                        </p:attrNameLst>
                                      </p:cBhvr>
                                      <p:to>
                                        <p:strVal val="visible"/>
                                      </p:to>
                                    </p:set>
                                    <p:anim calcmode="lin" valueType="num">
                                      <p:cBhvr>
                                        <p:cTn dur="1000" fill="hold" id="451"/>
                                        <p:tgtEl>
                                          <p:spTgt spid="82"/>
                                        </p:tgtEl>
                                        <p:attrNameLst>
                                          <p:attrName>ppt_w</p:attrName>
                                        </p:attrNameLst>
                                      </p:cBhvr>
                                      <p:tavLst>
                                        <p:tav tm="0">
                                          <p:val>
                                            <p:fltVal val="0"/>
                                          </p:val>
                                        </p:tav>
                                        <p:tav tm="100000">
                                          <p:val>
                                            <p:strVal val="#ppt_w"/>
                                          </p:val>
                                        </p:tav>
                                      </p:tavLst>
                                    </p:anim>
                                    <p:anim calcmode="lin" valueType="num">
                                      <p:cBhvr>
                                        <p:cTn dur="1000" fill="hold" id="452"/>
                                        <p:tgtEl>
                                          <p:spTgt spid="82"/>
                                        </p:tgtEl>
                                        <p:attrNameLst>
                                          <p:attrName>ppt_h</p:attrName>
                                        </p:attrNameLst>
                                      </p:cBhvr>
                                      <p:tavLst>
                                        <p:tav tm="0">
                                          <p:val>
                                            <p:fltVal val="0"/>
                                          </p:val>
                                        </p:tav>
                                        <p:tav tm="100000">
                                          <p:val>
                                            <p:strVal val="#ppt_h"/>
                                          </p:val>
                                        </p:tav>
                                      </p:tavLst>
                                    </p:anim>
                                    <p:anim calcmode="lin" valueType="num">
                                      <p:cBhvr>
                                        <p:cTn dur="1000" fill="hold" id="453"/>
                                        <p:tgtEl>
                                          <p:spTgt spid="82"/>
                                        </p:tgtEl>
                                        <p:attrNameLst>
                                          <p:attrName>style.rotation</p:attrName>
                                        </p:attrNameLst>
                                      </p:cBhvr>
                                      <p:tavLst>
                                        <p:tav tm="0">
                                          <p:val>
                                            <p:fltVal val="90"/>
                                          </p:val>
                                        </p:tav>
                                        <p:tav tm="100000">
                                          <p:val>
                                            <p:fltVal val="0"/>
                                          </p:val>
                                        </p:tav>
                                      </p:tavLst>
                                    </p:anim>
                                    <p:animEffect filter="fade" transition="in">
                                      <p:cBhvr>
                                        <p:cTn dur="1000" id="454"/>
                                        <p:tgtEl>
                                          <p:spTgt spid="82"/>
                                        </p:tgtEl>
                                      </p:cBhvr>
                                    </p:animEffect>
                                  </p:childTnLst>
                                </p:cTn>
                              </p:par>
                              <p:par>
                                <p:cTn fill="hold" grpId="0" id="455" nodeType="withEffect" presetClass="entr" presetID="31" presetSubtype="0">
                                  <p:stCondLst>
                                    <p:cond delay="500"/>
                                  </p:stCondLst>
                                  <p:childTnLst>
                                    <p:set>
                                      <p:cBhvr>
                                        <p:cTn dur="1" fill="hold" id="456">
                                          <p:stCondLst>
                                            <p:cond delay="0"/>
                                          </p:stCondLst>
                                        </p:cTn>
                                        <p:tgtEl>
                                          <p:spTgt spid="83"/>
                                        </p:tgtEl>
                                        <p:attrNameLst>
                                          <p:attrName>style.visibility</p:attrName>
                                        </p:attrNameLst>
                                      </p:cBhvr>
                                      <p:to>
                                        <p:strVal val="visible"/>
                                      </p:to>
                                    </p:set>
                                    <p:anim calcmode="lin" valueType="num">
                                      <p:cBhvr>
                                        <p:cTn dur="1000" fill="hold" id="457"/>
                                        <p:tgtEl>
                                          <p:spTgt spid="83"/>
                                        </p:tgtEl>
                                        <p:attrNameLst>
                                          <p:attrName>ppt_w</p:attrName>
                                        </p:attrNameLst>
                                      </p:cBhvr>
                                      <p:tavLst>
                                        <p:tav tm="0">
                                          <p:val>
                                            <p:fltVal val="0"/>
                                          </p:val>
                                        </p:tav>
                                        <p:tav tm="100000">
                                          <p:val>
                                            <p:strVal val="#ppt_w"/>
                                          </p:val>
                                        </p:tav>
                                      </p:tavLst>
                                    </p:anim>
                                    <p:anim calcmode="lin" valueType="num">
                                      <p:cBhvr>
                                        <p:cTn dur="1000" fill="hold" id="458"/>
                                        <p:tgtEl>
                                          <p:spTgt spid="83"/>
                                        </p:tgtEl>
                                        <p:attrNameLst>
                                          <p:attrName>ppt_h</p:attrName>
                                        </p:attrNameLst>
                                      </p:cBhvr>
                                      <p:tavLst>
                                        <p:tav tm="0">
                                          <p:val>
                                            <p:fltVal val="0"/>
                                          </p:val>
                                        </p:tav>
                                        <p:tav tm="100000">
                                          <p:val>
                                            <p:strVal val="#ppt_h"/>
                                          </p:val>
                                        </p:tav>
                                      </p:tavLst>
                                    </p:anim>
                                    <p:anim calcmode="lin" valueType="num">
                                      <p:cBhvr>
                                        <p:cTn dur="1000" fill="hold" id="459"/>
                                        <p:tgtEl>
                                          <p:spTgt spid="83"/>
                                        </p:tgtEl>
                                        <p:attrNameLst>
                                          <p:attrName>style.rotation</p:attrName>
                                        </p:attrNameLst>
                                      </p:cBhvr>
                                      <p:tavLst>
                                        <p:tav tm="0">
                                          <p:val>
                                            <p:fltVal val="90"/>
                                          </p:val>
                                        </p:tav>
                                        <p:tav tm="100000">
                                          <p:val>
                                            <p:fltVal val="0"/>
                                          </p:val>
                                        </p:tav>
                                      </p:tavLst>
                                    </p:anim>
                                    <p:animEffect filter="fade" transition="in">
                                      <p:cBhvr>
                                        <p:cTn dur="1000" id="460"/>
                                        <p:tgtEl>
                                          <p:spTgt spid="83"/>
                                        </p:tgtEl>
                                      </p:cBhvr>
                                    </p:animEffect>
                                  </p:childTnLst>
                                </p:cTn>
                              </p:par>
                              <p:par>
                                <p:cTn fill="hold" grpId="0" id="461" nodeType="withEffect" presetClass="entr" presetID="31" presetSubtype="0">
                                  <p:stCondLst>
                                    <p:cond delay="500"/>
                                  </p:stCondLst>
                                  <p:childTnLst>
                                    <p:set>
                                      <p:cBhvr>
                                        <p:cTn dur="1" fill="hold" id="462">
                                          <p:stCondLst>
                                            <p:cond delay="0"/>
                                          </p:stCondLst>
                                        </p:cTn>
                                        <p:tgtEl>
                                          <p:spTgt spid="84"/>
                                        </p:tgtEl>
                                        <p:attrNameLst>
                                          <p:attrName>style.visibility</p:attrName>
                                        </p:attrNameLst>
                                      </p:cBhvr>
                                      <p:to>
                                        <p:strVal val="visible"/>
                                      </p:to>
                                    </p:set>
                                    <p:anim calcmode="lin" valueType="num">
                                      <p:cBhvr>
                                        <p:cTn dur="1000" fill="hold" id="463"/>
                                        <p:tgtEl>
                                          <p:spTgt spid="84"/>
                                        </p:tgtEl>
                                        <p:attrNameLst>
                                          <p:attrName>ppt_w</p:attrName>
                                        </p:attrNameLst>
                                      </p:cBhvr>
                                      <p:tavLst>
                                        <p:tav tm="0">
                                          <p:val>
                                            <p:fltVal val="0"/>
                                          </p:val>
                                        </p:tav>
                                        <p:tav tm="100000">
                                          <p:val>
                                            <p:strVal val="#ppt_w"/>
                                          </p:val>
                                        </p:tav>
                                      </p:tavLst>
                                    </p:anim>
                                    <p:anim calcmode="lin" valueType="num">
                                      <p:cBhvr>
                                        <p:cTn dur="1000" fill="hold" id="464"/>
                                        <p:tgtEl>
                                          <p:spTgt spid="84"/>
                                        </p:tgtEl>
                                        <p:attrNameLst>
                                          <p:attrName>ppt_h</p:attrName>
                                        </p:attrNameLst>
                                      </p:cBhvr>
                                      <p:tavLst>
                                        <p:tav tm="0">
                                          <p:val>
                                            <p:fltVal val="0"/>
                                          </p:val>
                                        </p:tav>
                                        <p:tav tm="100000">
                                          <p:val>
                                            <p:strVal val="#ppt_h"/>
                                          </p:val>
                                        </p:tav>
                                      </p:tavLst>
                                    </p:anim>
                                    <p:anim calcmode="lin" valueType="num">
                                      <p:cBhvr>
                                        <p:cTn dur="1000" fill="hold" id="465"/>
                                        <p:tgtEl>
                                          <p:spTgt spid="84"/>
                                        </p:tgtEl>
                                        <p:attrNameLst>
                                          <p:attrName>style.rotation</p:attrName>
                                        </p:attrNameLst>
                                      </p:cBhvr>
                                      <p:tavLst>
                                        <p:tav tm="0">
                                          <p:val>
                                            <p:fltVal val="90"/>
                                          </p:val>
                                        </p:tav>
                                        <p:tav tm="100000">
                                          <p:val>
                                            <p:fltVal val="0"/>
                                          </p:val>
                                        </p:tav>
                                      </p:tavLst>
                                    </p:anim>
                                    <p:animEffect filter="fade" transition="in">
                                      <p:cBhvr>
                                        <p:cTn dur="1000" id="466"/>
                                        <p:tgtEl>
                                          <p:spTgt spid="84"/>
                                        </p:tgtEl>
                                      </p:cBhvr>
                                    </p:animEffect>
                                  </p:childTnLst>
                                </p:cTn>
                              </p:par>
                              <p:par>
                                <p:cTn fill="hold" grpId="0" id="467" nodeType="withEffect" presetClass="entr" presetID="31" presetSubtype="0">
                                  <p:stCondLst>
                                    <p:cond delay="500"/>
                                  </p:stCondLst>
                                  <p:childTnLst>
                                    <p:set>
                                      <p:cBhvr>
                                        <p:cTn dur="1" fill="hold" id="468">
                                          <p:stCondLst>
                                            <p:cond delay="0"/>
                                          </p:stCondLst>
                                        </p:cTn>
                                        <p:tgtEl>
                                          <p:spTgt spid="85"/>
                                        </p:tgtEl>
                                        <p:attrNameLst>
                                          <p:attrName>style.visibility</p:attrName>
                                        </p:attrNameLst>
                                      </p:cBhvr>
                                      <p:to>
                                        <p:strVal val="visible"/>
                                      </p:to>
                                    </p:set>
                                    <p:anim calcmode="lin" valueType="num">
                                      <p:cBhvr>
                                        <p:cTn dur="1000" fill="hold" id="469"/>
                                        <p:tgtEl>
                                          <p:spTgt spid="85"/>
                                        </p:tgtEl>
                                        <p:attrNameLst>
                                          <p:attrName>ppt_w</p:attrName>
                                        </p:attrNameLst>
                                      </p:cBhvr>
                                      <p:tavLst>
                                        <p:tav tm="0">
                                          <p:val>
                                            <p:fltVal val="0"/>
                                          </p:val>
                                        </p:tav>
                                        <p:tav tm="100000">
                                          <p:val>
                                            <p:strVal val="#ppt_w"/>
                                          </p:val>
                                        </p:tav>
                                      </p:tavLst>
                                    </p:anim>
                                    <p:anim calcmode="lin" valueType="num">
                                      <p:cBhvr>
                                        <p:cTn dur="1000" fill="hold" id="470"/>
                                        <p:tgtEl>
                                          <p:spTgt spid="85"/>
                                        </p:tgtEl>
                                        <p:attrNameLst>
                                          <p:attrName>ppt_h</p:attrName>
                                        </p:attrNameLst>
                                      </p:cBhvr>
                                      <p:tavLst>
                                        <p:tav tm="0">
                                          <p:val>
                                            <p:fltVal val="0"/>
                                          </p:val>
                                        </p:tav>
                                        <p:tav tm="100000">
                                          <p:val>
                                            <p:strVal val="#ppt_h"/>
                                          </p:val>
                                        </p:tav>
                                      </p:tavLst>
                                    </p:anim>
                                    <p:anim calcmode="lin" valueType="num">
                                      <p:cBhvr>
                                        <p:cTn dur="1000" fill="hold" id="471"/>
                                        <p:tgtEl>
                                          <p:spTgt spid="85"/>
                                        </p:tgtEl>
                                        <p:attrNameLst>
                                          <p:attrName>style.rotation</p:attrName>
                                        </p:attrNameLst>
                                      </p:cBhvr>
                                      <p:tavLst>
                                        <p:tav tm="0">
                                          <p:val>
                                            <p:fltVal val="90"/>
                                          </p:val>
                                        </p:tav>
                                        <p:tav tm="100000">
                                          <p:val>
                                            <p:fltVal val="0"/>
                                          </p:val>
                                        </p:tav>
                                      </p:tavLst>
                                    </p:anim>
                                    <p:animEffect filter="fade" transition="in">
                                      <p:cBhvr>
                                        <p:cTn dur="1000" id="472"/>
                                        <p:tgtEl>
                                          <p:spTgt spid="85"/>
                                        </p:tgtEl>
                                      </p:cBhvr>
                                    </p:animEffect>
                                  </p:childTnLst>
                                </p:cTn>
                              </p:par>
                              <p:par>
                                <p:cTn fill="hold" grpId="0" id="473" nodeType="withEffect" presetClass="entr" presetID="31" presetSubtype="0">
                                  <p:stCondLst>
                                    <p:cond delay="500"/>
                                  </p:stCondLst>
                                  <p:childTnLst>
                                    <p:set>
                                      <p:cBhvr>
                                        <p:cTn dur="1" fill="hold" id="474">
                                          <p:stCondLst>
                                            <p:cond delay="0"/>
                                          </p:stCondLst>
                                        </p:cTn>
                                        <p:tgtEl>
                                          <p:spTgt spid="86"/>
                                        </p:tgtEl>
                                        <p:attrNameLst>
                                          <p:attrName>style.visibility</p:attrName>
                                        </p:attrNameLst>
                                      </p:cBhvr>
                                      <p:to>
                                        <p:strVal val="visible"/>
                                      </p:to>
                                    </p:set>
                                    <p:anim calcmode="lin" valueType="num">
                                      <p:cBhvr>
                                        <p:cTn dur="1000" fill="hold" id="475"/>
                                        <p:tgtEl>
                                          <p:spTgt spid="86"/>
                                        </p:tgtEl>
                                        <p:attrNameLst>
                                          <p:attrName>ppt_w</p:attrName>
                                        </p:attrNameLst>
                                      </p:cBhvr>
                                      <p:tavLst>
                                        <p:tav tm="0">
                                          <p:val>
                                            <p:fltVal val="0"/>
                                          </p:val>
                                        </p:tav>
                                        <p:tav tm="100000">
                                          <p:val>
                                            <p:strVal val="#ppt_w"/>
                                          </p:val>
                                        </p:tav>
                                      </p:tavLst>
                                    </p:anim>
                                    <p:anim calcmode="lin" valueType="num">
                                      <p:cBhvr>
                                        <p:cTn dur="1000" fill="hold" id="476"/>
                                        <p:tgtEl>
                                          <p:spTgt spid="86"/>
                                        </p:tgtEl>
                                        <p:attrNameLst>
                                          <p:attrName>ppt_h</p:attrName>
                                        </p:attrNameLst>
                                      </p:cBhvr>
                                      <p:tavLst>
                                        <p:tav tm="0">
                                          <p:val>
                                            <p:fltVal val="0"/>
                                          </p:val>
                                        </p:tav>
                                        <p:tav tm="100000">
                                          <p:val>
                                            <p:strVal val="#ppt_h"/>
                                          </p:val>
                                        </p:tav>
                                      </p:tavLst>
                                    </p:anim>
                                    <p:anim calcmode="lin" valueType="num">
                                      <p:cBhvr>
                                        <p:cTn dur="1000" fill="hold" id="477"/>
                                        <p:tgtEl>
                                          <p:spTgt spid="86"/>
                                        </p:tgtEl>
                                        <p:attrNameLst>
                                          <p:attrName>style.rotation</p:attrName>
                                        </p:attrNameLst>
                                      </p:cBhvr>
                                      <p:tavLst>
                                        <p:tav tm="0">
                                          <p:val>
                                            <p:fltVal val="90"/>
                                          </p:val>
                                        </p:tav>
                                        <p:tav tm="100000">
                                          <p:val>
                                            <p:fltVal val="0"/>
                                          </p:val>
                                        </p:tav>
                                      </p:tavLst>
                                    </p:anim>
                                    <p:animEffect filter="fade" transition="in">
                                      <p:cBhvr>
                                        <p:cTn dur="1000" id="478"/>
                                        <p:tgtEl>
                                          <p:spTgt spid="86"/>
                                        </p:tgtEl>
                                      </p:cBhvr>
                                    </p:animEffect>
                                  </p:childTnLst>
                                </p:cTn>
                              </p:par>
                              <p:par>
                                <p:cTn fill="hold" grpId="0" id="479" nodeType="withEffect" presetClass="entr" presetID="31" presetSubtype="0">
                                  <p:stCondLst>
                                    <p:cond delay="500"/>
                                  </p:stCondLst>
                                  <p:childTnLst>
                                    <p:set>
                                      <p:cBhvr>
                                        <p:cTn dur="1" fill="hold" id="480">
                                          <p:stCondLst>
                                            <p:cond delay="0"/>
                                          </p:stCondLst>
                                        </p:cTn>
                                        <p:tgtEl>
                                          <p:spTgt spid="87"/>
                                        </p:tgtEl>
                                        <p:attrNameLst>
                                          <p:attrName>style.visibility</p:attrName>
                                        </p:attrNameLst>
                                      </p:cBhvr>
                                      <p:to>
                                        <p:strVal val="visible"/>
                                      </p:to>
                                    </p:set>
                                    <p:anim calcmode="lin" valueType="num">
                                      <p:cBhvr>
                                        <p:cTn dur="1000" fill="hold" id="481"/>
                                        <p:tgtEl>
                                          <p:spTgt spid="87"/>
                                        </p:tgtEl>
                                        <p:attrNameLst>
                                          <p:attrName>ppt_w</p:attrName>
                                        </p:attrNameLst>
                                      </p:cBhvr>
                                      <p:tavLst>
                                        <p:tav tm="0">
                                          <p:val>
                                            <p:fltVal val="0"/>
                                          </p:val>
                                        </p:tav>
                                        <p:tav tm="100000">
                                          <p:val>
                                            <p:strVal val="#ppt_w"/>
                                          </p:val>
                                        </p:tav>
                                      </p:tavLst>
                                    </p:anim>
                                    <p:anim calcmode="lin" valueType="num">
                                      <p:cBhvr>
                                        <p:cTn dur="1000" fill="hold" id="482"/>
                                        <p:tgtEl>
                                          <p:spTgt spid="87"/>
                                        </p:tgtEl>
                                        <p:attrNameLst>
                                          <p:attrName>ppt_h</p:attrName>
                                        </p:attrNameLst>
                                      </p:cBhvr>
                                      <p:tavLst>
                                        <p:tav tm="0">
                                          <p:val>
                                            <p:fltVal val="0"/>
                                          </p:val>
                                        </p:tav>
                                        <p:tav tm="100000">
                                          <p:val>
                                            <p:strVal val="#ppt_h"/>
                                          </p:val>
                                        </p:tav>
                                      </p:tavLst>
                                    </p:anim>
                                    <p:anim calcmode="lin" valueType="num">
                                      <p:cBhvr>
                                        <p:cTn dur="1000" fill="hold" id="483"/>
                                        <p:tgtEl>
                                          <p:spTgt spid="87"/>
                                        </p:tgtEl>
                                        <p:attrNameLst>
                                          <p:attrName>style.rotation</p:attrName>
                                        </p:attrNameLst>
                                      </p:cBhvr>
                                      <p:tavLst>
                                        <p:tav tm="0">
                                          <p:val>
                                            <p:fltVal val="90"/>
                                          </p:val>
                                        </p:tav>
                                        <p:tav tm="100000">
                                          <p:val>
                                            <p:fltVal val="0"/>
                                          </p:val>
                                        </p:tav>
                                      </p:tavLst>
                                    </p:anim>
                                    <p:animEffect filter="fade" transition="in">
                                      <p:cBhvr>
                                        <p:cTn dur="1000" id="484"/>
                                        <p:tgtEl>
                                          <p:spTgt spid="87"/>
                                        </p:tgtEl>
                                      </p:cBhvr>
                                    </p:animEffect>
                                  </p:childTnLst>
                                </p:cTn>
                              </p:par>
                              <p:par>
                                <p:cTn fill="hold" grpId="0" id="485" nodeType="withEffect" presetClass="entr" presetID="31" presetSubtype="0">
                                  <p:stCondLst>
                                    <p:cond delay="500"/>
                                  </p:stCondLst>
                                  <p:childTnLst>
                                    <p:set>
                                      <p:cBhvr>
                                        <p:cTn dur="1" fill="hold" id="486">
                                          <p:stCondLst>
                                            <p:cond delay="0"/>
                                          </p:stCondLst>
                                        </p:cTn>
                                        <p:tgtEl>
                                          <p:spTgt spid="88"/>
                                        </p:tgtEl>
                                        <p:attrNameLst>
                                          <p:attrName>style.visibility</p:attrName>
                                        </p:attrNameLst>
                                      </p:cBhvr>
                                      <p:to>
                                        <p:strVal val="visible"/>
                                      </p:to>
                                    </p:set>
                                    <p:anim calcmode="lin" valueType="num">
                                      <p:cBhvr>
                                        <p:cTn dur="1000" fill="hold" id="487"/>
                                        <p:tgtEl>
                                          <p:spTgt spid="88"/>
                                        </p:tgtEl>
                                        <p:attrNameLst>
                                          <p:attrName>ppt_w</p:attrName>
                                        </p:attrNameLst>
                                      </p:cBhvr>
                                      <p:tavLst>
                                        <p:tav tm="0">
                                          <p:val>
                                            <p:fltVal val="0"/>
                                          </p:val>
                                        </p:tav>
                                        <p:tav tm="100000">
                                          <p:val>
                                            <p:strVal val="#ppt_w"/>
                                          </p:val>
                                        </p:tav>
                                      </p:tavLst>
                                    </p:anim>
                                    <p:anim calcmode="lin" valueType="num">
                                      <p:cBhvr>
                                        <p:cTn dur="1000" fill="hold" id="488"/>
                                        <p:tgtEl>
                                          <p:spTgt spid="88"/>
                                        </p:tgtEl>
                                        <p:attrNameLst>
                                          <p:attrName>ppt_h</p:attrName>
                                        </p:attrNameLst>
                                      </p:cBhvr>
                                      <p:tavLst>
                                        <p:tav tm="0">
                                          <p:val>
                                            <p:fltVal val="0"/>
                                          </p:val>
                                        </p:tav>
                                        <p:tav tm="100000">
                                          <p:val>
                                            <p:strVal val="#ppt_h"/>
                                          </p:val>
                                        </p:tav>
                                      </p:tavLst>
                                    </p:anim>
                                    <p:anim calcmode="lin" valueType="num">
                                      <p:cBhvr>
                                        <p:cTn dur="1000" fill="hold" id="489"/>
                                        <p:tgtEl>
                                          <p:spTgt spid="88"/>
                                        </p:tgtEl>
                                        <p:attrNameLst>
                                          <p:attrName>style.rotation</p:attrName>
                                        </p:attrNameLst>
                                      </p:cBhvr>
                                      <p:tavLst>
                                        <p:tav tm="0">
                                          <p:val>
                                            <p:fltVal val="90"/>
                                          </p:val>
                                        </p:tav>
                                        <p:tav tm="100000">
                                          <p:val>
                                            <p:fltVal val="0"/>
                                          </p:val>
                                        </p:tav>
                                      </p:tavLst>
                                    </p:anim>
                                    <p:animEffect filter="fade" transition="in">
                                      <p:cBhvr>
                                        <p:cTn dur="1000" id="490"/>
                                        <p:tgtEl>
                                          <p:spTgt spid="88"/>
                                        </p:tgtEl>
                                      </p:cBhvr>
                                    </p:animEffect>
                                  </p:childTnLst>
                                </p:cTn>
                              </p:par>
                              <p:par>
                                <p:cTn fill="hold" grpId="0" id="491" nodeType="withEffect" presetClass="entr" presetID="31" presetSubtype="0">
                                  <p:stCondLst>
                                    <p:cond delay="500"/>
                                  </p:stCondLst>
                                  <p:childTnLst>
                                    <p:set>
                                      <p:cBhvr>
                                        <p:cTn dur="1" fill="hold" id="492">
                                          <p:stCondLst>
                                            <p:cond delay="0"/>
                                          </p:stCondLst>
                                        </p:cTn>
                                        <p:tgtEl>
                                          <p:spTgt spid="89"/>
                                        </p:tgtEl>
                                        <p:attrNameLst>
                                          <p:attrName>style.visibility</p:attrName>
                                        </p:attrNameLst>
                                      </p:cBhvr>
                                      <p:to>
                                        <p:strVal val="visible"/>
                                      </p:to>
                                    </p:set>
                                    <p:anim calcmode="lin" valueType="num">
                                      <p:cBhvr>
                                        <p:cTn dur="1000" fill="hold" id="493"/>
                                        <p:tgtEl>
                                          <p:spTgt spid="89"/>
                                        </p:tgtEl>
                                        <p:attrNameLst>
                                          <p:attrName>ppt_w</p:attrName>
                                        </p:attrNameLst>
                                      </p:cBhvr>
                                      <p:tavLst>
                                        <p:tav tm="0">
                                          <p:val>
                                            <p:fltVal val="0"/>
                                          </p:val>
                                        </p:tav>
                                        <p:tav tm="100000">
                                          <p:val>
                                            <p:strVal val="#ppt_w"/>
                                          </p:val>
                                        </p:tav>
                                      </p:tavLst>
                                    </p:anim>
                                    <p:anim calcmode="lin" valueType="num">
                                      <p:cBhvr>
                                        <p:cTn dur="1000" fill="hold" id="494"/>
                                        <p:tgtEl>
                                          <p:spTgt spid="89"/>
                                        </p:tgtEl>
                                        <p:attrNameLst>
                                          <p:attrName>ppt_h</p:attrName>
                                        </p:attrNameLst>
                                      </p:cBhvr>
                                      <p:tavLst>
                                        <p:tav tm="0">
                                          <p:val>
                                            <p:fltVal val="0"/>
                                          </p:val>
                                        </p:tav>
                                        <p:tav tm="100000">
                                          <p:val>
                                            <p:strVal val="#ppt_h"/>
                                          </p:val>
                                        </p:tav>
                                      </p:tavLst>
                                    </p:anim>
                                    <p:anim calcmode="lin" valueType="num">
                                      <p:cBhvr>
                                        <p:cTn dur="1000" fill="hold" id="495"/>
                                        <p:tgtEl>
                                          <p:spTgt spid="89"/>
                                        </p:tgtEl>
                                        <p:attrNameLst>
                                          <p:attrName>style.rotation</p:attrName>
                                        </p:attrNameLst>
                                      </p:cBhvr>
                                      <p:tavLst>
                                        <p:tav tm="0">
                                          <p:val>
                                            <p:fltVal val="90"/>
                                          </p:val>
                                        </p:tav>
                                        <p:tav tm="100000">
                                          <p:val>
                                            <p:fltVal val="0"/>
                                          </p:val>
                                        </p:tav>
                                      </p:tavLst>
                                    </p:anim>
                                    <p:animEffect filter="fade" transition="in">
                                      <p:cBhvr>
                                        <p:cTn dur="1000" id="496"/>
                                        <p:tgtEl>
                                          <p:spTgt spid="89"/>
                                        </p:tgtEl>
                                      </p:cBhvr>
                                    </p:animEffect>
                                  </p:childTnLst>
                                </p:cTn>
                              </p:par>
                              <p:par>
                                <p:cTn fill="hold" grpId="0" id="497" nodeType="withEffect" presetClass="entr" presetID="31" presetSubtype="0">
                                  <p:stCondLst>
                                    <p:cond delay="500"/>
                                  </p:stCondLst>
                                  <p:childTnLst>
                                    <p:set>
                                      <p:cBhvr>
                                        <p:cTn dur="1" fill="hold" id="498">
                                          <p:stCondLst>
                                            <p:cond delay="0"/>
                                          </p:stCondLst>
                                        </p:cTn>
                                        <p:tgtEl>
                                          <p:spTgt spid="90"/>
                                        </p:tgtEl>
                                        <p:attrNameLst>
                                          <p:attrName>style.visibility</p:attrName>
                                        </p:attrNameLst>
                                      </p:cBhvr>
                                      <p:to>
                                        <p:strVal val="visible"/>
                                      </p:to>
                                    </p:set>
                                    <p:anim calcmode="lin" valueType="num">
                                      <p:cBhvr>
                                        <p:cTn dur="1000" fill="hold" id="499"/>
                                        <p:tgtEl>
                                          <p:spTgt spid="90"/>
                                        </p:tgtEl>
                                        <p:attrNameLst>
                                          <p:attrName>ppt_w</p:attrName>
                                        </p:attrNameLst>
                                      </p:cBhvr>
                                      <p:tavLst>
                                        <p:tav tm="0">
                                          <p:val>
                                            <p:fltVal val="0"/>
                                          </p:val>
                                        </p:tav>
                                        <p:tav tm="100000">
                                          <p:val>
                                            <p:strVal val="#ppt_w"/>
                                          </p:val>
                                        </p:tav>
                                      </p:tavLst>
                                    </p:anim>
                                    <p:anim calcmode="lin" valueType="num">
                                      <p:cBhvr>
                                        <p:cTn dur="1000" fill="hold" id="500"/>
                                        <p:tgtEl>
                                          <p:spTgt spid="90"/>
                                        </p:tgtEl>
                                        <p:attrNameLst>
                                          <p:attrName>ppt_h</p:attrName>
                                        </p:attrNameLst>
                                      </p:cBhvr>
                                      <p:tavLst>
                                        <p:tav tm="0">
                                          <p:val>
                                            <p:fltVal val="0"/>
                                          </p:val>
                                        </p:tav>
                                        <p:tav tm="100000">
                                          <p:val>
                                            <p:strVal val="#ppt_h"/>
                                          </p:val>
                                        </p:tav>
                                      </p:tavLst>
                                    </p:anim>
                                    <p:anim calcmode="lin" valueType="num">
                                      <p:cBhvr>
                                        <p:cTn dur="1000" fill="hold" id="501"/>
                                        <p:tgtEl>
                                          <p:spTgt spid="90"/>
                                        </p:tgtEl>
                                        <p:attrNameLst>
                                          <p:attrName>style.rotation</p:attrName>
                                        </p:attrNameLst>
                                      </p:cBhvr>
                                      <p:tavLst>
                                        <p:tav tm="0">
                                          <p:val>
                                            <p:fltVal val="90"/>
                                          </p:val>
                                        </p:tav>
                                        <p:tav tm="100000">
                                          <p:val>
                                            <p:fltVal val="0"/>
                                          </p:val>
                                        </p:tav>
                                      </p:tavLst>
                                    </p:anim>
                                    <p:animEffect filter="fade" transition="in">
                                      <p:cBhvr>
                                        <p:cTn dur="1000" id="502"/>
                                        <p:tgtEl>
                                          <p:spTgt spid="90"/>
                                        </p:tgtEl>
                                      </p:cBhvr>
                                    </p:animEffect>
                                  </p:childTnLst>
                                </p:cTn>
                              </p:par>
                              <p:par>
                                <p:cTn fill="hold" grpId="0" id="503" nodeType="withEffect" presetClass="entr" presetID="31" presetSubtype="0">
                                  <p:stCondLst>
                                    <p:cond delay="500"/>
                                  </p:stCondLst>
                                  <p:childTnLst>
                                    <p:set>
                                      <p:cBhvr>
                                        <p:cTn dur="1" fill="hold" id="504">
                                          <p:stCondLst>
                                            <p:cond delay="0"/>
                                          </p:stCondLst>
                                        </p:cTn>
                                        <p:tgtEl>
                                          <p:spTgt spid="91"/>
                                        </p:tgtEl>
                                        <p:attrNameLst>
                                          <p:attrName>style.visibility</p:attrName>
                                        </p:attrNameLst>
                                      </p:cBhvr>
                                      <p:to>
                                        <p:strVal val="visible"/>
                                      </p:to>
                                    </p:set>
                                    <p:anim calcmode="lin" valueType="num">
                                      <p:cBhvr>
                                        <p:cTn dur="1000" fill="hold" id="505"/>
                                        <p:tgtEl>
                                          <p:spTgt spid="91"/>
                                        </p:tgtEl>
                                        <p:attrNameLst>
                                          <p:attrName>ppt_w</p:attrName>
                                        </p:attrNameLst>
                                      </p:cBhvr>
                                      <p:tavLst>
                                        <p:tav tm="0">
                                          <p:val>
                                            <p:fltVal val="0"/>
                                          </p:val>
                                        </p:tav>
                                        <p:tav tm="100000">
                                          <p:val>
                                            <p:strVal val="#ppt_w"/>
                                          </p:val>
                                        </p:tav>
                                      </p:tavLst>
                                    </p:anim>
                                    <p:anim calcmode="lin" valueType="num">
                                      <p:cBhvr>
                                        <p:cTn dur="1000" fill="hold" id="506"/>
                                        <p:tgtEl>
                                          <p:spTgt spid="91"/>
                                        </p:tgtEl>
                                        <p:attrNameLst>
                                          <p:attrName>ppt_h</p:attrName>
                                        </p:attrNameLst>
                                      </p:cBhvr>
                                      <p:tavLst>
                                        <p:tav tm="0">
                                          <p:val>
                                            <p:fltVal val="0"/>
                                          </p:val>
                                        </p:tav>
                                        <p:tav tm="100000">
                                          <p:val>
                                            <p:strVal val="#ppt_h"/>
                                          </p:val>
                                        </p:tav>
                                      </p:tavLst>
                                    </p:anim>
                                    <p:anim calcmode="lin" valueType="num">
                                      <p:cBhvr>
                                        <p:cTn dur="1000" fill="hold" id="507"/>
                                        <p:tgtEl>
                                          <p:spTgt spid="91"/>
                                        </p:tgtEl>
                                        <p:attrNameLst>
                                          <p:attrName>style.rotation</p:attrName>
                                        </p:attrNameLst>
                                      </p:cBhvr>
                                      <p:tavLst>
                                        <p:tav tm="0">
                                          <p:val>
                                            <p:fltVal val="90"/>
                                          </p:val>
                                        </p:tav>
                                        <p:tav tm="100000">
                                          <p:val>
                                            <p:fltVal val="0"/>
                                          </p:val>
                                        </p:tav>
                                      </p:tavLst>
                                    </p:anim>
                                    <p:animEffect filter="fade" transition="in">
                                      <p:cBhvr>
                                        <p:cTn dur="1000" id="508"/>
                                        <p:tgtEl>
                                          <p:spTgt spid="91"/>
                                        </p:tgtEl>
                                      </p:cBhvr>
                                    </p:animEffect>
                                  </p:childTnLst>
                                </p:cTn>
                              </p:par>
                              <p:par>
                                <p:cTn fill="hold" grpId="0" id="509" nodeType="withEffect" presetClass="entr" presetID="31" presetSubtype="0">
                                  <p:stCondLst>
                                    <p:cond delay="500"/>
                                  </p:stCondLst>
                                  <p:childTnLst>
                                    <p:set>
                                      <p:cBhvr>
                                        <p:cTn dur="1" fill="hold" id="510">
                                          <p:stCondLst>
                                            <p:cond delay="0"/>
                                          </p:stCondLst>
                                        </p:cTn>
                                        <p:tgtEl>
                                          <p:spTgt spid="92"/>
                                        </p:tgtEl>
                                        <p:attrNameLst>
                                          <p:attrName>style.visibility</p:attrName>
                                        </p:attrNameLst>
                                      </p:cBhvr>
                                      <p:to>
                                        <p:strVal val="visible"/>
                                      </p:to>
                                    </p:set>
                                    <p:anim calcmode="lin" valueType="num">
                                      <p:cBhvr>
                                        <p:cTn dur="1000" fill="hold" id="511"/>
                                        <p:tgtEl>
                                          <p:spTgt spid="92"/>
                                        </p:tgtEl>
                                        <p:attrNameLst>
                                          <p:attrName>ppt_w</p:attrName>
                                        </p:attrNameLst>
                                      </p:cBhvr>
                                      <p:tavLst>
                                        <p:tav tm="0">
                                          <p:val>
                                            <p:fltVal val="0"/>
                                          </p:val>
                                        </p:tav>
                                        <p:tav tm="100000">
                                          <p:val>
                                            <p:strVal val="#ppt_w"/>
                                          </p:val>
                                        </p:tav>
                                      </p:tavLst>
                                    </p:anim>
                                    <p:anim calcmode="lin" valueType="num">
                                      <p:cBhvr>
                                        <p:cTn dur="1000" fill="hold" id="512"/>
                                        <p:tgtEl>
                                          <p:spTgt spid="92"/>
                                        </p:tgtEl>
                                        <p:attrNameLst>
                                          <p:attrName>ppt_h</p:attrName>
                                        </p:attrNameLst>
                                      </p:cBhvr>
                                      <p:tavLst>
                                        <p:tav tm="0">
                                          <p:val>
                                            <p:fltVal val="0"/>
                                          </p:val>
                                        </p:tav>
                                        <p:tav tm="100000">
                                          <p:val>
                                            <p:strVal val="#ppt_h"/>
                                          </p:val>
                                        </p:tav>
                                      </p:tavLst>
                                    </p:anim>
                                    <p:anim calcmode="lin" valueType="num">
                                      <p:cBhvr>
                                        <p:cTn dur="1000" fill="hold" id="513"/>
                                        <p:tgtEl>
                                          <p:spTgt spid="92"/>
                                        </p:tgtEl>
                                        <p:attrNameLst>
                                          <p:attrName>style.rotation</p:attrName>
                                        </p:attrNameLst>
                                      </p:cBhvr>
                                      <p:tavLst>
                                        <p:tav tm="0">
                                          <p:val>
                                            <p:fltVal val="90"/>
                                          </p:val>
                                        </p:tav>
                                        <p:tav tm="100000">
                                          <p:val>
                                            <p:fltVal val="0"/>
                                          </p:val>
                                        </p:tav>
                                      </p:tavLst>
                                    </p:anim>
                                    <p:animEffect filter="fade" transition="in">
                                      <p:cBhvr>
                                        <p:cTn dur="1000" id="514"/>
                                        <p:tgtEl>
                                          <p:spTgt spid="92"/>
                                        </p:tgtEl>
                                      </p:cBhvr>
                                    </p:animEffect>
                                  </p:childTnLst>
                                </p:cTn>
                              </p:par>
                              <p:par>
                                <p:cTn fill="hold" grpId="0" id="515" nodeType="withEffect" presetClass="entr" presetID="31" presetSubtype="0">
                                  <p:stCondLst>
                                    <p:cond delay="500"/>
                                  </p:stCondLst>
                                  <p:childTnLst>
                                    <p:set>
                                      <p:cBhvr>
                                        <p:cTn dur="1" fill="hold" id="516">
                                          <p:stCondLst>
                                            <p:cond delay="0"/>
                                          </p:stCondLst>
                                        </p:cTn>
                                        <p:tgtEl>
                                          <p:spTgt spid="93"/>
                                        </p:tgtEl>
                                        <p:attrNameLst>
                                          <p:attrName>style.visibility</p:attrName>
                                        </p:attrNameLst>
                                      </p:cBhvr>
                                      <p:to>
                                        <p:strVal val="visible"/>
                                      </p:to>
                                    </p:set>
                                    <p:anim calcmode="lin" valueType="num">
                                      <p:cBhvr>
                                        <p:cTn dur="1000" fill="hold" id="517"/>
                                        <p:tgtEl>
                                          <p:spTgt spid="93"/>
                                        </p:tgtEl>
                                        <p:attrNameLst>
                                          <p:attrName>ppt_w</p:attrName>
                                        </p:attrNameLst>
                                      </p:cBhvr>
                                      <p:tavLst>
                                        <p:tav tm="0">
                                          <p:val>
                                            <p:fltVal val="0"/>
                                          </p:val>
                                        </p:tav>
                                        <p:tav tm="100000">
                                          <p:val>
                                            <p:strVal val="#ppt_w"/>
                                          </p:val>
                                        </p:tav>
                                      </p:tavLst>
                                    </p:anim>
                                    <p:anim calcmode="lin" valueType="num">
                                      <p:cBhvr>
                                        <p:cTn dur="1000" fill="hold" id="518"/>
                                        <p:tgtEl>
                                          <p:spTgt spid="93"/>
                                        </p:tgtEl>
                                        <p:attrNameLst>
                                          <p:attrName>ppt_h</p:attrName>
                                        </p:attrNameLst>
                                      </p:cBhvr>
                                      <p:tavLst>
                                        <p:tav tm="0">
                                          <p:val>
                                            <p:fltVal val="0"/>
                                          </p:val>
                                        </p:tav>
                                        <p:tav tm="100000">
                                          <p:val>
                                            <p:strVal val="#ppt_h"/>
                                          </p:val>
                                        </p:tav>
                                      </p:tavLst>
                                    </p:anim>
                                    <p:anim calcmode="lin" valueType="num">
                                      <p:cBhvr>
                                        <p:cTn dur="1000" fill="hold" id="519"/>
                                        <p:tgtEl>
                                          <p:spTgt spid="93"/>
                                        </p:tgtEl>
                                        <p:attrNameLst>
                                          <p:attrName>style.rotation</p:attrName>
                                        </p:attrNameLst>
                                      </p:cBhvr>
                                      <p:tavLst>
                                        <p:tav tm="0">
                                          <p:val>
                                            <p:fltVal val="90"/>
                                          </p:val>
                                        </p:tav>
                                        <p:tav tm="100000">
                                          <p:val>
                                            <p:fltVal val="0"/>
                                          </p:val>
                                        </p:tav>
                                      </p:tavLst>
                                    </p:anim>
                                    <p:animEffect filter="fade" transition="in">
                                      <p:cBhvr>
                                        <p:cTn dur="1000" id="520"/>
                                        <p:tgtEl>
                                          <p:spTgt spid="93"/>
                                        </p:tgtEl>
                                      </p:cBhvr>
                                    </p:animEffect>
                                  </p:childTnLst>
                                </p:cTn>
                              </p:par>
                              <p:par>
                                <p:cTn fill="hold" grpId="0" id="521" nodeType="withEffect" presetClass="entr" presetID="31" presetSubtype="0">
                                  <p:stCondLst>
                                    <p:cond delay="500"/>
                                  </p:stCondLst>
                                  <p:childTnLst>
                                    <p:set>
                                      <p:cBhvr>
                                        <p:cTn dur="1" fill="hold" id="522">
                                          <p:stCondLst>
                                            <p:cond delay="0"/>
                                          </p:stCondLst>
                                        </p:cTn>
                                        <p:tgtEl>
                                          <p:spTgt spid="94"/>
                                        </p:tgtEl>
                                        <p:attrNameLst>
                                          <p:attrName>style.visibility</p:attrName>
                                        </p:attrNameLst>
                                      </p:cBhvr>
                                      <p:to>
                                        <p:strVal val="visible"/>
                                      </p:to>
                                    </p:set>
                                    <p:anim calcmode="lin" valueType="num">
                                      <p:cBhvr>
                                        <p:cTn dur="1000" fill="hold" id="523"/>
                                        <p:tgtEl>
                                          <p:spTgt spid="94"/>
                                        </p:tgtEl>
                                        <p:attrNameLst>
                                          <p:attrName>ppt_w</p:attrName>
                                        </p:attrNameLst>
                                      </p:cBhvr>
                                      <p:tavLst>
                                        <p:tav tm="0">
                                          <p:val>
                                            <p:fltVal val="0"/>
                                          </p:val>
                                        </p:tav>
                                        <p:tav tm="100000">
                                          <p:val>
                                            <p:strVal val="#ppt_w"/>
                                          </p:val>
                                        </p:tav>
                                      </p:tavLst>
                                    </p:anim>
                                    <p:anim calcmode="lin" valueType="num">
                                      <p:cBhvr>
                                        <p:cTn dur="1000" fill="hold" id="524"/>
                                        <p:tgtEl>
                                          <p:spTgt spid="94"/>
                                        </p:tgtEl>
                                        <p:attrNameLst>
                                          <p:attrName>ppt_h</p:attrName>
                                        </p:attrNameLst>
                                      </p:cBhvr>
                                      <p:tavLst>
                                        <p:tav tm="0">
                                          <p:val>
                                            <p:fltVal val="0"/>
                                          </p:val>
                                        </p:tav>
                                        <p:tav tm="100000">
                                          <p:val>
                                            <p:strVal val="#ppt_h"/>
                                          </p:val>
                                        </p:tav>
                                      </p:tavLst>
                                    </p:anim>
                                    <p:anim calcmode="lin" valueType="num">
                                      <p:cBhvr>
                                        <p:cTn dur="1000" fill="hold" id="525"/>
                                        <p:tgtEl>
                                          <p:spTgt spid="94"/>
                                        </p:tgtEl>
                                        <p:attrNameLst>
                                          <p:attrName>style.rotation</p:attrName>
                                        </p:attrNameLst>
                                      </p:cBhvr>
                                      <p:tavLst>
                                        <p:tav tm="0">
                                          <p:val>
                                            <p:fltVal val="90"/>
                                          </p:val>
                                        </p:tav>
                                        <p:tav tm="100000">
                                          <p:val>
                                            <p:fltVal val="0"/>
                                          </p:val>
                                        </p:tav>
                                      </p:tavLst>
                                    </p:anim>
                                    <p:animEffect filter="fade" transition="in">
                                      <p:cBhvr>
                                        <p:cTn dur="1000" id="526"/>
                                        <p:tgtEl>
                                          <p:spTgt spid="94"/>
                                        </p:tgtEl>
                                      </p:cBhvr>
                                    </p:animEffect>
                                  </p:childTnLst>
                                </p:cTn>
                              </p:par>
                              <p:par>
                                <p:cTn fill="hold" grpId="0" id="527" nodeType="withEffect" presetClass="entr" presetID="31" presetSubtype="0">
                                  <p:stCondLst>
                                    <p:cond delay="500"/>
                                  </p:stCondLst>
                                  <p:childTnLst>
                                    <p:set>
                                      <p:cBhvr>
                                        <p:cTn dur="1" fill="hold" id="528">
                                          <p:stCondLst>
                                            <p:cond delay="0"/>
                                          </p:stCondLst>
                                        </p:cTn>
                                        <p:tgtEl>
                                          <p:spTgt spid="95"/>
                                        </p:tgtEl>
                                        <p:attrNameLst>
                                          <p:attrName>style.visibility</p:attrName>
                                        </p:attrNameLst>
                                      </p:cBhvr>
                                      <p:to>
                                        <p:strVal val="visible"/>
                                      </p:to>
                                    </p:set>
                                    <p:anim calcmode="lin" valueType="num">
                                      <p:cBhvr>
                                        <p:cTn dur="1000" fill="hold" id="529"/>
                                        <p:tgtEl>
                                          <p:spTgt spid="95"/>
                                        </p:tgtEl>
                                        <p:attrNameLst>
                                          <p:attrName>ppt_w</p:attrName>
                                        </p:attrNameLst>
                                      </p:cBhvr>
                                      <p:tavLst>
                                        <p:tav tm="0">
                                          <p:val>
                                            <p:fltVal val="0"/>
                                          </p:val>
                                        </p:tav>
                                        <p:tav tm="100000">
                                          <p:val>
                                            <p:strVal val="#ppt_w"/>
                                          </p:val>
                                        </p:tav>
                                      </p:tavLst>
                                    </p:anim>
                                    <p:anim calcmode="lin" valueType="num">
                                      <p:cBhvr>
                                        <p:cTn dur="1000" fill="hold" id="530"/>
                                        <p:tgtEl>
                                          <p:spTgt spid="95"/>
                                        </p:tgtEl>
                                        <p:attrNameLst>
                                          <p:attrName>ppt_h</p:attrName>
                                        </p:attrNameLst>
                                      </p:cBhvr>
                                      <p:tavLst>
                                        <p:tav tm="0">
                                          <p:val>
                                            <p:fltVal val="0"/>
                                          </p:val>
                                        </p:tav>
                                        <p:tav tm="100000">
                                          <p:val>
                                            <p:strVal val="#ppt_h"/>
                                          </p:val>
                                        </p:tav>
                                      </p:tavLst>
                                    </p:anim>
                                    <p:anim calcmode="lin" valueType="num">
                                      <p:cBhvr>
                                        <p:cTn dur="1000" fill="hold" id="531"/>
                                        <p:tgtEl>
                                          <p:spTgt spid="95"/>
                                        </p:tgtEl>
                                        <p:attrNameLst>
                                          <p:attrName>style.rotation</p:attrName>
                                        </p:attrNameLst>
                                      </p:cBhvr>
                                      <p:tavLst>
                                        <p:tav tm="0">
                                          <p:val>
                                            <p:fltVal val="90"/>
                                          </p:val>
                                        </p:tav>
                                        <p:tav tm="100000">
                                          <p:val>
                                            <p:fltVal val="0"/>
                                          </p:val>
                                        </p:tav>
                                      </p:tavLst>
                                    </p:anim>
                                    <p:animEffect filter="fade" transition="in">
                                      <p:cBhvr>
                                        <p:cTn dur="1000" id="532"/>
                                        <p:tgtEl>
                                          <p:spTgt spid="95"/>
                                        </p:tgtEl>
                                      </p:cBhvr>
                                    </p:animEffect>
                                  </p:childTnLst>
                                </p:cTn>
                              </p:par>
                              <p:par>
                                <p:cTn fill="hold" grpId="0" id="533" nodeType="withEffect" presetClass="entr" presetID="31" presetSubtype="0">
                                  <p:stCondLst>
                                    <p:cond delay="500"/>
                                  </p:stCondLst>
                                  <p:childTnLst>
                                    <p:set>
                                      <p:cBhvr>
                                        <p:cTn dur="1" fill="hold" id="534">
                                          <p:stCondLst>
                                            <p:cond delay="0"/>
                                          </p:stCondLst>
                                        </p:cTn>
                                        <p:tgtEl>
                                          <p:spTgt spid="96"/>
                                        </p:tgtEl>
                                        <p:attrNameLst>
                                          <p:attrName>style.visibility</p:attrName>
                                        </p:attrNameLst>
                                      </p:cBhvr>
                                      <p:to>
                                        <p:strVal val="visible"/>
                                      </p:to>
                                    </p:set>
                                    <p:anim calcmode="lin" valueType="num">
                                      <p:cBhvr>
                                        <p:cTn dur="1000" fill="hold" id="535"/>
                                        <p:tgtEl>
                                          <p:spTgt spid="96"/>
                                        </p:tgtEl>
                                        <p:attrNameLst>
                                          <p:attrName>ppt_w</p:attrName>
                                        </p:attrNameLst>
                                      </p:cBhvr>
                                      <p:tavLst>
                                        <p:tav tm="0">
                                          <p:val>
                                            <p:fltVal val="0"/>
                                          </p:val>
                                        </p:tav>
                                        <p:tav tm="100000">
                                          <p:val>
                                            <p:strVal val="#ppt_w"/>
                                          </p:val>
                                        </p:tav>
                                      </p:tavLst>
                                    </p:anim>
                                    <p:anim calcmode="lin" valueType="num">
                                      <p:cBhvr>
                                        <p:cTn dur="1000" fill="hold" id="536"/>
                                        <p:tgtEl>
                                          <p:spTgt spid="96"/>
                                        </p:tgtEl>
                                        <p:attrNameLst>
                                          <p:attrName>ppt_h</p:attrName>
                                        </p:attrNameLst>
                                      </p:cBhvr>
                                      <p:tavLst>
                                        <p:tav tm="0">
                                          <p:val>
                                            <p:fltVal val="0"/>
                                          </p:val>
                                        </p:tav>
                                        <p:tav tm="100000">
                                          <p:val>
                                            <p:strVal val="#ppt_h"/>
                                          </p:val>
                                        </p:tav>
                                      </p:tavLst>
                                    </p:anim>
                                    <p:anim calcmode="lin" valueType="num">
                                      <p:cBhvr>
                                        <p:cTn dur="1000" fill="hold" id="537"/>
                                        <p:tgtEl>
                                          <p:spTgt spid="96"/>
                                        </p:tgtEl>
                                        <p:attrNameLst>
                                          <p:attrName>style.rotation</p:attrName>
                                        </p:attrNameLst>
                                      </p:cBhvr>
                                      <p:tavLst>
                                        <p:tav tm="0">
                                          <p:val>
                                            <p:fltVal val="90"/>
                                          </p:val>
                                        </p:tav>
                                        <p:tav tm="100000">
                                          <p:val>
                                            <p:fltVal val="0"/>
                                          </p:val>
                                        </p:tav>
                                      </p:tavLst>
                                    </p:anim>
                                    <p:animEffect filter="fade" transition="in">
                                      <p:cBhvr>
                                        <p:cTn dur="1000" id="538"/>
                                        <p:tgtEl>
                                          <p:spTgt spid="96"/>
                                        </p:tgtEl>
                                      </p:cBhvr>
                                    </p:animEffect>
                                  </p:childTnLst>
                                </p:cTn>
                              </p:par>
                              <p:par>
                                <p:cTn fill="hold" grpId="0" id="539" nodeType="withEffect" presetClass="entr" presetID="31" presetSubtype="0">
                                  <p:stCondLst>
                                    <p:cond delay="500"/>
                                  </p:stCondLst>
                                  <p:childTnLst>
                                    <p:set>
                                      <p:cBhvr>
                                        <p:cTn dur="1" fill="hold" id="540">
                                          <p:stCondLst>
                                            <p:cond delay="0"/>
                                          </p:stCondLst>
                                        </p:cTn>
                                        <p:tgtEl>
                                          <p:spTgt spid="97"/>
                                        </p:tgtEl>
                                        <p:attrNameLst>
                                          <p:attrName>style.visibility</p:attrName>
                                        </p:attrNameLst>
                                      </p:cBhvr>
                                      <p:to>
                                        <p:strVal val="visible"/>
                                      </p:to>
                                    </p:set>
                                    <p:anim calcmode="lin" valueType="num">
                                      <p:cBhvr>
                                        <p:cTn dur="1000" fill="hold" id="541"/>
                                        <p:tgtEl>
                                          <p:spTgt spid="97"/>
                                        </p:tgtEl>
                                        <p:attrNameLst>
                                          <p:attrName>ppt_w</p:attrName>
                                        </p:attrNameLst>
                                      </p:cBhvr>
                                      <p:tavLst>
                                        <p:tav tm="0">
                                          <p:val>
                                            <p:fltVal val="0"/>
                                          </p:val>
                                        </p:tav>
                                        <p:tav tm="100000">
                                          <p:val>
                                            <p:strVal val="#ppt_w"/>
                                          </p:val>
                                        </p:tav>
                                      </p:tavLst>
                                    </p:anim>
                                    <p:anim calcmode="lin" valueType="num">
                                      <p:cBhvr>
                                        <p:cTn dur="1000" fill="hold" id="542"/>
                                        <p:tgtEl>
                                          <p:spTgt spid="97"/>
                                        </p:tgtEl>
                                        <p:attrNameLst>
                                          <p:attrName>ppt_h</p:attrName>
                                        </p:attrNameLst>
                                      </p:cBhvr>
                                      <p:tavLst>
                                        <p:tav tm="0">
                                          <p:val>
                                            <p:fltVal val="0"/>
                                          </p:val>
                                        </p:tav>
                                        <p:tav tm="100000">
                                          <p:val>
                                            <p:strVal val="#ppt_h"/>
                                          </p:val>
                                        </p:tav>
                                      </p:tavLst>
                                    </p:anim>
                                    <p:anim calcmode="lin" valueType="num">
                                      <p:cBhvr>
                                        <p:cTn dur="1000" fill="hold" id="543"/>
                                        <p:tgtEl>
                                          <p:spTgt spid="97"/>
                                        </p:tgtEl>
                                        <p:attrNameLst>
                                          <p:attrName>style.rotation</p:attrName>
                                        </p:attrNameLst>
                                      </p:cBhvr>
                                      <p:tavLst>
                                        <p:tav tm="0">
                                          <p:val>
                                            <p:fltVal val="90"/>
                                          </p:val>
                                        </p:tav>
                                        <p:tav tm="100000">
                                          <p:val>
                                            <p:fltVal val="0"/>
                                          </p:val>
                                        </p:tav>
                                      </p:tavLst>
                                    </p:anim>
                                    <p:animEffect filter="fade" transition="in">
                                      <p:cBhvr>
                                        <p:cTn dur="1000" id="544"/>
                                        <p:tgtEl>
                                          <p:spTgt spid="97"/>
                                        </p:tgtEl>
                                      </p:cBhvr>
                                    </p:animEffect>
                                  </p:childTnLst>
                                </p:cTn>
                              </p:par>
                              <p:par>
                                <p:cTn fill="hold" grpId="0" id="545" nodeType="withEffect" presetClass="entr" presetID="31" presetSubtype="0">
                                  <p:stCondLst>
                                    <p:cond delay="500"/>
                                  </p:stCondLst>
                                  <p:childTnLst>
                                    <p:set>
                                      <p:cBhvr>
                                        <p:cTn dur="1" fill="hold" id="546">
                                          <p:stCondLst>
                                            <p:cond delay="0"/>
                                          </p:stCondLst>
                                        </p:cTn>
                                        <p:tgtEl>
                                          <p:spTgt spid="98"/>
                                        </p:tgtEl>
                                        <p:attrNameLst>
                                          <p:attrName>style.visibility</p:attrName>
                                        </p:attrNameLst>
                                      </p:cBhvr>
                                      <p:to>
                                        <p:strVal val="visible"/>
                                      </p:to>
                                    </p:set>
                                    <p:anim calcmode="lin" valueType="num">
                                      <p:cBhvr>
                                        <p:cTn dur="1000" fill="hold" id="547"/>
                                        <p:tgtEl>
                                          <p:spTgt spid="98"/>
                                        </p:tgtEl>
                                        <p:attrNameLst>
                                          <p:attrName>ppt_w</p:attrName>
                                        </p:attrNameLst>
                                      </p:cBhvr>
                                      <p:tavLst>
                                        <p:tav tm="0">
                                          <p:val>
                                            <p:fltVal val="0"/>
                                          </p:val>
                                        </p:tav>
                                        <p:tav tm="100000">
                                          <p:val>
                                            <p:strVal val="#ppt_w"/>
                                          </p:val>
                                        </p:tav>
                                      </p:tavLst>
                                    </p:anim>
                                    <p:anim calcmode="lin" valueType="num">
                                      <p:cBhvr>
                                        <p:cTn dur="1000" fill="hold" id="548"/>
                                        <p:tgtEl>
                                          <p:spTgt spid="98"/>
                                        </p:tgtEl>
                                        <p:attrNameLst>
                                          <p:attrName>ppt_h</p:attrName>
                                        </p:attrNameLst>
                                      </p:cBhvr>
                                      <p:tavLst>
                                        <p:tav tm="0">
                                          <p:val>
                                            <p:fltVal val="0"/>
                                          </p:val>
                                        </p:tav>
                                        <p:tav tm="100000">
                                          <p:val>
                                            <p:strVal val="#ppt_h"/>
                                          </p:val>
                                        </p:tav>
                                      </p:tavLst>
                                    </p:anim>
                                    <p:anim calcmode="lin" valueType="num">
                                      <p:cBhvr>
                                        <p:cTn dur="1000" fill="hold" id="549"/>
                                        <p:tgtEl>
                                          <p:spTgt spid="98"/>
                                        </p:tgtEl>
                                        <p:attrNameLst>
                                          <p:attrName>style.rotation</p:attrName>
                                        </p:attrNameLst>
                                      </p:cBhvr>
                                      <p:tavLst>
                                        <p:tav tm="0">
                                          <p:val>
                                            <p:fltVal val="90"/>
                                          </p:val>
                                        </p:tav>
                                        <p:tav tm="100000">
                                          <p:val>
                                            <p:fltVal val="0"/>
                                          </p:val>
                                        </p:tav>
                                      </p:tavLst>
                                    </p:anim>
                                    <p:animEffect filter="fade" transition="in">
                                      <p:cBhvr>
                                        <p:cTn dur="1000" id="550"/>
                                        <p:tgtEl>
                                          <p:spTgt spid="98"/>
                                        </p:tgtEl>
                                      </p:cBhvr>
                                    </p:animEffect>
                                  </p:childTnLst>
                                </p:cTn>
                              </p:par>
                              <p:par>
                                <p:cTn fill="hold" grpId="0" id="551" nodeType="withEffect" presetClass="entr" presetID="31" presetSubtype="0">
                                  <p:stCondLst>
                                    <p:cond delay="500"/>
                                  </p:stCondLst>
                                  <p:childTnLst>
                                    <p:set>
                                      <p:cBhvr>
                                        <p:cTn dur="1" fill="hold" id="552">
                                          <p:stCondLst>
                                            <p:cond delay="0"/>
                                          </p:stCondLst>
                                        </p:cTn>
                                        <p:tgtEl>
                                          <p:spTgt spid="99"/>
                                        </p:tgtEl>
                                        <p:attrNameLst>
                                          <p:attrName>style.visibility</p:attrName>
                                        </p:attrNameLst>
                                      </p:cBhvr>
                                      <p:to>
                                        <p:strVal val="visible"/>
                                      </p:to>
                                    </p:set>
                                    <p:anim calcmode="lin" valueType="num">
                                      <p:cBhvr>
                                        <p:cTn dur="1000" fill="hold" id="553"/>
                                        <p:tgtEl>
                                          <p:spTgt spid="99"/>
                                        </p:tgtEl>
                                        <p:attrNameLst>
                                          <p:attrName>ppt_w</p:attrName>
                                        </p:attrNameLst>
                                      </p:cBhvr>
                                      <p:tavLst>
                                        <p:tav tm="0">
                                          <p:val>
                                            <p:fltVal val="0"/>
                                          </p:val>
                                        </p:tav>
                                        <p:tav tm="100000">
                                          <p:val>
                                            <p:strVal val="#ppt_w"/>
                                          </p:val>
                                        </p:tav>
                                      </p:tavLst>
                                    </p:anim>
                                    <p:anim calcmode="lin" valueType="num">
                                      <p:cBhvr>
                                        <p:cTn dur="1000" fill="hold" id="554"/>
                                        <p:tgtEl>
                                          <p:spTgt spid="99"/>
                                        </p:tgtEl>
                                        <p:attrNameLst>
                                          <p:attrName>ppt_h</p:attrName>
                                        </p:attrNameLst>
                                      </p:cBhvr>
                                      <p:tavLst>
                                        <p:tav tm="0">
                                          <p:val>
                                            <p:fltVal val="0"/>
                                          </p:val>
                                        </p:tav>
                                        <p:tav tm="100000">
                                          <p:val>
                                            <p:strVal val="#ppt_h"/>
                                          </p:val>
                                        </p:tav>
                                      </p:tavLst>
                                    </p:anim>
                                    <p:anim calcmode="lin" valueType="num">
                                      <p:cBhvr>
                                        <p:cTn dur="1000" fill="hold" id="555"/>
                                        <p:tgtEl>
                                          <p:spTgt spid="99"/>
                                        </p:tgtEl>
                                        <p:attrNameLst>
                                          <p:attrName>style.rotation</p:attrName>
                                        </p:attrNameLst>
                                      </p:cBhvr>
                                      <p:tavLst>
                                        <p:tav tm="0">
                                          <p:val>
                                            <p:fltVal val="90"/>
                                          </p:val>
                                        </p:tav>
                                        <p:tav tm="100000">
                                          <p:val>
                                            <p:fltVal val="0"/>
                                          </p:val>
                                        </p:tav>
                                      </p:tavLst>
                                    </p:anim>
                                    <p:animEffect filter="fade" transition="in">
                                      <p:cBhvr>
                                        <p:cTn dur="1000" id="556"/>
                                        <p:tgtEl>
                                          <p:spTgt spid="99"/>
                                        </p:tgtEl>
                                      </p:cBhvr>
                                    </p:animEffect>
                                  </p:childTnLst>
                                </p:cTn>
                              </p:par>
                              <p:par>
                                <p:cTn fill="hold" grpId="0" id="557" nodeType="withEffect" presetClass="entr" presetID="31" presetSubtype="0">
                                  <p:stCondLst>
                                    <p:cond delay="500"/>
                                  </p:stCondLst>
                                  <p:childTnLst>
                                    <p:set>
                                      <p:cBhvr>
                                        <p:cTn dur="1" fill="hold" id="558">
                                          <p:stCondLst>
                                            <p:cond delay="0"/>
                                          </p:stCondLst>
                                        </p:cTn>
                                        <p:tgtEl>
                                          <p:spTgt spid="100"/>
                                        </p:tgtEl>
                                        <p:attrNameLst>
                                          <p:attrName>style.visibility</p:attrName>
                                        </p:attrNameLst>
                                      </p:cBhvr>
                                      <p:to>
                                        <p:strVal val="visible"/>
                                      </p:to>
                                    </p:set>
                                    <p:anim calcmode="lin" valueType="num">
                                      <p:cBhvr>
                                        <p:cTn dur="1000" fill="hold" id="559"/>
                                        <p:tgtEl>
                                          <p:spTgt spid="100"/>
                                        </p:tgtEl>
                                        <p:attrNameLst>
                                          <p:attrName>ppt_w</p:attrName>
                                        </p:attrNameLst>
                                      </p:cBhvr>
                                      <p:tavLst>
                                        <p:tav tm="0">
                                          <p:val>
                                            <p:fltVal val="0"/>
                                          </p:val>
                                        </p:tav>
                                        <p:tav tm="100000">
                                          <p:val>
                                            <p:strVal val="#ppt_w"/>
                                          </p:val>
                                        </p:tav>
                                      </p:tavLst>
                                    </p:anim>
                                    <p:anim calcmode="lin" valueType="num">
                                      <p:cBhvr>
                                        <p:cTn dur="1000" fill="hold" id="560"/>
                                        <p:tgtEl>
                                          <p:spTgt spid="100"/>
                                        </p:tgtEl>
                                        <p:attrNameLst>
                                          <p:attrName>ppt_h</p:attrName>
                                        </p:attrNameLst>
                                      </p:cBhvr>
                                      <p:tavLst>
                                        <p:tav tm="0">
                                          <p:val>
                                            <p:fltVal val="0"/>
                                          </p:val>
                                        </p:tav>
                                        <p:tav tm="100000">
                                          <p:val>
                                            <p:strVal val="#ppt_h"/>
                                          </p:val>
                                        </p:tav>
                                      </p:tavLst>
                                    </p:anim>
                                    <p:anim calcmode="lin" valueType="num">
                                      <p:cBhvr>
                                        <p:cTn dur="1000" fill="hold" id="561"/>
                                        <p:tgtEl>
                                          <p:spTgt spid="100"/>
                                        </p:tgtEl>
                                        <p:attrNameLst>
                                          <p:attrName>style.rotation</p:attrName>
                                        </p:attrNameLst>
                                      </p:cBhvr>
                                      <p:tavLst>
                                        <p:tav tm="0">
                                          <p:val>
                                            <p:fltVal val="90"/>
                                          </p:val>
                                        </p:tav>
                                        <p:tav tm="100000">
                                          <p:val>
                                            <p:fltVal val="0"/>
                                          </p:val>
                                        </p:tav>
                                      </p:tavLst>
                                    </p:anim>
                                    <p:animEffect filter="fade" transition="in">
                                      <p:cBhvr>
                                        <p:cTn dur="1000" id="562"/>
                                        <p:tgtEl>
                                          <p:spTgt spid="100"/>
                                        </p:tgtEl>
                                      </p:cBhvr>
                                    </p:animEffect>
                                  </p:childTnLst>
                                </p:cTn>
                              </p:par>
                              <p:par>
                                <p:cTn fill="hold" grpId="0" id="563" nodeType="withEffect" presetClass="entr" presetID="31" presetSubtype="0">
                                  <p:stCondLst>
                                    <p:cond delay="500"/>
                                  </p:stCondLst>
                                  <p:childTnLst>
                                    <p:set>
                                      <p:cBhvr>
                                        <p:cTn dur="1" fill="hold" id="564">
                                          <p:stCondLst>
                                            <p:cond delay="0"/>
                                          </p:stCondLst>
                                        </p:cTn>
                                        <p:tgtEl>
                                          <p:spTgt spid="101"/>
                                        </p:tgtEl>
                                        <p:attrNameLst>
                                          <p:attrName>style.visibility</p:attrName>
                                        </p:attrNameLst>
                                      </p:cBhvr>
                                      <p:to>
                                        <p:strVal val="visible"/>
                                      </p:to>
                                    </p:set>
                                    <p:anim calcmode="lin" valueType="num">
                                      <p:cBhvr>
                                        <p:cTn dur="1000" fill="hold" id="565"/>
                                        <p:tgtEl>
                                          <p:spTgt spid="101"/>
                                        </p:tgtEl>
                                        <p:attrNameLst>
                                          <p:attrName>ppt_w</p:attrName>
                                        </p:attrNameLst>
                                      </p:cBhvr>
                                      <p:tavLst>
                                        <p:tav tm="0">
                                          <p:val>
                                            <p:fltVal val="0"/>
                                          </p:val>
                                        </p:tav>
                                        <p:tav tm="100000">
                                          <p:val>
                                            <p:strVal val="#ppt_w"/>
                                          </p:val>
                                        </p:tav>
                                      </p:tavLst>
                                    </p:anim>
                                    <p:anim calcmode="lin" valueType="num">
                                      <p:cBhvr>
                                        <p:cTn dur="1000" fill="hold" id="566"/>
                                        <p:tgtEl>
                                          <p:spTgt spid="101"/>
                                        </p:tgtEl>
                                        <p:attrNameLst>
                                          <p:attrName>ppt_h</p:attrName>
                                        </p:attrNameLst>
                                      </p:cBhvr>
                                      <p:tavLst>
                                        <p:tav tm="0">
                                          <p:val>
                                            <p:fltVal val="0"/>
                                          </p:val>
                                        </p:tav>
                                        <p:tav tm="100000">
                                          <p:val>
                                            <p:strVal val="#ppt_h"/>
                                          </p:val>
                                        </p:tav>
                                      </p:tavLst>
                                    </p:anim>
                                    <p:anim calcmode="lin" valueType="num">
                                      <p:cBhvr>
                                        <p:cTn dur="1000" fill="hold" id="567"/>
                                        <p:tgtEl>
                                          <p:spTgt spid="101"/>
                                        </p:tgtEl>
                                        <p:attrNameLst>
                                          <p:attrName>style.rotation</p:attrName>
                                        </p:attrNameLst>
                                      </p:cBhvr>
                                      <p:tavLst>
                                        <p:tav tm="0">
                                          <p:val>
                                            <p:fltVal val="90"/>
                                          </p:val>
                                        </p:tav>
                                        <p:tav tm="100000">
                                          <p:val>
                                            <p:fltVal val="0"/>
                                          </p:val>
                                        </p:tav>
                                      </p:tavLst>
                                    </p:anim>
                                    <p:animEffect filter="fade" transition="in">
                                      <p:cBhvr>
                                        <p:cTn dur="1000" id="568"/>
                                        <p:tgtEl>
                                          <p:spTgt spid="101"/>
                                        </p:tgtEl>
                                      </p:cBhvr>
                                    </p:animEffect>
                                  </p:childTnLst>
                                </p:cTn>
                              </p:par>
                              <p:par>
                                <p:cTn fill="hold" grpId="0" id="569" nodeType="withEffect" presetClass="entr" presetID="31" presetSubtype="0">
                                  <p:stCondLst>
                                    <p:cond delay="500"/>
                                  </p:stCondLst>
                                  <p:childTnLst>
                                    <p:set>
                                      <p:cBhvr>
                                        <p:cTn dur="1" fill="hold" id="570">
                                          <p:stCondLst>
                                            <p:cond delay="0"/>
                                          </p:stCondLst>
                                        </p:cTn>
                                        <p:tgtEl>
                                          <p:spTgt spid="102"/>
                                        </p:tgtEl>
                                        <p:attrNameLst>
                                          <p:attrName>style.visibility</p:attrName>
                                        </p:attrNameLst>
                                      </p:cBhvr>
                                      <p:to>
                                        <p:strVal val="visible"/>
                                      </p:to>
                                    </p:set>
                                    <p:anim calcmode="lin" valueType="num">
                                      <p:cBhvr>
                                        <p:cTn dur="1000" fill="hold" id="571"/>
                                        <p:tgtEl>
                                          <p:spTgt spid="102"/>
                                        </p:tgtEl>
                                        <p:attrNameLst>
                                          <p:attrName>ppt_w</p:attrName>
                                        </p:attrNameLst>
                                      </p:cBhvr>
                                      <p:tavLst>
                                        <p:tav tm="0">
                                          <p:val>
                                            <p:fltVal val="0"/>
                                          </p:val>
                                        </p:tav>
                                        <p:tav tm="100000">
                                          <p:val>
                                            <p:strVal val="#ppt_w"/>
                                          </p:val>
                                        </p:tav>
                                      </p:tavLst>
                                    </p:anim>
                                    <p:anim calcmode="lin" valueType="num">
                                      <p:cBhvr>
                                        <p:cTn dur="1000" fill="hold" id="572"/>
                                        <p:tgtEl>
                                          <p:spTgt spid="102"/>
                                        </p:tgtEl>
                                        <p:attrNameLst>
                                          <p:attrName>ppt_h</p:attrName>
                                        </p:attrNameLst>
                                      </p:cBhvr>
                                      <p:tavLst>
                                        <p:tav tm="0">
                                          <p:val>
                                            <p:fltVal val="0"/>
                                          </p:val>
                                        </p:tav>
                                        <p:tav tm="100000">
                                          <p:val>
                                            <p:strVal val="#ppt_h"/>
                                          </p:val>
                                        </p:tav>
                                      </p:tavLst>
                                    </p:anim>
                                    <p:anim calcmode="lin" valueType="num">
                                      <p:cBhvr>
                                        <p:cTn dur="1000" fill="hold" id="573"/>
                                        <p:tgtEl>
                                          <p:spTgt spid="102"/>
                                        </p:tgtEl>
                                        <p:attrNameLst>
                                          <p:attrName>style.rotation</p:attrName>
                                        </p:attrNameLst>
                                      </p:cBhvr>
                                      <p:tavLst>
                                        <p:tav tm="0">
                                          <p:val>
                                            <p:fltVal val="90"/>
                                          </p:val>
                                        </p:tav>
                                        <p:tav tm="100000">
                                          <p:val>
                                            <p:fltVal val="0"/>
                                          </p:val>
                                        </p:tav>
                                      </p:tavLst>
                                    </p:anim>
                                    <p:animEffect filter="fade" transition="in">
                                      <p:cBhvr>
                                        <p:cTn dur="1000" id="574"/>
                                        <p:tgtEl>
                                          <p:spTgt spid="102"/>
                                        </p:tgtEl>
                                      </p:cBhvr>
                                    </p:animEffect>
                                  </p:childTnLst>
                                </p:cTn>
                              </p:par>
                              <p:par>
                                <p:cTn fill="hold" grpId="0" id="575" nodeType="withEffect" presetClass="entr" presetID="31" presetSubtype="0">
                                  <p:stCondLst>
                                    <p:cond delay="500"/>
                                  </p:stCondLst>
                                  <p:childTnLst>
                                    <p:set>
                                      <p:cBhvr>
                                        <p:cTn dur="1" fill="hold" id="576">
                                          <p:stCondLst>
                                            <p:cond delay="0"/>
                                          </p:stCondLst>
                                        </p:cTn>
                                        <p:tgtEl>
                                          <p:spTgt spid="103"/>
                                        </p:tgtEl>
                                        <p:attrNameLst>
                                          <p:attrName>style.visibility</p:attrName>
                                        </p:attrNameLst>
                                      </p:cBhvr>
                                      <p:to>
                                        <p:strVal val="visible"/>
                                      </p:to>
                                    </p:set>
                                    <p:anim calcmode="lin" valueType="num">
                                      <p:cBhvr>
                                        <p:cTn dur="1000" fill="hold" id="577"/>
                                        <p:tgtEl>
                                          <p:spTgt spid="103"/>
                                        </p:tgtEl>
                                        <p:attrNameLst>
                                          <p:attrName>ppt_w</p:attrName>
                                        </p:attrNameLst>
                                      </p:cBhvr>
                                      <p:tavLst>
                                        <p:tav tm="0">
                                          <p:val>
                                            <p:fltVal val="0"/>
                                          </p:val>
                                        </p:tav>
                                        <p:tav tm="100000">
                                          <p:val>
                                            <p:strVal val="#ppt_w"/>
                                          </p:val>
                                        </p:tav>
                                      </p:tavLst>
                                    </p:anim>
                                    <p:anim calcmode="lin" valueType="num">
                                      <p:cBhvr>
                                        <p:cTn dur="1000" fill="hold" id="578"/>
                                        <p:tgtEl>
                                          <p:spTgt spid="103"/>
                                        </p:tgtEl>
                                        <p:attrNameLst>
                                          <p:attrName>ppt_h</p:attrName>
                                        </p:attrNameLst>
                                      </p:cBhvr>
                                      <p:tavLst>
                                        <p:tav tm="0">
                                          <p:val>
                                            <p:fltVal val="0"/>
                                          </p:val>
                                        </p:tav>
                                        <p:tav tm="100000">
                                          <p:val>
                                            <p:strVal val="#ppt_h"/>
                                          </p:val>
                                        </p:tav>
                                      </p:tavLst>
                                    </p:anim>
                                    <p:anim calcmode="lin" valueType="num">
                                      <p:cBhvr>
                                        <p:cTn dur="1000" fill="hold" id="579"/>
                                        <p:tgtEl>
                                          <p:spTgt spid="103"/>
                                        </p:tgtEl>
                                        <p:attrNameLst>
                                          <p:attrName>style.rotation</p:attrName>
                                        </p:attrNameLst>
                                      </p:cBhvr>
                                      <p:tavLst>
                                        <p:tav tm="0">
                                          <p:val>
                                            <p:fltVal val="90"/>
                                          </p:val>
                                        </p:tav>
                                        <p:tav tm="100000">
                                          <p:val>
                                            <p:fltVal val="0"/>
                                          </p:val>
                                        </p:tav>
                                      </p:tavLst>
                                    </p:anim>
                                    <p:animEffect filter="fade" transition="in">
                                      <p:cBhvr>
                                        <p:cTn dur="1000" id="580"/>
                                        <p:tgtEl>
                                          <p:spTgt spid="103"/>
                                        </p:tgtEl>
                                      </p:cBhvr>
                                    </p:animEffect>
                                  </p:childTnLst>
                                </p:cTn>
                              </p:par>
                              <p:par>
                                <p:cTn fill="hold" grpId="0" id="581" nodeType="withEffect" presetClass="entr" presetID="31" presetSubtype="0">
                                  <p:stCondLst>
                                    <p:cond delay="500"/>
                                  </p:stCondLst>
                                  <p:childTnLst>
                                    <p:set>
                                      <p:cBhvr>
                                        <p:cTn dur="1" fill="hold" id="582">
                                          <p:stCondLst>
                                            <p:cond delay="0"/>
                                          </p:stCondLst>
                                        </p:cTn>
                                        <p:tgtEl>
                                          <p:spTgt spid="104"/>
                                        </p:tgtEl>
                                        <p:attrNameLst>
                                          <p:attrName>style.visibility</p:attrName>
                                        </p:attrNameLst>
                                      </p:cBhvr>
                                      <p:to>
                                        <p:strVal val="visible"/>
                                      </p:to>
                                    </p:set>
                                    <p:anim calcmode="lin" valueType="num">
                                      <p:cBhvr>
                                        <p:cTn dur="1000" fill="hold" id="583"/>
                                        <p:tgtEl>
                                          <p:spTgt spid="104"/>
                                        </p:tgtEl>
                                        <p:attrNameLst>
                                          <p:attrName>ppt_w</p:attrName>
                                        </p:attrNameLst>
                                      </p:cBhvr>
                                      <p:tavLst>
                                        <p:tav tm="0">
                                          <p:val>
                                            <p:fltVal val="0"/>
                                          </p:val>
                                        </p:tav>
                                        <p:tav tm="100000">
                                          <p:val>
                                            <p:strVal val="#ppt_w"/>
                                          </p:val>
                                        </p:tav>
                                      </p:tavLst>
                                    </p:anim>
                                    <p:anim calcmode="lin" valueType="num">
                                      <p:cBhvr>
                                        <p:cTn dur="1000" fill="hold" id="584"/>
                                        <p:tgtEl>
                                          <p:spTgt spid="104"/>
                                        </p:tgtEl>
                                        <p:attrNameLst>
                                          <p:attrName>ppt_h</p:attrName>
                                        </p:attrNameLst>
                                      </p:cBhvr>
                                      <p:tavLst>
                                        <p:tav tm="0">
                                          <p:val>
                                            <p:fltVal val="0"/>
                                          </p:val>
                                        </p:tav>
                                        <p:tav tm="100000">
                                          <p:val>
                                            <p:strVal val="#ppt_h"/>
                                          </p:val>
                                        </p:tav>
                                      </p:tavLst>
                                    </p:anim>
                                    <p:anim calcmode="lin" valueType="num">
                                      <p:cBhvr>
                                        <p:cTn dur="1000" fill="hold" id="585"/>
                                        <p:tgtEl>
                                          <p:spTgt spid="104"/>
                                        </p:tgtEl>
                                        <p:attrNameLst>
                                          <p:attrName>style.rotation</p:attrName>
                                        </p:attrNameLst>
                                      </p:cBhvr>
                                      <p:tavLst>
                                        <p:tav tm="0">
                                          <p:val>
                                            <p:fltVal val="90"/>
                                          </p:val>
                                        </p:tav>
                                        <p:tav tm="100000">
                                          <p:val>
                                            <p:fltVal val="0"/>
                                          </p:val>
                                        </p:tav>
                                      </p:tavLst>
                                    </p:anim>
                                    <p:animEffect filter="fade" transition="in">
                                      <p:cBhvr>
                                        <p:cTn dur="1000" id="586"/>
                                        <p:tgtEl>
                                          <p:spTgt spid="104"/>
                                        </p:tgtEl>
                                      </p:cBhvr>
                                    </p:animEffect>
                                  </p:childTnLst>
                                </p:cTn>
                              </p:par>
                              <p:par>
                                <p:cTn fill="hold" grpId="0" id="587" nodeType="withEffect" presetClass="entr" presetID="31" presetSubtype="0">
                                  <p:stCondLst>
                                    <p:cond delay="500"/>
                                  </p:stCondLst>
                                  <p:childTnLst>
                                    <p:set>
                                      <p:cBhvr>
                                        <p:cTn dur="1" fill="hold" id="588">
                                          <p:stCondLst>
                                            <p:cond delay="0"/>
                                          </p:stCondLst>
                                        </p:cTn>
                                        <p:tgtEl>
                                          <p:spTgt spid="105"/>
                                        </p:tgtEl>
                                        <p:attrNameLst>
                                          <p:attrName>style.visibility</p:attrName>
                                        </p:attrNameLst>
                                      </p:cBhvr>
                                      <p:to>
                                        <p:strVal val="visible"/>
                                      </p:to>
                                    </p:set>
                                    <p:anim calcmode="lin" valueType="num">
                                      <p:cBhvr>
                                        <p:cTn dur="1000" fill="hold" id="589"/>
                                        <p:tgtEl>
                                          <p:spTgt spid="105"/>
                                        </p:tgtEl>
                                        <p:attrNameLst>
                                          <p:attrName>ppt_w</p:attrName>
                                        </p:attrNameLst>
                                      </p:cBhvr>
                                      <p:tavLst>
                                        <p:tav tm="0">
                                          <p:val>
                                            <p:fltVal val="0"/>
                                          </p:val>
                                        </p:tav>
                                        <p:tav tm="100000">
                                          <p:val>
                                            <p:strVal val="#ppt_w"/>
                                          </p:val>
                                        </p:tav>
                                      </p:tavLst>
                                    </p:anim>
                                    <p:anim calcmode="lin" valueType="num">
                                      <p:cBhvr>
                                        <p:cTn dur="1000" fill="hold" id="590"/>
                                        <p:tgtEl>
                                          <p:spTgt spid="105"/>
                                        </p:tgtEl>
                                        <p:attrNameLst>
                                          <p:attrName>ppt_h</p:attrName>
                                        </p:attrNameLst>
                                      </p:cBhvr>
                                      <p:tavLst>
                                        <p:tav tm="0">
                                          <p:val>
                                            <p:fltVal val="0"/>
                                          </p:val>
                                        </p:tav>
                                        <p:tav tm="100000">
                                          <p:val>
                                            <p:strVal val="#ppt_h"/>
                                          </p:val>
                                        </p:tav>
                                      </p:tavLst>
                                    </p:anim>
                                    <p:anim calcmode="lin" valueType="num">
                                      <p:cBhvr>
                                        <p:cTn dur="1000" fill="hold" id="591"/>
                                        <p:tgtEl>
                                          <p:spTgt spid="105"/>
                                        </p:tgtEl>
                                        <p:attrNameLst>
                                          <p:attrName>style.rotation</p:attrName>
                                        </p:attrNameLst>
                                      </p:cBhvr>
                                      <p:tavLst>
                                        <p:tav tm="0">
                                          <p:val>
                                            <p:fltVal val="90"/>
                                          </p:val>
                                        </p:tav>
                                        <p:tav tm="100000">
                                          <p:val>
                                            <p:fltVal val="0"/>
                                          </p:val>
                                        </p:tav>
                                      </p:tavLst>
                                    </p:anim>
                                    <p:animEffect filter="fade" transition="in">
                                      <p:cBhvr>
                                        <p:cTn dur="1000" id="592"/>
                                        <p:tgtEl>
                                          <p:spTgt spid="105"/>
                                        </p:tgtEl>
                                      </p:cBhvr>
                                    </p:animEffect>
                                  </p:childTnLst>
                                </p:cTn>
                              </p:par>
                              <p:par>
                                <p:cTn fill="hold" grpId="0" id="593" nodeType="withEffect" presetClass="entr" presetID="31" presetSubtype="0">
                                  <p:stCondLst>
                                    <p:cond delay="500"/>
                                  </p:stCondLst>
                                  <p:childTnLst>
                                    <p:set>
                                      <p:cBhvr>
                                        <p:cTn dur="1" fill="hold" id="594">
                                          <p:stCondLst>
                                            <p:cond delay="0"/>
                                          </p:stCondLst>
                                        </p:cTn>
                                        <p:tgtEl>
                                          <p:spTgt spid="106"/>
                                        </p:tgtEl>
                                        <p:attrNameLst>
                                          <p:attrName>style.visibility</p:attrName>
                                        </p:attrNameLst>
                                      </p:cBhvr>
                                      <p:to>
                                        <p:strVal val="visible"/>
                                      </p:to>
                                    </p:set>
                                    <p:anim calcmode="lin" valueType="num">
                                      <p:cBhvr>
                                        <p:cTn dur="1000" fill="hold" id="595"/>
                                        <p:tgtEl>
                                          <p:spTgt spid="106"/>
                                        </p:tgtEl>
                                        <p:attrNameLst>
                                          <p:attrName>ppt_w</p:attrName>
                                        </p:attrNameLst>
                                      </p:cBhvr>
                                      <p:tavLst>
                                        <p:tav tm="0">
                                          <p:val>
                                            <p:fltVal val="0"/>
                                          </p:val>
                                        </p:tav>
                                        <p:tav tm="100000">
                                          <p:val>
                                            <p:strVal val="#ppt_w"/>
                                          </p:val>
                                        </p:tav>
                                      </p:tavLst>
                                    </p:anim>
                                    <p:anim calcmode="lin" valueType="num">
                                      <p:cBhvr>
                                        <p:cTn dur="1000" fill="hold" id="596"/>
                                        <p:tgtEl>
                                          <p:spTgt spid="106"/>
                                        </p:tgtEl>
                                        <p:attrNameLst>
                                          <p:attrName>ppt_h</p:attrName>
                                        </p:attrNameLst>
                                      </p:cBhvr>
                                      <p:tavLst>
                                        <p:tav tm="0">
                                          <p:val>
                                            <p:fltVal val="0"/>
                                          </p:val>
                                        </p:tav>
                                        <p:tav tm="100000">
                                          <p:val>
                                            <p:strVal val="#ppt_h"/>
                                          </p:val>
                                        </p:tav>
                                      </p:tavLst>
                                    </p:anim>
                                    <p:anim calcmode="lin" valueType="num">
                                      <p:cBhvr>
                                        <p:cTn dur="1000" fill="hold" id="597"/>
                                        <p:tgtEl>
                                          <p:spTgt spid="106"/>
                                        </p:tgtEl>
                                        <p:attrNameLst>
                                          <p:attrName>style.rotation</p:attrName>
                                        </p:attrNameLst>
                                      </p:cBhvr>
                                      <p:tavLst>
                                        <p:tav tm="0">
                                          <p:val>
                                            <p:fltVal val="90"/>
                                          </p:val>
                                        </p:tav>
                                        <p:tav tm="100000">
                                          <p:val>
                                            <p:fltVal val="0"/>
                                          </p:val>
                                        </p:tav>
                                      </p:tavLst>
                                    </p:anim>
                                    <p:animEffect filter="fade" transition="in">
                                      <p:cBhvr>
                                        <p:cTn dur="1000" id="598"/>
                                        <p:tgtEl>
                                          <p:spTgt spid="106"/>
                                        </p:tgtEl>
                                      </p:cBhvr>
                                    </p:animEffect>
                                  </p:childTnLst>
                                </p:cTn>
                              </p:par>
                              <p:par>
                                <p:cTn fill="hold" grpId="0" id="599" nodeType="withEffect" presetClass="entr" presetID="31" presetSubtype="0">
                                  <p:stCondLst>
                                    <p:cond delay="500"/>
                                  </p:stCondLst>
                                  <p:childTnLst>
                                    <p:set>
                                      <p:cBhvr>
                                        <p:cTn dur="1" fill="hold" id="600">
                                          <p:stCondLst>
                                            <p:cond delay="0"/>
                                          </p:stCondLst>
                                        </p:cTn>
                                        <p:tgtEl>
                                          <p:spTgt spid="107"/>
                                        </p:tgtEl>
                                        <p:attrNameLst>
                                          <p:attrName>style.visibility</p:attrName>
                                        </p:attrNameLst>
                                      </p:cBhvr>
                                      <p:to>
                                        <p:strVal val="visible"/>
                                      </p:to>
                                    </p:set>
                                    <p:anim calcmode="lin" valueType="num">
                                      <p:cBhvr>
                                        <p:cTn dur="1000" fill="hold" id="601"/>
                                        <p:tgtEl>
                                          <p:spTgt spid="107"/>
                                        </p:tgtEl>
                                        <p:attrNameLst>
                                          <p:attrName>ppt_w</p:attrName>
                                        </p:attrNameLst>
                                      </p:cBhvr>
                                      <p:tavLst>
                                        <p:tav tm="0">
                                          <p:val>
                                            <p:fltVal val="0"/>
                                          </p:val>
                                        </p:tav>
                                        <p:tav tm="100000">
                                          <p:val>
                                            <p:strVal val="#ppt_w"/>
                                          </p:val>
                                        </p:tav>
                                      </p:tavLst>
                                    </p:anim>
                                    <p:anim calcmode="lin" valueType="num">
                                      <p:cBhvr>
                                        <p:cTn dur="1000" fill="hold" id="602"/>
                                        <p:tgtEl>
                                          <p:spTgt spid="107"/>
                                        </p:tgtEl>
                                        <p:attrNameLst>
                                          <p:attrName>ppt_h</p:attrName>
                                        </p:attrNameLst>
                                      </p:cBhvr>
                                      <p:tavLst>
                                        <p:tav tm="0">
                                          <p:val>
                                            <p:fltVal val="0"/>
                                          </p:val>
                                        </p:tav>
                                        <p:tav tm="100000">
                                          <p:val>
                                            <p:strVal val="#ppt_h"/>
                                          </p:val>
                                        </p:tav>
                                      </p:tavLst>
                                    </p:anim>
                                    <p:anim calcmode="lin" valueType="num">
                                      <p:cBhvr>
                                        <p:cTn dur="1000" fill="hold" id="603"/>
                                        <p:tgtEl>
                                          <p:spTgt spid="107"/>
                                        </p:tgtEl>
                                        <p:attrNameLst>
                                          <p:attrName>style.rotation</p:attrName>
                                        </p:attrNameLst>
                                      </p:cBhvr>
                                      <p:tavLst>
                                        <p:tav tm="0">
                                          <p:val>
                                            <p:fltVal val="90"/>
                                          </p:val>
                                        </p:tav>
                                        <p:tav tm="100000">
                                          <p:val>
                                            <p:fltVal val="0"/>
                                          </p:val>
                                        </p:tav>
                                      </p:tavLst>
                                    </p:anim>
                                    <p:animEffect filter="fade" transition="in">
                                      <p:cBhvr>
                                        <p:cTn dur="1000" id="604"/>
                                        <p:tgtEl>
                                          <p:spTgt spid="107"/>
                                        </p:tgtEl>
                                      </p:cBhvr>
                                    </p:animEffect>
                                  </p:childTnLst>
                                </p:cTn>
                              </p:par>
                              <p:par>
                                <p:cTn fill="hold" grpId="0" id="605" nodeType="withEffect" presetClass="entr" presetID="31" presetSubtype="0">
                                  <p:stCondLst>
                                    <p:cond delay="500"/>
                                  </p:stCondLst>
                                  <p:childTnLst>
                                    <p:set>
                                      <p:cBhvr>
                                        <p:cTn dur="1" fill="hold" id="606">
                                          <p:stCondLst>
                                            <p:cond delay="0"/>
                                          </p:stCondLst>
                                        </p:cTn>
                                        <p:tgtEl>
                                          <p:spTgt spid="108"/>
                                        </p:tgtEl>
                                        <p:attrNameLst>
                                          <p:attrName>style.visibility</p:attrName>
                                        </p:attrNameLst>
                                      </p:cBhvr>
                                      <p:to>
                                        <p:strVal val="visible"/>
                                      </p:to>
                                    </p:set>
                                    <p:anim calcmode="lin" valueType="num">
                                      <p:cBhvr>
                                        <p:cTn dur="1000" fill="hold" id="607"/>
                                        <p:tgtEl>
                                          <p:spTgt spid="108"/>
                                        </p:tgtEl>
                                        <p:attrNameLst>
                                          <p:attrName>ppt_w</p:attrName>
                                        </p:attrNameLst>
                                      </p:cBhvr>
                                      <p:tavLst>
                                        <p:tav tm="0">
                                          <p:val>
                                            <p:fltVal val="0"/>
                                          </p:val>
                                        </p:tav>
                                        <p:tav tm="100000">
                                          <p:val>
                                            <p:strVal val="#ppt_w"/>
                                          </p:val>
                                        </p:tav>
                                      </p:tavLst>
                                    </p:anim>
                                    <p:anim calcmode="lin" valueType="num">
                                      <p:cBhvr>
                                        <p:cTn dur="1000" fill="hold" id="608"/>
                                        <p:tgtEl>
                                          <p:spTgt spid="108"/>
                                        </p:tgtEl>
                                        <p:attrNameLst>
                                          <p:attrName>ppt_h</p:attrName>
                                        </p:attrNameLst>
                                      </p:cBhvr>
                                      <p:tavLst>
                                        <p:tav tm="0">
                                          <p:val>
                                            <p:fltVal val="0"/>
                                          </p:val>
                                        </p:tav>
                                        <p:tav tm="100000">
                                          <p:val>
                                            <p:strVal val="#ppt_h"/>
                                          </p:val>
                                        </p:tav>
                                      </p:tavLst>
                                    </p:anim>
                                    <p:anim calcmode="lin" valueType="num">
                                      <p:cBhvr>
                                        <p:cTn dur="1000" fill="hold" id="609"/>
                                        <p:tgtEl>
                                          <p:spTgt spid="108"/>
                                        </p:tgtEl>
                                        <p:attrNameLst>
                                          <p:attrName>style.rotation</p:attrName>
                                        </p:attrNameLst>
                                      </p:cBhvr>
                                      <p:tavLst>
                                        <p:tav tm="0">
                                          <p:val>
                                            <p:fltVal val="90"/>
                                          </p:val>
                                        </p:tav>
                                        <p:tav tm="100000">
                                          <p:val>
                                            <p:fltVal val="0"/>
                                          </p:val>
                                        </p:tav>
                                      </p:tavLst>
                                    </p:anim>
                                    <p:animEffect filter="fade" transition="in">
                                      <p:cBhvr>
                                        <p:cTn dur="1000" id="610"/>
                                        <p:tgtEl>
                                          <p:spTgt spid="108"/>
                                        </p:tgtEl>
                                      </p:cBhvr>
                                    </p:animEffect>
                                  </p:childTnLst>
                                </p:cTn>
                              </p:par>
                              <p:par>
                                <p:cTn fill="hold" grpId="0" id="611" nodeType="withEffect" presetClass="entr" presetID="31" presetSubtype="0">
                                  <p:stCondLst>
                                    <p:cond delay="500"/>
                                  </p:stCondLst>
                                  <p:childTnLst>
                                    <p:set>
                                      <p:cBhvr>
                                        <p:cTn dur="1" fill="hold" id="612">
                                          <p:stCondLst>
                                            <p:cond delay="0"/>
                                          </p:stCondLst>
                                        </p:cTn>
                                        <p:tgtEl>
                                          <p:spTgt spid="109"/>
                                        </p:tgtEl>
                                        <p:attrNameLst>
                                          <p:attrName>style.visibility</p:attrName>
                                        </p:attrNameLst>
                                      </p:cBhvr>
                                      <p:to>
                                        <p:strVal val="visible"/>
                                      </p:to>
                                    </p:set>
                                    <p:anim calcmode="lin" valueType="num">
                                      <p:cBhvr>
                                        <p:cTn dur="1000" fill="hold" id="613"/>
                                        <p:tgtEl>
                                          <p:spTgt spid="109"/>
                                        </p:tgtEl>
                                        <p:attrNameLst>
                                          <p:attrName>ppt_w</p:attrName>
                                        </p:attrNameLst>
                                      </p:cBhvr>
                                      <p:tavLst>
                                        <p:tav tm="0">
                                          <p:val>
                                            <p:fltVal val="0"/>
                                          </p:val>
                                        </p:tav>
                                        <p:tav tm="100000">
                                          <p:val>
                                            <p:strVal val="#ppt_w"/>
                                          </p:val>
                                        </p:tav>
                                      </p:tavLst>
                                    </p:anim>
                                    <p:anim calcmode="lin" valueType="num">
                                      <p:cBhvr>
                                        <p:cTn dur="1000" fill="hold" id="614"/>
                                        <p:tgtEl>
                                          <p:spTgt spid="109"/>
                                        </p:tgtEl>
                                        <p:attrNameLst>
                                          <p:attrName>ppt_h</p:attrName>
                                        </p:attrNameLst>
                                      </p:cBhvr>
                                      <p:tavLst>
                                        <p:tav tm="0">
                                          <p:val>
                                            <p:fltVal val="0"/>
                                          </p:val>
                                        </p:tav>
                                        <p:tav tm="100000">
                                          <p:val>
                                            <p:strVal val="#ppt_h"/>
                                          </p:val>
                                        </p:tav>
                                      </p:tavLst>
                                    </p:anim>
                                    <p:anim calcmode="lin" valueType="num">
                                      <p:cBhvr>
                                        <p:cTn dur="1000" fill="hold" id="615"/>
                                        <p:tgtEl>
                                          <p:spTgt spid="109"/>
                                        </p:tgtEl>
                                        <p:attrNameLst>
                                          <p:attrName>style.rotation</p:attrName>
                                        </p:attrNameLst>
                                      </p:cBhvr>
                                      <p:tavLst>
                                        <p:tav tm="0">
                                          <p:val>
                                            <p:fltVal val="90"/>
                                          </p:val>
                                        </p:tav>
                                        <p:tav tm="100000">
                                          <p:val>
                                            <p:fltVal val="0"/>
                                          </p:val>
                                        </p:tav>
                                      </p:tavLst>
                                    </p:anim>
                                    <p:animEffect filter="fade" transition="in">
                                      <p:cBhvr>
                                        <p:cTn dur="1000" id="616"/>
                                        <p:tgtEl>
                                          <p:spTgt spid="109"/>
                                        </p:tgtEl>
                                      </p:cBhvr>
                                    </p:animEffect>
                                  </p:childTnLst>
                                </p:cTn>
                              </p:par>
                              <p:par>
                                <p:cTn fill="hold" grpId="0" id="617" nodeType="withEffect" presetClass="entr" presetID="31" presetSubtype="0">
                                  <p:stCondLst>
                                    <p:cond delay="500"/>
                                  </p:stCondLst>
                                  <p:childTnLst>
                                    <p:set>
                                      <p:cBhvr>
                                        <p:cTn dur="1" fill="hold" id="618">
                                          <p:stCondLst>
                                            <p:cond delay="0"/>
                                          </p:stCondLst>
                                        </p:cTn>
                                        <p:tgtEl>
                                          <p:spTgt spid="110"/>
                                        </p:tgtEl>
                                        <p:attrNameLst>
                                          <p:attrName>style.visibility</p:attrName>
                                        </p:attrNameLst>
                                      </p:cBhvr>
                                      <p:to>
                                        <p:strVal val="visible"/>
                                      </p:to>
                                    </p:set>
                                    <p:anim calcmode="lin" valueType="num">
                                      <p:cBhvr>
                                        <p:cTn dur="1000" fill="hold" id="619"/>
                                        <p:tgtEl>
                                          <p:spTgt spid="110"/>
                                        </p:tgtEl>
                                        <p:attrNameLst>
                                          <p:attrName>ppt_w</p:attrName>
                                        </p:attrNameLst>
                                      </p:cBhvr>
                                      <p:tavLst>
                                        <p:tav tm="0">
                                          <p:val>
                                            <p:fltVal val="0"/>
                                          </p:val>
                                        </p:tav>
                                        <p:tav tm="100000">
                                          <p:val>
                                            <p:strVal val="#ppt_w"/>
                                          </p:val>
                                        </p:tav>
                                      </p:tavLst>
                                    </p:anim>
                                    <p:anim calcmode="lin" valueType="num">
                                      <p:cBhvr>
                                        <p:cTn dur="1000" fill="hold" id="620"/>
                                        <p:tgtEl>
                                          <p:spTgt spid="110"/>
                                        </p:tgtEl>
                                        <p:attrNameLst>
                                          <p:attrName>ppt_h</p:attrName>
                                        </p:attrNameLst>
                                      </p:cBhvr>
                                      <p:tavLst>
                                        <p:tav tm="0">
                                          <p:val>
                                            <p:fltVal val="0"/>
                                          </p:val>
                                        </p:tav>
                                        <p:tav tm="100000">
                                          <p:val>
                                            <p:strVal val="#ppt_h"/>
                                          </p:val>
                                        </p:tav>
                                      </p:tavLst>
                                    </p:anim>
                                    <p:anim calcmode="lin" valueType="num">
                                      <p:cBhvr>
                                        <p:cTn dur="1000" fill="hold" id="621"/>
                                        <p:tgtEl>
                                          <p:spTgt spid="110"/>
                                        </p:tgtEl>
                                        <p:attrNameLst>
                                          <p:attrName>style.rotation</p:attrName>
                                        </p:attrNameLst>
                                      </p:cBhvr>
                                      <p:tavLst>
                                        <p:tav tm="0">
                                          <p:val>
                                            <p:fltVal val="90"/>
                                          </p:val>
                                        </p:tav>
                                        <p:tav tm="100000">
                                          <p:val>
                                            <p:fltVal val="0"/>
                                          </p:val>
                                        </p:tav>
                                      </p:tavLst>
                                    </p:anim>
                                    <p:animEffect filter="fade" transition="in">
                                      <p:cBhvr>
                                        <p:cTn dur="1000" id="622"/>
                                        <p:tgtEl>
                                          <p:spTgt spid="110"/>
                                        </p:tgtEl>
                                      </p:cBhvr>
                                    </p:animEffect>
                                  </p:childTnLst>
                                </p:cTn>
                              </p:par>
                              <p:par>
                                <p:cTn fill="hold" grpId="0" id="623" nodeType="withEffect" presetClass="entr" presetID="31" presetSubtype="0">
                                  <p:stCondLst>
                                    <p:cond delay="500"/>
                                  </p:stCondLst>
                                  <p:childTnLst>
                                    <p:set>
                                      <p:cBhvr>
                                        <p:cTn dur="1" fill="hold" id="624">
                                          <p:stCondLst>
                                            <p:cond delay="0"/>
                                          </p:stCondLst>
                                        </p:cTn>
                                        <p:tgtEl>
                                          <p:spTgt spid="111"/>
                                        </p:tgtEl>
                                        <p:attrNameLst>
                                          <p:attrName>style.visibility</p:attrName>
                                        </p:attrNameLst>
                                      </p:cBhvr>
                                      <p:to>
                                        <p:strVal val="visible"/>
                                      </p:to>
                                    </p:set>
                                    <p:anim calcmode="lin" valueType="num">
                                      <p:cBhvr>
                                        <p:cTn dur="1000" fill="hold" id="625"/>
                                        <p:tgtEl>
                                          <p:spTgt spid="111"/>
                                        </p:tgtEl>
                                        <p:attrNameLst>
                                          <p:attrName>ppt_w</p:attrName>
                                        </p:attrNameLst>
                                      </p:cBhvr>
                                      <p:tavLst>
                                        <p:tav tm="0">
                                          <p:val>
                                            <p:fltVal val="0"/>
                                          </p:val>
                                        </p:tav>
                                        <p:tav tm="100000">
                                          <p:val>
                                            <p:strVal val="#ppt_w"/>
                                          </p:val>
                                        </p:tav>
                                      </p:tavLst>
                                    </p:anim>
                                    <p:anim calcmode="lin" valueType="num">
                                      <p:cBhvr>
                                        <p:cTn dur="1000" fill="hold" id="626"/>
                                        <p:tgtEl>
                                          <p:spTgt spid="111"/>
                                        </p:tgtEl>
                                        <p:attrNameLst>
                                          <p:attrName>ppt_h</p:attrName>
                                        </p:attrNameLst>
                                      </p:cBhvr>
                                      <p:tavLst>
                                        <p:tav tm="0">
                                          <p:val>
                                            <p:fltVal val="0"/>
                                          </p:val>
                                        </p:tav>
                                        <p:tav tm="100000">
                                          <p:val>
                                            <p:strVal val="#ppt_h"/>
                                          </p:val>
                                        </p:tav>
                                      </p:tavLst>
                                    </p:anim>
                                    <p:anim calcmode="lin" valueType="num">
                                      <p:cBhvr>
                                        <p:cTn dur="1000" fill="hold" id="627"/>
                                        <p:tgtEl>
                                          <p:spTgt spid="111"/>
                                        </p:tgtEl>
                                        <p:attrNameLst>
                                          <p:attrName>style.rotation</p:attrName>
                                        </p:attrNameLst>
                                      </p:cBhvr>
                                      <p:tavLst>
                                        <p:tav tm="0">
                                          <p:val>
                                            <p:fltVal val="90"/>
                                          </p:val>
                                        </p:tav>
                                        <p:tav tm="100000">
                                          <p:val>
                                            <p:fltVal val="0"/>
                                          </p:val>
                                        </p:tav>
                                      </p:tavLst>
                                    </p:anim>
                                    <p:animEffect filter="fade" transition="in">
                                      <p:cBhvr>
                                        <p:cTn dur="1000" id="628"/>
                                        <p:tgtEl>
                                          <p:spTgt spid="111"/>
                                        </p:tgtEl>
                                      </p:cBhvr>
                                    </p:animEffect>
                                  </p:childTnLst>
                                </p:cTn>
                              </p:par>
                              <p:par>
                                <p:cTn fill="hold" grpId="0" id="629" nodeType="withEffect" presetClass="entr" presetID="31" presetSubtype="0">
                                  <p:stCondLst>
                                    <p:cond delay="500"/>
                                  </p:stCondLst>
                                  <p:childTnLst>
                                    <p:set>
                                      <p:cBhvr>
                                        <p:cTn dur="1" fill="hold" id="630">
                                          <p:stCondLst>
                                            <p:cond delay="0"/>
                                          </p:stCondLst>
                                        </p:cTn>
                                        <p:tgtEl>
                                          <p:spTgt spid="112"/>
                                        </p:tgtEl>
                                        <p:attrNameLst>
                                          <p:attrName>style.visibility</p:attrName>
                                        </p:attrNameLst>
                                      </p:cBhvr>
                                      <p:to>
                                        <p:strVal val="visible"/>
                                      </p:to>
                                    </p:set>
                                    <p:anim calcmode="lin" valueType="num">
                                      <p:cBhvr>
                                        <p:cTn dur="1000" fill="hold" id="631"/>
                                        <p:tgtEl>
                                          <p:spTgt spid="112"/>
                                        </p:tgtEl>
                                        <p:attrNameLst>
                                          <p:attrName>ppt_w</p:attrName>
                                        </p:attrNameLst>
                                      </p:cBhvr>
                                      <p:tavLst>
                                        <p:tav tm="0">
                                          <p:val>
                                            <p:fltVal val="0"/>
                                          </p:val>
                                        </p:tav>
                                        <p:tav tm="100000">
                                          <p:val>
                                            <p:strVal val="#ppt_w"/>
                                          </p:val>
                                        </p:tav>
                                      </p:tavLst>
                                    </p:anim>
                                    <p:anim calcmode="lin" valueType="num">
                                      <p:cBhvr>
                                        <p:cTn dur="1000" fill="hold" id="632"/>
                                        <p:tgtEl>
                                          <p:spTgt spid="112"/>
                                        </p:tgtEl>
                                        <p:attrNameLst>
                                          <p:attrName>ppt_h</p:attrName>
                                        </p:attrNameLst>
                                      </p:cBhvr>
                                      <p:tavLst>
                                        <p:tav tm="0">
                                          <p:val>
                                            <p:fltVal val="0"/>
                                          </p:val>
                                        </p:tav>
                                        <p:tav tm="100000">
                                          <p:val>
                                            <p:strVal val="#ppt_h"/>
                                          </p:val>
                                        </p:tav>
                                      </p:tavLst>
                                    </p:anim>
                                    <p:anim calcmode="lin" valueType="num">
                                      <p:cBhvr>
                                        <p:cTn dur="1000" fill="hold" id="633"/>
                                        <p:tgtEl>
                                          <p:spTgt spid="112"/>
                                        </p:tgtEl>
                                        <p:attrNameLst>
                                          <p:attrName>style.rotation</p:attrName>
                                        </p:attrNameLst>
                                      </p:cBhvr>
                                      <p:tavLst>
                                        <p:tav tm="0">
                                          <p:val>
                                            <p:fltVal val="90"/>
                                          </p:val>
                                        </p:tav>
                                        <p:tav tm="100000">
                                          <p:val>
                                            <p:fltVal val="0"/>
                                          </p:val>
                                        </p:tav>
                                      </p:tavLst>
                                    </p:anim>
                                    <p:animEffect filter="fade" transition="in">
                                      <p:cBhvr>
                                        <p:cTn dur="1000" id="634"/>
                                        <p:tgtEl>
                                          <p:spTgt spid="112"/>
                                        </p:tgtEl>
                                      </p:cBhvr>
                                    </p:animEffect>
                                  </p:childTnLst>
                                </p:cTn>
                              </p:par>
                              <p:par>
                                <p:cTn fill="hold" grpId="0" id="635" nodeType="withEffect" presetClass="entr" presetID="31" presetSubtype="0">
                                  <p:stCondLst>
                                    <p:cond delay="500"/>
                                  </p:stCondLst>
                                  <p:childTnLst>
                                    <p:set>
                                      <p:cBhvr>
                                        <p:cTn dur="1" fill="hold" id="636">
                                          <p:stCondLst>
                                            <p:cond delay="0"/>
                                          </p:stCondLst>
                                        </p:cTn>
                                        <p:tgtEl>
                                          <p:spTgt spid="113"/>
                                        </p:tgtEl>
                                        <p:attrNameLst>
                                          <p:attrName>style.visibility</p:attrName>
                                        </p:attrNameLst>
                                      </p:cBhvr>
                                      <p:to>
                                        <p:strVal val="visible"/>
                                      </p:to>
                                    </p:set>
                                    <p:anim calcmode="lin" valueType="num">
                                      <p:cBhvr>
                                        <p:cTn dur="1000" fill="hold" id="637"/>
                                        <p:tgtEl>
                                          <p:spTgt spid="113"/>
                                        </p:tgtEl>
                                        <p:attrNameLst>
                                          <p:attrName>ppt_w</p:attrName>
                                        </p:attrNameLst>
                                      </p:cBhvr>
                                      <p:tavLst>
                                        <p:tav tm="0">
                                          <p:val>
                                            <p:fltVal val="0"/>
                                          </p:val>
                                        </p:tav>
                                        <p:tav tm="100000">
                                          <p:val>
                                            <p:strVal val="#ppt_w"/>
                                          </p:val>
                                        </p:tav>
                                      </p:tavLst>
                                    </p:anim>
                                    <p:anim calcmode="lin" valueType="num">
                                      <p:cBhvr>
                                        <p:cTn dur="1000" fill="hold" id="638"/>
                                        <p:tgtEl>
                                          <p:spTgt spid="113"/>
                                        </p:tgtEl>
                                        <p:attrNameLst>
                                          <p:attrName>ppt_h</p:attrName>
                                        </p:attrNameLst>
                                      </p:cBhvr>
                                      <p:tavLst>
                                        <p:tav tm="0">
                                          <p:val>
                                            <p:fltVal val="0"/>
                                          </p:val>
                                        </p:tav>
                                        <p:tav tm="100000">
                                          <p:val>
                                            <p:strVal val="#ppt_h"/>
                                          </p:val>
                                        </p:tav>
                                      </p:tavLst>
                                    </p:anim>
                                    <p:anim calcmode="lin" valueType="num">
                                      <p:cBhvr>
                                        <p:cTn dur="1000" fill="hold" id="639"/>
                                        <p:tgtEl>
                                          <p:spTgt spid="113"/>
                                        </p:tgtEl>
                                        <p:attrNameLst>
                                          <p:attrName>style.rotation</p:attrName>
                                        </p:attrNameLst>
                                      </p:cBhvr>
                                      <p:tavLst>
                                        <p:tav tm="0">
                                          <p:val>
                                            <p:fltVal val="90"/>
                                          </p:val>
                                        </p:tav>
                                        <p:tav tm="100000">
                                          <p:val>
                                            <p:fltVal val="0"/>
                                          </p:val>
                                        </p:tav>
                                      </p:tavLst>
                                    </p:anim>
                                    <p:animEffect filter="fade" transition="in">
                                      <p:cBhvr>
                                        <p:cTn dur="1000" id="640"/>
                                        <p:tgtEl>
                                          <p:spTgt spid="113"/>
                                        </p:tgtEl>
                                      </p:cBhvr>
                                    </p:animEffect>
                                  </p:childTnLst>
                                </p:cTn>
                              </p:par>
                              <p:par>
                                <p:cTn fill="hold" id="641" nodeType="withEffect" presetClass="entr" presetID="31" presetSubtype="0">
                                  <p:stCondLst>
                                    <p:cond delay="500"/>
                                  </p:stCondLst>
                                  <p:childTnLst>
                                    <p:set>
                                      <p:cBhvr>
                                        <p:cTn dur="1" fill="hold" id="642">
                                          <p:stCondLst>
                                            <p:cond delay="0"/>
                                          </p:stCondLst>
                                        </p:cTn>
                                        <p:tgtEl>
                                          <p:spTgt spid="114"/>
                                        </p:tgtEl>
                                        <p:attrNameLst>
                                          <p:attrName>style.visibility</p:attrName>
                                        </p:attrNameLst>
                                      </p:cBhvr>
                                      <p:to>
                                        <p:strVal val="visible"/>
                                      </p:to>
                                    </p:set>
                                    <p:anim calcmode="lin" valueType="num">
                                      <p:cBhvr>
                                        <p:cTn dur="1000" fill="hold" id="643"/>
                                        <p:tgtEl>
                                          <p:spTgt spid="114"/>
                                        </p:tgtEl>
                                        <p:attrNameLst>
                                          <p:attrName>ppt_w</p:attrName>
                                        </p:attrNameLst>
                                      </p:cBhvr>
                                      <p:tavLst>
                                        <p:tav tm="0">
                                          <p:val>
                                            <p:fltVal val="0"/>
                                          </p:val>
                                        </p:tav>
                                        <p:tav tm="100000">
                                          <p:val>
                                            <p:strVal val="#ppt_w"/>
                                          </p:val>
                                        </p:tav>
                                      </p:tavLst>
                                    </p:anim>
                                    <p:anim calcmode="lin" valueType="num">
                                      <p:cBhvr>
                                        <p:cTn dur="1000" fill="hold" id="644"/>
                                        <p:tgtEl>
                                          <p:spTgt spid="114"/>
                                        </p:tgtEl>
                                        <p:attrNameLst>
                                          <p:attrName>ppt_h</p:attrName>
                                        </p:attrNameLst>
                                      </p:cBhvr>
                                      <p:tavLst>
                                        <p:tav tm="0">
                                          <p:val>
                                            <p:fltVal val="0"/>
                                          </p:val>
                                        </p:tav>
                                        <p:tav tm="100000">
                                          <p:val>
                                            <p:strVal val="#ppt_h"/>
                                          </p:val>
                                        </p:tav>
                                      </p:tavLst>
                                    </p:anim>
                                    <p:anim calcmode="lin" valueType="num">
                                      <p:cBhvr>
                                        <p:cTn dur="1000" fill="hold" id="645"/>
                                        <p:tgtEl>
                                          <p:spTgt spid="114"/>
                                        </p:tgtEl>
                                        <p:attrNameLst>
                                          <p:attrName>style.rotation</p:attrName>
                                        </p:attrNameLst>
                                      </p:cBhvr>
                                      <p:tavLst>
                                        <p:tav tm="0">
                                          <p:val>
                                            <p:fltVal val="90"/>
                                          </p:val>
                                        </p:tav>
                                        <p:tav tm="100000">
                                          <p:val>
                                            <p:fltVal val="0"/>
                                          </p:val>
                                        </p:tav>
                                      </p:tavLst>
                                    </p:anim>
                                    <p:animEffect filter="fade" transition="in">
                                      <p:cBhvr>
                                        <p:cTn dur="1000" id="646"/>
                                        <p:tgtEl>
                                          <p:spTgt spid="114"/>
                                        </p:tgtEl>
                                      </p:cBhvr>
                                    </p:animEffect>
                                  </p:childTnLst>
                                </p:cTn>
                              </p:par>
                              <p:par>
                                <p:cTn fill="hold" id="647" nodeType="withEffect" presetClass="entr" presetID="31" presetSubtype="0">
                                  <p:stCondLst>
                                    <p:cond delay="500"/>
                                  </p:stCondLst>
                                  <p:childTnLst>
                                    <p:set>
                                      <p:cBhvr>
                                        <p:cTn dur="1" fill="hold" id="648">
                                          <p:stCondLst>
                                            <p:cond delay="0"/>
                                          </p:stCondLst>
                                        </p:cTn>
                                        <p:tgtEl>
                                          <p:spTgt spid="120"/>
                                        </p:tgtEl>
                                        <p:attrNameLst>
                                          <p:attrName>style.visibility</p:attrName>
                                        </p:attrNameLst>
                                      </p:cBhvr>
                                      <p:to>
                                        <p:strVal val="visible"/>
                                      </p:to>
                                    </p:set>
                                    <p:anim calcmode="lin" valueType="num">
                                      <p:cBhvr>
                                        <p:cTn dur="1000" fill="hold" id="649"/>
                                        <p:tgtEl>
                                          <p:spTgt spid="120"/>
                                        </p:tgtEl>
                                        <p:attrNameLst>
                                          <p:attrName>ppt_w</p:attrName>
                                        </p:attrNameLst>
                                      </p:cBhvr>
                                      <p:tavLst>
                                        <p:tav tm="0">
                                          <p:val>
                                            <p:fltVal val="0"/>
                                          </p:val>
                                        </p:tav>
                                        <p:tav tm="100000">
                                          <p:val>
                                            <p:strVal val="#ppt_w"/>
                                          </p:val>
                                        </p:tav>
                                      </p:tavLst>
                                    </p:anim>
                                    <p:anim calcmode="lin" valueType="num">
                                      <p:cBhvr>
                                        <p:cTn dur="1000" fill="hold" id="650"/>
                                        <p:tgtEl>
                                          <p:spTgt spid="120"/>
                                        </p:tgtEl>
                                        <p:attrNameLst>
                                          <p:attrName>ppt_h</p:attrName>
                                        </p:attrNameLst>
                                      </p:cBhvr>
                                      <p:tavLst>
                                        <p:tav tm="0">
                                          <p:val>
                                            <p:fltVal val="0"/>
                                          </p:val>
                                        </p:tav>
                                        <p:tav tm="100000">
                                          <p:val>
                                            <p:strVal val="#ppt_h"/>
                                          </p:val>
                                        </p:tav>
                                      </p:tavLst>
                                    </p:anim>
                                    <p:anim calcmode="lin" valueType="num">
                                      <p:cBhvr>
                                        <p:cTn dur="1000" fill="hold" id="651"/>
                                        <p:tgtEl>
                                          <p:spTgt spid="120"/>
                                        </p:tgtEl>
                                        <p:attrNameLst>
                                          <p:attrName>style.rotation</p:attrName>
                                        </p:attrNameLst>
                                      </p:cBhvr>
                                      <p:tavLst>
                                        <p:tav tm="0">
                                          <p:val>
                                            <p:fltVal val="90"/>
                                          </p:val>
                                        </p:tav>
                                        <p:tav tm="100000">
                                          <p:val>
                                            <p:fltVal val="0"/>
                                          </p:val>
                                        </p:tav>
                                      </p:tavLst>
                                    </p:anim>
                                    <p:animEffect filter="fade" transition="in">
                                      <p:cBhvr>
                                        <p:cTn dur="1000" id="652"/>
                                        <p:tgtEl>
                                          <p:spTgt spid="120"/>
                                        </p:tgtEl>
                                      </p:cBhvr>
                                    </p:animEffect>
                                  </p:childTnLst>
                                </p:cTn>
                              </p:par>
                              <p:par>
                                <p:cTn fill="hold" id="653" nodeType="withEffect" presetClass="entr" presetID="31" presetSubtype="0">
                                  <p:stCondLst>
                                    <p:cond delay="500"/>
                                  </p:stCondLst>
                                  <p:childTnLst>
                                    <p:set>
                                      <p:cBhvr>
                                        <p:cTn dur="1" fill="hold" id="654">
                                          <p:stCondLst>
                                            <p:cond delay="0"/>
                                          </p:stCondLst>
                                        </p:cTn>
                                        <p:tgtEl>
                                          <p:spTgt spid="121"/>
                                        </p:tgtEl>
                                        <p:attrNameLst>
                                          <p:attrName>style.visibility</p:attrName>
                                        </p:attrNameLst>
                                      </p:cBhvr>
                                      <p:to>
                                        <p:strVal val="visible"/>
                                      </p:to>
                                    </p:set>
                                    <p:anim calcmode="lin" valueType="num">
                                      <p:cBhvr>
                                        <p:cTn dur="1000" fill="hold" id="655"/>
                                        <p:tgtEl>
                                          <p:spTgt spid="121"/>
                                        </p:tgtEl>
                                        <p:attrNameLst>
                                          <p:attrName>ppt_w</p:attrName>
                                        </p:attrNameLst>
                                      </p:cBhvr>
                                      <p:tavLst>
                                        <p:tav tm="0">
                                          <p:val>
                                            <p:fltVal val="0"/>
                                          </p:val>
                                        </p:tav>
                                        <p:tav tm="100000">
                                          <p:val>
                                            <p:strVal val="#ppt_w"/>
                                          </p:val>
                                        </p:tav>
                                      </p:tavLst>
                                    </p:anim>
                                    <p:anim calcmode="lin" valueType="num">
                                      <p:cBhvr>
                                        <p:cTn dur="1000" fill="hold" id="656"/>
                                        <p:tgtEl>
                                          <p:spTgt spid="121"/>
                                        </p:tgtEl>
                                        <p:attrNameLst>
                                          <p:attrName>ppt_h</p:attrName>
                                        </p:attrNameLst>
                                      </p:cBhvr>
                                      <p:tavLst>
                                        <p:tav tm="0">
                                          <p:val>
                                            <p:fltVal val="0"/>
                                          </p:val>
                                        </p:tav>
                                        <p:tav tm="100000">
                                          <p:val>
                                            <p:strVal val="#ppt_h"/>
                                          </p:val>
                                        </p:tav>
                                      </p:tavLst>
                                    </p:anim>
                                    <p:anim calcmode="lin" valueType="num">
                                      <p:cBhvr>
                                        <p:cTn dur="1000" fill="hold" id="657"/>
                                        <p:tgtEl>
                                          <p:spTgt spid="121"/>
                                        </p:tgtEl>
                                        <p:attrNameLst>
                                          <p:attrName>style.rotation</p:attrName>
                                        </p:attrNameLst>
                                      </p:cBhvr>
                                      <p:tavLst>
                                        <p:tav tm="0">
                                          <p:val>
                                            <p:fltVal val="90"/>
                                          </p:val>
                                        </p:tav>
                                        <p:tav tm="100000">
                                          <p:val>
                                            <p:fltVal val="0"/>
                                          </p:val>
                                        </p:tav>
                                      </p:tavLst>
                                    </p:anim>
                                    <p:animEffect filter="fade" transition="in">
                                      <p:cBhvr>
                                        <p:cTn dur="1000" id="658"/>
                                        <p:tgtEl>
                                          <p:spTgt spid="121"/>
                                        </p:tgtEl>
                                      </p:cBhvr>
                                    </p:animEffect>
                                  </p:childTnLst>
                                </p:cTn>
                              </p:par>
                              <p:par>
                                <p:cTn fill="hold" grpId="0" id="659" nodeType="withEffect" presetClass="entr" presetID="31" presetSubtype="0">
                                  <p:stCondLst>
                                    <p:cond delay="500"/>
                                  </p:stCondLst>
                                  <p:childTnLst>
                                    <p:set>
                                      <p:cBhvr>
                                        <p:cTn dur="1" fill="hold" id="660">
                                          <p:stCondLst>
                                            <p:cond delay="0"/>
                                          </p:stCondLst>
                                        </p:cTn>
                                        <p:tgtEl>
                                          <p:spTgt spid="122"/>
                                        </p:tgtEl>
                                        <p:attrNameLst>
                                          <p:attrName>style.visibility</p:attrName>
                                        </p:attrNameLst>
                                      </p:cBhvr>
                                      <p:to>
                                        <p:strVal val="visible"/>
                                      </p:to>
                                    </p:set>
                                    <p:anim calcmode="lin" valueType="num">
                                      <p:cBhvr>
                                        <p:cTn dur="1000" fill="hold" id="661"/>
                                        <p:tgtEl>
                                          <p:spTgt spid="122"/>
                                        </p:tgtEl>
                                        <p:attrNameLst>
                                          <p:attrName>ppt_w</p:attrName>
                                        </p:attrNameLst>
                                      </p:cBhvr>
                                      <p:tavLst>
                                        <p:tav tm="0">
                                          <p:val>
                                            <p:fltVal val="0"/>
                                          </p:val>
                                        </p:tav>
                                        <p:tav tm="100000">
                                          <p:val>
                                            <p:strVal val="#ppt_w"/>
                                          </p:val>
                                        </p:tav>
                                      </p:tavLst>
                                    </p:anim>
                                    <p:anim calcmode="lin" valueType="num">
                                      <p:cBhvr>
                                        <p:cTn dur="1000" fill="hold" id="662"/>
                                        <p:tgtEl>
                                          <p:spTgt spid="122"/>
                                        </p:tgtEl>
                                        <p:attrNameLst>
                                          <p:attrName>ppt_h</p:attrName>
                                        </p:attrNameLst>
                                      </p:cBhvr>
                                      <p:tavLst>
                                        <p:tav tm="0">
                                          <p:val>
                                            <p:fltVal val="0"/>
                                          </p:val>
                                        </p:tav>
                                        <p:tav tm="100000">
                                          <p:val>
                                            <p:strVal val="#ppt_h"/>
                                          </p:val>
                                        </p:tav>
                                      </p:tavLst>
                                    </p:anim>
                                    <p:anim calcmode="lin" valueType="num">
                                      <p:cBhvr>
                                        <p:cTn dur="1000" fill="hold" id="663"/>
                                        <p:tgtEl>
                                          <p:spTgt spid="122"/>
                                        </p:tgtEl>
                                        <p:attrNameLst>
                                          <p:attrName>style.rotation</p:attrName>
                                        </p:attrNameLst>
                                      </p:cBhvr>
                                      <p:tavLst>
                                        <p:tav tm="0">
                                          <p:val>
                                            <p:fltVal val="90"/>
                                          </p:val>
                                        </p:tav>
                                        <p:tav tm="100000">
                                          <p:val>
                                            <p:fltVal val="0"/>
                                          </p:val>
                                        </p:tav>
                                      </p:tavLst>
                                    </p:anim>
                                    <p:animEffect filter="fade" transition="in">
                                      <p:cBhvr>
                                        <p:cTn dur="1000" id="664"/>
                                        <p:tgtEl>
                                          <p:spTgt spid="122"/>
                                        </p:tgtEl>
                                      </p:cBhvr>
                                    </p:animEffect>
                                  </p:childTnLst>
                                </p:cTn>
                              </p:par>
                              <p:par>
                                <p:cTn fill="hold" grpId="0" id="665" nodeType="withEffect" presetClass="entr" presetID="31" presetSubtype="0">
                                  <p:stCondLst>
                                    <p:cond delay="500"/>
                                  </p:stCondLst>
                                  <p:childTnLst>
                                    <p:set>
                                      <p:cBhvr>
                                        <p:cTn dur="1" fill="hold" id="666">
                                          <p:stCondLst>
                                            <p:cond delay="0"/>
                                          </p:stCondLst>
                                        </p:cTn>
                                        <p:tgtEl>
                                          <p:spTgt spid="123"/>
                                        </p:tgtEl>
                                        <p:attrNameLst>
                                          <p:attrName>style.visibility</p:attrName>
                                        </p:attrNameLst>
                                      </p:cBhvr>
                                      <p:to>
                                        <p:strVal val="visible"/>
                                      </p:to>
                                    </p:set>
                                    <p:anim calcmode="lin" valueType="num">
                                      <p:cBhvr>
                                        <p:cTn dur="1000" fill="hold" id="667"/>
                                        <p:tgtEl>
                                          <p:spTgt spid="123"/>
                                        </p:tgtEl>
                                        <p:attrNameLst>
                                          <p:attrName>ppt_w</p:attrName>
                                        </p:attrNameLst>
                                      </p:cBhvr>
                                      <p:tavLst>
                                        <p:tav tm="0">
                                          <p:val>
                                            <p:fltVal val="0"/>
                                          </p:val>
                                        </p:tav>
                                        <p:tav tm="100000">
                                          <p:val>
                                            <p:strVal val="#ppt_w"/>
                                          </p:val>
                                        </p:tav>
                                      </p:tavLst>
                                    </p:anim>
                                    <p:anim calcmode="lin" valueType="num">
                                      <p:cBhvr>
                                        <p:cTn dur="1000" fill="hold" id="668"/>
                                        <p:tgtEl>
                                          <p:spTgt spid="123"/>
                                        </p:tgtEl>
                                        <p:attrNameLst>
                                          <p:attrName>ppt_h</p:attrName>
                                        </p:attrNameLst>
                                      </p:cBhvr>
                                      <p:tavLst>
                                        <p:tav tm="0">
                                          <p:val>
                                            <p:fltVal val="0"/>
                                          </p:val>
                                        </p:tav>
                                        <p:tav tm="100000">
                                          <p:val>
                                            <p:strVal val="#ppt_h"/>
                                          </p:val>
                                        </p:tav>
                                      </p:tavLst>
                                    </p:anim>
                                    <p:anim calcmode="lin" valueType="num">
                                      <p:cBhvr>
                                        <p:cTn dur="1000" fill="hold" id="669"/>
                                        <p:tgtEl>
                                          <p:spTgt spid="123"/>
                                        </p:tgtEl>
                                        <p:attrNameLst>
                                          <p:attrName>style.rotation</p:attrName>
                                        </p:attrNameLst>
                                      </p:cBhvr>
                                      <p:tavLst>
                                        <p:tav tm="0">
                                          <p:val>
                                            <p:fltVal val="90"/>
                                          </p:val>
                                        </p:tav>
                                        <p:tav tm="100000">
                                          <p:val>
                                            <p:fltVal val="0"/>
                                          </p:val>
                                        </p:tav>
                                      </p:tavLst>
                                    </p:anim>
                                    <p:animEffect filter="fade" transition="in">
                                      <p:cBhvr>
                                        <p:cTn dur="1000" id="670"/>
                                        <p:tgtEl>
                                          <p:spTgt spid="123"/>
                                        </p:tgtEl>
                                      </p:cBhvr>
                                    </p:animEffect>
                                  </p:childTnLst>
                                </p:cTn>
                              </p:par>
                              <p:par>
                                <p:cTn fill="hold" grpId="0" id="671" nodeType="withEffect" presetClass="entr" presetID="31" presetSubtype="0">
                                  <p:stCondLst>
                                    <p:cond delay="500"/>
                                  </p:stCondLst>
                                  <p:childTnLst>
                                    <p:set>
                                      <p:cBhvr>
                                        <p:cTn dur="1" fill="hold" id="672">
                                          <p:stCondLst>
                                            <p:cond delay="0"/>
                                          </p:stCondLst>
                                        </p:cTn>
                                        <p:tgtEl>
                                          <p:spTgt spid="124"/>
                                        </p:tgtEl>
                                        <p:attrNameLst>
                                          <p:attrName>style.visibility</p:attrName>
                                        </p:attrNameLst>
                                      </p:cBhvr>
                                      <p:to>
                                        <p:strVal val="visible"/>
                                      </p:to>
                                    </p:set>
                                    <p:anim calcmode="lin" valueType="num">
                                      <p:cBhvr>
                                        <p:cTn dur="1000" fill="hold" id="673"/>
                                        <p:tgtEl>
                                          <p:spTgt spid="124"/>
                                        </p:tgtEl>
                                        <p:attrNameLst>
                                          <p:attrName>ppt_w</p:attrName>
                                        </p:attrNameLst>
                                      </p:cBhvr>
                                      <p:tavLst>
                                        <p:tav tm="0">
                                          <p:val>
                                            <p:fltVal val="0"/>
                                          </p:val>
                                        </p:tav>
                                        <p:tav tm="100000">
                                          <p:val>
                                            <p:strVal val="#ppt_w"/>
                                          </p:val>
                                        </p:tav>
                                      </p:tavLst>
                                    </p:anim>
                                    <p:anim calcmode="lin" valueType="num">
                                      <p:cBhvr>
                                        <p:cTn dur="1000" fill="hold" id="674"/>
                                        <p:tgtEl>
                                          <p:spTgt spid="124"/>
                                        </p:tgtEl>
                                        <p:attrNameLst>
                                          <p:attrName>ppt_h</p:attrName>
                                        </p:attrNameLst>
                                      </p:cBhvr>
                                      <p:tavLst>
                                        <p:tav tm="0">
                                          <p:val>
                                            <p:fltVal val="0"/>
                                          </p:val>
                                        </p:tav>
                                        <p:tav tm="100000">
                                          <p:val>
                                            <p:strVal val="#ppt_h"/>
                                          </p:val>
                                        </p:tav>
                                      </p:tavLst>
                                    </p:anim>
                                    <p:anim calcmode="lin" valueType="num">
                                      <p:cBhvr>
                                        <p:cTn dur="1000" fill="hold" id="675"/>
                                        <p:tgtEl>
                                          <p:spTgt spid="124"/>
                                        </p:tgtEl>
                                        <p:attrNameLst>
                                          <p:attrName>style.rotation</p:attrName>
                                        </p:attrNameLst>
                                      </p:cBhvr>
                                      <p:tavLst>
                                        <p:tav tm="0">
                                          <p:val>
                                            <p:fltVal val="90"/>
                                          </p:val>
                                        </p:tav>
                                        <p:tav tm="100000">
                                          <p:val>
                                            <p:fltVal val="0"/>
                                          </p:val>
                                        </p:tav>
                                      </p:tavLst>
                                    </p:anim>
                                    <p:animEffect filter="fade" transition="in">
                                      <p:cBhvr>
                                        <p:cTn dur="1000" id="676"/>
                                        <p:tgtEl>
                                          <p:spTgt spid="124"/>
                                        </p:tgtEl>
                                      </p:cBhvr>
                                    </p:animEffect>
                                  </p:childTnLst>
                                </p:cTn>
                              </p:par>
                            </p:childTnLst>
                          </p:cTn>
                        </p:par>
                      </p:childTnLst>
                    </p:cTn>
                  </p:par>
                  <p:par>
                    <p:cTn fill="hold" id="677" nodeType="clickPar">
                      <p:stCondLst>
                        <p:cond delay="indefinite"/>
                        <p:cond delay="0" evt="onBegin">
                          <p:tn val="676"/>
                        </p:cond>
                      </p:stCondLst>
                      <p:childTnLst>
                        <p:par>
                          <p:cTn fill="hold" id="678" nodeType="afterGroup">
                            <p:stCondLst>
                              <p:cond delay="0"/>
                            </p:stCondLst>
                            <p:childTnLst>
                              <p:par>
                                <p:cTn fill="hold" grpId="0" id="679" nodeType="clickEffect" presetClass="entr" presetID="10" presetSubtype="0">
                                  <p:stCondLst>
                                    <p:cond delay="0"/>
                                  </p:stCondLst>
                                  <p:childTnLst>
                                    <p:set>
                                      <p:cBhvr>
                                        <p:cTn dur="1" fill="hold" id="680">
                                          <p:stCondLst>
                                            <p:cond delay="0"/>
                                          </p:stCondLst>
                                        </p:cTn>
                                        <p:tgtEl>
                                          <p:spTgt spid="176"/>
                                        </p:tgtEl>
                                        <p:attrNameLst>
                                          <p:attrName>style.visibility</p:attrName>
                                        </p:attrNameLst>
                                      </p:cBhvr>
                                      <p:to>
                                        <p:strVal val="visible"/>
                                      </p:to>
                                    </p:set>
                                    <p:animEffect filter="fade" transition="in">
                                      <p:cBhvr>
                                        <p:cTn dur="700" id="681"/>
                                        <p:tgtEl>
                                          <p:spTgt spid="176"/>
                                        </p:tgtEl>
                                      </p:cBhvr>
                                    </p:animEffect>
                                  </p:childTnLst>
                                </p:cTn>
                              </p:par>
                              <p:par>
                                <p:cTn decel="50000" fill="hold" grpId="1" id="682" nodeType="withEffect" presetClass="path" presetID="63" presetSubtype="0">
                                  <p:stCondLst>
                                    <p:cond delay="0"/>
                                  </p:stCondLst>
                                  <p:childTnLst>
                                    <p:animMotion origin="layout" path="M 0.01524 -3.7037E-06 L -0.10885 -3.7037E-06" pathEditMode="relative" ptsTypes="AA" rAng="0">
                                      <p:cBhvr>
                                        <p:cTn dur="750" fill="hold" id="683" spd="-100000"/>
                                        <p:tgtEl>
                                          <p:spTgt spid="176"/>
                                        </p:tgtEl>
                                        <p:attrNameLst>
                                          <p:attrName>ppt_x</p:attrName>
                                          <p:attrName>ppt_y</p:attrName>
                                        </p:attrNameLst>
                                      </p:cBhvr>
                                      <p:rCtr x="-6211" y="0"/>
                                    </p:animMotion>
                                  </p:childTnLst>
                                </p:cTn>
                              </p:par>
                              <p:par>
                                <p:cTn accel="50000" decel="50000" fill="hold" grpId="2" id="684" nodeType="withEffect" presetClass="path" presetID="35" presetSubtype="0">
                                  <p:stCondLst>
                                    <p:cond delay="750"/>
                                  </p:stCondLst>
                                  <p:childTnLst>
                                    <p:animMotion origin="layout" path="M 0.01602 -3.7037E-06 L -1.04167E-06 -3.7037E-06" pathEditMode="relative" ptsTypes="AA" rAng="0">
                                      <p:cBhvr>
                                        <p:cTn dur="750" fill="hold" id="685"/>
                                        <p:tgtEl>
                                          <p:spTgt spid="176"/>
                                        </p:tgtEl>
                                        <p:attrNameLst>
                                          <p:attrName>ppt_x</p:attrName>
                                          <p:attrName>ppt_y</p:attrName>
                                        </p:attrNameLst>
                                      </p:cBhvr>
                                      <p:rCtr x="-807" y="0"/>
                                    </p:animMotion>
                                  </p:childTnLst>
                                </p:cTn>
                              </p:par>
                              <p:par>
                                <p:cTn fill="hold" grpId="0" id="686" nodeType="withEffect" presetClass="entr" presetID="10" presetSubtype="0">
                                  <p:stCondLst>
                                    <p:cond delay="0"/>
                                  </p:stCondLst>
                                  <p:childTnLst>
                                    <p:set>
                                      <p:cBhvr>
                                        <p:cTn dur="1" fill="hold" id="687">
                                          <p:stCondLst>
                                            <p:cond delay="0"/>
                                          </p:stCondLst>
                                        </p:cTn>
                                        <p:tgtEl>
                                          <p:spTgt spid="145"/>
                                        </p:tgtEl>
                                        <p:attrNameLst>
                                          <p:attrName>style.visibility</p:attrName>
                                        </p:attrNameLst>
                                      </p:cBhvr>
                                      <p:to>
                                        <p:strVal val="visible"/>
                                      </p:to>
                                    </p:set>
                                    <p:animEffect filter="fade" transition="in">
                                      <p:cBhvr>
                                        <p:cTn dur="500" id="688"/>
                                        <p:tgtEl>
                                          <p:spTgt spid="145"/>
                                        </p:tgtEl>
                                      </p:cBhvr>
                                    </p:animEffect>
                                  </p:childTnLst>
                                </p:cTn>
                              </p:par>
                              <p:par>
                                <p:cTn decel="30000" fill="hold" grpId="1" id="689" nodeType="withEffect" presetClass="path" presetID="42" presetSubtype="0">
                                  <p:stCondLst>
                                    <p:cond delay="0"/>
                                  </p:stCondLst>
                                  <p:childTnLst>
                                    <p:animMotion origin="layout" path="M 3.125E-06 -0.03982 L 3.125E-06 0.14815" pathEditMode="relative" ptsTypes="AA" rAng="0">
                                      <p:cBhvr>
                                        <p:cTn dur="750" fill="hold" id="690" spd="-100000"/>
                                        <p:tgtEl>
                                          <p:spTgt spid="145"/>
                                        </p:tgtEl>
                                        <p:attrNameLst>
                                          <p:attrName>ppt_x</p:attrName>
                                          <p:attrName>ppt_y</p:attrName>
                                        </p:attrNameLst>
                                      </p:cBhvr>
                                      <p:rCtr x="0" y="9398"/>
                                    </p:animMotion>
                                  </p:childTnLst>
                                </p:cTn>
                              </p:par>
                              <p:par>
                                <p:cTn accel="30000" decel="30000" fill="hold" grpId="2" id="691" nodeType="withEffect" presetClass="path" presetID="42" presetSubtype="0">
                                  <p:stCondLst>
                                    <p:cond delay="750"/>
                                  </p:stCondLst>
                                  <p:childTnLst>
                                    <p:animMotion origin="layout" path="M 3.125E-06 -0.03982 L 3.125E-06 1.85185E-06" pathEditMode="relative" ptsTypes="AA" rAng="0">
                                      <p:cBhvr>
                                        <p:cTn dur="750" fill="hold" id="692"/>
                                        <p:tgtEl>
                                          <p:spTgt spid="145"/>
                                        </p:tgtEl>
                                        <p:attrNameLst>
                                          <p:attrName>ppt_x</p:attrName>
                                          <p:attrName>ppt_y</p:attrName>
                                        </p:attrNameLst>
                                      </p:cBhvr>
                                      <p:rCtr x="0" y="1991"/>
                                    </p:animMotion>
                                  </p:childTnLst>
                                </p:cTn>
                              </p:par>
                              <p:par>
                                <p:cTn fill="hold" grpId="0" id="693" nodeType="withEffect" presetClass="entr" presetID="10" presetSubtype="0">
                                  <p:stCondLst>
                                    <p:cond delay="0"/>
                                  </p:stCondLst>
                                  <p:childTnLst>
                                    <p:set>
                                      <p:cBhvr>
                                        <p:cTn dur="1" fill="hold" id="694">
                                          <p:stCondLst>
                                            <p:cond delay="0"/>
                                          </p:stCondLst>
                                        </p:cTn>
                                        <p:tgtEl>
                                          <p:spTgt spid="147"/>
                                        </p:tgtEl>
                                        <p:attrNameLst>
                                          <p:attrName>style.visibility</p:attrName>
                                        </p:attrNameLst>
                                      </p:cBhvr>
                                      <p:to>
                                        <p:strVal val="visible"/>
                                      </p:to>
                                    </p:set>
                                    <p:animEffect filter="fade" transition="in">
                                      <p:cBhvr>
                                        <p:cTn dur="500" id="695"/>
                                        <p:tgtEl>
                                          <p:spTgt spid="147"/>
                                        </p:tgtEl>
                                      </p:cBhvr>
                                    </p:animEffect>
                                  </p:childTnLst>
                                </p:cTn>
                              </p:par>
                              <p:par>
                                <p:cTn decel="30000" fill="hold" grpId="1" id="696" nodeType="withEffect" presetClass="path" presetID="64" presetSubtype="0">
                                  <p:stCondLst>
                                    <p:cond delay="0"/>
                                  </p:stCondLst>
                                  <p:childTnLst>
                                    <p:animMotion origin="layout" path="M -1.04167E-06 0.03889 L -1.04167E-06 -0.14814" pathEditMode="relative" ptsTypes="AA" rAng="0">
                                      <p:cBhvr>
                                        <p:cTn dur="750" fill="hold" id="697" spd="-100000"/>
                                        <p:tgtEl>
                                          <p:spTgt spid="147"/>
                                        </p:tgtEl>
                                        <p:attrNameLst>
                                          <p:attrName>ppt_x</p:attrName>
                                          <p:attrName>ppt_y</p:attrName>
                                        </p:attrNameLst>
                                      </p:cBhvr>
                                      <p:rCtr x="0" y="-9352"/>
                                    </p:animMotion>
                                  </p:childTnLst>
                                </p:cTn>
                              </p:par>
                              <p:par>
                                <p:cTn accel="30000" decel="30000" fill="hold" grpId="2" id="698" nodeType="withEffect" presetClass="path" presetID="64" presetSubtype="0">
                                  <p:stCondLst>
                                    <p:cond delay="750"/>
                                  </p:stCondLst>
                                  <p:childTnLst>
                                    <p:animMotion origin="layout" path="M -1.04167E-06 0.03843 L -1.04167E-06 -3.7037E-06" pathEditMode="relative" ptsTypes="AA" rAng="0">
                                      <p:cBhvr>
                                        <p:cTn dur="750" fill="hold" id="699"/>
                                        <p:tgtEl>
                                          <p:spTgt spid="147"/>
                                        </p:tgtEl>
                                        <p:attrNameLst>
                                          <p:attrName>ppt_x</p:attrName>
                                          <p:attrName>ppt_y</p:attrName>
                                        </p:attrNameLst>
                                      </p:cBhvr>
                                      <p:rCtr x="0" y="-1921"/>
                                    </p:animMotion>
                                  </p:childTnLst>
                                </p:cTn>
                              </p:par>
                              <p:par>
                                <p:cTn fill="hold" grpId="0" id="700" nodeType="withEffect" presetClass="entr" presetID="10" presetSubtype="0">
                                  <p:stCondLst>
                                    <p:cond delay="0"/>
                                  </p:stCondLst>
                                  <p:childTnLst>
                                    <p:set>
                                      <p:cBhvr>
                                        <p:cTn dur="1" fill="hold" id="701">
                                          <p:stCondLst>
                                            <p:cond delay="0"/>
                                          </p:stCondLst>
                                        </p:cTn>
                                        <p:tgtEl>
                                          <p:spTgt spid="146"/>
                                        </p:tgtEl>
                                        <p:attrNameLst>
                                          <p:attrName>style.visibility</p:attrName>
                                        </p:attrNameLst>
                                      </p:cBhvr>
                                      <p:to>
                                        <p:strVal val="visible"/>
                                      </p:to>
                                    </p:set>
                                    <p:animEffect filter="fade" transition="in">
                                      <p:cBhvr>
                                        <p:cTn dur="750" id="702"/>
                                        <p:tgtEl>
                                          <p:spTgt spid="146"/>
                                        </p:tgtEl>
                                      </p:cBhvr>
                                    </p:animEffect>
                                  </p:childTnLst>
                                </p:cTn>
                              </p:par>
                              <p:par>
                                <p:cTn decel="50000" fill="hold" grpId="1" id="703" nodeType="withEffect" presetClass="path" presetID="63" presetSubtype="0">
                                  <p:stCondLst>
                                    <p:cond delay="0"/>
                                  </p:stCondLst>
                                  <p:childTnLst>
                                    <p:animMotion origin="layout" path="M -0.01563 -3.33333E-06 L 0.1108 -3.33333E-06" pathEditMode="relative" ptsTypes="AA" rAng="0">
                                      <p:cBhvr>
                                        <p:cTn dur="750" fill="hold" id="704" spd="-100000"/>
                                        <p:tgtEl>
                                          <p:spTgt spid="146"/>
                                        </p:tgtEl>
                                        <p:attrNameLst>
                                          <p:attrName>ppt_x</p:attrName>
                                          <p:attrName>ppt_y</p:attrName>
                                        </p:attrNameLst>
                                      </p:cBhvr>
                                      <p:rCtr x="6315" y="0"/>
                                    </p:animMotion>
                                  </p:childTnLst>
                                </p:cTn>
                              </p:par>
                              <p:par>
                                <p:cTn accel="50000" decel="50000" fill="hold" grpId="2" id="705" nodeType="withEffect" presetClass="path" presetID="35" presetSubtype="0">
                                  <p:stCondLst>
                                    <p:cond delay="750"/>
                                  </p:stCondLst>
                                  <p:childTnLst>
                                    <p:animMotion origin="layout" path="M -0.01563 -3.33333E-06 L 4.58333E-06 -3.33333E-06" pathEditMode="relative" ptsTypes="AA" rAng="0">
                                      <p:cBhvr>
                                        <p:cTn dur="750" fill="hold" id="706"/>
                                        <p:tgtEl>
                                          <p:spTgt spid="146"/>
                                        </p:tgtEl>
                                        <p:attrNameLst>
                                          <p:attrName>ppt_x</p:attrName>
                                          <p:attrName>ppt_y</p:attrName>
                                        </p:attrNameLst>
                                      </p:cBhvr>
                                      <p:rCtr x="781" y="0"/>
                                    </p:animMotion>
                                  </p:childTnLst>
                                </p:cTn>
                              </p:par>
                              <p:par>
                                <p:cTn fill="hold" id="707" nodeType="withEffect" presetClass="entr" presetID="10" presetSubtype="0">
                                  <p:stCondLst>
                                    <p:cond delay="750"/>
                                  </p:stCondLst>
                                  <p:childTnLst>
                                    <p:set>
                                      <p:cBhvr>
                                        <p:cTn dur="1" fill="hold" id="708">
                                          <p:stCondLst>
                                            <p:cond delay="0"/>
                                          </p:stCondLst>
                                        </p:cTn>
                                        <p:tgtEl>
                                          <p:spTgt spid="140"/>
                                        </p:tgtEl>
                                        <p:attrNameLst>
                                          <p:attrName>style.visibility</p:attrName>
                                        </p:attrNameLst>
                                      </p:cBhvr>
                                      <p:to>
                                        <p:strVal val="visible"/>
                                      </p:to>
                                    </p:set>
                                    <p:animEffect filter="fade" transition="in">
                                      <p:cBhvr>
                                        <p:cTn dur="750" id="709"/>
                                        <p:tgtEl>
                                          <p:spTgt spid="140"/>
                                        </p:tgtEl>
                                      </p:cBhvr>
                                    </p:animEffect>
                                  </p:childTnLst>
                                </p:cTn>
                              </p:par>
                              <p:par>
                                <p:cTn fill="hold" id="710" nodeType="withEffect" presetClass="entr" presetID="10" presetSubtype="0">
                                  <p:stCondLst>
                                    <p:cond delay="750"/>
                                  </p:stCondLst>
                                  <p:childTnLst>
                                    <p:set>
                                      <p:cBhvr>
                                        <p:cTn dur="1" fill="hold" id="711">
                                          <p:stCondLst>
                                            <p:cond delay="0"/>
                                          </p:stCondLst>
                                        </p:cTn>
                                        <p:tgtEl>
                                          <p:spTgt spid="135"/>
                                        </p:tgtEl>
                                        <p:attrNameLst>
                                          <p:attrName>style.visibility</p:attrName>
                                        </p:attrNameLst>
                                      </p:cBhvr>
                                      <p:to>
                                        <p:strVal val="visible"/>
                                      </p:to>
                                    </p:set>
                                    <p:animEffect filter="fade" transition="in">
                                      <p:cBhvr>
                                        <p:cTn dur="750" id="712"/>
                                        <p:tgtEl>
                                          <p:spTgt spid="135"/>
                                        </p:tgtEl>
                                      </p:cBhvr>
                                    </p:animEffect>
                                  </p:childTnLst>
                                </p:cTn>
                              </p:par>
                              <p:par>
                                <p:cTn fill="hold" id="713" nodeType="withEffect" presetClass="entr" presetID="10" presetSubtype="0">
                                  <p:stCondLst>
                                    <p:cond delay="750"/>
                                  </p:stCondLst>
                                  <p:childTnLst>
                                    <p:set>
                                      <p:cBhvr>
                                        <p:cTn dur="1" fill="hold" id="714">
                                          <p:stCondLst>
                                            <p:cond delay="0"/>
                                          </p:stCondLst>
                                        </p:cTn>
                                        <p:tgtEl>
                                          <p:spTgt spid="130"/>
                                        </p:tgtEl>
                                        <p:attrNameLst>
                                          <p:attrName>style.visibility</p:attrName>
                                        </p:attrNameLst>
                                      </p:cBhvr>
                                      <p:to>
                                        <p:strVal val="visible"/>
                                      </p:to>
                                    </p:set>
                                    <p:animEffect filter="fade" transition="in">
                                      <p:cBhvr>
                                        <p:cTn dur="750" id="715"/>
                                        <p:tgtEl>
                                          <p:spTgt spid="130"/>
                                        </p:tgtEl>
                                      </p:cBhvr>
                                    </p:animEffect>
                                  </p:childTnLst>
                                </p:cTn>
                              </p:par>
                              <p:par>
                                <p:cTn fill="hold" id="716" nodeType="withEffect" presetClass="entr" presetID="10" presetSubtype="0">
                                  <p:stCondLst>
                                    <p:cond delay="750"/>
                                  </p:stCondLst>
                                  <p:childTnLst>
                                    <p:set>
                                      <p:cBhvr>
                                        <p:cTn dur="1" fill="hold" id="717">
                                          <p:stCondLst>
                                            <p:cond delay="0"/>
                                          </p:stCondLst>
                                        </p:cTn>
                                        <p:tgtEl>
                                          <p:spTgt spid="125"/>
                                        </p:tgtEl>
                                        <p:attrNameLst>
                                          <p:attrName>style.visibility</p:attrName>
                                        </p:attrNameLst>
                                      </p:cBhvr>
                                      <p:to>
                                        <p:strVal val="visible"/>
                                      </p:to>
                                    </p:set>
                                    <p:animEffect filter="fade" transition="in">
                                      <p:cBhvr>
                                        <p:cTn dur="750" id="718"/>
                                        <p:tgtEl>
                                          <p:spTgt spid="125"/>
                                        </p:tgtEl>
                                      </p:cBhvr>
                                    </p:animEffect>
                                  </p:childTnLst>
                                </p:cTn>
                              </p:par>
                              <p:par>
                                <p:cTn fill="hold" id="719" nodeType="withEffect" presetClass="emph" presetID="8" presetSubtype="0">
                                  <p:stCondLst>
                                    <p:cond delay="750"/>
                                  </p:stCondLst>
                                  <p:childTnLst>
                                    <p:animRot by="10800000">
                                      <p:cBhvr>
                                        <p:cTn dur="10" fill="hold" id="720"/>
                                        <p:tgtEl>
                                          <p:spTgt spid="140"/>
                                        </p:tgtEl>
                                        <p:attrNameLst>
                                          <p:attrName>r</p:attrName>
                                        </p:attrNameLst>
                                      </p:cBhvr>
                                    </p:animRot>
                                  </p:childTnLst>
                                </p:cTn>
                              </p:par>
                              <p:par>
                                <p:cTn fill="hold" id="721" nodeType="withEffect" presetClass="emph" presetID="8" presetSubtype="0">
                                  <p:stCondLst>
                                    <p:cond delay="750"/>
                                  </p:stCondLst>
                                  <p:childTnLst>
                                    <p:animRot by="10800000">
                                      <p:cBhvr>
                                        <p:cTn dur="10" fill="hold" id="722"/>
                                        <p:tgtEl>
                                          <p:spTgt spid="135"/>
                                        </p:tgtEl>
                                        <p:attrNameLst>
                                          <p:attrName>r</p:attrName>
                                        </p:attrNameLst>
                                      </p:cBhvr>
                                    </p:animRot>
                                  </p:childTnLst>
                                </p:cTn>
                              </p:par>
                              <p:par>
                                <p:cTn fill="hold" id="723" nodeType="withEffect" presetClass="emph" presetID="8" presetSubtype="0">
                                  <p:stCondLst>
                                    <p:cond delay="750"/>
                                  </p:stCondLst>
                                  <p:childTnLst>
                                    <p:animRot by="10800000">
                                      <p:cBhvr>
                                        <p:cTn dur="10" fill="hold" id="724"/>
                                        <p:tgtEl>
                                          <p:spTgt spid="130"/>
                                        </p:tgtEl>
                                        <p:attrNameLst>
                                          <p:attrName>r</p:attrName>
                                        </p:attrNameLst>
                                      </p:cBhvr>
                                    </p:animRot>
                                  </p:childTnLst>
                                </p:cTn>
                              </p:par>
                              <p:par>
                                <p:cTn fill="hold" id="725" nodeType="withEffect" presetClass="emph" presetID="8" presetSubtype="0">
                                  <p:stCondLst>
                                    <p:cond delay="750"/>
                                  </p:stCondLst>
                                  <p:childTnLst>
                                    <p:animRot by="10800000">
                                      <p:cBhvr>
                                        <p:cTn dur="10" fill="hold" id="726"/>
                                        <p:tgtEl>
                                          <p:spTgt spid="125"/>
                                        </p:tgtEl>
                                        <p:attrNameLst>
                                          <p:attrName>r</p:attrName>
                                        </p:attrNameLst>
                                      </p:cBhvr>
                                    </p:animRot>
                                  </p:childTnLst>
                                </p:cTn>
                              </p:par>
                              <p:par>
                                <p:cTn fill="hold" id="727" nodeType="withEffect" presetClass="emph" presetID="8" presetSubtype="0">
                                  <p:stCondLst>
                                    <p:cond delay="750"/>
                                  </p:stCondLst>
                                  <p:childTnLst>
                                    <p:animRot by="10800000">
                                      <p:cBhvr>
                                        <p:cTn dur="750" fill="hold" id="728"/>
                                        <p:tgtEl>
                                          <p:spTgt spid="140"/>
                                        </p:tgtEl>
                                        <p:attrNameLst>
                                          <p:attrName>r</p:attrName>
                                        </p:attrNameLst>
                                      </p:cBhvr>
                                    </p:animRot>
                                  </p:childTnLst>
                                </p:cTn>
                              </p:par>
                              <p:par>
                                <p:cTn fill="hold" id="729" nodeType="withEffect" presetClass="emph" presetID="8" presetSubtype="0">
                                  <p:stCondLst>
                                    <p:cond delay="750"/>
                                  </p:stCondLst>
                                  <p:childTnLst>
                                    <p:animRot by="10800000">
                                      <p:cBhvr>
                                        <p:cTn dur="750" fill="hold" id="730"/>
                                        <p:tgtEl>
                                          <p:spTgt spid="135"/>
                                        </p:tgtEl>
                                        <p:attrNameLst>
                                          <p:attrName>r</p:attrName>
                                        </p:attrNameLst>
                                      </p:cBhvr>
                                    </p:animRot>
                                  </p:childTnLst>
                                </p:cTn>
                              </p:par>
                              <p:par>
                                <p:cTn fill="hold" id="731" nodeType="withEffect" presetClass="emph" presetID="8" presetSubtype="0">
                                  <p:stCondLst>
                                    <p:cond delay="750"/>
                                  </p:stCondLst>
                                  <p:childTnLst>
                                    <p:animRot by="10800000">
                                      <p:cBhvr>
                                        <p:cTn dur="750" fill="hold" id="732"/>
                                        <p:tgtEl>
                                          <p:spTgt spid="130"/>
                                        </p:tgtEl>
                                        <p:attrNameLst>
                                          <p:attrName>r</p:attrName>
                                        </p:attrNameLst>
                                      </p:cBhvr>
                                    </p:animRot>
                                  </p:childTnLst>
                                </p:cTn>
                              </p:par>
                              <p:par>
                                <p:cTn fill="hold" id="733" nodeType="withEffect" presetClass="emph" presetID="8" presetSubtype="0">
                                  <p:stCondLst>
                                    <p:cond delay="750"/>
                                  </p:stCondLst>
                                  <p:childTnLst>
                                    <p:animRot by="10800000">
                                      <p:cBhvr>
                                        <p:cTn dur="750" fill="hold" id="734"/>
                                        <p:tgtEl>
                                          <p:spTgt spid="125"/>
                                        </p:tgtEl>
                                        <p:attrNameLst>
                                          <p:attrName>r</p:attrName>
                                        </p:attrNameLst>
                                      </p:cBhvr>
                                    </p:animRot>
                                  </p:childTnLst>
                                </p:cTn>
                              </p:par>
                              <p:par>
                                <p:cTn fill="hold" id="735" nodeType="withEffect" presetClass="entr" presetID="10" presetSubtype="0">
                                  <p:stCondLst>
                                    <p:cond delay="1500"/>
                                  </p:stCondLst>
                                  <p:childTnLst>
                                    <p:set>
                                      <p:cBhvr>
                                        <p:cTn dur="1" fill="hold" id="736">
                                          <p:stCondLst>
                                            <p:cond delay="0"/>
                                          </p:stCondLst>
                                        </p:cTn>
                                        <p:tgtEl>
                                          <p:spTgt spid="168"/>
                                        </p:tgtEl>
                                        <p:attrNameLst>
                                          <p:attrName>style.visibility</p:attrName>
                                        </p:attrNameLst>
                                      </p:cBhvr>
                                      <p:to>
                                        <p:strVal val="visible"/>
                                      </p:to>
                                    </p:set>
                                    <p:animEffect filter="fade" transition="in">
                                      <p:cBhvr>
                                        <p:cTn dur="750" id="737"/>
                                        <p:tgtEl>
                                          <p:spTgt spid="168"/>
                                        </p:tgtEl>
                                      </p:cBhvr>
                                    </p:animEffect>
                                  </p:childTnLst>
                                </p:cTn>
                              </p:par>
                              <p:par>
                                <p:cTn fill="hold" id="738" nodeType="withEffect" presetClass="entr" presetID="10" presetSubtype="0">
                                  <p:stCondLst>
                                    <p:cond delay="1500"/>
                                  </p:stCondLst>
                                  <p:childTnLst>
                                    <p:set>
                                      <p:cBhvr>
                                        <p:cTn dur="1" fill="hold" id="739">
                                          <p:stCondLst>
                                            <p:cond delay="0"/>
                                          </p:stCondLst>
                                        </p:cTn>
                                        <p:tgtEl>
                                          <p:spTgt spid="156"/>
                                        </p:tgtEl>
                                        <p:attrNameLst>
                                          <p:attrName>style.visibility</p:attrName>
                                        </p:attrNameLst>
                                      </p:cBhvr>
                                      <p:to>
                                        <p:strVal val="visible"/>
                                      </p:to>
                                    </p:set>
                                    <p:animEffect filter="fade" transition="in">
                                      <p:cBhvr>
                                        <p:cTn dur="750" id="740"/>
                                        <p:tgtEl>
                                          <p:spTgt spid="156"/>
                                        </p:tgtEl>
                                      </p:cBhvr>
                                    </p:animEffect>
                                  </p:childTnLst>
                                </p:cTn>
                              </p:par>
                              <p:par>
                                <p:cTn fill="hold" id="741" nodeType="withEffect" presetClass="entr" presetID="10" presetSubtype="0">
                                  <p:stCondLst>
                                    <p:cond delay="1500"/>
                                  </p:stCondLst>
                                  <p:childTnLst>
                                    <p:set>
                                      <p:cBhvr>
                                        <p:cTn dur="1" fill="hold" id="742">
                                          <p:stCondLst>
                                            <p:cond delay="0"/>
                                          </p:stCondLst>
                                        </p:cTn>
                                        <p:tgtEl>
                                          <p:spTgt spid="160"/>
                                        </p:tgtEl>
                                        <p:attrNameLst>
                                          <p:attrName>style.visibility</p:attrName>
                                        </p:attrNameLst>
                                      </p:cBhvr>
                                      <p:to>
                                        <p:strVal val="visible"/>
                                      </p:to>
                                    </p:set>
                                    <p:animEffect filter="fade" transition="in">
                                      <p:cBhvr>
                                        <p:cTn dur="750" id="743"/>
                                        <p:tgtEl>
                                          <p:spTgt spid="160"/>
                                        </p:tgtEl>
                                      </p:cBhvr>
                                    </p:animEffect>
                                  </p:childTnLst>
                                </p:cTn>
                              </p:par>
                              <p:par>
                                <p:cTn fill="hold" id="744" nodeType="withEffect" presetClass="entr" presetID="10" presetSubtype="0">
                                  <p:stCondLst>
                                    <p:cond delay="1500"/>
                                  </p:stCondLst>
                                  <p:childTnLst>
                                    <p:set>
                                      <p:cBhvr>
                                        <p:cTn dur="1" fill="hold" id="745">
                                          <p:stCondLst>
                                            <p:cond delay="0"/>
                                          </p:stCondLst>
                                        </p:cTn>
                                        <p:tgtEl>
                                          <p:spTgt spid="164"/>
                                        </p:tgtEl>
                                        <p:attrNameLst>
                                          <p:attrName>style.visibility</p:attrName>
                                        </p:attrNameLst>
                                      </p:cBhvr>
                                      <p:to>
                                        <p:strVal val="visible"/>
                                      </p:to>
                                    </p:set>
                                    <p:animEffect filter="fade" transition="in">
                                      <p:cBhvr>
                                        <p:cTn dur="750" id="746"/>
                                        <p:tgtEl>
                                          <p:spTgt spid="164"/>
                                        </p:tgtEl>
                                      </p:cBhvr>
                                    </p:animEffect>
                                  </p:childTnLst>
                                </p:cTn>
                              </p:par>
                              <p:par>
                                <p:cTn fill="hold" id="747" nodeType="withEffect" presetClass="entr" presetID="10" presetSubtype="0">
                                  <p:stCondLst>
                                    <p:cond delay="1500"/>
                                  </p:stCondLst>
                                  <p:childTnLst>
                                    <p:set>
                                      <p:cBhvr>
                                        <p:cTn dur="1" fill="hold" id="748">
                                          <p:stCondLst>
                                            <p:cond delay="0"/>
                                          </p:stCondLst>
                                        </p:cTn>
                                        <p:tgtEl>
                                          <p:spTgt spid="172"/>
                                        </p:tgtEl>
                                        <p:attrNameLst>
                                          <p:attrName>style.visibility</p:attrName>
                                        </p:attrNameLst>
                                      </p:cBhvr>
                                      <p:to>
                                        <p:strVal val="visible"/>
                                      </p:to>
                                    </p:set>
                                    <p:animEffect filter="fade" transition="in">
                                      <p:cBhvr>
                                        <p:cTn dur="750" id="749"/>
                                        <p:tgtEl>
                                          <p:spTgt spid="172"/>
                                        </p:tgtEl>
                                      </p:cBhvr>
                                    </p:animEffect>
                                  </p:childTnLst>
                                </p:cTn>
                              </p:par>
                              <p:par>
                                <p:cTn fill="hold" grpId="0" id="750" nodeType="withEffect" presetClass="entr" presetID="10" presetSubtype="0">
                                  <p:stCondLst>
                                    <p:cond delay="250"/>
                                  </p:stCondLst>
                                  <p:childTnLst>
                                    <p:set>
                                      <p:cBhvr>
                                        <p:cTn dur="1" fill="hold" id="751">
                                          <p:stCondLst>
                                            <p:cond delay="0"/>
                                          </p:stCondLst>
                                        </p:cTn>
                                        <p:tgtEl>
                                          <p:spTgt spid="149"/>
                                        </p:tgtEl>
                                        <p:attrNameLst>
                                          <p:attrName>style.visibility</p:attrName>
                                        </p:attrNameLst>
                                      </p:cBhvr>
                                      <p:to>
                                        <p:strVal val="visible"/>
                                      </p:to>
                                    </p:set>
                                    <p:animEffect filter="fade" transition="in">
                                      <p:cBhvr>
                                        <p:cTn dur="750" id="752"/>
                                        <p:tgtEl>
                                          <p:spTgt spid="149"/>
                                        </p:tgtEl>
                                      </p:cBhvr>
                                    </p:animEffect>
                                  </p:childTnLst>
                                </p:cTn>
                              </p:par>
                              <p:par>
                                <p:cTn decel="100000" fill="hold" grpId="1" id="753" nodeType="withEffect" presetClass="path" presetID="35" presetSubtype="0">
                                  <p:stCondLst>
                                    <p:cond delay="250"/>
                                  </p:stCondLst>
                                  <p:childTnLst>
                                    <p:animMotion origin="layout" path="M 2.91667E-06 -7.40741E-07 L -0.04558 -7.40741E-07" pathEditMode="relative" ptsTypes="AA" rAng="0">
                                      <p:cBhvr>
                                        <p:cTn dur="1500" fill="hold" id="754" spd="-100000"/>
                                        <p:tgtEl>
                                          <p:spTgt spid="149"/>
                                        </p:tgtEl>
                                        <p:attrNameLst>
                                          <p:attrName>ppt_x</p:attrName>
                                          <p:attrName>ppt_y</p:attrName>
                                        </p:attrNameLst>
                                      </p:cBhvr>
                                      <p:rCtr x="-2279" y="0"/>
                                    </p:animMotion>
                                  </p:childTnLst>
                                </p:cTn>
                              </p:par>
                              <p:par>
                                <p:cTn fill="hold" grpId="0" id="755" nodeType="withEffect" presetClass="entr" presetID="10" presetSubtype="0">
                                  <p:stCondLst>
                                    <p:cond delay="250"/>
                                  </p:stCondLst>
                                  <p:childTnLst>
                                    <p:set>
                                      <p:cBhvr>
                                        <p:cTn dur="1" fill="hold" id="756">
                                          <p:stCondLst>
                                            <p:cond delay="0"/>
                                          </p:stCondLst>
                                        </p:cTn>
                                        <p:tgtEl>
                                          <p:spTgt spid="148"/>
                                        </p:tgtEl>
                                        <p:attrNameLst>
                                          <p:attrName>style.visibility</p:attrName>
                                        </p:attrNameLst>
                                      </p:cBhvr>
                                      <p:to>
                                        <p:strVal val="visible"/>
                                      </p:to>
                                    </p:set>
                                    <p:animEffect filter="fade" transition="in">
                                      <p:cBhvr>
                                        <p:cTn dur="750" id="757"/>
                                        <p:tgtEl>
                                          <p:spTgt spid="148"/>
                                        </p:tgtEl>
                                      </p:cBhvr>
                                    </p:animEffect>
                                  </p:childTnLst>
                                </p:cTn>
                              </p:par>
                              <p:par>
                                <p:cTn decel="100000" fill="hold" grpId="1" id="758" nodeType="withEffect" presetClass="path" presetID="35" presetSubtype="0">
                                  <p:stCondLst>
                                    <p:cond delay="250"/>
                                  </p:stCondLst>
                                  <p:childTnLst>
                                    <p:animMotion origin="layout" path="M 2.91667E-06 -2.22222E-06 L -0.04558 -2.22222E-06" pathEditMode="relative" ptsTypes="AA" rAng="0">
                                      <p:cBhvr>
                                        <p:cTn dur="1500" fill="hold" id="759" spd="-100000"/>
                                        <p:tgtEl>
                                          <p:spTgt spid="148"/>
                                        </p:tgtEl>
                                        <p:attrNameLst>
                                          <p:attrName>ppt_x</p:attrName>
                                          <p:attrName>ppt_y</p:attrName>
                                        </p:attrNameLst>
                                      </p:cBhvr>
                                      <p:rCtr x="-2279" y="0"/>
                                    </p:animMotion>
                                  </p:childTnLst>
                                </p:cTn>
                              </p:par>
                              <p:par>
                                <p:cTn fill="hold" grpId="0" id="760" nodeType="withEffect" presetClass="entr" presetID="10" presetSubtype="0">
                                  <p:stCondLst>
                                    <p:cond delay="250"/>
                                  </p:stCondLst>
                                  <p:childTnLst>
                                    <p:set>
                                      <p:cBhvr>
                                        <p:cTn dur="1" fill="hold" id="761">
                                          <p:stCondLst>
                                            <p:cond delay="0"/>
                                          </p:stCondLst>
                                        </p:cTn>
                                        <p:tgtEl>
                                          <p:spTgt spid="153"/>
                                        </p:tgtEl>
                                        <p:attrNameLst>
                                          <p:attrName>style.visibility</p:attrName>
                                        </p:attrNameLst>
                                      </p:cBhvr>
                                      <p:to>
                                        <p:strVal val="visible"/>
                                      </p:to>
                                    </p:set>
                                    <p:animEffect filter="fade" transition="in">
                                      <p:cBhvr>
                                        <p:cTn dur="750" id="762"/>
                                        <p:tgtEl>
                                          <p:spTgt spid="153"/>
                                        </p:tgtEl>
                                      </p:cBhvr>
                                    </p:animEffect>
                                  </p:childTnLst>
                                </p:cTn>
                              </p:par>
                              <p:par>
                                <p:cTn decel="100000" fill="hold" grpId="1" id="763" nodeType="withEffect" presetClass="path" presetID="35" presetSubtype="0">
                                  <p:stCondLst>
                                    <p:cond delay="250"/>
                                  </p:stCondLst>
                                  <p:childTnLst>
                                    <p:animMotion origin="layout" path="M -4.16667E-07 -1.11111E-06 L -0.04557 -1.11111E-06" pathEditMode="relative" ptsTypes="AA" rAng="0">
                                      <p:cBhvr>
                                        <p:cTn dur="1500" fill="hold" id="764" spd="-100000"/>
                                        <p:tgtEl>
                                          <p:spTgt spid="153"/>
                                        </p:tgtEl>
                                        <p:attrNameLst>
                                          <p:attrName>ppt_x</p:attrName>
                                          <p:attrName>ppt_y</p:attrName>
                                        </p:attrNameLst>
                                      </p:cBhvr>
                                      <p:rCtr x="-2279" y="0"/>
                                    </p:animMotion>
                                  </p:childTnLst>
                                </p:cTn>
                              </p:par>
                              <p:par>
                                <p:cTn fill="hold" grpId="0" id="765" nodeType="withEffect" presetClass="entr" presetID="10" presetSubtype="0">
                                  <p:stCondLst>
                                    <p:cond delay="250"/>
                                  </p:stCondLst>
                                  <p:childTnLst>
                                    <p:set>
                                      <p:cBhvr>
                                        <p:cTn dur="1" fill="hold" id="766">
                                          <p:stCondLst>
                                            <p:cond delay="0"/>
                                          </p:stCondLst>
                                        </p:cTn>
                                        <p:tgtEl>
                                          <p:spTgt spid="152"/>
                                        </p:tgtEl>
                                        <p:attrNameLst>
                                          <p:attrName>style.visibility</p:attrName>
                                        </p:attrNameLst>
                                      </p:cBhvr>
                                      <p:to>
                                        <p:strVal val="visible"/>
                                      </p:to>
                                    </p:set>
                                    <p:animEffect filter="fade" transition="in">
                                      <p:cBhvr>
                                        <p:cTn dur="750" id="767"/>
                                        <p:tgtEl>
                                          <p:spTgt spid="152"/>
                                        </p:tgtEl>
                                      </p:cBhvr>
                                    </p:animEffect>
                                  </p:childTnLst>
                                </p:cTn>
                              </p:par>
                              <p:par>
                                <p:cTn decel="100000" fill="hold" grpId="1" id="768" nodeType="withEffect" presetClass="path" presetID="35" presetSubtype="0">
                                  <p:stCondLst>
                                    <p:cond delay="250"/>
                                  </p:stCondLst>
                                  <p:childTnLst>
                                    <p:animMotion origin="layout" path="M -4.16667E-07 7.40741E-07 L -0.04557 7.40741E-07" pathEditMode="relative" ptsTypes="AA" rAng="0">
                                      <p:cBhvr>
                                        <p:cTn dur="1500" fill="hold" id="769" spd="-100000"/>
                                        <p:tgtEl>
                                          <p:spTgt spid="152"/>
                                        </p:tgtEl>
                                        <p:attrNameLst>
                                          <p:attrName>ppt_x</p:attrName>
                                          <p:attrName>ppt_y</p:attrName>
                                        </p:attrNameLst>
                                      </p:cBhvr>
                                      <p:rCtr x="-2279" y="0"/>
                                    </p:animMotion>
                                  </p:childTnLst>
                                </p:cTn>
                              </p:par>
                              <p:par>
                                <p:cTn fill="hold" grpId="0" id="770" nodeType="withEffect" presetClass="entr" presetID="10" presetSubtype="0">
                                  <p:stCondLst>
                                    <p:cond delay="250"/>
                                  </p:stCondLst>
                                  <p:childTnLst>
                                    <p:set>
                                      <p:cBhvr>
                                        <p:cTn dur="1" fill="hold" id="771">
                                          <p:stCondLst>
                                            <p:cond delay="0"/>
                                          </p:stCondLst>
                                        </p:cTn>
                                        <p:tgtEl>
                                          <p:spTgt spid="151"/>
                                        </p:tgtEl>
                                        <p:attrNameLst>
                                          <p:attrName>style.visibility</p:attrName>
                                        </p:attrNameLst>
                                      </p:cBhvr>
                                      <p:to>
                                        <p:strVal val="visible"/>
                                      </p:to>
                                    </p:set>
                                    <p:animEffect filter="fade" transition="in">
                                      <p:cBhvr>
                                        <p:cTn dur="750" id="772"/>
                                        <p:tgtEl>
                                          <p:spTgt spid="151"/>
                                        </p:tgtEl>
                                      </p:cBhvr>
                                    </p:animEffect>
                                  </p:childTnLst>
                                </p:cTn>
                              </p:par>
                              <p:par>
                                <p:cTn decel="100000" fill="hold" grpId="1" id="773" nodeType="withEffect" presetClass="path" presetID="35" presetSubtype="0">
                                  <p:stCondLst>
                                    <p:cond delay="250"/>
                                  </p:stCondLst>
                                  <p:childTnLst>
                                    <p:animMotion origin="layout" path="M -2.29167E-06 -7.40741E-07 L -0.04557 -7.40741E-07" pathEditMode="relative" ptsTypes="AA" rAng="0">
                                      <p:cBhvr>
                                        <p:cTn dur="1500" fill="hold" id="774" spd="-100000"/>
                                        <p:tgtEl>
                                          <p:spTgt spid="151"/>
                                        </p:tgtEl>
                                        <p:attrNameLst>
                                          <p:attrName>ppt_x</p:attrName>
                                          <p:attrName>ppt_y</p:attrName>
                                        </p:attrNameLst>
                                      </p:cBhvr>
                                      <p:rCtr x="-2279" y="0"/>
                                    </p:animMotion>
                                  </p:childTnLst>
                                </p:cTn>
                              </p:par>
                              <p:par>
                                <p:cTn fill="hold" grpId="0" id="775" nodeType="withEffect" presetClass="entr" presetID="10" presetSubtype="0">
                                  <p:stCondLst>
                                    <p:cond delay="250"/>
                                  </p:stCondLst>
                                  <p:childTnLst>
                                    <p:set>
                                      <p:cBhvr>
                                        <p:cTn dur="1" fill="hold" id="776">
                                          <p:stCondLst>
                                            <p:cond delay="0"/>
                                          </p:stCondLst>
                                        </p:cTn>
                                        <p:tgtEl>
                                          <p:spTgt spid="150"/>
                                        </p:tgtEl>
                                        <p:attrNameLst>
                                          <p:attrName>style.visibility</p:attrName>
                                        </p:attrNameLst>
                                      </p:cBhvr>
                                      <p:to>
                                        <p:strVal val="visible"/>
                                      </p:to>
                                    </p:set>
                                    <p:animEffect filter="fade" transition="in">
                                      <p:cBhvr>
                                        <p:cTn dur="750" id="777"/>
                                        <p:tgtEl>
                                          <p:spTgt spid="150"/>
                                        </p:tgtEl>
                                      </p:cBhvr>
                                    </p:animEffect>
                                  </p:childTnLst>
                                </p:cTn>
                              </p:par>
                              <p:par>
                                <p:cTn decel="100000" fill="hold" grpId="1" id="778" nodeType="withEffect" presetClass="path" presetID="35" presetSubtype="0">
                                  <p:stCondLst>
                                    <p:cond delay="250"/>
                                  </p:stCondLst>
                                  <p:childTnLst>
                                    <p:animMotion origin="layout" path="M -2.29167E-06 -3.7037E-07 L -0.04557 -3.7037E-07" pathEditMode="relative" ptsTypes="AA" rAng="0">
                                      <p:cBhvr>
                                        <p:cTn dur="1500" fill="hold" id="779" spd="-100000"/>
                                        <p:tgtEl>
                                          <p:spTgt spid="150"/>
                                        </p:tgtEl>
                                        <p:attrNameLst>
                                          <p:attrName>ppt_x</p:attrName>
                                          <p:attrName>ppt_y</p:attrName>
                                        </p:attrNameLst>
                                      </p:cBhvr>
                                      <p:rCtr x="-2279" y="0"/>
                                    </p:animMotion>
                                  </p:childTnLst>
                                </p:cTn>
                              </p:par>
                              <p:par>
                                <p:cTn fill="hold" grpId="0" id="780" nodeType="withEffect" presetClass="entr" presetID="10" presetSubtype="0">
                                  <p:stCondLst>
                                    <p:cond delay="250"/>
                                  </p:stCondLst>
                                  <p:childTnLst>
                                    <p:set>
                                      <p:cBhvr>
                                        <p:cTn dur="1" fill="hold" id="781">
                                          <p:stCondLst>
                                            <p:cond delay="0"/>
                                          </p:stCondLst>
                                        </p:cTn>
                                        <p:tgtEl>
                                          <p:spTgt spid="155"/>
                                        </p:tgtEl>
                                        <p:attrNameLst>
                                          <p:attrName>style.visibility</p:attrName>
                                        </p:attrNameLst>
                                      </p:cBhvr>
                                      <p:to>
                                        <p:strVal val="visible"/>
                                      </p:to>
                                    </p:set>
                                    <p:animEffect filter="fade" transition="in">
                                      <p:cBhvr>
                                        <p:cTn dur="750" id="782"/>
                                        <p:tgtEl>
                                          <p:spTgt spid="155"/>
                                        </p:tgtEl>
                                      </p:cBhvr>
                                    </p:animEffect>
                                  </p:childTnLst>
                                </p:cTn>
                              </p:par>
                              <p:par>
                                <p:cTn decel="100000" fill="hold" grpId="1" id="783" nodeType="withEffect" presetClass="path" presetID="35" presetSubtype="0">
                                  <p:stCondLst>
                                    <p:cond delay="250"/>
                                  </p:stCondLst>
                                  <p:childTnLst>
                                    <p:animMotion origin="layout" path="M -4.16667E-07 -1.11111E-06 L -0.04557 -1.11111E-06" pathEditMode="relative" ptsTypes="AA" rAng="0">
                                      <p:cBhvr>
                                        <p:cTn dur="1500" fill="hold" id="784" spd="-100000"/>
                                        <p:tgtEl>
                                          <p:spTgt spid="155"/>
                                        </p:tgtEl>
                                        <p:attrNameLst>
                                          <p:attrName>ppt_x</p:attrName>
                                          <p:attrName>ppt_y</p:attrName>
                                        </p:attrNameLst>
                                      </p:cBhvr>
                                      <p:rCtr x="-2279" y="0"/>
                                    </p:animMotion>
                                  </p:childTnLst>
                                </p:cTn>
                              </p:par>
                              <p:par>
                                <p:cTn fill="hold" grpId="0" id="785" nodeType="withEffect" presetClass="entr" presetID="10" presetSubtype="0">
                                  <p:stCondLst>
                                    <p:cond delay="250"/>
                                  </p:stCondLst>
                                  <p:childTnLst>
                                    <p:set>
                                      <p:cBhvr>
                                        <p:cTn dur="1" fill="hold" id="786">
                                          <p:stCondLst>
                                            <p:cond delay="0"/>
                                          </p:stCondLst>
                                        </p:cTn>
                                        <p:tgtEl>
                                          <p:spTgt spid="154"/>
                                        </p:tgtEl>
                                        <p:attrNameLst>
                                          <p:attrName>style.visibility</p:attrName>
                                        </p:attrNameLst>
                                      </p:cBhvr>
                                      <p:to>
                                        <p:strVal val="visible"/>
                                      </p:to>
                                    </p:set>
                                    <p:animEffect filter="fade" transition="in">
                                      <p:cBhvr>
                                        <p:cTn dur="750" id="787"/>
                                        <p:tgtEl>
                                          <p:spTgt spid="154"/>
                                        </p:tgtEl>
                                      </p:cBhvr>
                                    </p:animEffect>
                                  </p:childTnLst>
                                </p:cTn>
                              </p:par>
                              <p:par>
                                <p:cTn decel="100000" fill="hold" grpId="1" id="788" nodeType="withEffect" presetClass="path" presetID="35" presetSubtype="0">
                                  <p:stCondLst>
                                    <p:cond delay="250"/>
                                  </p:stCondLst>
                                  <p:childTnLst>
                                    <p:animMotion origin="layout" path="M -4.16667E-07 7.40741E-07 L -0.04557 7.40741E-07" pathEditMode="relative" ptsTypes="AA" rAng="0">
                                      <p:cBhvr>
                                        <p:cTn dur="1500" fill="hold" id="789" spd="-100000"/>
                                        <p:tgtEl>
                                          <p:spTgt spid="154"/>
                                        </p:tgtEl>
                                        <p:attrNameLst>
                                          <p:attrName>ppt_x</p:attrName>
                                          <p:attrName>ppt_y</p:attrName>
                                        </p:attrNameLst>
                                      </p:cBhvr>
                                      <p:rCtr x="-2279" y="0"/>
                                    </p:animMotion>
                                  </p:childTnLst>
                                </p:cTn>
                              </p:par>
                            </p:childTnLst>
                          </p:cTn>
                        </p:par>
                        <p:par>
                          <p:cTn fill="hold" id="790" nodeType="afterGroup">
                            <p:stCondLst>
                              <p:cond delay="2250"/>
                            </p:stCondLst>
                            <p:childTnLst>
                              <p:par>
                                <p:cTn fill="hold" id="791" nodeType="afterEffect" presetClass="entr" presetID="21" presetSubtype="1">
                                  <p:stCondLst>
                                    <p:cond delay="0"/>
                                  </p:stCondLst>
                                  <p:childTnLst>
                                    <p:set>
                                      <p:cBhvr>
                                        <p:cTn dur="1" fill="hold" id="792">
                                          <p:stCondLst>
                                            <p:cond delay="0"/>
                                          </p:stCondLst>
                                        </p:cTn>
                                        <p:tgtEl>
                                          <p:spTgt spid="184"/>
                                        </p:tgtEl>
                                        <p:attrNameLst>
                                          <p:attrName>style.visibility</p:attrName>
                                        </p:attrNameLst>
                                      </p:cBhvr>
                                      <p:to>
                                        <p:strVal val="visible"/>
                                      </p:to>
                                    </p:set>
                                    <p:animEffect filter="wheel(1)" transition="in">
                                      <p:cBhvr>
                                        <p:cTn dur="1000" id="793"/>
                                        <p:tgtEl>
                                          <p:spTgt spid="184"/>
                                        </p:tgtEl>
                                      </p:cBhvr>
                                    </p:animEffect>
                                  </p:childTnLst>
                                </p:cTn>
                              </p:par>
                              <p:par>
                                <p:cTn fill="hold" grpId="0" id="794" nodeType="withEffect" presetClass="entr" presetID="10" presetSubtype="0">
                                  <p:stCondLst>
                                    <p:cond delay="0"/>
                                  </p:stCondLst>
                                  <p:childTnLst>
                                    <p:set>
                                      <p:cBhvr>
                                        <p:cTn dur="1" fill="hold" id="795">
                                          <p:stCondLst>
                                            <p:cond delay="0"/>
                                          </p:stCondLst>
                                        </p:cTn>
                                        <p:tgtEl>
                                          <p:spTgt spid="177"/>
                                        </p:tgtEl>
                                        <p:attrNameLst>
                                          <p:attrName>style.visibility</p:attrName>
                                        </p:attrNameLst>
                                      </p:cBhvr>
                                      <p:to>
                                        <p:strVal val="visible"/>
                                      </p:to>
                                    </p:set>
                                    <p:animEffect filter="fade" transition="in">
                                      <p:cBhvr>
                                        <p:cTn dur="750" id="796"/>
                                        <p:tgtEl>
                                          <p:spTgt spid="177"/>
                                        </p:tgtEl>
                                      </p:cBhvr>
                                    </p:animEffect>
                                  </p:childTnLst>
                                </p:cTn>
                              </p:par>
                            </p:childTnLst>
                          </p:cTn>
                        </p:par>
                        <p:par>
                          <p:cTn fill="hold" id="797" nodeType="afterGroup">
                            <p:stCondLst>
                              <p:cond delay="3250"/>
                            </p:stCondLst>
                            <p:childTnLst>
                              <p:par>
                                <p:cTn fill="hold" id="798" nodeType="afterEffect" presetClass="entr" presetID="21" presetSubtype="1">
                                  <p:stCondLst>
                                    <p:cond delay="0"/>
                                  </p:stCondLst>
                                  <p:childTnLst>
                                    <p:set>
                                      <p:cBhvr>
                                        <p:cTn dur="1" fill="hold" id="799">
                                          <p:stCondLst>
                                            <p:cond delay="0"/>
                                          </p:stCondLst>
                                        </p:cTn>
                                        <p:tgtEl>
                                          <p:spTgt spid="181"/>
                                        </p:tgtEl>
                                        <p:attrNameLst>
                                          <p:attrName>style.visibility</p:attrName>
                                        </p:attrNameLst>
                                      </p:cBhvr>
                                      <p:to>
                                        <p:strVal val="visible"/>
                                      </p:to>
                                    </p:set>
                                    <p:animEffect filter="wheel(1)" transition="in">
                                      <p:cBhvr>
                                        <p:cTn dur="1000" id="800"/>
                                        <p:tgtEl>
                                          <p:spTgt spid="181"/>
                                        </p:tgtEl>
                                      </p:cBhvr>
                                    </p:animEffect>
                                  </p:childTnLst>
                                </p:cTn>
                              </p:par>
                              <p:par>
                                <p:cTn fill="hold" grpId="0" id="801" nodeType="withEffect" presetClass="entr" presetID="10" presetSubtype="0">
                                  <p:stCondLst>
                                    <p:cond delay="0"/>
                                  </p:stCondLst>
                                  <p:childTnLst>
                                    <p:set>
                                      <p:cBhvr>
                                        <p:cTn dur="1" fill="hold" id="802">
                                          <p:stCondLst>
                                            <p:cond delay="0"/>
                                          </p:stCondLst>
                                        </p:cTn>
                                        <p:tgtEl>
                                          <p:spTgt spid="178"/>
                                        </p:tgtEl>
                                        <p:attrNameLst>
                                          <p:attrName>style.visibility</p:attrName>
                                        </p:attrNameLst>
                                      </p:cBhvr>
                                      <p:to>
                                        <p:strVal val="visible"/>
                                      </p:to>
                                    </p:set>
                                    <p:animEffect filter="fade" transition="in">
                                      <p:cBhvr>
                                        <p:cTn dur="750" id="803"/>
                                        <p:tgtEl>
                                          <p:spTgt spid="178"/>
                                        </p:tgtEl>
                                      </p:cBhvr>
                                    </p:animEffect>
                                  </p:childTnLst>
                                </p:cTn>
                              </p:par>
                            </p:childTnLst>
                          </p:cTn>
                        </p:par>
                        <p:par>
                          <p:cTn fill="hold" id="804" nodeType="afterGroup">
                            <p:stCondLst>
                              <p:cond delay="4250"/>
                            </p:stCondLst>
                            <p:childTnLst>
                              <p:par>
                                <p:cTn fill="hold" id="805" nodeType="afterEffect" presetClass="entr" presetID="21" presetSubtype="1">
                                  <p:stCondLst>
                                    <p:cond delay="0"/>
                                  </p:stCondLst>
                                  <p:childTnLst>
                                    <p:set>
                                      <p:cBhvr>
                                        <p:cTn dur="1" fill="hold" id="806">
                                          <p:stCondLst>
                                            <p:cond delay="0"/>
                                          </p:stCondLst>
                                        </p:cTn>
                                        <p:tgtEl>
                                          <p:spTgt spid="190"/>
                                        </p:tgtEl>
                                        <p:attrNameLst>
                                          <p:attrName>style.visibility</p:attrName>
                                        </p:attrNameLst>
                                      </p:cBhvr>
                                      <p:to>
                                        <p:strVal val="visible"/>
                                      </p:to>
                                    </p:set>
                                    <p:animEffect filter="wheel(1)" transition="in">
                                      <p:cBhvr>
                                        <p:cTn dur="1000" id="807"/>
                                        <p:tgtEl>
                                          <p:spTgt spid="190"/>
                                        </p:tgtEl>
                                      </p:cBhvr>
                                    </p:animEffect>
                                  </p:childTnLst>
                                </p:cTn>
                              </p:par>
                              <p:par>
                                <p:cTn fill="hold" grpId="0" id="808" nodeType="withEffect" presetClass="entr" presetID="10" presetSubtype="0">
                                  <p:stCondLst>
                                    <p:cond delay="0"/>
                                  </p:stCondLst>
                                  <p:childTnLst>
                                    <p:set>
                                      <p:cBhvr>
                                        <p:cTn dur="1" fill="hold" id="809">
                                          <p:stCondLst>
                                            <p:cond delay="0"/>
                                          </p:stCondLst>
                                        </p:cTn>
                                        <p:tgtEl>
                                          <p:spTgt spid="179"/>
                                        </p:tgtEl>
                                        <p:attrNameLst>
                                          <p:attrName>style.visibility</p:attrName>
                                        </p:attrNameLst>
                                      </p:cBhvr>
                                      <p:to>
                                        <p:strVal val="visible"/>
                                      </p:to>
                                    </p:set>
                                    <p:animEffect filter="fade" transition="in">
                                      <p:cBhvr>
                                        <p:cTn dur="750" id="810"/>
                                        <p:tgtEl>
                                          <p:spTgt spid="179"/>
                                        </p:tgtEl>
                                      </p:cBhvr>
                                    </p:animEffect>
                                  </p:childTnLst>
                                </p:cTn>
                              </p:par>
                            </p:childTnLst>
                          </p:cTn>
                        </p:par>
                        <p:par>
                          <p:cTn fill="hold" id="811" nodeType="afterGroup">
                            <p:stCondLst>
                              <p:cond delay="5250"/>
                            </p:stCondLst>
                            <p:childTnLst>
                              <p:par>
                                <p:cTn fill="hold" id="812" nodeType="afterEffect" presetClass="entr" presetID="21" presetSubtype="1">
                                  <p:stCondLst>
                                    <p:cond delay="0"/>
                                  </p:stCondLst>
                                  <p:childTnLst>
                                    <p:set>
                                      <p:cBhvr>
                                        <p:cTn dur="1" fill="hold" id="813">
                                          <p:stCondLst>
                                            <p:cond delay="0"/>
                                          </p:stCondLst>
                                        </p:cTn>
                                        <p:tgtEl>
                                          <p:spTgt spid="187"/>
                                        </p:tgtEl>
                                        <p:attrNameLst>
                                          <p:attrName>style.visibility</p:attrName>
                                        </p:attrNameLst>
                                      </p:cBhvr>
                                      <p:to>
                                        <p:strVal val="visible"/>
                                      </p:to>
                                    </p:set>
                                    <p:animEffect filter="wheel(1)" transition="in">
                                      <p:cBhvr>
                                        <p:cTn dur="1000" id="814"/>
                                        <p:tgtEl>
                                          <p:spTgt spid="187"/>
                                        </p:tgtEl>
                                      </p:cBhvr>
                                    </p:animEffect>
                                  </p:childTnLst>
                                </p:cTn>
                              </p:par>
                              <p:par>
                                <p:cTn fill="hold" grpId="0" id="815" nodeType="withEffect" presetClass="entr" presetID="10" presetSubtype="0">
                                  <p:stCondLst>
                                    <p:cond delay="0"/>
                                  </p:stCondLst>
                                  <p:childTnLst>
                                    <p:set>
                                      <p:cBhvr>
                                        <p:cTn dur="1" fill="hold" id="816">
                                          <p:stCondLst>
                                            <p:cond delay="0"/>
                                          </p:stCondLst>
                                        </p:cTn>
                                        <p:tgtEl>
                                          <p:spTgt spid="180"/>
                                        </p:tgtEl>
                                        <p:attrNameLst>
                                          <p:attrName>style.visibility</p:attrName>
                                        </p:attrNameLst>
                                      </p:cBhvr>
                                      <p:to>
                                        <p:strVal val="visible"/>
                                      </p:to>
                                    </p:set>
                                    <p:animEffect filter="fade" transition="in">
                                      <p:cBhvr>
                                        <p:cTn dur="750" id="817"/>
                                        <p:tgtEl>
                                          <p:spTgt spid="180"/>
                                        </p:tgtEl>
                                      </p:cBhvr>
                                    </p:animEffect>
                                  </p:childTnLst>
                                </p:cTn>
                              </p:par>
                              <p:par>
                                <p:cTn fill="hold" id="818" nodeType="withEffect" presetClass="entr" presetID="31" presetSubtype="0">
                                  <p:stCondLst>
                                    <p:cond delay="0"/>
                                  </p:stCondLst>
                                  <p:childTnLst>
                                    <p:set>
                                      <p:cBhvr>
                                        <p:cTn dur="1" fill="hold" id="819">
                                          <p:stCondLst>
                                            <p:cond delay="0"/>
                                          </p:stCondLst>
                                        </p:cTn>
                                        <p:tgtEl>
                                          <p:spTgt spid="199"/>
                                        </p:tgtEl>
                                        <p:attrNameLst>
                                          <p:attrName>style.visibility</p:attrName>
                                        </p:attrNameLst>
                                      </p:cBhvr>
                                      <p:to>
                                        <p:strVal val="visible"/>
                                      </p:to>
                                    </p:set>
                                    <p:anim calcmode="lin" valueType="num">
                                      <p:cBhvr>
                                        <p:cTn dur="1000" fill="hold" id="820"/>
                                        <p:tgtEl>
                                          <p:spTgt spid="199"/>
                                        </p:tgtEl>
                                        <p:attrNameLst>
                                          <p:attrName>ppt_w</p:attrName>
                                        </p:attrNameLst>
                                      </p:cBhvr>
                                      <p:tavLst>
                                        <p:tav tm="0">
                                          <p:val>
                                            <p:fltVal val="0"/>
                                          </p:val>
                                        </p:tav>
                                        <p:tav tm="100000">
                                          <p:val>
                                            <p:strVal val="#ppt_w"/>
                                          </p:val>
                                        </p:tav>
                                      </p:tavLst>
                                    </p:anim>
                                    <p:anim calcmode="lin" valueType="num">
                                      <p:cBhvr>
                                        <p:cTn dur="1000" fill="hold" id="821"/>
                                        <p:tgtEl>
                                          <p:spTgt spid="199"/>
                                        </p:tgtEl>
                                        <p:attrNameLst>
                                          <p:attrName>ppt_h</p:attrName>
                                        </p:attrNameLst>
                                      </p:cBhvr>
                                      <p:tavLst>
                                        <p:tav tm="0">
                                          <p:val>
                                            <p:fltVal val="0"/>
                                          </p:val>
                                        </p:tav>
                                        <p:tav tm="100000">
                                          <p:val>
                                            <p:strVal val="#ppt_h"/>
                                          </p:val>
                                        </p:tav>
                                      </p:tavLst>
                                    </p:anim>
                                    <p:anim calcmode="lin" valueType="num">
                                      <p:cBhvr>
                                        <p:cTn dur="1000" fill="hold" id="822"/>
                                        <p:tgtEl>
                                          <p:spTgt spid="199"/>
                                        </p:tgtEl>
                                        <p:attrNameLst>
                                          <p:attrName>style.rotation</p:attrName>
                                        </p:attrNameLst>
                                      </p:cBhvr>
                                      <p:tavLst>
                                        <p:tav tm="0">
                                          <p:val>
                                            <p:fltVal val="90"/>
                                          </p:val>
                                        </p:tav>
                                        <p:tav tm="100000">
                                          <p:val>
                                            <p:fltVal val="0"/>
                                          </p:val>
                                        </p:tav>
                                      </p:tavLst>
                                    </p:anim>
                                    <p:animEffect filter="fade" transition="in">
                                      <p:cBhvr>
                                        <p:cTn dur="1000" id="823"/>
                                        <p:tgtEl>
                                          <p:spTgt spid="199"/>
                                        </p:tgtEl>
                                      </p:cBhvr>
                                    </p:animEffect>
                                  </p:childTnLst>
                                </p:cTn>
                              </p:par>
                              <p:par>
                                <p:cTn fill="hold" grpId="0" id="824" nodeType="withEffect" presetClass="entr" presetID="10" presetSubtype="0">
                                  <p:stCondLst>
                                    <p:cond delay="250"/>
                                  </p:stCondLst>
                                  <p:childTnLst>
                                    <p:set>
                                      <p:cBhvr>
                                        <p:cTn dur="1" fill="hold" id="825">
                                          <p:stCondLst>
                                            <p:cond delay="0"/>
                                          </p:stCondLst>
                                        </p:cTn>
                                        <p:tgtEl>
                                          <p:spTgt spid="198"/>
                                        </p:tgtEl>
                                        <p:attrNameLst>
                                          <p:attrName>style.visibility</p:attrName>
                                        </p:attrNameLst>
                                      </p:cBhvr>
                                      <p:to>
                                        <p:strVal val="visible"/>
                                      </p:to>
                                    </p:set>
                                    <p:animEffect filter="fade" transition="in">
                                      <p:cBhvr>
                                        <p:cTn dur="500" id="826"/>
                                        <p:tgtEl>
                                          <p:spTgt spid="198"/>
                                        </p:tgtEl>
                                      </p:cBhvr>
                                    </p:animEffect>
                                  </p:childTnLst>
                                </p:cTn>
                              </p:par>
                              <p:par>
                                <p:cTn decel="30000" fill="hold" grpId="1" id="827" nodeType="withEffect" presetClass="path" presetID="42" presetSubtype="0">
                                  <p:stCondLst>
                                    <p:cond delay="250"/>
                                  </p:stCondLst>
                                  <p:childTnLst>
                                    <p:animMotion origin="layout" path="M 4.375E-06 -1.11111E-06 L 0.03372 0.04398" pathEditMode="relative" ptsTypes="AA" rAng="0">
                                      <p:cBhvr>
                                        <p:cTn dur="750" fill="hold" id="828" spd="-100000"/>
                                        <p:tgtEl>
                                          <p:spTgt spid="198"/>
                                        </p:tgtEl>
                                        <p:attrNameLst>
                                          <p:attrName>ppt_x</p:attrName>
                                          <p:attrName>ppt_y</p:attrName>
                                        </p:attrNameLst>
                                      </p:cBhvr>
                                      <p:rCtr x="1680" y="2199"/>
                                    </p:animMotion>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P grpId="0" spid="21"/>
      <p:bldP grpId="0" spid="22"/>
      <p:bldP grpId="0" spid="23"/>
      <p:bldP grpId="0" spid="24"/>
      <p:bldP grpId="0" spid="25"/>
      <p:bldP grpId="0" spid="26"/>
      <p:bldP grpId="0" spid="27"/>
      <p:bldP grpId="0" spid="28"/>
      <p:bldP grpId="0" spid="29"/>
      <p:bldP grpId="0" spid="30"/>
      <p:bldP grpId="0" spid="31"/>
      <p:bldP grpId="0" spid="32"/>
      <p:bldP grpId="0" spid="33"/>
      <p:bldP grpId="0" spid="34"/>
      <p:bldP grpId="0" spid="35"/>
      <p:bldP grpId="0" spid="36"/>
      <p:bldP grpId="0" spid="37"/>
      <p:bldP grpId="0" spid="38"/>
      <p:bldP grpId="0" spid="39"/>
      <p:bldP grpId="0" spid="40"/>
      <p:bldP grpId="0" spid="41"/>
      <p:bldP grpId="0" spid="42"/>
      <p:bldP grpId="0" spid="43"/>
      <p:bldP grpId="0" spid="44"/>
      <p:bldP grpId="0" spid="45"/>
      <p:bldP grpId="0" spid="46"/>
      <p:bldP grpId="0" spid="47"/>
      <p:bldP grpId="0" spid="48"/>
      <p:bldP grpId="0" spid="49"/>
      <p:bldP grpId="0" spid="50"/>
      <p:bldP grpId="0" spid="51"/>
      <p:bldP grpId="0" spid="52"/>
      <p:bldP grpId="0" spid="61"/>
      <p:bldP grpId="0" spid="62"/>
      <p:bldP grpId="0" spid="63"/>
      <p:bldP grpId="0" spid="81"/>
      <p:bldP grpId="0" spid="82"/>
      <p:bldP grpId="0" spid="83"/>
      <p:bldP grpId="0" spid="84"/>
      <p:bldP grpId="0" spid="85"/>
      <p:bldP grpId="0" spid="86"/>
      <p:bldP grpId="0" spid="87"/>
      <p:bldP grpId="0" spid="88"/>
      <p:bldP grpId="0" spid="89"/>
      <p:bldP grpId="0" spid="90"/>
      <p:bldP grpId="0" spid="91"/>
      <p:bldP grpId="0" spid="92"/>
      <p:bldP grpId="0" spid="93"/>
      <p:bldP grpId="0" spid="94"/>
      <p:bldP grpId="0" spid="95"/>
      <p:bldP grpId="0" spid="96"/>
      <p:bldP grpId="0" spid="97"/>
      <p:bldP grpId="0" spid="98"/>
      <p:bldP grpId="0" spid="99"/>
      <p:bldP grpId="0" spid="100"/>
      <p:bldP grpId="0" spid="101"/>
      <p:bldP grpId="0" spid="102"/>
      <p:bldP grpId="0" spid="103"/>
      <p:bldP grpId="0" spid="104"/>
      <p:bldP grpId="0" spid="105"/>
      <p:bldP grpId="0" spid="106"/>
      <p:bldP grpId="0" spid="107"/>
      <p:bldP grpId="0" spid="108"/>
      <p:bldP grpId="0" spid="109"/>
      <p:bldP grpId="0" spid="110"/>
      <p:bldP grpId="0" spid="111"/>
      <p:bldP grpId="0" spid="112"/>
      <p:bldP grpId="0" spid="113"/>
      <p:bldP grpId="0" spid="122"/>
      <p:bldP grpId="0" spid="123"/>
      <p:bldP grpId="0" spid="124"/>
      <p:bldP grpId="0" spid="145"/>
      <p:bldP grpId="1" spid="145"/>
      <p:bldP grpId="2" spid="145"/>
      <p:bldP grpId="0" spid="146"/>
      <p:bldP grpId="1" spid="146"/>
      <p:bldP grpId="2" spid="146"/>
      <p:bldP grpId="0" spid="147"/>
      <p:bldP grpId="1" spid="147"/>
      <p:bldP grpId="2" spid="147"/>
      <p:bldP grpId="0" spid="148"/>
      <p:bldP grpId="1" spid="148"/>
      <p:bldP grpId="0" spid="149"/>
      <p:bldP grpId="1" spid="149"/>
      <p:bldP grpId="0" spid="150"/>
      <p:bldP grpId="1" spid="150"/>
      <p:bldP grpId="0" spid="151"/>
      <p:bldP grpId="1" spid="151"/>
      <p:bldP grpId="0" spid="152"/>
      <p:bldP grpId="1" spid="152"/>
      <p:bldP grpId="0" spid="153"/>
      <p:bldP grpId="1" spid="153"/>
      <p:bldP grpId="0" spid="154"/>
      <p:bldP grpId="1" spid="154"/>
      <p:bldP grpId="0" spid="155"/>
      <p:bldP grpId="1" spid="155"/>
      <p:bldP grpId="0" spid="176"/>
      <p:bldP grpId="1" spid="176"/>
      <p:bldP grpId="2" spid="176"/>
      <p:bldP grpId="0" spid="177"/>
      <p:bldP grpId="0" spid="178"/>
      <p:bldP grpId="0" spid="179"/>
      <p:bldP grpId="0" spid="180"/>
      <p:bldP grpId="0" spid="198"/>
      <p:bldP grpId="1" spid="198"/>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3" name="直接连接符 2"/>
          <p:cNvCxnSpPr/>
          <p:nvPr/>
        </p:nvCxnSpPr>
        <p:spPr>
          <a:xfrm flipH="1" rot="16741234">
            <a:off x="-427760" y="532144"/>
            <a:ext cx="211002" cy="47805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H="1" rot="16741234">
            <a:off x="-807971" y="343081"/>
            <a:ext cx="425232" cy="243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V="1" rot="16741234">
            <a:off x="-974032" y="-310228"/>
            <a:ext cx="564540" cy="36172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rot="16741234">
            <a:off x="-431625" y="1006295"/>
            <a:ext cx="404755" cy="2665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H="1" rot="16741234">
            <a:off x="-473455" y="1533484"/>
            <a:ext cx="297923" cy="14972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a:stCxn id="30" idx="6"/>
          </p:cNvCxnSpPr>
          <p:nvPr/>
        </p:nvCxnSpPr>
        <p:spPr>
          <a:xfrm flipV="1" rot="16741234">
            <a:off x="-779240" y="3023297"/>
            <a:ext cx="868883" cy="2177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a:stCxn id="34" idx="6"/>
          </p:cNvCxnSpPr>
          <p:nvPr/>
        </p:nvCxnSpPr>
        <p:spPr>
          <a:xfrm rot="16741234">
            <a:off x="-709567" y="3759485"/>
            <a:ext cx="508993" cy="19202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flipV="1" rot="16741234">
            <a:off x="-369298" y="2230762"/>
            <a:ext cx="521979" cy="4500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rot="16741234">
            <a:off x="-202758" y="1752685"/>
            <a:ext cx="270152" cy="4776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rot="16741234">
            <a:off x="-703697" y="1152432"/>
            <a:ext cx="128338" cy="48373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rot="16741234">
            <a:off x="-431625" y="1006295"/>
            <a:ext cx="404755" cy="2665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a:stCxn id="22" idx="2"/>
          </p:cNvCxnSpPr>
          <p:nvPr/>
        </p:nvCxnSpPr>
        <p:spPr>
          <a:xfrm rot="16741234">
            <a:off x="49827" y="-302839"/>
            <a:ext cx="560420" cy="4511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a:endCxn id="22" idx="6"/>
          </p:cNvCxnSpPr>
          <p:nvPr/>
        </p:nvCxnSpPr>
        <p:spPr>
          <a:xfrm flipV="1" rot="16741234">
            <a:off x="270294" y="70328"/>
            <a:ext cx="366063" cy="47270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flipV="1" rot="16741234">
            <a:off x="38597" y="406000"/>
            <a:ext cx="505327" cy="65844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rot="16741234">
            <a:off x="-1492401" y="2075316"/>
            <a:ext cx="486266" cy="308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rot="16741234">
            <a:off x="-1328075" y="2392024"/>
            <a:ext cx="418126" cy="3586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rot="16741234">
            <a:off x="-1190504" y="1561776"/>
            <a:ext cx="347450" cy="14847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椭圆 19"/>
          <p:cNvSpPr/>
          <p:nvPr/>
        </p:nvSpPr>
        <p:spPr>
          <a:xfrm flipH="1" rot="16741234">
            <a:off x="-877571" y="-557765"/>
            <a:ext cx="122016" cy="122016"/>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sp>
        <p:nvSpPr>
          <p:cNvPr id="21" name="椭圆 20"/>
          <p:cNvSpPr/>
          <p:nvPr/>
        </p:nvSpPr>
        <p:spPr>
          <a:xfrm flipH="1" rot="16741234">
            <a:off x="-630900" y="73044"/>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22" name="椭圆 21"/>
          <p:cNvSpPr/>
          <p:nvPr/>
        </p:nvSpPr>
        <p:spPr>
          <a:xfrm flipH="1" rot="16741234">
            <a:off x="207646" y="-7674"/>
            <a:ext cx="97129" cy="97129"/>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sp>
        <p:nvSpPr>
          <p:cNvPr id="23" name="椭圆 22"/>
          <p:cNvSpPr/>
          <p:nvPr/>
        </p:nvSpPr>
        <p:spPr>
          <a:xfrm flipH="1" rot="16741234">
            <a:off x="-638639" y="519120"/>
            <a:ext cx="122016" cy="122016"/>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sp>
        <p:nvSpPr>
          <p:cNvPr id="24" name="椭圆 23"/>
          <p:cNvSpPr/>
          <p:nvPr/>
        </p:nvSpPr>
        <p:spPr>
          <a:xfrm flipH="1" rot="16741234">
            <a:off x="369962" y="-627699"/>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25" name="椭圆 24"/>
          <p:cNvSpPr/>
          <p:nvPr/>
        </p:nvSpPr>
        <p:spPr>
          <a:xfrm flipH="1" rot="16741234">
            <a:off x="-957173" y="1379546"/>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26" name="椭圆 25"/>
          <p:cNvSpPr/>
          <p:nvPr/>
        </p:nvSpPr>
        <p:spPr>
          <a:xfrm flipH="1" rot="16741234">
            <a:off x="607514" y="491659"/>
            <a:ext cx="118686" cy="118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27" name="椭圆 26"/>
          <p:cNvSpPr/>
          <p:nvPr/>
        </p:nvSpPr>
        <p:spPr>
          <a:xfrm flipH="1" rot="16741234">
            <a:off x="-154370" y="883701"/>
            <a:ext cx="170065" cy="1700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28" name="椭圆 27"/>
          <p:cNvSpPr/>
          <p:nvPr/>
        </p:nvSpPr>
        <p:spPr>
          <a:xfrm flipH="1" rot="16741234">
            <a:off x="-854216" y="4373466"/>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29" name="椭圆 28"/>
          <p:cNvSpPr/>
          <p:nvPr/>
        </p:nvSpPr>
        <p:spPr>
          <a:xfrm rot="16741234">
            <a:off x="-1124365" y="3181437"/>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30" name="椭圆 29"/>
          <p:cNvSpPr/>
          <p:nvPr/>
        </p:nvSpPr>
        <p:spPr>
          <a:xfrm rot="16741234">
            <a:off x="-361546" y="3577732"/>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31" name="椭圆 30"/>
          <p:cNvSpPr/>
          <p:nvPr/>
        </p:nvSpPr>
        <p:spPr>
          <a:xfrm rot="16741234">
            <a:off x="-1367918" y="3751326"/>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32" name="椭圆 31"/>
          <p:cNvSpPr/>
          <p:nvPr/>
        </p:nvSpPr>
        <p:spPr>
          <a:xfrm rot="16741234">
            <a:off x="-1765537" y="3000622"/>
            <a:ext cx="97129" cy="97129"/>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sp>
        <p:nvSpPr>
          <p:cNvPr id="33" name="椭圆 32"/>
          <p:cNvSpPr/>
          <p:nvPr/>
        </p:nvSpPr>
        <p:spPr>
          <a:xfrm rot="16741234">
            <a:off x="-999833" y="2794323"/>
            <a:ext cx="122016" cy="12201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34" name="椭圆 33"/>
          <p:cNvSpPr/>
          <p:nvPr/>
        </p:nvSpPr>
        <p:spPr>
          <a:xfrm rot="16741234">
            <a:off x="-660370" y="4091038"/>
            <a:ext cx="122016" cy="122016"/>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sp>
        <p:nvSpPr>
          <p:cNvPr id="35" name="椭圆 34"/>
          <p:cNvSpPr/>
          <p:nvPr/>
        </p:nvSpPr>
        <p:spPr>
          <a:xfrm rot="16741234">
            <a:off x="-1205197" y="1775916"/>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36" name="椭圆 35"/>
          <p:cNvSpPr/>
          <p:nvPr/>
        </p:nvSpPr>
        <p:spPr>
          <a:xfrm rot="16741234">
            <a:off x="-1346895" y="2241562"/>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37" name="椭圆 36"/>
          <p:cNvSpPr/>
          <p:nvPr/>
        </p:nvSpPr>
        <p:spPr>
          <a:xfrm rot="16741234">
            <a:off x="127001" y="2153123"/>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38" name="椭圆 37"/>
          <p:cNvSpPr/>
          <p:nvPr/>
        </p:nvSpPr>
        <p:spPr>
          <a:xfrm rot="16741234">
            <a:off x="-578332" y="2128165"/>
            <a:ext cx="128800" cy="1288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39" name="椭圆 38"/>
          <p:cNvSpPr/>
          <p:nvPr/>
        </p:nvSpPr>
        <p:spPr>
          <a:xfrm rot="16741234">
            <a:off x="-420204" y="2558218"/>
            <a:ext cx="170065" cy="1700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40" name="椭圆 39"/>
          <p:cNvSpPr/>
          <p:nvPr/>
        </p:nvSpPr>
        <p:spPr>
          <a:xfrm flipH="1" rot="16741234">
            <a:off x="-388171" y="1704663"/>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41" name="椭圆 40"/>
          <p:cNvSpPr/>
          <p:nvPr/>
        </p:nvSpPr>
        <p:spPr>
          <a:xfrm flipH="1" rot="16741234">
            <a:off x="-444986" y="1280839"/>
            <a:ext cx="145836" cy="145836"/>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42" name="椭圆 41"/>
          <p:cNvSpPr/>
          <p:nvPr/>
        </p:nvSpPr>
        <p:spPr>
          <a:xfrm flipH="1" rot="16741234">
            <a:off x="855359" y="43051"/>
            <a:ext cx="122016" cy="122016"/>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sp>
        <p:nvSpPr>
          <p:cNvPr id="43" name="椭圆 42"/>
          <p:cNvSpPr/>
          <p:nvPr/>
        </p:nvSpPr>
        <p:spPr>
          <a:xfrm flipH="1" rot="16741234">
            <a:off x="688686" y="1154145"/>
            <a:ext cx="105246" cy="105246"/>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sp>
        <p:nvSpPr>
          <p:cNvPr id="44" name="椭圆 43"/>
          <p:cNvSpPr/>
          <p:nvPr/>
        </p:nvSpPr>
        <p:spPr>
          <a:xfrm flipH="1" rot="16741234">
            <a:off x="230973" y="1498197"/>
            <a:ext cx="97129" cy="97129"/>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sp>
        <p:nvSpPr>
          <p:cNvPr id="45" name="椭圆 44"/>
          <p:cNvSpPr/>
          <p:nvPr/>
        </p:nvSpPr>
        <p:spPr>
          <a:xfrm flipH="1" rot="16741234">
            <a:off x="884704" y="733988"/>
            <a:ext cx="170065" cy="1700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46" name="椭圆 45"/>
          <p:cNvSpPr/>
          <p:nvPr/>
        </p:nvSpPr>
        <p:spPr>
          <a:xfrm rot="16741234">
            <a:off x="456716" y="2615353"/>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47" name="椭圆 46"/>
          <p:cNvSpPr/>
          <p:nvPr/>
        </p:nvSpPr>
        <p:spPr>
          <a:xfrm rot="16741234">
            <a:off x="176114" y="3209099"/>
            <a:ext cx="118686" cy="118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48" name="椭圆 47"/>
          <p:cNvSpPr/>
          <p:nvPr/>
        </p:nvSpPr>
        <p:spPr>
          <a:xfrm rot="16741234">
            <a:off x="-98522" y="3918585"/>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49" name="椭圆 48"/>
          <p:cNvSpPr/>
          <p:nvPr/>
        </p:nvSpPr>
        <p:spPr>
          <a:xfrm rot="16741234">
            <a:off x="-153704" y="3092241"/>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50" name="椭圆 49"/>
          <p:cNvSpPr/>
          <p:nvPr/>
        </p:nvSpPr>
        <p:spPr>
          <a:xfrm flipH="1" rot="16741234">
            <a:off x="700402" y="1700624"/>
            <a:ext cx="148893" cy="148893"/>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51" name="椭圆 50"/>
          <p:cNvSpPr/>
          <p:nvPr/>
        </p:nvSpPr>
        <p:spPr>
          <a:xfrm flipH="1" rot="16741234">
            <a:off x="-1046738" y="343070"/>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52" name="椭圆 51"/>
          <p:cNvSpPr/>
          <p:nvPr/>
        </p:nvSpPr>
        <p:spPr>
          <a:xfrm flipH="1" rot="16741234">
            <a:off x="-1142012" y="950979"/>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grpSp>
        <p:nvGrpSpPr>
          <p:cNvPr id="53" name="组合 52"/>
          <p:cNvGrpSpPr/>
          <p:nvPr/>
        </p:nvGrpSpPr>
        <p:grpSpPr>
          <a:xfrm rot="16741234">
            <a:off x="-2890843" y="1186792"/>
            <a:ext cx="2720838" cy="505942"/>
            <a:chOff x="5233265" y="2334818"/>
            <a:chExt cx="2720838" cy="505942"/>
          </a:xfrm>
        </p:grpSpPr>
        <p:sp>
          <p:nvSpPr>
            <p:cNvPr id="54" name="椭圆 53"/>
            <p:cNvSpPr/>
            <p:nvPr/>
          </p:nvSpPr>
          <p:spPr>
            <a:xfrm flipH="1">
              <a:off x="7856974" y="2607323"/>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55" name="椭圆 54"/>
            <p:cNvSpPr/>
            <p:nvPr/>
          </p:nvSpPr>
          <p:spPr>
            <a:xfrm>
              <a:off x="5233265" y="2735514"/>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56" name="椭圆 55"/>
            <p:cNvSpPr/>
            <p:nvPr/>
          </p:nvSpPr>
          <p:spPr>
            <a:xfrm>
              <a:off x="5596947" y="2508972"/>
              <a:ext cx="122016" cy="12201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57" name="椭圆 56"/>
            <p:cNvSpPr/>
            <p:nvPr/>
          </p:nvSpPr>
          <p:spPr>
            <a:xfrm flipH="1">
              <a:off x="6370598" y="2334818"/>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58" name="椭圆 57"/>
            <p:cNvSpPr/>
            <p:nvPr/>
          </p:nvSpPr>
          <p:spPr>
            <a:xfrm>
              <a:off x="7109056" y="2611432"/>
              <a:ext cx="141849" cy="14184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grpSp>
      <p:cxnSp>
        <p:nvCxnSpPr>
          <p:cNvPr id="59" name="直接连接符 58"/>
          <p:cNvCxnSpPr>
            <a:endCxn id="32" idx="3"/>
          </p:cNvCxnSpPr>
          <p:nvPr/>
        </p:nvCxnSpPr>
        <p:spPr>
          <a:xfrm flipV="1" rot="16741234">
            <a:off x="-1822775" y="3203176"/>
            <a:ext cx="610899" cy="44349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a:stCxn id="33" idx="0"/>
            <a:endCxn id="32" idx="5"/>
          </p:cNvCxnSpPr>
          <p:nvPr/>
        </p:nvCxnSpPr>
        <p:spPr>
          <a:xfrm flipH="1" flipV="1" rot="16741234">
            <a:off x="-1477937" y="2611821"/>
            <a:ext cx="279123" cy="64278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1" name="椭圆 60"/>
          <p:cNvSpPr/>
          <p:nvPr/>
        </p:nvSpPr>
        <p:spPr>
          <a:xfrm flipH="1" rot="16741234">
            <a:off x="-136291" y="-1211906"/>
            <a:ext cx="118686" cy="118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62" name="椭圆 61"/>
          <p:cNvSpPr/>
          <p:nvPr/>
        </p:nvSpPr>
        <p:spPr>
          <a:xfrm flipH="1" rot="16741234">
            <a:off x="-197862" y="-571751"/>
            <a:ext cx="175715" cy="175715"/>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63" name="椭圆 62"/>
          <p:cNvSpPr/>
          <p:nvPr/>
        </p:nvSpPr>
        <p:spPr>
          <a:xfrm rot="16741234">
            <a:off x="-484699" y="-1728560"/>
            <a:ext cx="137160" cy="137160"/>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cxnSp>
        <p:nvCxnSpPr>
          <p:cNvPr id="64" name="直接连接符 63"/>
          <p:cNvCxnSpPr/>
          <p:nvPr/>
        </p:nvCxnSpPr>
        <p:spPr>
          <a:xfrm flipH="1" rot="16741234">
            <a:off x="11830204" y="5030430"/>
            <a:ext cx="211002" cy="47805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flipH="1" rot="16741234">
            <a:off x="11449993" y="4841367"/>
            <a:ext cx="425232" cy="243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flipV="1" rot="16741234">
            <a:off x="11283932" y="4188058"/>
            <a:ext cx="564540" cy="36172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rot="16741234">
            <a:off x="11826339" y="5504581"/>
            <a:ext cx="404755" cy="2665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flipH="1" rot="16741234">
            <a:off x="11784509" y="6031770"/>
            <a:ext cx="297923" cy="14972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a:stCxn id="91" idx="6"/>
          </p:cNvCxnSpPr>
          <p:nvPr/>
        </p:nvCxnSpPr>
        <p:spPr>
          <a:xfrm flipV="1" rot="16741234">
            <a:off x="11478724" y="7521583"/>
            <a:ext cx="868883" cy="2177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a:stCxn id="95" idx="6"/>
          </p:cNvCxnSpPr>
          <p:nvPr/>
        </p:nvCxnSpPr>
        <p:spPr>
          <a:xfrm rot="16741234">
            <a:off x="11548397" y="8257771"/>
            <a:ext cx="508993" cy="19202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flipH="1" flipV="1" rot="16741234">
            <a:off x="11888666" y="6729048"/>
            <a:ext cx="521979" cy="4500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V="1" rot="16741234">
            <a:off x="12055206" y="6250971"/>
            <a:ext cx="270152" cy="4776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rot="16741234">
            <a:off x="11554267" y="5650718"/>
            <a:ext cx="128338" cy="48373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rot="16741234">
            <a:off x="11826339" y="5504581"/>
            <a:ext cx="404755" cy="2665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a:stCxn id="83" idx="2"/>
          </p:cNvCxnSpPr>
          <p:nvPr/>
        </p:nvCxnSpPr>
        <p:spPr>
          <a:xfrm rot="16741234">
            <a:off x="12307791" y="4195447"/>
            <a:ext cx="560420" cy="4511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a:endCxn id="83" idx="6"/>
          </p:cNvCxnSpPr>
          <p:nvPr/>
        </p:nvCxnSpPr>
        <p:spPr>
          <a:xfrm flipV="1" rot="16741234">
            <a:off x="12528258" y="4568614"/>
            <a:ext cx="366063" cy="47270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flipH="1" flipV="1" rot="16741234">
            <a:off x="12296561" y="4904286"/>
            <a:ext cx="505327" cy="65844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rot="16741234">
            <a:off x="10765563" y="6573602"/>
            <a:ext cx="486266" cy="308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flipH="1" rot="16741234">
            <a:off x="10929889" y="6890310"/>
            <a:ext cx="418126" cy="3586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rot="16741234">
            <a:off x="11067460" y="6060062"/>
            <a:ext cx="347450" cy="14847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1" name="椭圆 80"/>
          <p:cNvSpPr/>
          <p:nvPr/>
        </p:nvSpPr>
        <p:spPr>
          <a:xfrm flipH="1" rot="16741234">
            <a:off x="11380393" y="3940521"/>
            <a:ext cx="122016" cy="122016"/>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sp>
        <p:nvSpPr>
          <p:cNvPr id="82" name="椭圆 81"/>
          <p:cNvSpPr/>
          <p:nvPr/>
        </p:nvSpPr>
        <p:spPr>
          <a:xfrm flipH="1" rot="16741234">
            <a:off x="11627064" y="4571330"/>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83" name="椭圆 82"/>
          <p:cNvSpPr/>
          <p:nvPr/>
        </p:nvSpPr>
        <p:spPr>
          <a:xfrm flipH="1" rot="16741234">
            <a:off x="12465610" y="4490612"/>
            <a:ext cx="97129" cy="97129"/>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sp>
        <p:nvSpPr>
          <p:cNvPr id="84" name="椭圆 83"/>
          <p:cNvSpPr/>
          <p:nvPr/>
        </p:nvSpPr>
        <p:spPr>
          <a:xfrm flipH="1" rot="16741234">
            <a:off x="11619325" y="5017406"/>
            <a:ext cx="122016" cy="122016"/>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sp>
        <p:nvSpPr>
          <p:cNvPr id="85" name="椭圆 84"/>
          <p:cNvSpPr/>
          <p:nvPr/>
        </p:nvSpPr>
        <p:spPr>
          <a:xfrm flipH="1" rot="16741234">
            <a:off x="12627926" y="3870587"/>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86" name="椭圆 85"/>
          <p:cNvSpPr/>
          <p:nvPr/>
        </p:nvSpPr>
        <p:spPr>
          <a:xfrm flipH="1" rot="16741234">
            <a:off x="11300791" y="5877832"/>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87" name="椭圆 86"/>
          <p:cNvSpPr/>
          <p:nvPr/>
        </p:nvSpPr>
        <p:spPr>
          <a:xfrm flipH="1" rot="16741234">
            <a:off x="12865478" y="4989945"/>
            <a:ext cx="118686" cy="118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88" name="椭圆 87"/>
          <p:cNvSpPr/>
          <p:nvPr/>
        </p:nvSpPr>
        <p:spPr>
          <a:xfrm flipH="1" rot="16741234">
            <a:off x="12103594" y="5381987"/>
            <a:ext cx="170065" cy="1700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89" name="椭圆 88"/>
          <p:cNvSpPr/>
          <p:nvPr/>
        </p:nvSpPr>
        <p:spPr>
          <a:xfrm flipH="1" rot="16741234">
            <a:off x="11403748" y="8871752"/>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90" name="椭圆 89"/>
          <p:cNvSpPr/>
          <p:nvPr/>
        </p:nvSpPr>
        <p:spPr>
          <a:xfrm rot="16741234">
            <a:off x="11133599" y="7679723"/>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91" name="椭圆 90"/>
          <p:cNvSpPr/>
          <p:nvPr/>
        </p:nvSpPr>
        <p:spPr>
          <a:xfrm rot="16741234">
            <a:off x="11896418" y="8076018"/>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92" name="椭圆 91"/>
          <p:cNvSpPr/>
          <p:nvPr/>
        </p:nvSpPr>
        <p:spPr>
          <a:xfrm rot="16741234">
            <a:off x="10890046" y="8249612"/>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93" name="椭圆 92"/>
          <p:cNvSpPr/>
          <p:nvPr/>
        </p:nvSpPr>
        <p:spPr>
          <a:xfrm rot="16741234">
            <a:off x="10492427" y="7498908"/>
            <a:ext cx="97129" cy="97129"/>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sp>
        <p:nvSpPr>
          <p:cNvPr id="94" name="椭圆 93"/>
          <p:cNvSpPr/>
          <p:nvPr/>
        </p:nvSpPr>
        <p:spPr>
          <a:xfrm rot="16741234">
            <a:off x="11258131" y="7292609"/>
            <a:ext cx="122016" cy="12201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95" name="椭圆 94"/>
          <p:cNvSpPr/>
          <p:nvPr/>
        </p:nvSpPr>
        <p:spPr>
          <a:xfrm rot="16741234">
            <a:off x="11597594" y="8589324"/>
            <a:ext cx="122016" cy="122016"/>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sp>
        <p:nvSpPr>
          <p:cNvPr id="96" name="椭圆 95"/>
          <p:cNvSpPr/>
          <p:nvPr/>
        </p:nvSpPr>
        <p:spPr>
          <a:xfrm rot="16741234">
            <a:off x="11052767" y="6274202"/>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97" name="椭圆 96"/>
          <p:cNvSpPr/>
          <p:nvPr/>
        </p:nvSpPr>
        <p:spPr>
          <a:xfrm rot="16741234">
            <a:off x="10911069" y="6739848"/>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98" name="椭圆 97"/>
          <p:cNvSpPr/>
          <p:nvPr/>
        </p:nvSpPr>
        <p:spPr>
          <a:xfrm rot="16741234">
            <a:off x="12384965" y="6651409"/>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99" name="椭圆 98"/>
          <p:cNvSpPr/>
          <p:nvPr/>
        </p:nvSpPr>
        <p:spPr>
          <a:xfrm rot="16741234">
            <a:off x="11679632" y="6626451"/>
            <a:ext cx="128800" cy="1288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00" name="椭圆 99"/>
          <p:cNvSpPr/>
          <p:nvPr/>
        </p:nvSpPr>
        <p:spPr>
          <a:xfrm rot="16741234">
            <a:off x="11837760" y="7056504"/>
            <a:ext cx="170065" cy="1700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01" name="椭圆 100"/>
          <p:cNvSpPr/>
          <p:nvPr/>
        </p:nvSpPr>
        <p:spPr>
          <a:xfrm flipH="1" rot="16741234">
            <a:off x="11869793" y="6202949"/>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02" name="椭圆 101"/>
          <p:cNvSpPr/>
          <p:nvPr/>
        </p:nvSpPr>
        <p:spPr>
          <a:xfrm flipH="1" rot="16741234">
            <a:off x="11812978" y="5779125"/>
            <a:ext cx="145836" cy="145836"/>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03" name="椭圆 102"/>
          <p:cNvSpPr/>
          <p:nvPr/>
        </p:nvSpPr>
        <p:spPr>
          <a:xfrm flipH="1" rot="16741234">
            <a:off x="13113324" y="4541337"/>
            <a:ext cx="122016" cy="122016"/>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sp>
        <p:nvSpPr>
          <p:cNvPr id="104" name="椭圆 103"/>
          <p:cNvSpPr/>
          <p:nvPr/>
        </p:nvSpPr>
        <p:spPr>
          <a:xfrm flipH="1" rot="16741234">
            <a:off x="12946650" y="5652431"/>
            <a:ext cx="105246" cy="105246"/>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sp>
        <p:nvSpPr>
          <p:cNvPr id="105" name="椭圆 104"/>
          <p:cNvSpPr/>
          <p:nvPr/>
        </p:nvSpPr>
        <p:spPr>
          <a:xfrm flipH="1" rot="16741234">
            <a:off x="12488937" y="5996483"/>
            <a:ext cx="97129" cy="97129"/>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typeface="+mn-cs"/>
              <a:ea charset="-122" pitchFamily="2" typeface="造字工房尚雅（非商用）常规体"/>
            </a:endParaRPr>
          </a:p>
        </p:txBody>
      </p:sp>
      <p:sp>
        <p:nvSpPr>
          <p:cNvPr id="106" name="椭圆 105"/>
          <p:cNvSpPr/>
          <p:nvPr/>
        </p:nvSpPr>
        <p:spPr>
          <a:xfrm flipH="1" rot="16741234">
            <a:off x="13142668" y="5232274"/>
            <a:ext cx="170065" cy="1700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07" name="椭圆 106"/>
          <p:cNvSpPr/>
          <p:nvPr/>
        </p:nvSpPr>
        <p:spPr>
          <a:xfrm rot="16741234">
            <a:off x="12714680" y="7113639"/>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08" name="椭圆 107"/>
          <p:cNvSpPr/>
          <p:nvPr/>
        </p:nvSpPr>
        <p:spPr>
          <a:xfrm rot="16741234">
            <a:off x="12434078" y="7707385"/>
            <a:ext cx="118686" cy="118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09" name="椭圆 108"/>
          <p:cNvSpPr/>
          <p:nvPr/>
        </p:nvSpPr>
        <p:spPr>
          <a:xfrm rot="16741234">
            <a:off x="12159442" y="8416871"/>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10" name="椭圆 109"/>
          <p:cNvSpPr/>
          <p:nvPr/>
        </p:nvSpPr>
        <p:spPr>
          <a:xfrm rot="16741234">
            <a:off x="12104260" y="7590527"/>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11" name="椭圆 110"/>
          <p:cNvSpPr/>
          <p:nvPr/>
        </p:nvSpPr>
        <p:spPr>
          <a:xfrm flipH="1" rot="16741234">
            <a:off x="12958366" y="6198910"/>
            <a:ext cx="148893" cy="148893"/>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12" name="椭圆 111"/>
          <p:cNvSpPr/>
          <p:nvPr/>
        </p:nvSpPr>
        <p:spPr>
          <a:xfrm flipH="1" rot="16741234">
            <a:off x="11211226" y="4841356"/>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13" name="椭圆 112"/>
          <p:cNvSpPr/>
          <p:nvPr/>
        </p:nvSpPr>
        <p:spPr>
          <a:xfrm flipH="1" rot="16741234">
            <a:off x="11115952" y="5449265"/>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grpSp>
        <p:nvGrpSpPr>
          <p:cNvPr id="114" name="组合 113"/>
          <p:cNvGrpSpPr/>
          <p:nvPr/>
        </p:nvGrpSpPr>
        <p:grpSpPr>
          <a:xfrm rot="16741234">
            <a:off x="9367121" y="5685078"/>
            <a:ext cx="2720838" cy="505942"/>
            <a:chOff x="5233265" y="2334818"/>
            <a:chExt cx="2720838" cy="505942"/>
          </a:xfrm>
        </p:grpSpPr>
        <p:sp>
          <p:nvSpPr>
            <p:cNvPr id="115" name="椭圆 114"/>
            <p:cNvSpPr/>
            <p:nvPr/>
          </p:nvSpPr>
          <p:spPr>
            <a:xfrm flipH="1">
              <a:off x="7856974" y="2607323"/>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16" name="椭圆 115"/>
            <p:cNvSpPr/>
            <p:nvPr/>
          </p:nvSpPr>
          <p:spPr>
            <a:xfrm>
              <a:off x="5233265" y="2735514"/>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17" name="椭圆 116"/>
            <p:cNvSpPr/>
            <p:nvPr/>
          </p:nvSpPr>
          <p:spPr>
            <a:xfrm>
              <a:off x="5596947" y="2508972"/>
              <a:ext cx="122016" cy="12201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18" name="椭圆 117"/>
            <p:cNvSpPr/>
            <p:nvPr/>
          </p:nvSpPr>
          <p:spPr>
            <a:xfrm flipH="1">
              <a:off x="6370598" y="2334818"/>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19" name="椭圆 118"/>
            <p:cNvSpPr/>
            <p:nvPr/>
          </p:nvSpPr>
          <p:spPr>
            <a:xfrm>
              <a:off x="7109056" y="2611432"/>
              <a:ext cx="141849" cy="14184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grpSp>
      <p:cxnSp>
        <p:nvCxnSpPr>
          <p:cNvPr id="120" name="直接连接符 119"/>
          <p:cNvCxnSpPr>
            <a:endCxn id="93" idx="3"/>
          </p:cNvCxnSpPr>
          <p:nvPr/>
        </p:nvCxnSpPr>
        <p:spPr>
          <a:xfrm flipV="1" rot="16741234">
            <a:off x="10435189" y="7701462"/>
            <a:ext cx="610899" cy="44349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1" name="直接连接符 120"/>
          <p:cNvCxnSpPr>
            <a:stCxn id="94" idx="0"/>
            <a:endCxn id="93" idx="5"/>
          </p:cNvCxnSpPr>
          <p:nvPr/>
        </p:nvCxnSpPr>
        <p:spPr>
          <a:xfrm flipH="1" flipV="1" rot="16741234">
            <a:off x="10780027" y="7110107"/>
            <a:ext cx="279123" cy="64278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2" name="椭圆 121"/>
          <p:cNvSpPr/>
          <p:nvPr/>
        </p:nvSpPr>
        <p:spPr>
          <a:xfrm flipH="1" rot="16741234">
            <a:off x="12121673" y="3286380"/>
            <a:ext cx="118686" cy="118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23" name="椭圆 122"/>
          <p:cNvSpPr/>
          <p:nvPr/>
        </p:nvSpPr>
        <p:spPr>
          <a:xfrm flipH="1" rot="16741234">
            <a:off x="12060102" y="3926535"/>
            <a:ext cx="175715" cy="175715"/>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24" name="椭圆 123"/>
          <p:cNvSpPr/>
          <p:nvPr/>
        </p:nvSpPr>
        <p:spPr>
          <a:xfrm rot="16741234">
            <a:off x="11773265" y="2769726"/>
            <a:ext cx="137160" cy="137160"/>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sp>
        <p:nvSpPr>
          <p:cNvPr descr="e7d195523061f1c066b244f4f0640bbcf3715a5d8e4c1f9c0CC89F802DB1C6DCEED83B96BD2FE003EF101F1D2A7FDAC955EBEE173D2520FDFAE65A13FA12EC6F1609809A21EAC5BB0195E08AA6A710E6248429B268CDE7E0F88F10A96895837156FB42290AC6FF6844AC8D7BC66D84E1A375D7292B4D3C92710E9760418CBD08A66F9A20065CD769C6E57D7D5753DF6E" id="125" name="矩形 124"/>
          <p:cNvSpPr/>
          <p:nvPr/>
        </p:nvSpPr>
        <p:spPr>
          <a:xfrm>
            <a:off x="2054667" y="1602340"/>
            <a:ext cx="3320030" cy="3320031"/>
          </a:xfrm>
          <a:prstGeom prst="rect">
            <a:avLst/>
          </a:prstGeom>
          <a:blipFill dpi="0" rotWithShape="1">
            <a:blip r:embed="rId3">
              <a:extLst>
                <a:ext uri="{28A0092B-C50C-407E-A947-70E740481C1C}">
                  <a14:useLocalDpi val="0"/>
                </a:ext>
              </a:extLst>
            </a:blip>
            <a:stretch>
              <a:fillRect/>
            </a:stretch>
          </a:blip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mtClean="0" sz="2800">
              <a:latin charset="-122" pitchFamily="2" typeface="造字工房尚雅（非商用）常规体"/>
              <a:ea charset="-122" pitchFamily="2" typeface="造字工房尚雅（非商用）常规体"/>
              <a:cs charset="-122" panose="020b0604020202020204" pitchFamily="34" typeface="Arial Unicode MS"/>
            </a:endParaRPr>
          </a:p>
        </p:txBody>
      </p:sp>
      <p:sp>
        <p:nvSpPr>
          <p:cNvPr descr="e7d195523061f1c066b244f4f0640bbcf3715a5d8e4c1f9c0CC89F802DB1C6DCEED83B96BD2FE003EF101F1D2A7FDAC955EBEE173D2520FDFAE65A13FA12EC6F1609809A21EAC5BB0195E08AA6A710E6248429B268CDE7E0F88F10A96895837156FB42290AC6FF6844AC8D7BC66D84E1A375D7292B4D3C92710E9760418CBD08A66F9A20065CD769C6E57D7D5753DF6E" id="126" name="矩形 125"/>
          <p:cNvSpPr/>
          <p:nvPr/>
        </p:nvSpPr>
        <p:spPr>
          <a:xfrm>
            <a:off x="1864652" y="4690142"/>
            <a:ext cx="380029" cy="380029"/>
          </a:xfrm>
          <a:prstGeom prst="rect">
            <a:avLst/>
          </a:prstGeom>
          <a:solidFill>
            <a:schemeClr val="tx1">
              <a:lumMod val="85000"/>
              <a:lumOff val="1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mtClean="0" sz="2800">
              <a:latin charset="-122" pitchFamily="2" typeface="造字工房尚雅（非商用）常规体"/>
              <a:ea charset="-122" pitchFamily="2" typeface="造字工房尚雅（非商用）常规体"/>
              <a:cs charset="-122" panose="020b0604020202020204" pitchFamily="34" typeface="Arial Unicode MS"/>
            </a:endParaRPr>
          </a:p>
        </p:txBody>
      </p:sp>
      <p:sp>
        <p:nvSpPr>
          <p:cNvPr descr="e7d195523061f1c066b244f4f0640bbcf3715a5d8e4c1f9c0CC89F802DB1C6DCEED83B96BD2FE003EF101F1D2A7FDAC955EBEE173D2520FDFAE65A13FA12EC6F1609809A21EAC5BB0195E08AA6A710E6248429B268CDE7E0F88F10A96895837156FB42290AC6FF6844AC8D7BC66D84E1A375D7292B4D3C92710E9760418CBD08A66F9A20065CD769C6E57D7D5753DF6E" id="127" name="矩形 126"/>
          <p:cNvSpPr/>
          <p:nvPr/>
        </p:nvSpPr>
        <p:spPr>
          <a:xfrm>
            <a:off x="5993501" y="2378495"/>
            <a:ext cx="709156" cy="709156"/>
          </a:xfrm>
          <a:prstGeom prst="rect">
            <a:avLst/>
          </a:prstGeom>
          <a:solidFill>
            <a:schemeClr val="bg1">
              <a:lumMod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mtClean="0" sz="2800">
              <a:latin charset="-122" pitchFamily="2" typeface="造字工房尚雅（非商用）常规体"/>
              <a:ea charset="-122" pitchFamily="2" typeface="造字工房尚雅（非商用）常规体"/>
              <a:cs charset="-122" panose="020b0604020202020204" pitchFamily="34" typeface="Arial Unicode MS"/>
            </a:endParaRPr>
          </a:p>
        </p:txBody>
      </p:sp>
      <p:sp>
        <p:nvSpPr>
          <p:cNvPr descr="e7d195523061f1c066b244f4f0640bbcf3715a5d8e4c1f9c0CC89F802DB1C6DCEED83B96BD2FE003EF101F1D2A7FDAC955EBEE173D2520FDFAE65A13FA12EC6F1609809A21EAC5BB0195E08AA6A710E6248429B268CDE7E0F88F10A96895837156FB42290AC6FF6844AC8D7BC66D84E1A375D7292B4D3C92710E9760418CBD08A66F9A20065CD769C6E57D7D5753DF6E" id="128" name="文本框 127"/>
          <p:cNvSpPr txBox="1"/>
          <p:nvPr/>
        </p:nvSpPr>
        <p:spPr>
          <a:xfrm>
            <a:off x="7866470" y="1925463"/>
            <a:ext cx="3180754" cy="304800"/>
          </a:xfrm>
          <a:prstGeom prst="rect">
            <a:avLst/>
          </a:prstGeom>
          <a:noFill/>
        </p:spPr>
        <p:txBody>
          <a:bodyPr rtlCol="0" wrap="square">
            <a:spAutoFit/>
          </a:bodyPr>
          <a:lstStyle/>
          <a:p>
            <a:pPr algn="just"/>
            <a:r>
              <a:rPr altLang="zh-CN" lang="en-US" smtClean="0" sz="1400">
                <a:latin charset="-122" pitchFamily="2" typeface="造字工房尚雅（非商用）常规体"/>
                <a:ea charset="-122" pitchFamily="2" typeface="造字工房尚雅（非商用）常规体"/>
                <a:cs charset="-122" panose="020b0604020202020204" pitchFamily="34" typeface="Arial Unicode MS"/>
                <a:sym charset="0" panose="020f0502020204030204" pitchFamily="34" typeface="Calibri"/>
              </a:rPr>
              <a:t>Nunc viverra imperdiet enim est. </a:t>
            </a:r>
          </a:p>
        </p:txBody>
      </p:sp>
      <p:sp>
        <p:nvSpPr>
          <p:cNvPr descr="e7d195523061f1c066b244f4f0640bbcf3715a5d8e4c1f9c0CC89F802DB1C6DCEED83B96BD2FE003EF101F1D2A7FDAC955EBEE173D2520FDFAE65A13FA12EC6F1609809A21EAC5BB0195E08AA6A710E6248429B268CDE7E0F88F10A96895837156FB42290AC6FF6844AC8D7BC66D84E1A375D7292B4D3C92710E9760418CBD08A66F9A20065CD769C6E57D7D5753DF6E" id="129" name="文本框 128"/>
          <p:cNvSpPr txBox="1"/>
          <p:nvPr/>
        </p:nvSpPr>
        <p:spPr>
          <a:xfrm>
            <a:off x="7866468" y="1463798"/>
            <a:ext cx="2087335" cy="457200"/>
          </a:xfrm>
          <a:prstGeom prst="rect">
            <a:avLst/>
          </a:prstGeom>
          <a:noFill/>
        </p:spPr>
        <p:txBody>
          <a:bodyPr rtlCol="0" wrap="square">
            <a:spAutoFit/>
          </a:bodyPr>
          <a:lstStyle/>
          <a:p>
            <a:r>
              <a:rPr altLang="zh-CN" b="1" lang="en-US" smtClean="0" spc="300" sz="2400">
                <a:latin charset="-122" pitchFamily="2" typeface="造字工房尚雅（非商用）常规体"/>
                <a:ea charset="-122" pitchFamily="2" typeface="造字工房尚雅（非商用）常规体"/>
                <a:cs charset="-122" panose="020b0604020202020204" pitchFamily="34" typeface="Arial Unicode MS"/>
                <a:sym charset="0" panose="020f0502020204030204" pitchFamily="34" typeface="Calibri"/>
              </a:rPr>
              <a:t>Text here</a:t>
            </a:r>
          </a:p>
        </p:txBody>
      </p:sp>
      <p:sp>
        <p:nvSpPr>
          <p:cNvPr descr="e7d195523061f1c066b244f4f0640bbcf3715a5d8e4c1f9c0CC89F802DB1C6DCEED83B96BD2FE003EF101F1D2A7FDAC955EBEE173D2520FDFAE65A13FA12EC6F1609809A21EAC5BB0195E08AA6A710E6248429B268CDE7E0F88F10A96895837156FB42290AC6FF6844AC8D7BC66D84E1A375D7292B4D3C92710E9760418CBD08A66F9A20065CD769C6E57D7D5753DF6E" id="130" name="文本框 129"/>
          <p:cNvSpPr txBox="1"/>
          <p:nvPr/>
        </p:nvSpPr>
        <p:spPr>
          <a:xfrm>
            <a:off x="7866470" y="2954579"/>
            <a:ext cx="3180754" cy="304800"/>
          </a:xfrm>
          <a:prstGeom prst="rect">
            <a:avLst/>
          </a:prstGeom>
          <a:noFill/>
        </p:spPr>
        <p:txBody>
          <a:bodyPr rtlCol="0" wrap="square">
            <a:spAutoFit/>
          </a:bodyPr>
          <a:lstStyle/>
          <a:p>
            <a:pPr algn="just"/>
            <a:r>
              <a:rPr altLang="zh-CN" lang="en-US" sz="1400">
                <a:latin charset="-122" pitchFamily="2" typeface="造字工房尚雅（非商用）常规体"/>
                <a:ea charset="-122" pitchFamily="2" typeface="造字工房尚雅（非商用）常规体"/>
                <a:cs charset="-122" panose="020b0604020202020204" pitchFamily="34" typeface="Arial Unicode MS"/>
                <a:sym charset="0" panose="020f0502020204030204" pitchFamily="34" typeface="Calibri"/>
              </a:rPr>
              <a:t>Nunc viverra imperdiet enim est. </a:t>
            </a:r>
          </a:p>
        </p:txBody>
      </p:sp>
      <p:sp>
        <p:nvSpPr>
          <p:cNvPr descr="e7d195523061f1c066b244f4f0640bbcf3715a5d8e4c1f9c0CC89F802DB1C6DCEED83B96BD2FE003EF101F1D2A7FDAC955EBEE173D2520FDFAE65A13FA12EC6F1609809A21EAC5BB0195E08AA6A710E6248429B268CDE7E0F88F10A96895837156FB42290AC6FF6844AC8D7BC66D84E1A375D7292B4D3C92710E9760418CBD08A66F9A20065CD769C6E57D7D5753DF6E" id="131" name="文本框 130"/>
          <p:cNvSpPr txBox="1"/>
          <p:nvPr/>
        </p:nvSpPr>
        <p:spPr>
          <a:xfrm>
            <a:off x="7866468" y="2492914"/>
            <a:ext cx="2087335" cy="457200"/>
          </a:xfrm>
          <a:prstGeom prst="rect">
            <a:avLst/>
          </a:prstGeom>
          <a:noFill/>
        </p:spPr>
        <p:txBody>
          <a:bodyPr rtlCol="0" wrap="square">
            <a:spAutoFit/>
          </a:bodyPr>
          <a:lstStyle/>
          <a:p>
            <a:r>
              <a:rPr altLang="zh-CN" b="1" lang="en-US" smtClean="0" spc="300" sz="2400">
                <a:latin charset="-122" pitchFamily="2" typeface="造字工房尚雅（非商用）常规体"/>
                <a:ea charset="-122" pitchFamily="2" typeface="造字工房尚雅（非商用）常规体"/>
                <a:cs charset="-122" panose="020b0604020202020204" pitchFamily="34" typeface="Arial Unicode MS"/>
                <a:sym charset="0" panose="020f0502020204030204" pitchFamily="34" typeface="Calibri"/>
              </a:rPr>
              <a:t>Text here</a:t>
            </a:r>
          </a:p>
        </p:txBody>
      </p:sp>
      <p:sp>
        <p:nvSpPr>
          <p:cNvPr descr="e7d195523061f1c066b244f4f0640bbcf3715a5d8e4c1f9c0CC89F802DB1C6DCEED83B96BD2FE003EF101F1D2A7FDAC955EBEE173D2520FDFAE65A13FA12EC6F1609809A21EAC5BB0195E08AA6A710E6248429B268CDE7E0F88F10A96895837156FB42290AC6FF6844AC8D7BC66D84E1A375D7292B4D3C92710E9760418CBD08A66F9A20065CD769C6E57D7D5753DF6E" id="132" name="文本框 131"/>
          <p:cNvSpPr txBox="1"/>
          <p:nvPr/>
        </p:nvSpPr>
        <p:spPr>
          <a:xfrm>
            <a:off x="7866470" y="3983694"/>
            <a:ext cx="3180754" cy="304800"/>
          </a:xfrm>
          <a:prstGeom prst="rect">
            <a:avLst/>
          </a:prstGeom>
          <a:noFill/>
        </p:spPr>
        <p:txBody>
          <a:bodyPr rtlCol="0" wrap="square">
            <a:spAutoFit/>
          </a:bodyPr>
          <a:lstStyle/>
          <a:p>
            <a:pPr algn="just"/>
            <a:r>
              <a:rPr altLang="zh-CN" lang="en-US" sz="1400">
                <a:latin charset="-122" pitchFamily="2" typeface="造字工房尚雅（非商用）常规体"/>
                <a:ea charset="-122" pitchFamily="2" typeface="造字工房尚雅（非商用）常规体"/>
                <a:cs charset="-122" panose="020b0604020202020204" pitchFamily="34" typeface="Arial Unicode MS"/>
                <a:sym charset="0" panose="020f0502020204030204" pitchFamily="34" typeface="Calibri"/>
              </a:rPr>
              <a:t>Nunc viverra imperdiet enim est. </a:t>
            </a:r>
          </a:p>
        </p:txBody>
      </p:sp>
      <p:sp>
        <p:nvSpPr>
          <p:cNvPr descr="e7d195523061f1c066b244f4f0640bbcf3715a5d8e4c1f9c0CC89F802DB1C6DCEED83B96BD2FE003EF101F1D2A7FDAC955EBEE173D2520FDFAE65A13FA12EC6F1609809A21EAC5BB0195E08AA6A710E6248429B268CDE7E0F88F10A96895837156FB42290AC6FF6844AC8D7BC66D84E1A375D7292B4D3C92710E9760418CBD08A66F9A20065CD769C6E57D7D5753DF6E" id="133" name="文本框 132"/>
          <p:cNvSpPr txBox="1"/>
          <p:nvPr/>
        </p:nvSpPr>
        <p:spPr>
          <a:xfrm>
            <a:off x="7866468" y="3522030"/>
            <a:ext cx="2087335" cy="457200"/>
          </a:xfrm>
          <a:prstGeom prst="rect">
            <a:avLst/>
          </a:prstGeom>
          <a:noFill/>
        </p:spPr>
        <p:txBody>
          <a:bodyPr rtlCol="0" wrap="square">
            <a:spAutoFit/>
          </a:bodyPr>
          <a:lstStyle/>
          <a:p>
            <a:r>
              <a:rPr altLang="zh-CN" b="1" lang="en-US" smtClean="0" spc="300" sz="2400">
                <a:latin charset="-122" pitchFamily="2" typeface="造字工房尚雅（非商用）常规体"/>
                <a:ea charset="-122" pitchFamily="2" typeface="造字工房尚雅（非商用）常规体"/>
                <a:cs charset="-122" panose="020b0604020202020204" pitchFamily="34" typeface="Arial Unicode MS"/>
                <a:sym charset="0" panose="020f0502020204030204" pitchFamily="34" typeface="Calibri"/>
              </a:rPr>
              <a:t>Text here</a:t>
            </a:r>
          </a:p>
        </p:txBody>
      </p:sp>
      <p:sp>
        <p:nvSpPr>
          <p:cNvPr descr="e7d195523061f1c066b244f4f0640bbcf3715a5d8e4c1f9c0CC89F802DB1C6DCEED83B96BD2FE003EF101F1D2A7FDAC955EBEE173D2520FDFAE65A13FA12EC6F1609809A21EAC5BB0195E08AA6A710E6248429B268CDE7E0F88F10A96895837156FB42290AC6FF6844AC8D7BC66D84E1A375D7292B4D3C92710E9760418CBD08A66F9A20065CD769C6E57D7D5753DF6E" id="134" name="文本框 133"/>
          <p:cNvSpPr txBox="1"/>
          <p:nvPr/>
        </p:nvSpPr>
        <p:spPr>
          <a:xfrm>
            <a:off x="7866470" y="5012811"/>
            <a:ext cx="3180754" cy="304800"/>
          </a:xfrm>
          <a:prstGeom prst="rect">
            <a:avLst/>
          </a:prstGeom>
          <a:noFill/>
        </p:spPr>
        <p:txBody>
          <a:bodyPr rtlCol="0" wrap="square">
            <a:spAutoFit/>
          </a:bodyPr>
          <a:lstStyle/>
          <a:p>
            <a:pPr algn="just"/>
            <a:r>
              <a:rPr altLang="zh-CN" lang="en-US" sz="1400">
                <a:latin charset="-122" pitchFamily="2" typeface="造字工房尚雅（非商用）常规体"/>
                <a:ea charset="-122" pitchFamily="2" typeface="造字工房尚雅（非商用）常规体"/>
                <a:cs charset="-122" panose="020b0604020202020204" pitchFamily="34" typeface="Arial Unicode MS"/>
                <a:sym charset="0" panose="020f0502020204030204" pitchFamily="34" typeface="Calibri"/>
              </a:rPr>
              <a:t>Nunc viverra imperdiet enim est. </a:t>
            </a:r>
          </a:p>
        </p:txBody>
      </p:sp>
      <p:sp>
        <p:nvSpPr>
          <p:cNvPr descr="e7d195523061f1c066b244f4f0640bbcf3715a5d8e4c1f9c0CC89F802DB1C6DCEED83B96BD2FE003EF101F1D2A7FDAC955EBEE173D2520FDFAE65A13FA12EC6F1609809A21EAC5BB0195E08AA6A710E6248429B268CDE7E0F88F10A96895837156FB42290AC6FF6844AC8D7BC66D84E1A375D7292B4D3C92710E9760418CBD08A66F9A20065CD769C6E57D7D5753DF6E" id="135" name="文本框 134"/>
          <p:cNvSpPr txBox="1"/>
          <p:nvPr/>
        </p:nvSpPr>
        <p:spPr>
          <a:xfrm>
            <a:off x="7866468" y="4551147"/>
            <a:ext cx="2087335" cy="457200"/>
          </a:xfrm>
          <a:prstGeom prst="rect">
            <a:avLst/>
          </a:prstGeom>
          <a:noFill/>
        </p:spPr>
        <p:txBody>
          <a:bodyPr rtlCol="0" wrap="square">
            <a:spAutoFit/>
          </a:bodyPr>
          <a:lstStyle/>
          <a:p>
            <a:r>
              <a:rPr altLang="zh-CN" b="1" lang="en-US" smtClean="0" spc="300" sz="2400">
                <a:latin charset="-122" pitchFamily="2" typeface="造字工房尚雅（非商用）常规体"/>
                <a:ea charset="-122" pitchFamily="2" typeface="造字工房尚雅（非商用）常规体"/>
                <a:cs charset="-122" panose="020b0604020202020204" pitchFamily="34" typeface="Arial Unicode MS"/>
                <a:sym charset="0" panose="020f0502020204030204" pitchFamily="34" typeface="Calibri"/>
              </a:rPr>
              <a:t>Text here</a:t>
            </a:r>
          </a:p>
        </p:txBody>
      </p:sp>
      <p:sp>
        <p:nvSpPr>
          <p:cNvPr descr="e7d195523061f1c066b244f4f0640bbcf3715a5d8e4c1f9c0CC89F802DB1C6DCEED83B96BD2FE003EF101F1D2A7FDAC955EBEE173D2520FDFAE65A13FA12EC6F1609809A21EAC5BB0195E08AA6A710E6248429B268CDE7E0F88F10A96895837156FB42290AC6FF6844AC8D7BC66D84E1A375D7292B4D3C92710E9760418CBD08A66F9A20065CD769C6E57D7D5753DF6E" id="136" name="矩形 135"/>
          <p:cNvSpPr/>
          <p:nvPr/>
        </p:nvSpPr>
        <p:spPr>
          <a:xfrm>
            <a:off x="7423153" y="1721185"/>
            <a:ext cx="232229" cy="232229"/>
          </a:xfrm>
          <a:prstGeom prst="rect">
            <a:avLst/>
          </a:prstGeom>
          <a:solidFill>
            <a:schemeClr val="tx1">
              <a:lumMod val="85000"/>
              <a:lumOff val="1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mtClean="0" sz="2800">
              <a:latin charset="-122" pitchFamily="2" typeface="造字工房尚雅（非商用）常规体"/>
              <a:ea charset="-122" pitchFamily="2" typeface="造字工房尚雅（非商用）常规体"/>
              <a:cs charset="-122" panose="020b0604020202020204" pitchFamily="34" typeface="Arial Unicode MS"/>
            </a:endParaRPr>
          </a:p>
        </p:txBody>
      </p:sp>
      <p:sp>
        <p:nvSpPr>
          <p:cNvPr descr="e7d195523061f1c066b244f4f0640bbcf3715a5d8e4c1f9c0CC89F802DB1C6DCEED83B96BD2FE003EF101F1D2A7FDAC955EBEE173D2520FDFAE65A13FA12EC6F1609809A21EAC5BB0195E08AA6A710E6248429B268CDE7E0F88F10A96895837156FB42290AC6FF6844AC8D7BC66D84E1A375D7292B4D3C92710E9760418CBD08A66F9A20065CD769C6E57D7D5753DF6E" id="137" name="矩形 136"/>
          <p:cNvSpPr/>
          <p:nvPr/>
        </p:nvSpPr>
        <p:spPr>
          <a:xfrm>
            <a:off x="7423153" y="2750754"/>
            <a:ext cx="232229" cy="232229"/>
          </a:xfrm>
          <a:prstGeom prst="rect">
            <a:avLst/>
          </a:prstGeom>
          <a:solidFill>
            <a:schemeClr val="tx1">
              <a:lumMod val="85000"/>
              <a:lumOff val="1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mtClean="0" sz="2800">
              <a:latin charset="-122" pitchFamily="2" typeface="造字工房尚雅（非商用）常规体"/>
              <a:ea charset="-122" pitchFamily="2" typeface="造字工房尚雅（非商用）常规体"/>
              <a:cs charset="-122" panose="020b0604020202020204" pitchFamily="34" typeface="Arial Unicode MS"/>
            </a:endParaRPr>
          </a:p>
        </p:txBody>
      </p:sp>
      <p:sp>
        <p:nvSpPr>
          <p:cNvPr descr="e7d195523061f1c066b244f4f0640bbcf3715a5d8e4c1f9c0CC89F802DB1C6DCEED83B96BD2FE003EF101F1D2A7FDAC955EBEE173D2520FDFAE65A13FA12EC6F1609809A21EAC5BB0195E08AA6A710E6248429B268CDE7E0F88F10A96895837156FB42290AC6FF6844AC8D7BC66D84E1A375D7292B4D3C92710E9760418CBD08A66F9A20065CD769C6E57D7D5753DF6E" id="138" name="矩形 137"/>
          <p:cNvSpPr/>
          <p:nvPr/>
        </p:nvSpPr>
        <p:spPr>
          <a:xfrm>
            <a:off x="7423153" y="4808987"/>
            <a:ext cx="232229" cy="232229"/>
          </a:xfrm>
          <a:prstGeom prst="rect">
            <a:avLst/>
          </a:prstGeom>
          <a:solidFill>
            <a:schemeClr val="tx1">
              <a:lumMod val="85000"/>
              <a:lumOff val="1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mtClean="0" sz="2800">
              <a:latin charset="-122" pitchFamily="2" typeface="造字工房尚雅（非商用）常规体"/>
              <a:ea charset="-122" pitchFamily="2" typeface="造字工房尚雅（非商用）常规体"/>
              <a:cs charset="-122" panose="020b0604020202020204" pitchFamily="34" typeface="Arial Unicode MS"/>
            </a:endParaRPr>
          </a:p>
        </p:txBody>
      </p:sp>
      <p:sp>
        <p:nvSpPr>
          <p:cNvPr descr="e7d195523061f1c066b244f4f0640bbcf3715a5d8e4c1f9c0CC89F802DB1C6DCEED83B96BD2FE003EF101F1D2A7FDAC955EBEE173D2520FDFAE65A13FA12EC6F1609809A21EAC5BB0195E08AA6A710E6248429B268CDE7E0F88F10A96895837156FB42290AC6FF6844AC8D7BC66D84E1A375D7292B4D3C92710E9760418CBD08A66F9A20065CD769C6E57D7D5753DF6E" id="139" name="矩形 138"/>
          <p:cNvSpPr/>
          <p:nvPr/>
        </p:nvSpPr>
        <p:spPr>
          <a:xfrm>
            <a:off x="7423153" y="3779870"/>
            <a:ext cx="232229" cy="232229"/>
          </a:xfrm>
          <a:prstGeom prst="rect">
            <a:avLst/>
          </a:prstGeom>
          <a:solidFill>
            <a:schemeClr val="tx1">
              <a:lumMod val="85000"/>
              <a:lumOff val="1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mtClean="0" sz="2800">
              <a:latin charset="-122" pitchFamily="2" typeface="造字工房尚雅（非商用）常规体"/>
              <a:ea charset="-122" pitchFamily="2" typeface="造字工房尚雅（非商用）常规体"/>
              <a:cs charset="-122" panose="020b0604020202020204" pitchFamily="34" typeface="Arial Unicode MS"/>
            </a:endParaRPr>
          </a:p>
        </p:txBody>
      </p:sp>
      <p:sp>
        <p:nvSpPr>
          <p:cNvPr descr="e7d195523061f1c066b244f4f0640bbcf3715a5d8e4c1f9c0CC89F802DB1C6DCEED83B96BD2FE003EF101F1D2A7FDAC955EBEE173D2520FDFAE65A13FA12EC6F1609809A21EAC5BB0195E08AA6A710E6248429B268CDE7E0F88F10A96895837156FB42290AC6FF6844AC8D7BC66D84E1A375D7292B4D3C92710E9760418CBD08A66F9A20065CD769C6E57D7D5753DF6E" id="140" name="矩形 139"/>
          <p:cNvSpPr/>
          <p:nvPr/>
        </p:nvSpPr>
        <p:spPr>
          <a:xfrm>
            <a:off x="4871106" y="4084026"/>
            <a:ext cx="1418311" cy="1418311"/>
          </a:xfrm>
          <a:prstGeom prst="rect">
            <a:avLst/>
          </a:prstGeom>
          <a:solidFill>
            <a:schemeClr val="tx1">
              <a:lumMod val="85000"/>
              <a:lumOff val="1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mtClean="0" sz="2800">
              <a:latin charset="-122" pitchFamily="2" typeface="造字工房尚雅（非商用）常规体"/>
              <a:ea charset="-122" pitchFamily="2" typeface="造字工房尚雅（非商用）常规体"/>
              <a:cs charset="-122" panose="020b0604020202020204" pitchFamily="34" typeface="Arial Unicode MS"/>
            </a:endParaRPr>
          </a:p>
        </p:txBody>
      </p:sp>
      <p:sp>
        <p:nvSpPr>
          <p:cNvPr descr="e7d195523061f1c066b244f4f0640bbcf3715a5d8e4c1f9c0CC89F802DB1C6DCEED83B96BD2FE003EF101F1D2A7FDAC955EBEE173D2520FDFAE65A13FA12EC6F1609809A21EAC5BB0195E08AA6A710E6248429B268CDE7E0F88F10A96895837156FB42290AC6FF6844AC8D7BC66D84E1A375D7292B4D3C92710E9760418CBD08A66F9A20065CD769C6E57D7D5753DF6E" id="141" name="矩形 140"/>
          <p:cNvSpPr/>
          <p:nvPr/>
        </p:nvSpPr>
        <p:spPr>
          <a:xfrm>
            <a:off x="742859" y="2954579"/>
            <a:ext cx="915560" cy="915560"/>
          </a:xfrm>
          <a:prstGeom prst="rect">
            <a:avLst/>
          </a:prstGeom>
          <a:solidFill>
            <a:schemeClr val="tx1">
              <a:lumMod val="85000"/>
              <a:lumOff val="1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mtClean="0" sz="2800">
              <a:latin charset="-122" pitchFamily="2" typeface="造字工房尚雅（非商用）常规体"/>
              <a:ea charset="-122" pitchFamily="2" typeface="造字工房尚雅（非商用）常规体"/>
              <a:cs charset="-122" panose="020b0604020202020204" pitchFamily="34" typeface="Arial Unicode MS"/>
            </a:endParaRPr>
          </a:p>
        </p:txBody>
      </p:sp>
      <p:sp>
        <p:nvSpPr>
          <p:cNvPr descr="e7d195523061f1c066b244f4f0640bbcf3715a5d8e4c1f9c0CC89F802DB1C6DCEED83B96BD2FE003EF101F1D2A7FDAC955EBEE173D2520FDFAE65A13FA12EC6F1609809A21EAC5BB0195E08AA6A710E6248429B268CDE7E0F88F10A96895837156FB42290AC6FF6844AC8D7BC66D84E1A375D7292B4D3C92710E9760418CBD08A66F9A20065CD769C6E57D7D5753DF6E" id="142" name="Freeform 81"/>
          <p:cNvSpPr>
            <a:spLocks noEditPoints="1"/>
          </p:cNvSpPr>
          <p:nvPr/>
        </p:nvSpPr>
        <p:spPr bwMode="auto">
          <a:xfrm>
            <a:off x="905733" y="3182997"/>
            <a:ext cx="590360" cy="458724"/>
          </a:xfrm>
          <a:custGeom>
            <a:gdLst>
              <a:gd fmla="*/ 2147483647 w 125" name="T0"/>
              <a:gd fmla="*/ 2147483647 h 95" name="T1"/>
              <a:gd fmla="*/ 2147483647 w 125" name="T2"/>
              <a:gd fmla="*/ 2147483647 h 95" name="T3"/>
              <a:gd fmla="*/ 2147483647 w 125" name="T4"/>
              <a:gd fmla="*/ 2147483647 h 95" name="T5"/>
              <a:gd fmla="*/ 2147483647 w 125" name="T6"/>
              <a:gd fmla="*/ 2147483647 h 95" name="T7"/>
              <a:gd fmla="*/ 2147483647 w 125" name="T8"/>
              <a:gd fmla="*/ 2147483647 h 95" name="T9"/>
              <a:gd fmla="*/ 2147483647 w 125" name="T10"/>
              <a:gd fmla="*/ 2147483647 h 95" name="T11"/>
              <a:gd fmla="*/ 2147483647 w 125" name="T12"/>
              <a:gd fmla="*/ 2147483647 h 95" name="T13"/>
              <a:gd fmla="*/ 2147483647 w 125" name="T14"/>
              <a:gd fmla="*/ 2147483647 h 95" name="T15"/>
              <a:gd fmla="*/ 2147483647 w 125" name="T16"/>
              <a:gd fmla="*/ 2147483647 h 95" name="T17"/>
              <a:gd fmla="*/ 2147483647 w 125" name="T18"/>
              <a:gd fmla="*/ 2147483647 h 95" name="T19"/>
              <a:gd fmla="*/ 2147483647 w 125" name="T20"/>
              <a:gd fmla="*/ 2147483647 h 95" name="T21"/>
              <a:gd fmla="*/ 2147483647 w 125" name="T22"/>
              <a:gd fmla="*/ 2147483647 h 95" name="T23"/>
              <a:gd fmla="*/ 2147483647 w 125" name="T24"/>
              <a:gd fmla="*/ 2147483647 h 95" name="T25"/>
              <a:gd fmla="*/ 2147483647 w 125" name="T26"/>
              <a:gd fmla="*/ 2147483647 h 95" name="T27"/>
              <a:gd fmla="*/ 2147483647 w 125" name="T28"/>
              <a:gd fmla="*/ 2147483647 h 95" name="T29"/>
              <a:gd fmla="*/ 2147483647 w 125" name="T30"/>
              <a:gd fmla="*/ 2147483647 h 95" name="T31"/>
              <a:gd fmla="*/ 2147483647 w 125" name="T32"/>
              <a:gd fmla="*/ 2147483647 h 95" name="T33"/>
              <a:gd fmla="*/ 2147483647 w 125" name="T34"/>
              <a:gd fmla="*/ 2147483647 h 95" name="T35"/>
              <a:gd fmla="*/ 2147483647 w 125" name="T36"/>
              <a:gd fmla="*/ 2147483647 h 95" name="T37"/>
              <a:gd fmla="*/ 2147483647 w 125" name="T38"/>
              <a:gd fmla="*/ 2147483647 h 95" name="T39"/>
              <a:gd fmla="*/ 2147483647 w 125" name="T40"/>
              <a:gd fmla="*/ 2147483647 h 95" name="T41"/>
              <a:gd fmla="*/ 2147483647 w 125" name="T42"/>
              <a:gd fmla="*/ 2147483647 h 95" name="T43"/>
              <a:gd fmla="*/ 2147483647 w 125" name="T44"/>
              <a:gd fmla="*/ 2147483647 h 95" name="T45"/>
              <a:gd fmla="*/ 2147483647 w 125" name="T46"/>
              <a:gd fmla="*/ 2147483647 h 95" name="T47"/>
              <a:gd fmla="*/ 2147483647 w 125" name="T48"/>
              <a:gd fmla="*/ 2147483647 h 95" name="T49"/>
              <a:gd fmla="*/ 2147483647 w 125" name="T50"/>
              <a:gd fmla="*/ 2147483647 h 95" name="T51"/>
              <a:gd fmla="*/ 2147483647 w 125" name="T52"/>
              <a:gd fmla="*/ 2147483647 h 95" name="T53"/>
              <a:gd fmla="*/ 2147483647 w 125" name="T54"/>
              <a:gd fmla="*/ 2147483647 h 95" name="T55"/>
              <a:gd fmla="*/ 2147483647 w 125" name="T56"/>
              <a:gd fmla="*/ 2147483647 h 95" name="T57"/>
              <a:gd fmla="*/ 2147483647 w 125" name="T58"/>
              <a:gd fmla="*/ 2147483647 h 95" name="T59"/>
              <a:gd fmla="*/ 2147483647 w 125" name="T60"/>
              <a:gd fmla="*/ 2147483647 h 95" name="T61"/>
              <a:gd fmla="*/ 2147483647 w 125" name="T62"/>
              <a:gd fmla="*/ 2147483647 h 95" name="T63"/>
              <a:gd fmla="*/ 0 w 125" name="T64"/>
              <a:gd fmla="*/ 2147483647 h 95" name="T65"/>
              <a:gd fmla="*/ 2147483647 w 125" name="T66"/>
              <a:gd fmla="*/ 2147483647 h 95" name="T67"/>
              <a:gd fmla="*/ 2147483647 w 125" name="T68"/>
              <a:gd fmla="*/ 2147483647 h 95" name="T69"/>
              <a:gd fmla="*/ 2147483647 w 125" name="T70"/>
              <a:gd fmla="*/ 2147483647 h 95" name="T71"/>
              <a:gd fmla="*/ 2147483647 w 125" name="T72"/>
              <a:gd fmla="*/ 2147483647 h 95" name="T73"/>
              <a:gd fmla="*/ 2147483647 w 125" name="T74"/>
              <a:gd fmla="*/ 2147483647 h 95" name="T75"/>
              <a:gd fmla="*/ 2147483647 w 125" name="T76"/>
              <a:gd fmla="*/ 2147483647 h 95" name="T77"/>
              <a:gd fmla="*/ 2147483647 w 125" name="T78"/>
              <a:gd fmla="*/ 2147483647 h 95" name="T79"/>
              <a:gd fmla="*/ 2147483647 w 125" name="T80"/>
              <a:gd fmla="*/ 2147483647 h 95" name="T81"/>
              <a:gd fmla="*/ 2147483647 w 125" name="T82"/>
              <a:gd fmla="*/ 2147483647 h 95" name="T83"/>
              <a:gd fmla="*/ 2147483647 w 125" name="T84"/>
              <a:gd fmla="*/ 2147483647 h 95"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b="b" l="0" r="r" t="0"/>
            <a:pathLst>
              <a:path h="95" w="125">
                <a:moveTo>
                  <a:pt x="28" y="54"/>
                </a:moveTo>
                <a:cubicBezTo>
                  <a:pt x="21" y="54"/>
                  <a:pt x="17" y="59"/>
                  <a:pt x="17" y="66"/>
                </a:cubicBezTo>
                <a:cubicBezTo>
                  <a:pt x="17" y="73"/>
                  <a:pt x="21" y="79"/>
                  <a:pt x="28" y="79"/>
                </a:cubicBezTo>
                <a:cubicBezTo>
                  <a:pt x="35" y="79"/>
                  <a:pt x="40" y="74"/>
                  <a:pt x="40" y="66"/>
                </a:cubicBezTo>
                <a:cubicBezTo>
                  <a:pt x="40" y="59"/>
                  <a:pt x="36" y="54"/>
                  <a:pt x="28" y="54"/>
                </a:cubicBezTo>
                <a:close/>
                <a:moveTo>
                  <a:pt x="28" y="74"/>
                </a:moveTo>
                <a:cubicBezTo>
                  <a:pt x="25" y="74"/>
                  <a:pt x="22" y="71"/>
                  <a:pt x="22" y="66"/>
                </a:cubicBezTo>
                <a:cubicBezTo>
                  <a:pt x="22" y="62"/>
                  <a:pt x="25" y="58"/>
                  <a:pt x="28" y="58"/>
                </a:cubicBezTo>
                <a:cubicBezTo>
                  <a:pt x="32" y="58"/>
                  <a:pt x="34" y="62"/>
                  <a:pt x="34" y="66"/>
                </a:cubicBezTo>
                <a:cubicBezTo>
                  <a:pt x="34" y="71"/>
                  <a:pt x="32" y="74"/>
                  <a:pt x="28" y="74"/>
                </a:cubicBezTo>
                <a:close/>
                <a:moveTo>
                  <a:pt x="52" y="54"/>
                </a:moveTo>
                <a:cubicBezTo>
                  <a:pt x="49" y="54"/>
                  <a:pt x="46" y="54"/>
                  <a:pt x="44" y="54"/>
                </a:cubicBezTo>
                <a:cubicBezTo>
                  <a:pt x="44" y="78"/>
                  <a:pt x="44" y="78"/>
                  <a:pt x="44" y="78"/>
                </a:cubicBezTo>
                <a:cubicBezTo>
                  <a:pt x="50" y="78"/>
                  <a:pt x="50" y="78"/>
                  <a:pt x="50" y="78"/>
                </a:cubicBezTo>
                <a:cubicBezTo>
                  <a:pt x="50" y="70"/>
                  <a:pt x="50" y="70"/>
                  <a:pt x="50" y="70"/>
                </a:cubicBezTo>
                <a:cubicBezTo>
                  <a:pt x="50" y="70"/>
                  <a:pt x="51" y="70"/>
                  <a:pt x="52" y="70"/>
                </a:cubicBezTo>
                <a:cubicBezTo>
                  <a:pt x="55" y="70"/>
                  <a:pt x="58" y="69"/>
                  <a:pt x="60" y="67"/>
                </a:cubicBezTo>
                <a:cubicBezTo>
                  <a:pt x="61" y="66"/>
                  <a:pt x="62" y="64"/>
                  <a:pt x="62" y="61"/>
                </a:cubicBezTo>
                <a:cubicBezTo>
                  <a:pt x="62" y="59"/>
                  <a:pt x="61" y="57"/>
                  <a:pt x="59" y="56"/>
                </a:cubicBezTo>
                <a:cubicBezTo>
                  <a:pt x="58" y="55"/>
                  <a:pt x="55" y="54"/>
                  <a:pt x="52" y="54"/>
                </a:cubicBezTo>
                <a:close/>
                <a:moveTo>
                  <a:pt x="52" y="66"/>
                </a:moveTo>
                <a:cubicBezTo>
                  <a:pt x="51" y="66"/>
                  <a:pt x="50" y="66"/>
                  <a:pt x="50" y="65"/>
                </a:cubicBezTo>
                <a:cubicBezTo>
                  <a:pt x="50" y="58"/>
                  <a:pt x="50" y="58"/>
                  <a:pt x="50" y="58"/>
                </a:cubicBezTo>
                <a:cubicBezTo>
                  <a:pt x="50" y="58"/>
                  <a:pt x="51" y="58"/>
                  <a:pt x="52" y="58"/>
                </a:cubicBezTo>
                <a:cubicBezTo>
                  <a:pt x="55" y="58"/>
                  <a:pt x="56" y="59"/>
                  <a:pt x="56" y="62"/>
                </a:cubicBezTo>
                <a:cubicBezTo>
                  <a:pt x="56" y="64"/>
                  <a:pt x="55" y="66"/>
                  <a:pt x="52" y="66"/>
                </a:cubicBezTo>
                <a:close/>
                <a:moveTo>
                  <a:pt x="72" y="68"/>
                </a:moveTo>
                <a:cubicBezTo>
                  <a:pt x="81" y="68"/>
                  <a:pt x="81" y="68"/>
                  <a:pt x="81" y="68"/>
                </a:cubicBezTo>
                <a:cubicBezTo>
                  <a:pt x="81" y="64"/>
                  <a:pt x="81" y="64"/>
                  <a:pt x="81" y="64"/>
                </a:cubicBezTo>
                <a:cubicBezTo>
                  <a:pt x="72" y="64"/>
                  <a:pt x="72" y="64"/>
                  <a:pt x="72" y="64"/>
                </a:cubicBezTo>
                <a:cubicBezTo>
                  <a:pt x="72" y="59"/>
                  <a:pt x="72" y="59"/>
                  <a:pt x="72" y="59"/>
                </a:cubicBezTo>
                <a:cubicBezTo>
                  <a:pt x="81" y="59"/>
                  <a:pt x="81" y="59"/>
                  <a:pt x="81" y="59"/>
                </a:cubicBezTo>
                <a:cubicBezTo>
                  <a:pt x="81" y="54"/>
                  <a:pt x="81" y="54"/>
                  <a:pt x="81" y="54"/>
                </a:cubicBezTo>
                <a:cubicBezTo>
                  <a:pt x="66" y="54"/>
                  <a:pt x="66" y="54"/>
                  <a:pt x="66" y="54"/>
                </a:cubicBezTo>
                <a:cubicBezTo>
                  <a:pt x="66" y="78"/>
                  <a:pt x="66" y="78"/>
                  <a:pt x="66" y="78"/>
                </a:cubicBezTo>
                <a:cubicBezTo>
                  <a:pt x="82" y="78"/>
                  <a:pt x="82" y="78"/>
                  <a:pt x="82" y="78"/>
                </a:cubicBezTo>
                <a:cubicBezTo>
                  <a:pt x="82" y="74"/>
                  <a:pt x="82" y="74"/>
                  <a:pt x="82" y="74"/>
                </a:cubicBezTo>
                <a:cubicBezTo>
                  <a:pt x="72" y="74"/>
                  <a:pt x="72" y="74"/>
                  <a:pt x="72" y="74"/>
                </a:cubicBezTo>
                <a:lnTo>
                  <a:pt x="72" y="68"/>
                </a:lnTo>
                <a:close/>
                <a:moveTo>
                  <a:pt x="101" y="61"/>
                </a:moveTo>
                <a:cubicBezTo>
                  <a:pt x="101" y="65"/>
                  <a:pt x="101" y="68"/>
                  <a:pt x="102" y="71"/>
                </a:cubicBezTo>
                <a:cubicBezTo>
                  <a:pt x="102" y="71"/>
                  <a:pt x="102" y="71"/>
                  <a:pt x="102" y="71"/>
                </a:cubicBezTo>
                <a:cubicBezTo>
                  <a:pt x="101" y="69"/>
                  <a:pt x="99" y="66"/>
                  <a:pt x="98" y="63"/>
                </a:cubicBezTo>
                <a:cubicBezTo>
                  <a:pt x="93" y="54"/>
                  <a:pt x="93" y="54"/>
                  <a:pt x="93" y="54"/>
                </a:cubicBezTo>
                <a:cubicBezTo>
                  <a:pt x="86" y="54"/>
                  <a:pt x="86" y="54"/>
                  <a:pt x="86" y="54"/>
                </a:cubicBezTo>
                <a:cubicBezTo>
                  <a:pt x="86" y="78"/>
                  <a:pt x="86" y="78"/>
                  <a:pt x="86" y="78"/>
                </a:cubicBezTo>
                <a:cubicBezTo>
                  <a:pt x="91" y="78"/>
                  <a:pt x="91" y="78"/>
                  <a:pt x="91" y="78"/>
                </a:cubicBezTo>
                <a:cubicBezTo>
                  <a:pt x="91" y="71"/>
                  <a:pt x="91" y="71"/>
                  <a:pt x="91" y="71"/>
                </a:cubicBezTo>
                <a:cubicBezTo>
                  <a:pt x="91" y="67"/>
                  <a:pt x="91" y="64"/>
                  <a:pt x="91" y="60"/>
                </a:cubicBezTo>
                <a:cubicBezTo>
                  <a:pt x="91" y="60"/>
                  <a:pt x="91" y="60"/>
                  <a:pt x="91" y="60"/>
                </a:cubicBezTo>
                <a:cubicBezTo>
                  <a:pt x="92" y="63"/>
                  <a:pt x="94" y="66"/>
                  <a:pt x="95" y="69"/>
                </a:cubicBezTo>
                <a:cubicBezTo>
                  <a:pt x="101" y="78"/>
                  <a:pt x="101" y="78"/>
                  <a:pt x="101" y="78"/>
                </a:cubicBezTo>
                <a:cubicBezTo>
                  <a:pt x="106" y="78"/>
                  <a:pt x="106" y="78"/>
                  <a:pt x="106" y="78"/>
                </a:cubicBezTo>
                <a:cubicBezTo>
                  <a:pt x="106" y="54"/>
                  <a:pt x="106" y="54"/>
                  <a:pt x="106" y="54"/>
                </a:cubicBezTo>
                <a:cubicBezTo>
                  <a:pt x="101" y="54"/>
                  <a:pt x="101" y="54"/>
                  <a:pt x="101" y="54"/>
                </a:cubicBezTo>
                <a:lnTo>
                  <a:pt x="101" y="61"/>
                </a:lnTo>
                <a:close/>
                <a:moveTo>
                  <a:pt x="109" y="35"/>
                </a:moveTo>
                <a:cubicBezTo>
                  <a:pt x="97" y="35"/>
                  <a:pt x="97" y="35"/>
                  <a:pt x="97" y="35"/>
                </a:cubicBezTo>
                <a:cubicBezTo>
                  <a:pt x="69" y="9"/>
                  <a:pt x="69" y="9"/>
                  <a:pt x="69" y="9"/>
                </a:cubicBezTo>
                <a:cubicBezTo>
                  <a:pt x="69" y="8"/>
                  <a:pt x="69" y="7"/>
                  <a:pt x="69" y="7"/>
                </a:cubicBezTo>
                <a:cubicBezTo>
                  <a:pt x="69" y="3"/>
                  <a:pt x="66" y="0"/>
                  <a:pt x="63" y="0"/>
                </a:cubicBezTo>
                <a:cubicBezTo>
                  <a:pt x="59" y="0"/>
                  <a:pt x="56" y="3"/>
                  <a:pt x="56" y="7"/>
                </a:cubicBezTo>
                <a:cubicBezTo>
                  <a:pt x="56" y="7"/>
                  <a:pt x="56" y="8"/>
                  <a:pt x="56" y="9"/>
                </a:cubicBezTo>
                <a:cubicBezTo>
                  <a:pt x="28" y="35"/>
                  <a:pt x="28" y="35"/>
                  <a:pt x="28" y="35"/>
                </a:cubicBezTo>
                <a:cubicBezTo>
                  <a:pt x="16" y="35"/>
                  <a:pt x="16" y="35"/>
                  <a:pt x="16" y="35"/>
                </a:cubicBezTo>
                <a:cubicBezTo>
                  <a:pt x="7" y="35"/>
                  <a:pt x="0" y="42"/>
                  <a:pt x="0" y="51"/>
                </a:cubicBezTo>
                <a:cubicBezTo>
                  <a:pt x="0" y="79"/>
                  <a:pt x="0" y="79"/>
                  <a:pt x="0" y="79"/>
                </a:cubicBezTo>
                <a:cubicBezTo>
                  <a:pt x="0" y="88"/>
                  <a:pt x="7" y="95"/>
                  <a:pt x="16" y="95"/>
                </a:cubicBezTo>
                <a:cubicBezTo>
                  <a:pt x="109" y="95"/>
                  <a:pt x="109" y="95"/>
                  <a:pt x="109" y="95"/>
                </a:cubicBezTo>
                <a:cubicBezTo>
                  <a:pt x="118" y="95"/>
                  <a:pt x="125" y="88"/>
                  <a:pt x="125" y="79"/>
                </a:cubicBezTo>
                <a:cubicBezTo>
                  <a:pt x="125" y="51"/>
                  <a:pt x="125" y="51"/>
                  <a:pt x="125" y="51"/>
                </a:cubicBezTo>
                <a:cubicBezTo>
                  <a:pt x="125" y="42"/>
                  <a:pt x="118" y="35"/>
                  <a:pt x="109" y="35"/>
                </a:cubicBezTo>
                <a:close/>
                <a:moveTo>
                  <a:pt x="60" y="13"/>
                </a:moveTo>
                <a:cubicBezTo>
                  <a:pt x="61" y="13"/>
                  <a:pt x="62" y="13"/>
                  <a:pt x="63" y="13"/>
                </a:cubicBezTo>
                <a:cubicBezTo>
                  <a:pt x="64" y="13"/>
                  <a:pt x="65" y="13"/>
                  <a:pt x="66" y="13"/>
                </a:cubicBezTo>
                <a:cubicBezTo>
                  <a:pt x="90" y="35"/>
                  <a:pt x="90" y="35"/>
                  <a:pt x="90" y="35"/>
                </a:cubicBezTo>
                <a:cubicBezTo>
                  <a:pt x="35" y="35"/>
                  <a:pt x="35" y="35"/>
                  <a:pt x="35" y="35"/>
                </a:cubicBezTo>
                <a:lnTo>
                  <a:pt x="60" y="13"/>
                </a:lnTo>
                <a:close/>
                <a:moveTo>
                  <a:pt x="120" y="79"/>
                </a:moveTo>
                <a:cubicBezTo>
                  <a:pt x="120" y="85"/>
                  <a:pt x="115" y="90"/>
                  <a:pt x="109" y="90"/>
                </a:cubicBezTo>
                <a:cubicBezTo>
                  <a:pt x="16" y="90"/>
                  <a:pt x="16" y="90"/>
                  <a:pt x="16" y="90"/>
                </a:cubicBezTo>
                <a:cubicBezTo>
                  <a:pt x="10" y="90"/>
                  <a:pt x="5" y="85"/>
                  <a:pt x="5" y="79"/>
                </a:cubicBezTo>
                <a:cubicBezTo>
                  <a:pt x="5" y="51"/>
                  <a:pt x="5" y="51"/>
                  <a:pt x="5" y="51"/>
                </a:cubicBezTo>
                <a:cubicBezTo>
                  <a:pt x="5" y="45"/>
                  <a:pt x="10" y="40"/>
                  <a:pt x="16" y="40"/>
                </a:cubicBezTo>
                <a:cubicBezTo>
                  <a:pt x="109" y="40"/>
                  <a:pt x="109" y="40"/>
                  <a:pt x="109" y="40"/>
                </a:cubicBezTo>
                <a:cubicBezTo>
                  <a:pt x="115" y="40"/>
                  <a:pt x="120" y="45"/>
                  <a:pt x="120" y="51"/>
                </a:cubicBezTo>
                <a:lnTo>
                  <a:pt x="120" y="79"/>
                </a:lnTo>
                <a:close/>
              </a:path>
            </a:pathLst>
          </a:custGeom>
          <a:solidFill>
            <a:schemeClr val="bg1"/>
          </a:solidFill>
          <a:ln>
            <a:noFill/>
          </a:ln>
          <a:extLst/>
        </p:spPr>
        <p:txBody>
          <a:bodyPr/>
          <a:lstStyle/>
          <a:p>
            <a:endParaRPr altLang="en-US" lang="zh-CN">
              <a:latin charset="-122" pitchFamily="2" typeface="造字工房尚雅（非商用）常规体"/>
              <a:ea charset="-122" pitchFamily="2" typeface="造字工房尚雅（非商用）常规体"/>
            </a:endParaRPr>
          </a:p>
        </p:txBody>
      </p:sp>
      <p:sp>
        <p:nvSpPr>
          <p:cNvPr descr="e7d195523061f1c066b244f4f0640bbcf3715a5d8e4c1f9c0CC89F802DB1C6DCEED83B96BD2FE003EF101F1D2A7FDAC955EBEE173D2520FDFAE65A13FA12EC6F1609809A21EAC5BB0195E08AA6A710E6248429B268CDE7E0F88F10A96895837156FB42290AC6FF6844AC8D7BC66D84E1A375D7292B4D3C92710E9760418CBD08A66F9A20065CD769C6E57D7D5753DF6E" id="143" name="Freeform 92"/>
          <p:cNvSpPr>
            <a:spLocks noEditPoints="1"/>
          </p:cNvSpPr>
          <p:nvPr/>
        </p:nvSpPr>
        <p:spPr bwMode="auto">
          <a:xfrm>
            <a:off x="6177964" y="2533246"/>
            <a:ext cx="415925" cy="381000"/>
          </a:xfrm>
          <a:custGeom>
            <a:gdLst>
              <a:gd fmla="*/ 2147483647 w 111" name="T0"/>
              <a:gd fmla="*/ 2147483647 h 99" name="T1"/>
              <a:gd fmla="*/ 2147483647 w 111" name="T2"/>
              <a:gd fmla="*/ 2147483647 h 99" name="T3"/>
              <a:gd fmla="*/ 2147483647 w 111" name="T4"/>
              <a:gd fmla="*/ 2147483647 h 99" name="T5"/>
              <a:gd fmla="*/ 2147483647 w 111" name="T6"/>
              <a:gd fmla="*/ 2147483647 h 99" name="T7"/>
              <a:gd fmla="*/ 2147483647 w 111" name="T8"/>
              <a:gd fmla="*/ 2147483647 h 99" name="T9"/>
              <a:gd fmla="*/ 2147483647 w 111" name="T10"/>
              <a:gd fmla="*/ 2147483647 h 99" name="T11"/>
              <a:gd fmla="*/ 2147483647 w 111" name="T12"/>
              <a:gd fmla="*/ 2147483647 h 99" name="T13"/>
              <a:gd fmla="*/ 2147483647 w 111" name="T14"/>
              <a:gd fmla="*/ 2147483647 h 99" name="T15"/>
              <a:gd fmla="*/ 2147483647 w 111" name="T16"/>
              <a:gd fmla="*/ 2147483647 h 99" name="T17"/>
              <a:gd fmla="*/ 2147483647 w 111" name="T18"/>
              <a:gd fmla="*/ 2147483647 h 99" name="T19"/>
              <a:gd fmla="*/ 2147483647 w 111" name="T20"/>
              <a:gd fmla="*/ 2147483647 h 99" name="T21"/>
              <a:gd fmla="*/ 2147483647 w 111" name="T22"/>
              <a:gd fmla="*/ 2147483647 h 99" name="T23"/>
              <a:gd fmla="*/ 2147483647 w 111" name="T24"/>
              <a:gd fmla="*/ 2147483647 h 99" name="T25"/>
              <a:gd fmla="*/ 2147483647 w 111" name="T26"/>
              <a:gd fmla="*/ 2147483647 h 99" name="T27"/>
              <a:gd fmla="*/ 2147483647 w 111" name="T28"/>
              <a:gd fmla="*/ 2147483647 h 99" name="T29"/>
              <a:gd fmla="*/ 2147483647 w 111" name="T30"/>
              <a:gd fmla="*/ 2147483647 h 99" name="T31"/>
              <a:gd fmla="*/ 2147483647 w 111" name="T32"/>
              <a:gd fmla="*/ 2147483647 h 99" name="T33"/>
              <a:gd fmla="*/ 2147483647 w 111" name="T34"/>
              <a:gd fmla="*/ 2147483647 h 99" name="T35"/>
              <a:gd fmla="*/ 2147483647 w 111" name="T36"/>
              <a:gd fmla="*/ 2147483647 h 99" name="T37"/>
              <a:gd fmla="*/ 2147483647 w 111" name="T38"/>
              <a:gd fmla="*/ 2147483647 h 99" name="T39"/>
              <a:gd fmla="*/ 2147483647 w 111" name="T40"/>
              <a:gd fmla="*/ 2147483647 h 99" name="T41"/>
              <a:gd fmla="*/ 2147483647 w 111" name="T42"/>
              <a:gd fmla="*/ 2147483647 h 99" name="T43"/>
              <a:gd fmla="*/ 2147483647 w 111" name="T44"/>
              <a:gd fmla="*/ 2147483647 h 99" name="T45"/>
              <a:gd fmla="*/ 2147483647 w 111" name="T46"/>
              <a:gd fmla="*/ 2147483647 h 99" name="T47"/>
              <a:gd fmla="*/ 2147483647 w 111" name="T48"/>
              <a:gd fmla="*/ 2147483647 h 99" name="T49"/>
              <a:gd fmla="*/ 2147483647 w 111" name="T50"/>
              <a:gd fmla="*/ 2147483647 h 99" name="T51"/>
              <a:gd fmla="*/ 2147483647 w 111" name="T52"/>
              <a:gd fmla="*/ 2147483647 h 99" name="T53"/>
              <a:gd fmla="*/ 2147483647 w 111" name="T54"/>
              <a:gd fmla="*/ 2147483647 h 99" name="T55"/>
              <a:gd fmla="*/ 2147483647 w 111" name="T56"/>
              <a:gd fmla="*/ 2147483647 h 99" name="T57"/>
              <a:gd fmla="*/ 2147483647 w 111" name="T58"/>
              <a:gd fmla="*/ 2147483647 h 99" name="T59"/>
              <a:gd fmla="*/ 2147483647 w 111" name="T60"/>
              <a:gd fmla="*/ 2147483647 h 99" name="T61"/>
              <a:gd fmla="*/ 2147483647 w 111" name="T62"/>
              <a:gd fmla="*/ 2147483647 h 99" name="T63"/>
              <a:gd fmla="*/ 2147483647 w 111" name="T64"/>
              <a:gd fmla="*/ 2147483647 h 99" name="T65"/>
              <a:gd fmla="*/ 2147483647 w 111" name="T66"/>
              <a:gd fmla="*/ 2147483647 h 99" name="T67"/>
              <a:gd fmla="*/ 2147483647 w 111" name="T68"/>
              <a:gd fmla="*/ 2147483647 h 99" name="T69"/>
              <a:gd fmla="*/ 2147483647 w 111" name="T70"/>
              <a:gd fmla="*/ 0 h 99" name="T71"/>
              <a:gd fmla="*/ 2147483647 w 111" name="T72"/>
              <a:gd fmla="*/ 2147483647 h 99" name="T73"/>
              <a:gd fmla="*/ 0 w 111" name="T74"/>
              <a:gd fmla="*/ 2147483647 h 99" name="T75"/>
              <a:gd fmla="*/ 2147483647 w 111" name="T76"/>
              <a:gd fmla="*/ 2147483647 h 99" name="T77"/>
              <a:gd fmla="*/ 2147483647 w 111" name="T78"/>
              <a:gd fmla="*/ 2147483647 h 99" name="T79"/>
              <a:gd fmla="*/ 2147483647 w 111" name="T80"/>
              <a:gd fmla="*/ 2147483647 h 99" name="T81"/>
              <a:gd fmla="*/ 2147483647 w 111" name="T82"/>
              <a:gd fmla="*/ 2147483647 h 99" name="T83"/>
              <a:gd fmla="*/ 2147483647 w 111" name="T84"/>
              <a:gd fmla="*/ 2147483647 h 99" name="T85"/>
              <a:gd fmla="*/ 2147483647 w 111" name="T86"/>
              <a:gd fmla="*/ 2147483647 h 99" name="T87"/>
              <a:gd fmla="*/ 2147483647 w 111" name="T88"/>
              <a:gd fmla="*/ 2147483647 h 99"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b="b" l="0" r="r" t="0"/>
            <a:pathLst>
              <a:path h="99" w="110">
                <a:moveTo>
                  <a:pt x="111" y="14"/>
                </a:moveTo>
                <a:cubicBezTo>
                  <a:pt x="110" y="13"/>
                  <a:pt x="109" y="12"/>
                  <a:pt x="108" y="12"/>
                </a:cubicBezTo>
                <a:cubicBezTo>
                  <a:pt x="84" y="20"/>
                  <a:pt x="84" y="20"/>
                  <a:pt x="84" y="20"/>
                </a:cubicBezTo>
                <a:cubicBezTo>
                  <a:pt x="83" y="20"/>
                  <a:pt x="83" y="20"/>
                  <a:pt x="83" y="21"/>
                </a:cubicBezTo>
                <a:cubicBezTo>
                  <a:pt x="55" y="74"/>
                  <a:pt x="55" y="74"/>
                  <a:pt x="55" y="74"/>
                </a:cubicBezTo>
                <a:cubicBezTo>
                  <a:pt x="53" y="73"/>
                  <a:pt x="52" y="73"/>
                  <a:pt x="50" y="73"/>
                </a:cubicBezTo>
                <a:cubicBezTo>
                  <a:pt x="49" y="73"/>
                  <a:pt x="47" y="73"/>
                  <a:pt x="46" y="73"/>
                </a:cubicBezTo>
                <a:cubicBezTo>
                  <a:pt x="46" y="73"/>
                  <a:pt x="46" y="73"/>
                  <a:pt x="46" y="73"/>
                </a:cubicBezTo>
                <a:cubicBezTo>
                  <a:pt x="43" y="74"/>
                  <a:pt x="41" y="76"/>
                  <a:pt x="39" y="78"/>
                </a:cubicBezTo>
                <a:cubicBezTo>
                  <a:pt x="8" y="62"/>
                  <a:pt x="8" y="62"/>
                  <a:pt x="8" y="62"/>
                </a:cubicBezTo>
                <a:cubicBezTo>
                  <a:pt x="7" y="61"/>
                  <a:pt x="6" y="62"/>
                  <a:pt x="5" y="63"/>
                </a:cubicBezTo>
                <a:cubicBezTo>
                  <a:pt x="5" y="64"/>
                  <a:pt x="5" y="65"/>
                  <a:pt x="6" y="66"/>
                </a:cubicBezTo>
                <a:cubicBezTo>
                  <a:pt x="37" y="82"/>
                  <a:pt x="37" y="82"/>
                  <a:pt x="37" y="82"/>
                </a:cubicBezTo>
                <a:cubicBezTo>
                  <a:pt x="37" y="83"/>
                  <a:pt x="37" y="85"/>
                  <a:pt x="37" y="86"/>
                </a:cubicBezTo>
                <a:cubicBezTo>
                  <a:pt x="37" y="87"/>
                  <a:pt x="37" y="88"/>
                  <a:pt x="38" y="90"/>
                </a:cubicBezTo>
                <a:cubicBezTo>
                  <a:pt x="39" y="95"/>
                  <a:pt x="44" y="99"/>
                  <a:pt x="50" y="99"/>
                </a:cubicBezTo>
                <a:cubicBezTo>
                  <a:pt x="51" y="99"/>
                  <a:pt x="53" y="99"/>
                  <a:pt x="54" y="98"/>
                </a:cubicBezTo>
                <a:cubicBezTo>
                  <a:pt x="60" y="96"/>
                  <a:pt x="63" y="91"/>
                  <a:pt x="63" y="86"/>
                </a:cubicBezTo>
                <a:cubicBezTo>
                  <a:pt x="63" y="84"/>
                  <a:pt x="63" y="83"/>
                  <a:pt x="63" y="82"/>
                </a:cubicBezTo>
                <a:cubicBezTo>
                  <a:pt x="62" y="80"/>
                  <a:pt x="61" y="78"/>
                  <a:pt x="59" y="76"/>
                </a:cubicBezTo>
                <a:cubicBezTo>
                  <a:pt x="86" y="24"/>
                  <a:pt x="86" y="24"/>
                  <a:pt x="86" y="24"/>
                </a:cubicBezTo>
                <a:cubicBezTo>
                  <a:pt x="109" y="17"/>
                  <a:pt x="109" y="17"/>
                  <a:pt x="109" y="17"/>
                </a:cubicBezTo>
                <a:cubicBezTo>
                  <a:pt x="110" y="16"/>
                  <a:pt x="111" y="15"/>
                  <a:pt x="111" y="14"/>
                </a:cubicBezTo>
                <a:close/>
                <a:moveTo>
                  <a:pt x="53" y="94"/>
                </a:moveTo>
                <a:cubicBezTo>
                  <a:pt x="52" y="94"/>
                  <a:pt x="51" y="94"/>
                  <a:pt x="50" y="94"/>
                </a:cubicBezTo>
                <a:cubicBezTo>
                  <a:pt x="46" y="94"/>
                  <a:pt x="43" y="92"/>
                  <a:pt x="42" y="88"/>
                </a:cubicBezTo>
                <a:cubicBezTo>
                  <a:pt x="42" y="87"/>
                  <a:pt x="42" y="87"/>
                  <a:pt x="42" y="86"/>
                </a:cubicBezTo>
                <a:cubicBezTo>
                  <a:pt x="42" y="82"/>
                  <a:pt x="44" y="79"/>
                  <a:pt x="48" y="78"/>
                </a:cubicBezTo>
                <a:cubicBezTo>
                  <a:pt x="47" y="75"/>
                  <a:pt x="47" y="75"/>
                  <a:pt x="47" y="75"/>
                </a:cubicBezTo>
                <a:cubicBezTo>
                  <a:pt x="48" y="78"/>
                  <a:pt x="48" y="78"/>
                  <a:pt x="48" y="78"/>
                </a:cubicBezTo>
                <a:cubicBezTo>
                  <a:pt x="48" y="77"/>
                  <a:pt x="49" y="77"/>
                  <a:pt x="50" y="77"/>
                </a:cubicBezTo>
                <a:cubicBezTo>
                  <a:pt x="54" y="77"/>
                  <a:pt x="57" y="80"/>
                  <a:pt x="58" y="83"/>
                </a:cubicBezTo>
                <a:cubicBezTo>
                  <a:pt x="58" y="84"/>
                  <a:pt x="59" y="85"/>
                  <a:pt x="59" y="86"/>
                </a:cubicBezTo>
                <a:cubicBezTo>
                  <a:pt x="59" y="89"/>
                  <a:pt x="56" y="93"/>
                  <a:pt x="53" y="94"/>
                </a:cubicBezTo>
                <a:close/>
                <a:moveTo>
                  <a:pt x="69" y="24"/>
                </a:moveTo>
                <a:cubicBezTo>
                  <a:pt x="24" y="0"/>
                  <a:pt x="24" y="0"/>
                  <a:pt x="24" y="0"/>
                </a:cubicBezTo>
                <a:cubicBezTo>
                  <a:pt x="23" y="2"/>
                  <a:pt x="23" y="2"/>
                  <a:pt x="23" y="2"/>
                </a:cubicBezTo>
                <a:cubicBezTo>
                  <a:pt x="0" y="45"/>
                  <a:pt x="0" y="45"/>
                  <a:pt x="0" y="45"/>
                </a:cubicBezTo>
                <a:cubicBezTo>
                  <a:pt x="45" y="69"/>
                  <a:pt x="45" y="69"/>
                  <a:pt x="45" y="69"/>
                </a:cubicBezTo>
                <a:lnTo>
                  <a:pt x="69" y="24"/>
                </a:lnTo>
                <a:close/>
                <a:moveTo>
                  <a:pt x="6" y="43"/>
                </a:moveTo>
                <a:cubicBezTo>
                  <a:pt x="26" y="6"/>
                  <a:pt x="26" y="6"/>
                  <a:pt x="26" y="6"/>
                </a:cubicBezTo>
                <a:cubicBezTo>
                  <a:pt x="63" y="26"/>
                  <a:pt x="63" y="26"/>
                  <a:pt x="63" y="26"/>
                </a:cubicBezTo>
                <a:cubicBezTo>
                  <a:pt x="44" y="63"/>
                  <a:pt x="44" y="63"/>
                  <a:pt x="44" y="63"/>
                </a:cubicBezTo>
                <a:lnTo>
                  <a:pt x="6" y="43"/>
                </a:lnTo>
                <a:close/>
              </a:path>
            </a:pathLst>
          </a:custGeom>
          <a:solidFill>
            <a:schemeClr val="tx1"/>
          </a:solidFill>
          <a:ln>
            <a:noFill/>
          </a:ln>
          <a:extLst/>
        </p:spPr>
        <p:txBody>
          <a:bodyPr/>
          <a:lstStyle/>
          <a:p>
            <a:endParaRPr altLang="en-US" lang="zh-CN">
              <a:latin charset="-122" pitchFamily="2" typeface="造字工房尚雅（非商用）常规体"/>
              <a:ea charset="-122" pitchFamily="2" typeface="造字工房尚雅（非商用）常规体"/>
            </a:endParaRPr>
          </a:p>
        </p:txBody>
      </p:sp>
      <p:sp>
        <p:nvSpPr>
          <p:cNvPr descr="e7d195523061f1c066b244f4f0640bbcf3715a5d8e4c1f9c0CC89F802DB1C6DCEED83B96BD2FE003EF101F1D2A7FDAC955EBEE173D2520FDFAE65A13FA12EC6F1609809A21EAC5BB0195E08AA6A710E6248429B268CDE7E0F88F10A96895837156FB42290AC6FF6844AC8D7BC66D84E1A375D7292B4D3C92710E9760418CBD08A66F9A20065CD769C6E57D7D5753DF6E" id="144" name="Freeform 5"/>
          <p:cNvSpPr>
            <a:spLocks noEditPoints="1"/>
          </p:cNvSpPr>
          <p:nvPr/>
        </p:nvSpPr>
        <p:spPr bwMode="auto">
          <a:xfrm>
            <a:off x="5191597" y="4396363"/>
            <a:ext cx="774132" cy="771232"/>
          </a:xfrm>
          <a:custGeom>
            <a:gdLst>
              <a:gd fmla="*/ 2147483647 w 267" name="T0"/>
              <a:gd fmla="*/ 2147483647 h 266" name="T1"/>
              <a:gd fmla="*/ 2147483647 w 267" name="T2"/>
              <a:gd fmla="*/ 2147483647 h 266" name="T3"/>
              <a:gd fmla="*/ 2147483647 w 267" name="T4"/>
              <a:gd fmla="*/ 2147483647 h 266" name="T5"/>
              <a:gd fmla="*/ 2147483647 w 267" name="T6"/>
              <a:gd fmla="*/ 2147483647 h 266" name="T7"/>
              <a:gd fmla="*/ 0 w 267" name="T8"/>
              <a:gd fmla="*/ 2147483647 h 266" name="T9"/>
              <a:gd fmla="*/ 0 w 267" name="T10"/>
              <a:gd fmla="*/ 2147483647 h 266" name="T11"/>
              <a:gd fmla="*/ 2147483647 w 267" name="T12"/>
              <a:gd fmla="*/ 0 h 266" name="T13"/>
              <a:gd fmla="*/ 2147483647 w 267" name="T14"/>
              <a:gd fmla="*/ 2147483647 h 266" name="T15"/>
              <a:gd fmla="*/ 2147483647 w 267" name="T16"/>
              <a:gd fmla="*/ 2147483647 h 266" name="T17"/>
              <a:gd fmla="*/ 2147483647 w 267" name="T18"/>
              <a:gd fmla="*/ 2147483647 h 266" name="T19"/>
              <a:gd fmla="*/ 2147483647 w 267" name="T20"/>
              <a:gd fmla="*/ 2147483647 h 266" name="T21"/>
              <a:gd fmla="*/ 2147483647 w 267" name="T22"/>
              <a:gd fmla="*/ 2147483647 h 266" name="T23"/>
              <a:gd fmla="*/ 2147483647 w 267" name="T24"/>
              <a:gd fmla="*/ 2147483647 h 266" name="T25"/>
              <a:gd fmla="*/ 2147483647 w 267" name="T26"/>
              <a:gd fmla="*/ 2147483647 h 266" name="T27"/>
              <a:gd fmla="*/ 2147483647 w 267" name="T28"/>
              <a:gd fmla="*/ 2147483647 h 266" name="T29"/>
              <a:gd fmla="*/ 2147483647 w 267" name="T30"/>
              <a:gd fmla="*/ 2147483647 h 266" name="T31"/>
              <a:gd fmla="*/ 2147483647 w 267" name="T32"/>
              <a:gd fmla="*/ 2147483647 h 266" name="T33"/>
              <a:gd fmla="*/ 2147483647 w 267" name="T34"/>
              <a:gd fmla="*/ 2147483647 h 266" name="T35"/>
              <a:gd fmla="*/ 2147483647 w 267" name="T36"/>
              <a:gd fmla="*/ 2147483647 h 266" name="T37"/>
              <a:gd fmla="*/ 2147483647 w 267" name="T38"/>
              <a:gd fmla="*/ 2147483647 h 266" name="T39"/>
              <a:gd fmla="*/ 2147483647 w 267" name="T40"/>
              <a:gd fmla="*/ 2147483647 h 266" name="T41"/>
              <a:gd fmla="*/ 2147483647 w 267" name="T42"/>
              <a:gd fmla="*/ 2147483647 h 266" name="T43"/>
              <a:gd fmla="*/ 2147483647 w 267" name="T44"/>
              <a:gd fmla="*/ 2147483647 h 266" name="T45"/>
              <a:gd fmla="*/ 2147483647 w 267" name="T46"/>
              <a:gd fmla="*/ 2147483647 h 266" name="T47"/>
              <a:gd fmla="*/ 2147483647 w 267" name="T48"/>
              <a:gd fmla="*/ 2147483647 h 26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b="b" l="0" r="r" t="0"/>
            <a:pathLst>
              <a:path h="266" w="267">
                <a:moveTo>
                  <a:pt x="170" y="266"/>
                </a:moveTo>
                <a:lnTo>
                  <a:pt x="170" y="191"/>
                </a:lnTo>
                <a:lnTo>
                  <a:pt x="97" y="191"/>
                </a:lnTo>
                <a:lnTo>
                  <a:pt x="97" y="266"/>
                </a:lnTo>
                <a:lnTo>
                  <a:pt x="0" y="266"/>
                </a:lnTo>
                <a:lnTo>
                  <a:pt x="0" y="97"/>
                </a:lnTo>
                <a:lnTo>
                  <a:pt x="132" y="0"/>
                </a:lnTo>
                <a:lnTo>
                  <a:pt x="262" y="94"/>
                </a:lnTo>
                <a:lnTo>
                  <a:pt x="260" y="99"/>
                </a:lnTo>
                <a:lnTo>
                  <a:pt x="262" y="94"/>
                </a:lnTo>
                <a:lnTo>
                  <a:pt x="267" y="97"/>
                </a:lnTo>
                <a:lnTo>
                  <a:pt x="267" y="266"/>
                </a:lnTo>
                <a:lnTo>
                  <a:pt x="170" y="266"/>
                </a:lnTo>
                <a:close/>
                <a:moveTo>
                  <a:pt x="12" y="104"/>
                </a:moveTo>
                <a:lnTo>
                  <a:pt x="12" y="254"/>
                </a:lnTo>
                <a:lnTo>
                  <a:pt x="85" y="254"/>
                </a:lnTo>
                <a:lnTo>
                  <a:pt x="85" y="179"/>
                </a:lnTo>
                <a:lnTo>
                  <a:pt x="182" y="179"/>
                </a:lnTo>
                <a:lnTo>
                  <a:pt x="182" y="254"/>
                </a:lnTo>
                <a:lnTo>
                  <a:pt x="253" y="254"/>
                </a:lnTo>
                <a:lnTo>
                  <a:pt x="253" y="104"/>
                </a:lnTo>
                <a:lnTo>
                  <a:pt x="132" y="14"/>
                </a:lnTo>
                <a:lnTo>
                  <a:pt x="12" y="104"/>
                </a:lnTo>
                <a:close/>
              </a:path>
            </a:pathLst>
          </a:custGeom>
          <a:solidFill>
            <a:schemeClr val="bg1"/>
          </a:solidFill>
          <a:ln>
            <a:noFill/>
          </a:ln>
          <a:extLst/>
        </p:spPr>
        <p:txBody>
          <a:bodyPr/>
          <a:lstStyle/>
          <a:p>
            <a:endParaRPr altLang="en-US" lang="zh-CN">
              <a:latin charset="-122" pitchFamily="2" typeface="造字工房尚雅（非商用）常规体"/>
              <a:ea charset="-122" pitchFamily="2" typeface="造字工房尚雅（非商用）常规体"/>
            </a:endParaRPr>
          </a:p>
        </p:txBody>
      </p:sp>
      <p:sp>
        <p:nvSpPr>
          <p:cNvPr id="145" name="文本框 144"/>
          <p:cNvSpPr txBox="1"/>
          <p:nvPr/>
        </p:nvSpPr>
        <p:spPr>
          <a:xfrm>
            <a:off x="10724437" y="-3061"/>
            <a:ext cx="1040590" cy="1005840"/>
          </a:xfrm>
          <a:prstGeom prst="rect">
            <a:avLst/>
          </a:prstGeom>
          <a:noFill/>
        </p:spPr>
        <p:txBody>
          <a:bodyPr rtlCol="0" wrap="square">
            <a:spAutoFit/>
          </a:bodyPr>
          <a:lstStyle>
            <a:defPPr>
              <a:defRPr lang="zh-CN"/>
            </a:defPPr>
            <a:lvl1pPr algn="just">
              <a:defRPr sz="9600">
                <a:solidFill>
                  <a:schemeClr val="tx1">
                    <a:lumMod val="75000"/>
                    <a:lumOff val="25000"/>
                  </a:schemeClr>
                </a:solidFill>
                <a:latin charset="-79" panose="02010803020104030203" pitchFamily="2" typeface="Aharoni"/>
                <a:ea charset="-122" panose="02010601030101010101" pitchFamily="2" typeface="LiHei Pro"/>
                <a:cs charset="-79" panose="02010803020104030203" pitchFamily="2" typeface="Aharoni"/>
              </a:defRPr>
            </a:lvl1pPr>
          </a:lstStyle>
          <a:p>
            <a:r>
              <a:rPr altLang="zh-CN" lang="en-US" smtClean="0" sz="6000">
                <a:solidFill>
                  <a:schemeClr val="tx1"/>
                </a:solidFill>
                <a:latin charset="-122" pitchFamily="2" typeface="造字工房尚雅（非商用）常规体"/>
                <a:ea charset="-122" pitchFamily="2" typeface="造字工房尚雅（非商用）常规体"/>
              </a:rPr>
              <a:t>01</a:t>
            </a:r>
          </a:p>
        </p:txBody>
      </p:sp>
      <p:cxnSp>
        <p:nvCxnSpPr>
          <p:cNvPr id="146" name="直接连接符 145"/>
          <p:cNvCxnSpPr/>
          <p:nvPr/>
        </p:nvCxnSpPr>
        <p:spPr>
          <a:xfrm flipH="1">
            <a:off x="11439281" y="578463"/>
            <a:ext cx="452746" cy="434139"/>
          </a:xfrm>
          <a:prstGeom prst="line">
            <a:avLst/>
          </a:prstGeom>
          <a:ln cap="rnd" w="158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711784632"/>
      </p:ext>
    </p:extLst>
  </p:cSld>
  <p:clrMapOvr>
    <a:masterClrMapping/>
  </p:clrMapOvr>
  <mc:AlternateContent>
    <mc:Choice Requires="p14">
      <p:transition advClick="0" p14:dur="1500" spd="slow">
        <p:random/>
      </p:transition>
    </mc:Choice>
    <mc:Fallback>
      <p:transition advClick="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31" presetSubtype="0">
                                  <p:stCondLst>
                                    <p:cond delay="500"/>
                                  </p:stCondLst>
                                  <p:childTnLst>
                                    <p:set>
                                      <p:cBhvr>
                                        <p:cTn dur="1" fill="hold" id="6">
                                          <p:stCondLst>
                                            <p:cond delay="0"/>
                                          </p:stCondLst>
                                        </p:cTn>
                                        <p:tgtEl>
                                          <p:spTgt spid="3"/>
                                        </p:tgtEl>
                                        <p:attrNameLst>
                                          <p:attrName>style.visibility</p:attrName>
                                        </p:attrNameLst>
                                      </p:cBhvr>
                                      <p:to>
                                        <p:strVal val="visible"/>
                                      </p:to>
                                    </p:set>
                                    <p:anim calcmode="lin" valueType="num">
                                      <p:cBhvr>
                                        <p:cTn dur="1000" fill="hold" id="7"/>
                                        <p:tgtEl>
                                          <p:spTgt spid="3"/>
                                        </p:tgtEl>
                                        <p:attrNameLst>
                                          <p:attrName>ppt_w</p:attrName>
                                        </p:attrNameLst>
                                      </p:cBhvr>
                                      <p:tavLst>
                                        <p:tav tm="0">
                                          <p:val>
                                            <p:fltVal val="0"/>
                                          </p:val>
                                        </p:tav>
                                        <p:tav tm="100000">
                                          <p:val>
                                            <p:strVal val="#ppt_w"/>
                                          </p:val>
                                        </p:tav>
                                      </p:tavLst>
                                    </p:anim>
                                    <p:anim calcmode="lin" valueType="num">
                                      <p:cBhvr>
                                        <p:cTn dur="1000" fill="hold" id="8"/>
                                        <p:tgtEl>
                                          <p:spTgt spid="3"/>
                                        </p:tgtEl>
                                        <p:attrNameLst>
                                          <p:attrName>ppt_h</p:attrName>
                                        </p:attrNameLst>
                                      </p:cBhvr>
                                      <p:tavLst>
                                        <p:tav tm="0">
                                          <p:val>
                                            <p:fltVal val="0"/>
                                          </p:val>
                                        </p:tav>
                                        <p:tav tm="100000">
                                          <p:val>
                                            <p:strVal val="#ppt_h"/>
                                          </p:val>
                                        </p:tav>
                                      </p:tavLst>
                                    </p:anim>
                                    <p:anim calcmode="lin" valueType="num">
                                      <p:cBhvr>
                                        <p:cTn dur="1000" fill="hold" id="9"/>
                                        <p:tgtEl>
                                          <p:spTgt spid="3"/>
                                        </p:tgtEl>
                                        <p:attrNameLst>
                                          <p:attrName>style.rotation</p:attrName>
                                        </p:attrNameLst>
                                      </p:cBhvr>
                                      <p:tavLst>
                                        <p:tav tm="0">
                                          <p:val>
                                            <p:fltVal val="90"/>
                                          </p:val>
                                        </p:tav>
                                        <p:tav tm="100000">
                                          <p:val>
                                            <p:fltVal val="0"/>
                                          </p:val>
                                        </p:tav>
                                      </p:tavLst>
                                    </p:anim>
                                    <p:animEffect filter="fade" transition="in">
                                      <p:cBhvr>
                                        <p:cTn dur="1000" id="10"/>
                                        <p:tgtEl>
                                          <p:spTgt spid="3"/>
                                        </p:tgtEl>
                                      </p:cBhvr>
                                    </p:animEffect>
                                  </p:childTnLst>
                                </p:cTn>
                              </p:par>
                              <p:par>
                                <p:cTn fill="hold" id="11" nodeType="withEffect" presetClass="entr" presetID="31" presetSubtype="0">
                                  <p:stCondLst>
                                    <p:cond delay="500"/>
                                  </p:stCondLst>
                                  <p:childTnLst>
                                    <p:set>
                                      <p:cBhvr>
                                        <p:cTn dur="1" fill="hold" id="12">
                                          <p:stCondLst>
                                            <p:cond delay="0"/>
                                          </p:stCondLst>
                                        </p:cTn>
                                        <p:tgtEl>
                                          <p:spTgt spid="4"/>
                                        </p:tgtEl>
                                        <p:attrNameLst>
                                          <p:attrName>style.visibility</p:attrName>
                                        </p:attrNameLst>
                                      </p:cBhvr>
                                      <p:to>
                                        <p:strVal val="visible"/>
                                      </p:to>
                                    </p:set>
                                    <p:anim calcmode="lin" valueType="num">
                                      <p:cBhvr>
                                        <p:cTn dur="1000" fill="hold" id="13"/>
                                        <p:tgtEl>
                                          <p:spTgt spid="4"/>
                                        </p:tgtEl>
                                        <p:attrNameLst>
                                          <p:attrName>ppt_w</p:attrName>
                                        </p:attrNameLst>
                                      </p:cBhvr>
                                      <p:tavLst>
                                        <p:tav tm="0">
                                          <p:val>
                                            <p:fltVal val="0"/>
                                          </p:val>
                                        </p:tav>
                                        <p:tav tm="100000">
                                          <p:val>
                                            <p:strVal val="#ppt_w"/>
                                          </p:val>
                                        </p:tav>
                                      </p:tavLst>
                                    </p:anim>
                                    <p:anim calcmode="lin" valueType="num">
                                      <p:cBhvr>
                                        <p:cTn dur="1000" fill="hold" id="14"/>
                                        <p:tgtEl>
                                          <p:spTgt spid="4"/>
                                        </p:tgtEl>
                                        <p:attrNameLst>
                                          <p:attrName>ppt_h</p:attrName>
                                        </p:attrNameLst>
                                      </p:cBhvr>
                                      <p:tavLst>
                                        <p:tav tm="0">
                                          <p:val>
                                            <p:fltVal val="0"/>
                                          </p:val>
                                        </p:tav>
                                        <p:tav tm="100000">
                                          <p:val>
                                            <p:strVal val="#ppt_h"/>
                                          </p:val>
                                        </p:tav>
                                      </p:tavLst>
                                    </p:anim>
                                    <p:anim calcmode="lin" valueType="num">
                                      <p:cBhvr>
                                        <p:cTn dur="1000" fill="hold" id="15"/>
                                        <p:tgtEl>
                                          <p:spTgt spid="4"/>
                                        </p:tgtEl>
                                        <p:attrNameLst>
                                          <p:attrName>style.rotation</p:attrName>
                                        </p:attrNameLst>
                                      </p:cBhvr>
                                      <p:tavLst>
                                        <p:tav tm="0">
                                          <p:val>
                                            <p:fltVal val="90"/>
                                          </p:val>
                                        </p:tav>
                                        <p:tav tm="100000">
                                          <p:val>
                                            <p:fltVal val="0"/>
                                          </p:val>
                                        </p:tav>
                                      </p:tavLst>
                                    </p:anim>
                                    <p:animEffect filter="fade" transition="in">
                                      <p:cBhvr>
                                        <p:cTn dur="1000" id="16"/>
                                        <p:tgtEl>
                                          <p:spTgt spid="4"/>
                                        </p:tgtEl>
                                      </p:cBhvr>
                                    </p:animEffect>
                                  </p:childTnLst>
                                </p:cTn>
                              </p:par>
                              <p:par>
                                <p:cTn fill="hold" id="17" nodeType="withEffect" presetClass="entr" presetID="31" presetSubtype="0">
                                  <p:stCondLst>
                                    <p:cond delay="500"/>
                                  </p:stCondLst>
                                  <p:childTnLst>
                                    <p:set>
                                      <p:cBhvr>
                                        <p:cTn dur="1" fill="hold" id="18">
                                          <p:stCondLst>
                                            <p:cond delay="0"/>
                                          </p:stCondLst>
                                        </p:cTn>
                                        <p:tgtEl>
                                          <p:spTgt spid="5"/>
                                        </p:tgtEl>
                                        <p:attrNameLst>
                                          <p:attrName>style.visibility</p:attrName>
                                        </p:attrNameLst>
                                      </p:cBhvr>
                                      <p:to>
                                        <p:strVal val="visible"/>
                                      </p:to>
                                    </p:set>
                                    <p:anim calcmode="lin" valueType="num">
                                      <p:cBhvr>
                                        <p:cTn dur="1000" fill="hold" id="19"/>
                                        <p:tgtEl>
                                          <p:spTgt spid="5"/>
                                        </p:tgtEl>
                                        <p:attrNameLst>
                                          <p:attrName>ppt_w</p:attrName>
                                        </p:attrNameLst>
                                      </p:cBhvr>
                                      <p:tavLst>
                                        <p:tav tm="0">
                                          <p:val>
                                            <p:fltVal val="0"/>
                                          </p:val>
                                        </p:tav>
                                        <p:tav tm="100000">
                                          <p:val>
                                            <p:strVal val="#ppt_w"/>
                                          </p:val>
                                        </p:tav>
                                      </p:tavLst>
                                    </p:anim>
                                    <p:anim calcmode="lin" valueType="num">
                                      <p:cBhvr>
                                        <p:cTn dur="1000" fill="hold" id="20"/>
                                        <p:tgtEl>
                                          <p:spTgt spid="5"/>
                                        </p:tgtEl>
                                        <p:attrNameLst>
                                          <p:attrName>ppt_h</p:attrName>
                                        </p:attrNameLst>
                                      </p:cBhvr>
                                      <p:tavLst>
                                        <p:tav tm="0">
                                          <p:val>
                                            <p:fltVal val="0"/>
                                          </p:val>
                                        </p:tav>
                                        <p:tav tm="100000">
                                          <p:val>
                                            <p:strVal val="#ppt_h"/>
                                          </p:val>
                                        </p:tav>
                                      </p:tavLst>
                                    </p:anim>
                                    <p:anim calcmode="lin" valueType="num">
                                      <p:cBhvr>
                                        <p:cTn dur="1000" fill="hold" id="21"/>
                                        <p:tgtEl>
                                          <p:spTgt spid="5"/>
                                        </p:tgtEl>
                                        <p:attrNameLst>
                                          <p:attrName>style.rotation</p:attrName>
                                        </p:attrNameLst>
                                      </p:cBhvr>
                                      <p:tavLst>
                                        <p:tav tm="0">
                                          <p:val>
                                            <p:fltVal val="90"/>
                                          </p:val>
                                        </p:tav>
                                        <p:tav tm="100000">
                                          <p:val>
                                            <p:fltVal val="0"/>
                                          </p:val>
                                        </p:tav>
                                      </p:tavLst>
                                    </p:anim>
                                    <p:animEffect filter="fade" transition="in">
                                      <p:cBhvr>
                                        <p:cTn dur="1000" id="22"/>
                                        <p:tgtEl>
                                          <p:spTgt spid="5"/>
                                        </p:tgtEl>
                                      </p:cBhvr>
                                    </p:animEffect>
                                  </p:childTnLst>
                                </p:cTn>
                              </p:par>
                              <p:par>
                                <p:cTn fill="hold" id="23" nodeType="withEffect" presetClass="entr" presetID="31" presetSubtype="0">
                                  <p:stCondLst>
                                    <p:cond delay="500"/>
                                  </p:stCondLst>
                                  <p:childTnLst>
                                    <p:set>
                                      <p:cBhvr>
                                        <p:cTn dur="1" fill="hold" id="24">
                                          <p:stCondLst>
                                            <p:cond delay="0"/>
                                          </p:stCondLst>
                                        </p:cTn>
                                        <p:tgtEl>
                                          <p:spTgt spid="6"/>
                                        </p:tgtEl>
                                        <p:attrNameLst>
                                          <p:attrName>style.visibility</p:attrName>
                                        </p:attrNameLst>
                                      </p:cBhvr>
                                      <p:to>
                                        <p:strVal val="visible"/>
                                      </p:to>
                                    </p:set>
                                    <p:anim calcmode="lin" valueType="num">
                                      <p:cBhvr>
                                        <p:cTn dur="1000" fill="hold" id="25"/>
                                        <p:tgtEl>
                                          <p:spTgt spid="6"/>
                                        </p:tgtEl>
                                        <p:attrNameLst>
                                          <p:attrName>ppt_w</p:attrName>
                                        </p:attrNameLst>
                                      </p:cBhvr>
                                      <p:tavLst>
                                        <p:tav tm="0">
                                          <p:val>
                                            <p:fltVal val="0"/>
                                          </p:val>
                                        </p:tav>
                                        <p:tav tm="100000">
                                          <p:val>
                                            <p:strVal val="#ppt_w"/>
                                          </p:val>
                                        </p:tav>
                                      </p:tavLst>
                                    </p:anim>
                                    <p:anim calcmode="lin" valueType="num">
                                      <p:cBhvr>
                                        <p:cTn dur="1000" fill="hold" id="26"/>
                                        <p:tgtEl>
                                          <p:spTgt spid="6"/>
                                        </p:tgtEl>
                                        <p:attrNameLst>
                                          <p:attrName>ppt_h</p:attrName>
                                        </p:attrNameLst>
                                      </p:cBhvr>
                                      <p:tavLst>
                                        <p:tav tm="0">
                                          <p:val>
                                            <p:fltVal val="0"/>
                                          </p:val>
                                        </p:tav>
                                        <p:tav tm="100000">
                                          <p:val>
                                            <p:strVal val="#ppt_h"/>
                                          </p:val>
                                        </p:tav>
                                      </p:tavLst>
                                    </p:anim>
                                    <p:anim calcmode="lin" valueType="num">
                                      <p:cBhvr>
                                        <p:cTn dur="1000" fill="hold" id="27"/>
                                        <p:tgtEl>
                                          <p:spTgt spid="6"/>
                                        </p:tgtEl>
                                        <p:attrNameLst>
                                          <p:attrName>style.rotation</p:attrName>
                                        </p:attrNameLst>
                                      </p:cBhvr>
                                      <p:tavLst>
                                        <p:tav tm="0">
                                          <p:val>
                                            <p:fltVal val="90"/>
                                          </p:val>
                                        </p:tav>
                                        <p:tav tm="100000">
                                          <p:val>
                                            <p:fltVal val="0"/>
                                          </p:val>
                                        </p:tav>
                                      </p:tavLst>
                                    </p:anim>
                                    <p:animEffect filter="fade" transition="in">
                                      <p:cBhvr>
                                        <p:cTn dur="1000" id="28"/>
                                        <p:tgtEl>
                                          <p:spTgt spid="6"/>
                                        </p:tgtEl>
                                      </p:cBhvr>
                                    </p:animEffect>
                                  </p:childTnLst>
                                </p:cTn>
                              </p:par>
                              <p:par>
                                <p:cTn fill="hold" id="29" nodeType="withEffect" presetClass="entr" presetID="31" presetSubtype="0">
                                  <p:stCondLst>
                                    <p:cond delay="500"/>
                                  </p:stCondLst>
                                  <p:childTnLst>
                                    <p:set>
                                      <p:cBhvr>
                                        <p:cTn dur="1" fill="hold" id="30">
                                          <p:stCondLst>
                                            <p:cond delay="0"/>
                                          </p:stCondLst>
                                        </p:cTn>
                                        <p:tgtEl>
                                          <p:spTgt spid="7"/>
                                        </p:tgtEl>
                                        <p:attrNameLst>
                                          <p:attrName>style.visibility</p:attrName>
                                        </p:attrNameLst>
                                      </p:cBhvr>
                                      <p:to>
                                        <p:strVal val="visible"/>
                                      </p:to>
                                    </p:set>
                                    <p:anim calcmode="lin" valueType="num">
                                      <p:cBhvr>
                                        <p:cTn dur="1000" fill="hold" id="31"/>
                                        <p:tgtEl>
                                          <p:spTgt spid="7"/>
                                        </p:tgtEl>
                                        <p:attrNameLst>
                                          <p:attrName>ppt_w</p:attrName>
                                        </p:attrNameLst>
                                      </p:cBhvr>
                                      <p:tavLst>
                                        <p:tav tm="0">
                                          <p:val>
                                            <p:fltVal val="0"/>
                                          </p:val>
                                        </p:tav>
                                        <p:tav tm="100000">
                                          <p:val>
                                            <p:strVal val="#ppt_w"/>
                                          </p:val>
                                        </p:tav>
                                      </p:tavLst>
                                    </p:anim>
                                    <p:anim calcmode="lin" valueType="num">
                                      <p:cBhvr>
                                        <p:cTn dur="1000" fill="hold" id="32"/>
                                        <p:tgtEl>
                                          <p:spTgt spid="7"/>
                                        </p:tgtEl>
                                        <p:attrNameLst>
                                          <p:attrName>ppt_h</p:attrName>
                                        </p:attrNameLst>
                                      </p:cBhvr>
                                      <p:tavLst>
                                        <p:tav tm="0">
                                          <p:val>
                                            <p:fltVal val="0"/>
                                          </p:val>
                                        </p:tav>
                                        <p:tav tm="100000">
                                          <p:val>
                                            <p:strVal val="#ppt_h"/>
                                          </p:val>
                                        </p:tav>
                                      </p:tavLst>
                                    </p:anim>
                                    <p:anim calcmode="lin" valueType="num">
                                      <p:cBhvr>
                                        <p:cTn dur="1000" fill="hold" id="33"/>
                                        <p:tgtEl>
                                          <p:spTgt spid="7"/>
                                        </p:tgtEl>
                                        <p:attrNameLst>
                                          <p:attrName>style.rotation</p:attrName>
                                        </p:attrNameLst>
                                      </p:cBhvr>
                                      <p:tavLst>
                                        <p:tav tm="0">
                                          <p:val>
                                            <p:fltVal val="90"/>
                                          </p:val>
                                        </p:tav>
                                        <p:tav tm="100000">
                                          <p:val>
                                            <p:fltVal val="0"/>
                                          </p:val>
                                        </p:tav>
                                      </p:tavLst>
                                    </p:anim>
                                    <p:animEffect filter="fade" transition="in">
                                      <p:cBhvr>
                                        <p:cTn dur="1000" id="34"/>
                                        <p:tgtEl>
                                          <p:spTgt spid="7"/>
                                        </p:tgtEl>
                                      </p:cBhvr>
                                    </p:animEffect>
                                  </p:childTnLst>
                                </p:cTn>
                              </p:par>
                              <p:par>
                                <p:cTn fill="hold" id="35" nodeType="withEffect" presetClass="entr" presetID="31" presetSubtype="0">
                                  <p:stCondLst>
                                    <p:cond delay="500"/>
                                  </p:stCondLst>
                                  <p:childTnLst>
                                    <p:set>
                                      <p:cBhvr>
                                        <p:cTn dur="1" fill="hold" id="36">
                                          <p:stCondLst>
                                            <p:cond delay="0"/>
                                          </p:stCondLst>
                                        </p:cTn>
                                        <p:tgtEl>
                                          <p:spTgt spid="8"/>
                                        </p:tgtEl>
                                        <p:attrNameLst>
                                          <p:attrName>style.visibility</p:attrName>
                                        </p:attrNameLst>
                                      </p:cBhvr>
                                      <p:to>
                                        <p:strVal val="visible"/>
                                      </p:to>
                                    </p:set>
                                    <p:anim calcmode="lin" valueType="num">
                                      <p:cBhvr>
                                        <p:cTn dur="1000" fill="hold" id="37"/>
                                        <p:tgtEl>
                                          <p:spTgt spid="8"/>
                                        </p:tgtEl>
                                        <p:attrNameLst>
                                          <p:attrName>ppt_w</p:attrName>
                                        </p:attrNameLst>
                                      </p:cBhvr>
                                      <p:tavLst>
                                        <p:tav tm="0">
                                          <p:val>
                                            <p:fltVal val="0"/>
                                          </p:val>
                                        </p:tav>
                                        <p:tav tm="100000">
                                          <p:val>
                                            <p:strVal val="#ppt_w"/>
                                          </p:val>
                                        </p:tav>
                                      </p:tavLst>
                                    </p:anim>
                                    <p:anim calcmode="lin" valueType="num">
                                      <p:cBhvr>
                                        <p:cTn dur="1000" fill="hold" id="38"/>
                                        <p:tgtEl>
                                          <p:spTgt spid="8"/>
                                        </p:tgtEl>
                                        <p:attrNameLst>
                                          <p:attrName>ppt_h</p:attrName>
                                        </p:attrNameLst>
                                      </p:cBhvr>
                                      <p:tavLst>
                                        <p:tav tm="0">
                                          <p:val>
                                            <p:fltVal val="0"/>
                                          </p:val>
                                        </p:tav>
                                        <p:tav tm="100000">
                                          <p:val>
                                            <p:strVal val="#ppt_h"/>
                                          </p:val>
                                        </p:tav>
                                      </p:tavLst>
                                    </p:anim>
                                    <p:anim calcmode="lin" valueType="num">
                                      <p:cBhvr>
                                        <p:cTn dur="1000" fill="hold" id="39"/>
                                        <p:tgtEl>
                                          <p:spTgt spid="8"/>
                                        </p:tgtEl>
                                        <p:attrNameLst>
                                          <p:attrName>style.rotation</p:attrName>
                                        </p:attrNameLst>
                                      </p:cBhvr>
                                      <p:tavLst>
                                        <p:tav tm="0">
                                          <p:val>
                                            <p:fltVal val="90"/>
                                          </p:val>
                                        </p:tav>
                                        <p:tav tm="100000">
                                          <p:val>
                                            <p:fltVal val="0"/>
                                          </p:val>
                                        </p:tav>
                                      </p:tavLst>
                                    </p:anim>
                                    <p:animEffect filter="fade" transition="in">
                                      <p:cBhvr>
                                        <p:cTn dur="1000" id="40"/>
                                        <p:tgtEl>
                                          <p:spTgt spid="8"/>
                                        </p:tgtEl>
                                      </p:cBhvr>
                                    </p:animEffect>
                                  </p:childTnLst>
                                </p:cTn>
                              </p:par>
                              <p:par>
                                <p:cTn fill="hold" id="41" nodeType="withEffect" presetClass="entr" presetID="31" presetSubtype="0">
                                  <p:stCondLst>
                                    <p:cond delay="500"/>
                                  </p:stCondLst>
                                  <p:childTnLst>
                                    <p:set>
                                      <p:cBhvr>
                                        <p:cTn dur="1" fill="hold" id="42">
                                          <p:stCondLst>
                                            <p:cond delay="0"/>
                                          </p:stCondLst>
                                        </p:cTn>
                                        <p:tgtEl>
                                          <p:spTgt spid="9"/>
                                        </p:tgtEl>
                                        <p:attrNameLst>
                                          <p:attrName>style.visibility</p:attrName>
                                        </p:attrNameLst>
                                      </p:cBhvr>
                                      <p:to>
                                        <p:strVal val="visible"/>
                                      </p:to>
                                    </p:set>
                                    <p:anim calcmode="lin" valueType="num">
                                      <p:cBhvr>
                                        <p:cTn dur="1000" fill="hold" id="43"/>
                                        <p:tgtEl>
                                          <p:spTgt spid="9"/>
                                        </p:tgtEl>
                                        <p:attrNameLst>
                                          <p:attrName>ppt_w</p:attrName>
                                        </p:attrNameLst>
                                      </p:cBhvr>
                                      <p:tavLst>
                                        <p:tav tm="0">
                                          <p:val>
                                            <p:fltVal val="0"/>
                                          </p:val>
                                        </p:tav>
                                        <p:tav tm="100000">
                                          <p:val>
                                            <p:strVal val="#ppt_w"/>
                                          </p:val>
                                        </p:tav>
                                      </p:tavLst>
                                    </p:anim>
                                    <p:anim calcmode="lin" valueType="num">
                                      <p:cBhvr>
                                        <p:cTn dur="1000" fill="hold" id="44"/>
                                        <p:tgtEl>
                                          <p:spTgt spid="9"/>
                                        </p:tgtEl>
                                        <p:attrNameLst>
                                          <p:attrName>ppt_h</p:attrName>
                                        </p:attrNameLst>
                                      </p:cBhvr>
                                      <p:tavLst>
                                        <p:tav tm="0">
                                          <p:val>
                                            <p:fltVal val="0"/>
                                          </p:val>
                                        </p:tav>
                                        <p:tav tm="100000">
                                          <p:val>
                                            <p:strVal val="#ppt_h"/>
                                          </p:val>
                                        </p:tav>
                                      </p:tavLst>
                                    </p:anim>
                                    <p:anim calcmode="lin" valueType="num">
                                      <p:cBhvr>
                                        <p:cTn dur="1000" fill="hold" id="45"/>
                                        <p:tgtEl>
                                          <p:spTgt spid="9"/>
                                        </p:tgtEl>
                                        <p:attrNameLst>
                                          <p:attrName>style.rotation</p:attrName>
                                        </p:attrNameLst>
                                      </p:cBhvr>
                                      <p:tavLst>
                                        <p:tav tm="0">
                                          <p:val>
                                            <p:fltVal val="90"/>
                                          </p:val>
                                        </p:tav>
                                        <p:tav tm="100000">
                                          <p:val>
                                            <p:fltVal val="0"/>
                                          </p:val>
                                        </p:tav>
                                      </p:tavLst>
                                    </p:anim>
                                    <p:animEffect filter="fade" transition="in">
                                      <p:cBhvr>
                                        <p:cTn dur="1000" id="46"/>
                                        <p:tgtEl>
                                          <p:spTgt spid="9"/>
                                        </p:tgtEl>
                                      </p:cBhvr>
                                    </p:animEffect>
                                  </p:childTnLst>
                                </p:cTn>
                              </p:par>
                              <p:par>
                                <p:cTn fill="hold" id="47" nodeType="withEffect" presetClass="entr" presetID="31" presetSubtype="0">
                                  <p:stCondLst>
                                    <p:cond delay="500"/>
                                  </p:stCondLst>
                                  <p:childTnLst>
                                    <p:set>
                                      <p:cBhvr>
                                        <p:cTn dur="1" fill="hold" id="48">
                                          <p:stCondLst>
                                            <p:cond delay="0"/>
                                          </p:stCondLst>
                                        </p:cTn>
                                        <p:tgtEl>
                                          <p:spTgt spid="10"/>
                                        </p:tgtEl>
                                        <p:attrNameLst>
                                          <p:attrName>style.visibility</p:attrName>
                                        </p:attrNameLst>
                                      </p:cBhvr>
                                      <p:to>
                                        <p:strVal val="visible"/>
                                      </p:to>
                                    </p:set>
                                    <p:anim calcmode="lin" valueType="num">
                                      <p:cBhvr>
                                        <p:cTn dur="1000" fill="hold" id="49"/>
                                        <p:tgtEl>
                                          <p:spTgt spid="10"/>
                                        </p:tgtEl>
                                        <p:attrNameLst>
                                          <p:attrName>ppt_w</p:attrName>
                                        </p:attrNameLst>
                                      </p:cBhvr>
                                      <p:tavLst>
                                        <p:tav tm="0">
                                          <p:val>
                                            <p:fltVal val="0"/>
                                          </p:val>
                                        </p:tav>
                                        <p:tav tm="100000">
                                          <p:val>
                                            <p:strVal val="#ppt_w"/>
                                          </p:val>
                                        </p:tav>
                                      </p:tavLst>
                                    </p:anim>
                                    <p:anim calcmode="lin" valueType="num">
                                      <p:cBhvr>
                                        <p:cTn dur="1000" fill="hold" id="50"/>
                                        <p:tgtEl>
                                          <p:spTgt spid="10"/>
                                        </p:tgtEl>
                                        <p:attrNameLst>
                                          <p:attrName>ppt_h</p:attrName>
                                        </p:attrNameLst>
                                      </p:cBhvr>
                                      <p:tavLst>
                                        <p:tav tm="0">
                                          <p:val>
                                            <p:fltVal val="0"/>
                                          </p:val>
                                        </p:tav>
                                        <p:tav tm="100000">
                                          <p:val>
                                            <p:strVal val="#ppt_h"/>
                                          </p:val>
                                        </p:tav>
                                      </p:tavLst>
                                    </p:anim>
                                    <p:anim calcmode="lin" valueType="num">
                                      <p:cBhvr>
                                        <p:cTn dur="1000" fill="hold" id="51"/>
                                        <p:tgtEl>
                                          <p:spTgt spid="10"/>
                                        </p:tgtEl>
                                        <p:attrNameLst>
                                          <p:attrName>style.rotation</p:attrName>
                                        </p:attrNameLst>
                                      </p:cBhvr>
                                      <p:tavLst>
                                        <p:tav tm="0">
                                          <p:val>
                                            <p:fltVal val="90"/>
                                          </p:val>
                                        </p:tav>
                                        <p:tav tm="100000">
                                          <p:val>
                                            <p:fltVal val="0"/>
                                          </p:val>
                                        </p:tav>
                                      </p:tavLst>
                                    </p:anim>
                                    <p:animEffect filter="fade" transition="in">
                                      <p:cBhvr>
                                        <p:cTn dur="1000" id="52"/>
                                        <p:tgtEl>
                                          <p:spTgt spid="10"/>
                                        </p:tgtEl>
                                      </p:cBhvr>
                                    </p:animEffect>
                                  </p:childTnLst>
                                </p:cTn>
                              </p:par>
                              <p:par>
                                <p:cTn fill="hold" id="53" nodeType="withEffect" presetClass="entr" presetID="31" presetSubtype="0">
                                  <p:stCondLst>
                                    <p:cond delay="500"/>
                                  </p:stCondLst>
                                  <p:childTnLst>
                                    <p:set>
                                      <p:cBhvr>
                                        <p:cTn dur="1" fill="hold" id="54">
                                          <p:stCondLst>
                                            <p:cond delay="0"/>
                                          </p:stCondLst>
                                        </p:cTn>
                                        <p:tgtEl>
                                          <p:spTgt spid="11"/>
                                        </p:tgtEl>
                                        <p:attrNameLst>
                                          <p:attrName>style.visibility</p:attrName>
                                        </p:attrNameLst>
                                      </p:cBhvr>
                                      <p:to>
                                        <p:strVal val="visible"/>
                                      </p:to>
                                    </p:set>
                                    <p:anim calcmode="lin" valueType="num">
                                      <p:cBhvr>
                                        <p:cTn dur="1000" fill="hold" id="55"/>
                                        <p:tgtEl>
                                          <p:spTgt spid="11"/>
                                        </p:tgtEl>
                                        <p:attrNameLst>
                                          <p:attrName>ppt_w</p:attrName>
                                        </p:attrNameLst>
                                      </p:cBhvr>
                                      <p:tavLst>
                                        <p:tav tm="0">
                                          <p:val>
                                            <p:fltVal val="0"/>
                                          </p:val>
                                        </p:tav>
                                        <p:tav tm="100000">
                                          <p:val>
                                            <p:strVal val="#ppt_w"/>
                                          </p:val>
                                        </p:tav>
                                      </p:tavLst>
                                    </p:anim>
                                    <p:anim calcmode="lin" valueType="num">
                                      <p:cBhvr>
                                        <p:cTn dur="1000" fill="hold" id="56"/>
                                        <p:tgtEl>
                                          <p:spTgt spid="11"/>
                                        </p:tgtEl>
                                        <p:attrNameLst>
                                          <p:attrName>ppt_h</p:attrName>
                                        </p:attrNameLst>
                                      </p:cBhvr>
                                      <p:tavLst>
                                        <p:tav tm="0">
                                          <p:val>
                                            <p:fltVal val="0"/>
                                          </p:val>
                                        </p:tav>
                                        <p:tav tm="100000">
                                          <p:val>
                                            <p:strVal val="#ppt_h"/>
                                          </p:val>
                                        </p:tav>
                                      </p:tavLst>
                                    </p:anim>
                                    <p:anim calcmode="lin" valueType="num">
                                      <p:cBhvr>
                                        <p:cTn dur="1000" fill="hold" id="57"/>
                                        <p:tgtEl>
                                          <p:spTgt spid="11"/>
                                        </p:tgtEl>
                                        <p:attrNameLst>
                                          <p:attrName>style.rotation</p:attrName>
                                        </p:attrNameLst>
                                      </p:cBhvr>
                                      <p:tavLst>
                                        <p:tav tm="0">
                                          <p:val>
                                            <p:fltVal val="90"/>
                                          </p:val>
                                        </p:tav>
                                        <p:tav tm="100000">
                                          <p:val>
                                            <p:fltVal val="0"/>
                                          </p:val>
                                        </p:tav>
                                      </p:tavLst>
                                    </p:anim>
                                    <p:animEffect filter="fade" transition="in">
                                      <p:cBhvr>
                                        <p:cTn dur="1000" id="58"/>
                                        <p:tgtEl>
                                          <p:spTgt spid="11"/>
                                        </p:tgtEl>
                                      </p:cBhvr>
                                    </p:animEffect>
                                  </p:childTnLst>
                                </p:cTn>
                              </p:par>
                              <p:par>
                                <p:cTn fill="hold" id="59" nodeType="withEffect" presetClass="entr" presetID="31" presetSubtype="0">
                                  <p:stCondLst>
                                    <p:cond delay="500"/>
                                  </p:stCondLst>
                                  <p:childTnLst>
                                    <p:set>
                                      <p:cBhvr>
                                        <p:cTn dur="1" fill="hold" id="60">
                                          <p:stCondLst>
                                            <p:cond delay="0"/>
                                          </p:stCondLst>
                                        </p:cTn>
                                        <p:tgtEl>
                                          <p:spTgt spid="12"/>
                                        </p:tgtEl>
                                        <p:attrNameLst>
                                          <p:attrName>style.visibility</p:attrName>
                                        </p:attrNameLst>
                                      </p:cBhvr>
                                      <p:to>
                                        <p:strVal val="visible"/>
                                      </p:to>
                                    </p:set>
                                    <p:anim calcmode="lin" valueType="num">
                                      <p:cBhvr>
                                        <p:cTn dur="1000" fill="hold" id="61"/>
                                        <p:tgtEl>
                                          <p:spTgt spid="12"/>
                                        </p:tgtEl>
                                        <p:attrNameLst>
                                          <p:attrName>ppt_w</p:attrName>
                                        </p:attrNameLst>
                                      </p:cBhvr>
                                      <p:tavLst>
                                        <p:tav tm="0">
                                          <p:val>
                                            <p:fltVal val="0"/>
                                          </p:val>
                                        </p:tav>
                                        <p:tav tm="100000">
                                          <p:val>
                                            <p:strVal val="#ppt_w"/>
                                          </p:val>
                                        </p:tav>
                                      </p:tavLst>
                                    </p:anim>
                                    <p:anim calcmode="lin" valueType="num">
                                      <p:cBhvr>
                                        <p:cTn dur="1000" fill="hold" id="62"/>
                                        <p:tgtEl>
                                          <p:spTgt spid="12"/>
                                        </p:tgtEl>
                                        <p:attrNameLst>
                                          <p:attrName>ppt_h</p:attrName>
                                        </p:attrNameLst>
                                      </p:cBhvr>
                                      <p:tavLst>
                                        <p:tav tm="0">
                                          <p:val>
                                            <p:fltVal val="0"/>
                                          </p:val>
                                        </p:tav>
                                        <p:tav tm="100000">
                                          <p:val>
                                            <p:strVal val="#ppt_h"/>
                                          </p:val>
                                        </p:tav>
                                      </p:tavLst>
                                    </p:anim>
                                    <p:anim calcmode="lin" valueType="num">
                                      <p:cBhvr>
                                        <p:cTn dur="1000" fill="hold" id="63"/>
                                        <p:tgtEl>
                                          <p:spTgt spid="12"/>
                                        </p:tgtEl>
                                        <p:attrNameLst>
                                          <p:attrName>style.rotation</p:attrName>
                                        </p:attrNameLst>
                                      </p:cBhvr>
                                      <p:tavLst>
                                        <p:tav tm="0">
                                          <p:val>
                                            <p:fltVal val="90"/>
                                          </p:val>
                                        </p:tav>
                                        <p:tav tm="100000">
                                          <p:val>
                                            <p:fltVal val="0"/>
                                          </p:val>
                                        </p:tav>
                                      </p:tavLst>
                                    </p:anim>
                                    <p:animEffect filter="fade" transition="in">
                                      <p:cBhvr>
                                        <p:cTn dur="1000" id="64"/>
                                        <p:tgtEl>
                                          <p:spTgt spid="12"/>
                                        </p:tgtEl>
                                      </p:cBhvr>
                                    </p:animEffect>
                                  </p:childTnLst>
                                </p:cTn>
                              </p:par>
                              <p:par>
                                <p:cTn fill="hold" id="65" nodeType="withEffect" presetClass="entr" presetID="31" presetSubtype="0">
                                  <p:stCondLst>
                                    <p:cond delay="500"/>
                                  </p:stCondLst>
                                  <p:childTnLst>
                                    <p:set>
                                      <p:cBhvr>
                                        <p:cTn dur="1" fill="hold" id="66">
                                          <p:stCondLst>
                                            <p:cond delay="0"/>
                                          </p:stCondLst>
                                        </p:cTn>
                                        <p:tgtEl>
                                          <p:spTgt spid="13"/>
                                        </p:tgtEl>
                                        <p:attrNameLst>
                                          <p:attrName>style.visibility</p:attrName>
                                        </p:attrNameLst>
                                      </p:cBhvr>
                                      <p:to>
                                        <p:strVal val="visible"/>
                                      </p:to>
                                    </p:set>
                                    <p:anim calcmode="lin" valueType="num">
                                      <p:cBhvr>
                                        <p:cTn dur="1000" fill="hold" id="67"/>
                                        <p:tgtEl>
                                          <p:spTgt spid="13"/>
                                        </p:tgtEl>
                                        <p:attrNameLst>
                                          <p:attrName>ppt_w</p:attrName>
                                        </p:attrNameLst>
                                      </p:cBhvr>
                                      <p:tavLst>
                                        <p:tav tm="0">
                                          <p:val>
                                            <p:fltVal val="0"/>
                                          </p:val>
                                        </p:tav>
                                        <p:tav tm="100000">
                                          <p:val>
                                            <p:strVal val="#ppt_w"/>
                                          </p:val>
                                        </p:tav>
                                      </p:tavLst>
                                    </p:anim>
                                    <p:anim calcmode="lin" valueType="num">
                                      <p:cBhvr>
                                        <p:cTn dur="1000" fill="hold" id="68"/>
                                        <p:tgtEl>
                                          <p:spTgt spid="13"/>
                                        </p:tgtEl>
                                        <p:attrNameLst>
                                          <p:attrName>ppt_h</p:attrName>
                                        </p:attrNameLst>
                                      </p:cBhvr>
                                      <p:tavLst>
                                        <p:tav tm="0">
                                          <p:val>
                                            <p:fltVal val="0"/>
                                          </p:val>
                                        </p:tav>
                                        <p:tav tm="100000">
                                          <p:val>
                                            <p:strVal val="#ppt_h"/>
                                          </p:val>
                                        </p:tav>
                                      </p:tavLst>
                                    </p:anim>
                                    <p:anim calcmode="lin" valueType="num">
                                      <p:cBhvr>
                                        <p:cTn dur="1000" fill="hold" id="69"/>
                                        <p:tgtEl>
                                          <p:spTgt spid="13"/>
                                        </p:tgtEl>
                                        <p:attrNameLst>
                                          <p:attrName>style.rotation</p:attrName>
                                        </p:attrNameLst>
                                      </p:cBhvr>
                                      <p:tavLst>
                                        <p:tav tm="0">
                                          <p:val>
                                            <p:fltVal val="90"/>
                                          </p:val>
                                        </p:tav>
                                        <p:tav tm="100000">
                                          <p:val>
                                            <p:fltVal val="0"/>
                                          </p:val>
                                        </p:tav>
                                      </p:tavLst>
                                    </p:anim>
                                    <p:animEffect filter="fade" transition="in">
                                      <p:cBhvr>
                                        <p:cTn dur="1000" id="70"/>
                                        <p:tgtEl>
                                          <p:spTgt spid="13"/>
                                        </p:tgtEl>
                                      </p:cBhvr>
                                    </p:animEffect>
                                  </p:childTnLst>
                                </p:cTn>
                              </p:par>
                              <p:par>
                                <p:cTn fill="hold" id="71" nodeType="withEffect" presetClass="entr" presetID="31" presetSubtype="0">
                                  <p:stCondLst>
                                    <p:cond delay="500"/>
                                  </p:stCondLst>
                                  <p:childTnLst>
                                    <p:set>
                                      <p:cBhvr>
                                        <p:cTn dur="1" fill="hold" id="72">
                                          <p:stCondLst>
                                            <p:cond delay="0"/>
                                          </p:stCondLst>
                                        </p:cTn>
                                        <p:tgtEl>
                                          <p:spTgt spid="14"/>
                                        </p:tgtEl>
                                        <p:attrNameLst>
                                          <p:attrName>style.visibility</p:attrName>
                                        </p:attrNameLst>
                                      </p:cBhvr>
                                      <p:to>
                                        <p:strVal val="visible"/>
                                      </p:to>
                                    </p:set>
                                    <p:anim calcmode="lin" valueType="num">
                                      <p:cBhvr>
                                        <p:cTn dur="1000" fill="hold" id="73"/>
                                        <p:tgtEl>
                                          <p:spTgt spid="14"/>
                                        </p:tgtEl>
                                        <p:attrNameLst>
                                          <p:attrName>ppt_w</p:attrName>
                                        </p:attrNameLst>
                                      </p:cBhvr>
                                      <p:tavLst>
                                        <p:tav tm="0">
                                          <p:val>
                                            <p:fltVal val="0"/>
                                          </p:val>
                                        </p:tav>
                                        <p:tav tm="100000">
                                          <p:val>
                                            <p:strVal val="#ppt_w"/>
                                          </p:val>
                                        </p:tav>
                                      </p:tavLst>
                                    </p:anim>
                                    <p:anim calcmode="lin" valueType="num">
                                      <p:cBhvr>
                                        <p:cTn dur="1000" fill="hold" id="74"/>
                                        <p:tgtEl>
                                          <p:spTgt spid="14"/>
                                        </p:tgtEl>
                                        <p:attrNameLst>
                                          <p:attrName>ppt_h</p:attrName>
                                        </p:attrNameLst>
                                      </p:cBhvr>
                                      <p:tavLst>
                                        <p:tav tm="0">
                                          <p:val>
                                            <p:fltVal val="0"/>
                                          </p:val>
                                        </p:tav>
                                        <p:tav tm="100000">
                                          <p:val>
                                            <p:strVal val="#ppt_h"/>
                                          </p:val>
                                        </p:tav>
                                      </p:tavLst>
                                    </p:anim>
                                    <p:anim calcmode="lin" valueType="num">
                                      <p:cBhvr>
                                        <p:cTn dur="1000" fill="hold" id="75"/>
                                        <p:tgtEl>
                                          <p:spTgt spid="14"/>
                                        </p:tgtEl>
                                        <p:attrNameLst>
                                          <p:attrName>style.rotation</p:attrName>
                                        </p:attrNameLst>
                                      </p:cBhvr>
                                      <p:tavLst>
                                        <p:tav tm="0">
                                          <p:val>
                                            <p:fltVal val="90"/>
                                          </p:val>
                                        </p:tav>
                                        <p:tav tm="100000">
                                          <p:val>
                                            <p:fltVal val="0"/>
                                          </p:val>
                                        </p:tav>
                                      </p:tavLst>
                                    </p:anim>
                                    <p:animEffect filter="fade" transition="in">
                                      <p:cBhvr>
                                        <p:cTn dur="1000" id="76"/>
                                        <p:tgtEl>
                                          <p:spTgt spid="14"/>
                                        </p:tgtEl>
                                      </p:cBhvr>
                                    </p:animEffect>
                                  </p:childTnLst>
                                </p:cTn>
                              </p:par>
                              <p:par>
                                <p:cTn fill="hold" id="77" nodeType="withEffect" presetClass="entr" presetID="31" presetSubtype="0">
                                  <p:stCondLst>
                                    <p:cond delay="500"/>
                                  </p:stCondLst>
                                  <p:childTnLst>
                                    <p:set>
                                      <p:cBhvr>
                                        <p:cTn dur="1" fill="hold" id="78">
                                          <p:stCondLst>
                                            <p:cond delay="0"/>
                                          </p:stCondLst>
                                        </p:cTn>
                                        <p:tgtEl>
                                          <p:spTgt spid="15"/>
                                        </p:tgtEl>
                                        <p:attrNameLst>
                                          <p:attrName>style.visibility</p:attrName>
                                        </p:attrNameLst>
                                      </p:cBhvr>
                                      <p:to>
                                        <p:strVal val="visible"/>
                                      </p:to>
                                    </p:set>
                                    <p:anim calcmode="lin" valueType="num">
                                      <p:cBhvr>
                                        <p:cTn dur="1000" fill="hold" id="79"/>
                                        <p:tgtEl>
                                          <p:spTgt spid="15"/>
                                        </p:tgtEl>
                                        <p:attrNameLst>
                                          <p:attrName>ppt_w</p:attrName>
                                        </p:attrNameLst>
                                      </p:cBhvr>
                                      <p:tavLst>
                                        <p:tav tm="0">
                                          <p:val>
                                            <p:fltVal val="0"/>
                                          </p:val>
                                        </p:tav>
                                        <p:tav tm="100000">
                                          <p:val>
                                            <p:strVal val="#ppt_w"/>
                                          </p:val>
                                        </p:tav>
                                      </p:tavLst>
                                    </p:anim>
                                    <p:anim calcmode="lin" valueType="num">
                                      <p:cBhvr>
                                        <p:cTn dur="1000" fill="hold" id="80"/>
                                        <p:tgtEl>
                                          <p:spTgt spid="15"/>
                                        </p:tgtEl>
                                        <p:attrNameLst>
                                          <p:attrName>ppt_h</p:attrName>
                                        </p:attrNameLst>
                                      </p:cBhvr>
                                      <p:tavLst>
                                        <p:tav tm="0">
                                          <p:val>
                                            <p:fltVal val="0"/>
                                          </p:val>
                                        </p:tav>
                                        <p:tav tm="100000">
                                          <p:val>
                                            <p:strVal val="#ppt_h"/>
                                          </p:val>
                                        </p:tav>
                                      </p:tavLst>
                                    </p:anim>
                                    <p:anim calcmode="lin" valueType="num">
                                      <p:cBhvr>
                                        <p:cTn dur="1000" fill="hold" id="81"/>
                                        <p:tgtEl>
                                          <p:spTgt spid="15"/>
                                        </p:tgtEl>
                                        <p:attrNameLst>
                                          <p:attrName>style.rotation</p:attrName>
                                        </p:attrNameLst>
                                      </p:cBhvr>
                                      <p:tavLst>
                                        <p:tav tm="0">
                                          <p:val>
                                            <p:fltVal val="90"/>
                                          </p:val>
                                        </p:tav>
                                        <p:tav tm="100000">
                                          <p:val>
                                            <p:fltVal val="0"/>
                                          </p:val>
                                        </p:tav>
                                      </p:tavLst>
                                    </p:anim>
                                    <p:animEffect filter="fade" transition="in">
                                      <p:cBhvr>
                                        <p:cTn dur="1000" id="82"/>
                                        <p:tgtEl>
                                          <p:spTgt spid="15"/>
                                        </p:tgtEl>
                                      </p:cBhvr>
                                    </p:animEffect>
                                  </p:childTnLst>
                                </p:cTn>
                              </p:par>
                              <p:par>
                                <p:cTn fill="hold" id="83" nodeType="withEffect" presetClass="entr" presetID="31" presetSubtype="0">
                                  <p:stCondLst>
                                    <p:cond delay="500"/>
                                  </p:stCondLst>
                                  <p:childTnLst>
                                    <p:set>
                                      <p:cBhvr>
                                        <p:cTn dur="1" fill="hold" id="84">
                                          <p:stCondLst>
                                            <p:cond delay="0"/>
                                          </p:stCondLst>
                                        </p:cTn>
                                        <p:tgtEl>
                                          <p:spTgt spid="16"/>
                                        </p:tgtEl>
                                        <p:attrNameLst>
                                          <p:attrName>style.visibility</p:attrName>
                                        </p:attrNameLst>
                                      </p:cBhvr>
                                      <p:to>
                                        <p:strVal val="visible"/>
                                      </p:to>
                                    </p:set>
                                    <p:anim calcmode="lin" valueType="num">
                                      <p:cBhvr>
                                        <p:cTn dur="1000" fill="hold" id="85"/>
                                        <p:tgtEl>
                                          <p:spTgt spid="16"/>
                                        </p:tgtEl>
                                        <p:attrNameLst>
                                          <p:attrName>ppt_w</p:attrName>
                                        </p:attrNameLst>
                                      </p:cBhvr>
                                      <p:tavLst>
                                        <p:tav tm="0">
                                          <p:val>
                                            <p:fltVal val="0"/>
                                          </p:val>
                                        </p:tav>
                                        <p:tav tm="100000">
                                          <p:val>
                                            <p:strVal val="#ppt_w"/>
                                          </p:val>
                                        </p:tav>
                                      </p:tavLst>
                                    </p:anim>
                                    <p:anim calcmode="lin" valueType="num">
                                      <p:cBhvr>
                                        <p:cTn dur="1000" fill="hold" id="86"/>
                                        <p:tgtEl>
                                          <p:spTgt spid="16"/>
                                        </p:tgtEl>
                                        <p:attrNameLst>
                                          <p:attrName>ppt_h</p:attrName>
                                        </p:attrNameLst>
                                      </p:cBhvr>
                                      <p:tavLst>
                                        <p:tav tm="0">
                                          <p:val>
                                            <p:fltVal val="0"/>
                                          </p:val>
                                        </p:tav>
                                        <p:tav tm="100000">
                                          <p:val>
                                            <p:strVal val="#ppt_h"/>
                                          </p:val>
                                        </p:tav>
                                      </p:tavLst>
                                    </p:anim>
                                    <p:anim calcmode="lin" valueType="num">
                                      <p:cBhvr>
                                        <p:cTn dur="1000" fill="hold" id="87"/>
                                        <p:tgtEl>
                                          <p:spTgt spid="16"/>
                                        </p:tgtEl>
                                        <p:attrNameLst>
                                          <p:attrName>style.rotation</p:attrName>
                                        </p:attrNameLst>
                                      </p:cBhvr>
                                      <p:tavLst>
                                        <p:tav tm="0">
                                          <p:val>
                                            <p:fltVal val="90"/>
                                          </p:val>
                                        </p:tav>
                                        <p:tav tm="100000">
                                          <p:val>
                                            <p:fltVal val="0"/>
                                          </p:val>
                                        </p:tav>
                                      </p:tavLst>
                                    </p:anim>
                                    <p:animEffect filter="fade" transition="in">
                                      <p:cBhvr>
                                        <p:cTn dur="1000" id="88"/>
                                        <p:tgtEl>
                                          <p:spTgt spid="16"/>
                                        </p:tgtEl>
                                      </p:cBhvr>
                                    </p:animEffect>
                                  </p:childTnLst>
                                </p:cTn>
                              </p:par>
                              <p:par>
                                <p:cTn fill="hold" id="89" nodeType="withEffect" presetClass="entr" presetID="31" presetSubtype="0">
                                  <p:stCondLst>
                                    <p:cond delay="500"/>
                                  </p:stCondLst>
                                  <p:childTnLst>
                                    <p:set>
                                      <p:cBhvr>
                                        <p:cTn dur="1" fill="hold" id="90">
                                          <p:stCondLst>
                                            <p:cond delay="0"/>
                                          </p:stCondLst>
                                        </p:cTn>
                                        <p:tgtEl>
                                          <p:spTgt spid="17"/>
                                        </p:tgtEl>
                                        <p:attrNameLst>
                                          <p:attrName>style.visibility</p:attrName>
                                        </p:attrNameLst>
                                      </p:cBhvr>
                                      <p:to>
                                        <p:strVal val="visible"/>
                                      </p:to>
                                    </p:set>
                                    <p:anim calcmode="lin" valueType="num">
                                      <p:cBhvr>
                                        <p:cTn dur="1000" fill="hold" id="91"/>
                                        <p:tgtEl>
                                          <p:spTgt spid="17"/>
                                        </p:tgtEl>
                                        <p:attrNameLst>
                                          <p:attrName>ppt_w</p:attrName>
                                        </p:attrNameLst>
                                      </p:cBhvr>
                                      <p:tavLst>
                                        <p:tav tm="0">
                                          <p:val>
                                            <p:fltVal val="0"/>
                                          </p:val>
                                        </p:tav>
                                        <p:tav tm="100000">
                                          <p:val>
                                            <p:strVal val="#ppt_w"/>
                                          </p:val>
                                        </p:tav>
                                      </p:tavLst>
                                    </p:anim>
                                    <p:anim calcmode="lin" valueType="num">
                                      <p:cBhvr>
                                        <p:cTn dur="1000" fill="hold" id="92"/>
                                        <p:tgtEl>
                                          <p:spTgt spid="17"/>
                                        </p:tgtEl>
                                        <p:attrNameLst>
                                          <p:attrName>ppt_h</p:attrName>
                                        </p:attrNameLst>
                                      </p:cBhvr>
                                      <p:tavLst>
                                        <p:tav tm="0">
                                          <p:val>
                                            <p:fltVal val="0"/>
                                          </p:val>
                                        </p:tav>
                                        <p:tav tm="100000">
                                          <p:val>
                                            <p:strVal val="#ppt_h"/>
                                          </p:val>
                                        </p:tav>
                                      </p:tavLst>
                                    </p:anim>
                                    <p:anim calcmode="lin" valueType="num">
                                      <p:cBhvr>
                                        <p:cTn dur="1000" fill="hold" id="93"/>
                                        <p:tgtEl>
                                          <p:spTgt spid="17"/>
                                        </p:tgtEl>
                                        <p:attrNameLst>
                                          <p:attrName>style.rotation</p:attrName>
                                        </p:attrNameLst>
                                      </p:cBhvr>
                                      <p:tavLst>
                                        <p:tav tm="0">
                                          <p:val>
                                            <p:fltVal val="90"/>
                                          </p:val>
                                        </p:tav>
                                        <p:tav tm="100000">
                                          <p:val>
                                            <p:fltVal val="0"/>
                                          </p:val>
                                        </p:tav>
                                      </p:tavLst>
                                    </p:anim>
                                    <p:animEffect filter="fade" transition="in">
                                      <p:cBhvr>
                                        <p:cTn dur="1000" id="94"/>
                                        <p:tgtEl>
                                          <p:spTgt spid="17"/>
                                        </p:tgtEl>
                                      </p:cBhvr>
                                    </p:animEffect>
                                  </p:childTnLst>
                                </p:cTn>
                              </p:par>
                              <p:par>
                                <p:cTn fill="hold" id="95" nodeType="withEffect" presetClass="entr" presetID="31" presetSubtype="0">
                                  <p:stCondLst>
                                    <p:cond delay="500"/>
                                  </p:stCondLst>
                                  <p:childTnLst>
                                    <p:set>
                                      <p:cBhvr>
                                        <p:cTn dur="1" fill="hold" id="96">
                                          <p:stCondLst>
                                            <p:cond delay="0"/>
                                          </p:stCondLst>
                                        </p:cTn>
                                        <p:tgtEl>
                                          <p:spTgt spid="18"/>
                                        </p:tgtEl>
                                        <p:attrNameLst>
                                          <p:attrName>style.visibility</p:attrName>
                                        </p:attrNameLst>
                                      </p:cBhvr>
                                      <p:to>
                                        <p:strVal val="visible"/>
                                      </p:to>
                                    </p:set>
                                    <p:anim calcmode="lin" valueType="num">
                                      <p:cBhvr>
                                        <p:cTn dur="1000" fill="hold" id="97"/>
                                        <p:tgtEl>
                                          <p:spTgt spid="18"/>
                                        </p:tgtEl>
                                        <p:attrNameLst>
                                          <p:attrName>ppt_w</p:attrName>
                                        </p:attrNameLst>
                                      </p:cBhvr>
                                      <p:tavLst>
                                        <p:tav tm="0">
                                          <p:val>
                                            <p:fltVal val="0"/>
                                          </p:val>
                                        </p:tav>
                                        <p:tav tm="100000">
                                          <p:val>
                                            <p:strVal val="#ppt_w"/>
                                          </p:val>
                                        </p:tav>
                                      </p:tavLst>
                                    </p:anim>
                                    <p:anim calcmode="lin" valueType="num">
                                      <p:cBhvr>
                                        <p:cTn dur="1000" fill="hold" id="98"/>
                                        <p:tgtEl>
                                          <p:spTgt spid="18"/>
                                        </p:tgtEl>
                                        <p:attrNameLst>
                                          <p:attrName>ppt_h</p:attrName>
                                        </p:attrNameLst>
                                      </p:cBhvr>
                                      <p:tavLst>
                                        <p:tav tm="0">
                                          <p:val>
                                            <p:fltVal val="0"/>
                                          </p:val>
                                        </p:tav>
                                        <p:tav tm="100000">
                                          <p:val>
                                            <p:strVal val="#ppt_h"/>
                                          </p:val>
                                        </p:tav>
                                      </p:tavLst>
                                    </p:anim>
                                    <p:anim calcmode="lin" valueType="num">
                                      <p:cBhvr>
                                        <p:cTn dur="1000" fill="hold" id="99"/>
                                        <p:tgtEl>
                                          <p:spTgt spid="18"/>
                                        </p:tgtEl>
                                        <p:attrNameLst>
                                          <p:attrName>style.rotation</p:attrName>
                                        </p:attrNameLst>
                                      </p:cBhvr>
                                      <p:tavLst>
                                        <p:tav tm="0">
                                          <p:val>
                                            <p:fltVal val="90"/>
                                          </p:val>
                                        </p:tav>
                                        <p:tav tm="100000">
                                          <p:val>
                                            <p:fltVal val="0"/>
                                          </p:val>
                                        </p:tav>
                                      </p:tavLst>
                                    </p:anim>
                                    <p:animEffect filter="fade" transition="in">
                                      <p:cBhvr>
                                        <p:cTn dur="1000" id="100"/>
                                        <p:tgtEl>
                                          <p:spTgt spid="18"/>
                                        </p:tgtEl>
                                      </p:cBhvr>
                                    </p:animEffect>
                                  </p:childTnLst>
                                </p:cTn>
                              </p:par>
                              <p:par>
                                <p:cTn fill="hold" id="101" nodeType="withEffect" presetClass="entr" presetID="31" presetSubtype="0">
                                  <p:stCondLst>
                                    <p:cond delay="500"/>
                                  </p:stCondLst>
                                  <p:childTnLst>
                                    <p:set>
                                      <p:cBhvr>
                                        <p:cTn dur="1" fill="hold" id="102">
                                          <p:stCondLst>
                                            <p:cond delay="0"/>
                                          </p:stCondLst>
                                        </p:cTn>
                                        <p:tgtEl>
                                          <p:spTgt spid="19"/>
                                        </p:tgtEl>
                                        <p:attrNameLst>
                                          <p:attrName>style.visibility</p:attrName>
                                        </p:attrNameLst>
                                      </p:cBhvr>
                                      <p:to>
                                        <p:strVal val="visible"/>
                                      </p:to>
                                    </p:set>
                                    <p:anim calcmode="lin" valueType="num">
                                      <p:cBhvr>
                                        <p:cTn dur="1000" fill="hold" id="103"/>
                                        <p:tgtEl>
                                          <p:spTgt spid="19"/>
                                        </p:tgtEl>
                                        <p:attrNameLst>
                                          <p:attrName>ppt_w</p:attrName>
                                        </p:attrNameLst>
                                      </p:cBhvr>
                                      <p:tavLst>
                                        <p:tav tm="0">
                                          <p:val>
                                            <p:fltVal val="0"/>
                                          </p:val>
                                        </p:tav>
                                        <p:tav tm="100000">
                                          <p:val>
                                            <p:strVal val="#ppt_w"/>
                                          </p:val>
                                        </p:tav>
                                      </p:tavLst>
                                    </p:anim>
                                    <p:anim calcmode="lin" valueType="num">
                                      <p:cBhvr>
                                        <p:cTn dur="1000" fill="hold" id="104"/>
                                        <p:tgtEl>
                                          <p:spTgt spid="19"/>
                                        </p:tgtEl>
                                        <p:attrNameLst>
                                          <p:attrName>ppt_h</p:attrName>
                                        </p:attrNameLst>
                                      </p:cBhvr>
                                      <p:tavLst>
                                        <p:tav tm="0">
                                          <p:val>
                                            <p:fltVal val="0"/>
                                          </p:val>
                                        </p:tav>
                                        <p:tav tm="100000">
                                          <p:val>
                                            <p:strVal val="#ppt_h"/>
                                          </p:val>
                                        </p:tav>
                                      </p:tavLst>
                                    </p:anim>
                                    <p:anim calcmode="lin" valueType="num">
                                      <p:cBhvr>
                                        <p:cTn dur="1000" fill="hold" id="105"/>
                                        <p:tgtEl>
                                          <p:spTgt spid="19"/>
                                        </p:tgtEl>
                                        <p:attrNameLst>
                                          <p:attrName>style.rotation</p:attrName>
                                        </p:attrNameLst>
                                      </p:cBhvr>
                                      <p:tavLst>
                                        <p:tav tm="0">
                                          <p:val>
                                            <p:fltVal val="90"/>
                                          </p:val>
                                        </p:tav>
                                        <p:tav tm="100000">
                                          <p:val>
                                            <p:fltVal val="0"/>
                                          </p:val>
                                        </p:tav>
                                      </p:tavLst>
                                    </p:anim>
                                    <p:animEffect filter="fade" transition="in">
                                      <p:cBhvr>
                                        <p:cTn dur="1000" id="106"/>
                                        <p:tgtEl>
                                          <p:spTgt spid="19"/>
                                        </p:tgtEl>
                                      </p:cBhvr>
                                    </p:animEffect>
                                  </p:childTnLst>
                                </p:cTn>
                              </p:par>
                              <p:par>
                                <p:cTn fill="hold" grpId="0" id="107" nodeType="withEffect" presetClass="entr" presetID="31" presetSubtype="0">
                                  <p:stCondLst>
                                    <p:cond delay="500"/>
                                  </p:stCondLst>
                                  <p:childTnLst>
                                    <p:set>
                                      <p:cBhvr>
                                        <p:cTn dur="1" fill="hold" id="108">
                                          <p:stCondLst>
                                            <p:cond delay="0"/>
                                          </p:stCondLst>
                                        </p:cTn>
                                        <p:tgtEl>
                                          <p:spTgt spid="20"/>
                                        </p:tgtEl>
                                        <p:attrNameLst>
                                          <p:attrName>style.visibility</p:attrName>
                                        </p:attrNameLst>
                                      </p:cBhvr>
                                      <p:to>
                                        <p:strVal val="visible"/>
                                      </p:to>
                                    </p:set>
                                    <p:anim calcmode="lin" valueType="num">
                                      <p:cBhvr>
                                        <p:cTn dur="1000" fill="hold" id="109"/>
                                        <p:tgtEl>
                                          <p:spTgt spid="20"/>
                                        </p:tgtEl>
                                        <p:attrNameLst>
                                          <p:attrName>ppt_w</p:attrName>
                                        </p:attrNameLst>
                                      </p:cBhvr>
                                      <p:tavLst>
                                        <p:tav tm="0">
                                          <p:val>
                                            <p:fltVal val="0"/>
                                          </p:val>
                                        </p:tav>
                                        <p:tav tm="100000">
                                          <p:val>
                                            <p:strVal val="#ppt_w"/>
                                          </p:val>
                                        </p:tav>
                                      </p:tavLst>
                                    </p:anim>
                                    <p:anim calcmode="lin" valueType="num">
                                      <p:cBhvr>
                                        <p:cTn dur="1000" fill="hold" id="110"/>
                                        <p:tgtEl>
                                          <p:spTgt spid="20"/>
                                        </p:tgtEl>
                                        <p:attrNameLst>
                                          <p:attrName>ppt_h</p:attrName>
                                        </p:attrNameLst>
                                      </p:cBhvr>
                                      <p:tavLst>
                                        <p:tav tm="0">
                                          <p:val>
                                            <p:fltVal val="0"/>
                                          </p:val>
                                        </p:tav>
                                        <p:tav tm="100000">
                                          <p:val>
                                            <p:strVal val="#ppt_h"/>
                                          </p:val>
                                        </p:tav>
                                      </p:tavLst>
                                    </p:anim>
                                    <p:anim calcmode="lin" valueType="num">
                                      <p:cBhvr>
                                        <p:cTn dur="1000" fill="hold" id="111"/>
                                        <p:tgtEl>
                                          <p:spTgt spid="20"/>
                                        </p:tgtEl>
                                        <p:attrNameLst>
                                          <p:attrName>style.rotation</p:attrName>
                                        </p:attrNameLst>
                                      </p:cBhvr>
                                      <p:tavLst>
                                        <p:tav tm="0">
                                          <p:val>
                                            <p:fltVal val="90"/>
                                          </p:val>
                                        </p:tav>
                                        <p:tav tm="100000">
                                          <p:val>
                                            <p:fltVal val="0"/>
                                          </p:val>
                                        </p:tav>
                                      </p:tavLst>
                                    </p:anim>
                                    <p:animEffect filter="fade" transition="in">
                                      <p:cBhvr>
                                        <p:cTn dur="1000" id="112"/>
                                        <p:tgtEl>
                                          <p:spTgt spid="20"/>
                                        </p:tgtEl>
                                      </p:cBhvr>
                                    </p:animEffect>
                                  </p:childTnLst>
                                </p:cTn>
                              </p:par>
                              <p:par>
                                <p:cTn fill="hold" grpId="0" id="113" nodeType="withEffect" presetClass="entr" presetID="31" presetSubtype="0">
                                  <p:stCondLst>
                                    <p:cond delay="500"/>
                                  </p:stCondLst>
                                  <p:childTnLst>
                                    <p:set>
                                      <p:cBhvr>
                                        <p:cTn dur="1" fill="hold" id="114">
                                          <p:stCondLst>
                                            <p:cond delay="0"/>
                                          </p:stCondLst>
                                        </p:cTn>
                                        <p:tgtEl>
                                          <p:spTgt spid="21"/>
                                        </p:tgtEl>
                                        <p:attrNameLst>
                                          <p:attrName>style.visibility</p:attrName>
                                        </p:attrNameLst>
                                      </p:cBhvr>
                                      <p:to>
                                        <p:strVal val="visible"/>
                                      </p:to>
                                    </p:set>
                                    <p:anim calcmode="lin" valueType="num">
                                      <p:cBhvr>
                                        <p:cTn dur="1000" fill="hold" id="115"/>
                                        <p:tgtEl>
                                          <p:spTgt spid="21"/>
                                        </p:tgtEl>
                                        <p:attrNameLst>
                                          <p:attrName>ppt_w</p:attrName>
                                        </p:attrNameLst>
                                      </p:cBhvr>
                                      <p:tavLst>
                                        <p:tav tm="0">
                                          <p:val>
                                            <p:fltVal val="0"/>
                                          </p:val>
                                        </p:tav>
                                        <p:tav tm="100000">
                                          <p:val>
                                            <p:strVal val="#ppt_w"/>
                                          </p:val>
                                        </p:tav>
                                      </p:tavLst>
                                    </p:anim>
                                    <p:anim calcmode="lin" valueType="num">
                                      <p:cBhvr>
                                        <p:cTn dur="1000" fill="hold" id="116"/>
                                        <p:tgtEl>
                                          <p:spTgt spid="21"/>
                                        </p:tgtEl>
                                        <p:attrNameLst>
                                          <p:attrName>ppt_h</p:attrName>
                                        </p:attrNameLst>
                                      </p:cBhvr>
                                      <p:tavLst>
                                        <p:tav tm="0">
                                          <p:val>
                                            <p:fltVal val="0"/>
                                          </p:val>
                                        </p:tav>
                                        <p:tav tm="100000">
                                          <p:val>
                                            <p:strVal val="#ppt_h"/>
                                          </p:val>
                                        </p:tav>
                                      </p:tavLst>
                                    </p:anim>
                                    <p:anim calcmode="lin" valueType="num">
                                      <p:cBhvr>
                                        <p:cTn dur="1000" fill="hold" id="117"/>
                                        <p:tgtEl>
                                          <p:spTgt spid="21"/>
                                        </p:tgtEl>
                                        <p:attrNameLst>
                                          <p:attrName>style.rotation</p:attrName>
                                        </p:attrNameLst>
                                      </p:cBhvr>
                                      <p:tavLst>
                                        <p:tav tm="0">
                                          <p:val>
                                            <p:fltVal val="90"/>
                                          </p:val>
                                        </p:tav>
                                        <p:tav tm="100000">
                                          <p:val>
                                            <p:fltVal val="0"/>
                                          </p:val>
                                        </p:tav>
                                      </p:tavLst>
                                    </p:anim>
                                    <p:animEffect filter="fade" transition="in">
                                      <p:cBhvr>
                                        <p:cTn dur="1000" id="118"/>
                                        <p:tgtEl>
                                          <p:spTgt spid="21"/>
                                        </p:tgtEl>
                                      </p:cBhvr>
                                    </p:animEffect>
                                  </p:childTnLst>
                                </p:cTn>
                              </p:par>
                              <p:par>
                                <p:cTn fill="hold" grpId="0" id="119" nodeType="withEffect" presetClass="entr" presetID="31" presetSubtype="0">
                                  <p:stCondLst>
                                    <p:cond delay="500"/>
                                  </p:stCondLst>
                                  <p:childTnLst>
                                    <p:set>
                                      <p:cBhvr>
                                        <p:cTn dur="1" fill="hold" id="120">
                                          <p:stCondLst>
                                            <p:cond delay="0"/>
                                          </p:stCondLst>
                                        </p:cTn>
                                        <p:tgtEl>
                                          <p:spTgt spid="22"/>
                                        </p:tgtEl>
                                        <p:attrNameLst>
                                          <p:attrName>style.visibility</p:attrName>
                                        </p:attrNameLst>
                                      </p:cBhvr>
                                      <p:to>
                                        <p:strVal val="visible"/>
                                      </p:to>
                                    </p:set>
                                    <p:anim calcmode="lin" valueType="num">
                                      <p:cBhvr>
                                        <p:cTn dur="1000" fill="hold" id="121"/>
                                        <p:tgtEl>
                                          <p:spTgt spid="22"/>
                                        </p:tgtEl>
                                        <p:attrNameLst>
                                          <p:attrName>ppt_w</p:attrName>
                                        </p:attrNameLst>
                                      </p:cBhvr>
                                      <p:tavLst>
                                        <p:tav tm="0">
                                          <p:val>
                                            <p:fltVal val="0"/>
                                          </p:val>
                                        </p:tav>
                                        <p:tav tm="100000">
                                          <p:val>
                                            <p:strVal val="#ppt_w"/>
                                          </p:val>
                                        </p:tav>
                                      </p:tavLst>
                                    </p:anim>
                                    <p:anim calcmode="lin" valueType="num">
                                      <p:cBhvr>
                                        <p:cTn dur="1000" fill="hold" id="122"/>
                                        <p:tgtEl>
                                          <p:spTgt spid="22"/>
                                        </p:tgtEl>
                                        <p:attrNameLst>
                                          <p:attrName>ppt_h</p:attrName>
                                        </p:attrNameLst>
                                      </p:cBhvr>
                                      <p:tavLst>
                                        <p:tav tm="0">
                                          <p:val>
                                            <p:fltVal val="0"/>
                                          </p:val>
                                        </p:tav>
                                        <p:tav tm="100000">
                                          <p:val>
                                            <p:strVal val="#ppt_h"/>
                                          </p:val>
                                        </p:tav>
                                      </p:tavLst>
                                    </p:anim>
                                    <p:anim calcmode="lin" valueType="num">
                                      <p:cBhvr>
                                        <p:cTn dur="1000" fill="hold" id="123"/>
                                        <p:tgtEl>
                                          <p:spTgt spid="22"/>
                                        </p:tgtEl>
                                        <p:attrNameLst>
                                          <p:attrName>style.rotation</p:attrName>
                                        </p:attrNameLst>
                                      </p:cBhvr>
                                      <p:tavLst>
                                        <p:tav tm="0">
                                          <p:val>
                                            <p:fltVal val="90"/>
                                          </p:val>
                                        </p:tav>
                                        <p:tav tm="100000">
                                          <p:val>
                                            <p:fltVal val="0"/>
                                          </p:val>
                                        </p:tav>
                                      </p:tavLst>
                                    </p:anim>
                                    <p:animEffect filter="fade" transition="in">
                                      <p:cBhvr>
                                        <p:cTn dur="1000" id="124"/>
                                        <p:tgtEl>
                                          <p:spTgt spid="22"/>
                                        </p:tgtEl>
                                      </p:cBhvr>
                                    </p:animEffect>
                                  </p:childTnLst>
                                </p:cTn>
                              </p:par>
                              <p:par>
                                <p:cTn fill="hold" grpId="0" id="125" nodeType="withEffect" presetClass="entr" presetID="31" presetSubtype="0">
                                  <p:stCondLst>
                                    <p:cond delay="500"/>
                                  </p:stCondLst>
                                  <p:childTnLst>
                                    <p:set>
                                      <p:cBhvr>
                                        <p:cTn dur="1" fill="hold" id="126">
                                          <p:stCondLst>
                                            <p:cond delay="0"/>
                                          </p:stCondLst>
                                        </p:cTn>
                                        <p:tgtEl>
                                          <p:spTgt spid="23"/>
                                        </p:tgtEl>
                                        <p:attrNameLst>
                                          <p:attrName>style.visibility</p:attrName>
                                        </p:attrNameLst>
                                      </p:cBhvr>
                                      <p:to>
                                        <p:strVal val="visible"/>
                                      </p:to>
                                    </p:set>
                                    <p:anim calcmode="lin" valueType="num">
                                      <p:cBhvr>
                                        <p:cTn dur="1000" fill="hold" id="127"/>
                                        <p:tgtEl>
                                          <p:spTgt spid="23"/>
                                        </p:tgtEl>
                                        <p:attrNameLst>
                                          <p:attrName>ppt_w</p:attrName>
                                        </p:attrNameLst>
                                      </p:cBhvr>
                                      <p:tavLst>
                                        <p:tav tm="0">
                                          <p:val>
                                            <p:fltVal val="0"/>
                                          </p:val>
                                        </p:tav>
                                        <p:tav tm="100000">
                                          <p:val>
                                            <p:strVal val="#ppt_w"/>
                                          </p:val>
                                        </p:tav>
                                      </p:tavLst>
                                    </p:anim>
                                    <p:anim calcmode="lin" valueType="num">
                                      <p:cBhvr>
                                        <p:cTn dur="1000" fill="hold" id="128"/>
                                        <p:tgtEl>
                                          <p:spTgt spid="23"/>
                                        </p:tgtEl>
                                        <p:attrNameLst>
                                          <p:attrName>ppt_h</p:attrName>
                                        </p:attrNameLst>
                                      </p:cBhvr>
                                      <p:tavLst>
                                        <p:tav tm="0">
                                          <p:val>
                                            <p:fltVal val="0"/>
                                          </p:val>
                                        </p:tav>
                                        <p:tav tm="100000">
                                          <p:val>
                                            <p:strVal val="#ppt_h"/>
                                          </p:val>
                                        </p:tav>
                                      </p:tavLst>
                                    </p:anim>
                                    <p:anim calcmode="lin" valueType="num">
                                      <p:cBhvr>
                                        <p:cTn dur="1000" fill="hold" id="129"/>
                                        <p:tgtEl>
                                          <p:spTgt spid="23"/>
                                        </p:tgtEl>
                                        <p:attrNameLst>
                                          <p:attrName>style.rotation</p:attrName>
                                        </p:attrNameLst>
                                      </p:cBhvr>
                                      <p:tavLst>
                                        <p:tav tm="0">
                                          <p:val>
                                            <p:fltVal val="90"/>
                                          </p:val>
                                        </p:tav>
                                        <p:tav tm="100000">
                                          <p:val>
                                            <p:fltVal val="0"/>
                                          </p:val>
                                        </p:tav>
                                      </p:tavLst>
                                    </p:anim>
                                    <p:animEffect filter="fade" transition="in">
                                      <p:cBhvr>
                                        <p:cTn dur="1000" id="130"/>
                                        <p:tgtEl>
                                          <p:spTgt spid="23"/>
                                        </p:tgtEl>
                                      </p:cBhvr>
                                    </p:animEffect>
                                  </p:childTnLst>
                                </p:cTn>
                              </p:par>
                              <p:par>
                                <p:cTn fill="hold" grpId="0" id="131" nodeType="withEffect" presetClass="entr" presetID="31" presetSubtype="0">
                                  <p:stCondLst>
                                    <p:cond delay="500"/>
                                  </p:stCondLst>
                                  <p:childTnLst>
                                    <p:set>
                                      <p:cBhvr>
                                        <p:cTn dur="1" fill="hold" id="132">
                                          <p:stCondLst>
                                            <p:cond delay="0"/>
                                          </p:stCondLst>
                                        </p:cTn>
                                        <p:tgtEl>
                                          <p:spTgt spid="24"/>
                                        </p:tgtEl>
                                        <p:attrNameLst>
                                          <p:attrName>style.visibility</p:attrName>
                                        </p:attrNameLst>
                                      </p:cBhvr>
                                      <p:to>
                                        <p:strVal val="visible"/>
                                      </p:to>
                                    </p:set>
                                    <p:anim calcmode="lin" valueType="num">
                                      <p:cBhvr>
                                        <p:cTn dur="1000" fill="hold" id="133"/>
                                        <p:tgtEl>
                                          <p:spTgt spid="24"/>
                                        </p:tgtEl>
                                        <p:attrNameLst>
                                          <p:attrName>ppt_w</p:attrName>
                                        </p:attrNameLst>
                                      </p:cBhvr>
                                      <p:tavLst>
                                        <p:tav tm="0">
                                          <p:val>
                                            <p:fltVal val="0"/>
                                          </p:val>
                                        </p:tav>
                                        <p:tav tm="100000">
                                          <p:val>
                                            <p:strVal val="#ppt_w"/>
                                          </p:val>
                                        </p:tav>
                                      </p:tavLst>
                                    </p:anim>
                                    <p:anim calcmode="lin" valueType="num">
                                      <p:cBhvr>
                                        <p:cTn dur="1000" fill="hold" id="134"/>
                                        <p:tgtEl>
                                          <p:spTgt spid="24"/>
                                        </p:tgtEl>
                                        <p:attrNameLst>
                                          <p:attrName>ppt_h</p:attrName>
                                        </p:attrNameLst>
                                      </p:cBhvr>
                                      <p:tavLst>
                                        <p:tav tm="0">
                                          <p:val>
                                            <p:fltVal val="0"/>
                                          </p:val>
                                        </p:tav>
                                        <p:tav tm="100000">
                                          <p:val>
                                            <p:strVal val="#ppt_h"/>
                                          </p:val>
                                        </p:tav>
                                      </p:tavLst>
                                    </p:anim>
                                    <p:anim calcmode="lin" valueType="num">
                                      <p:cBhvr>
                                        <p:cTn dur="1000" fill="hold" id="135"/>
                                        <p:tgtEl>
                                          <p:spTgt spid="24"/>
                                        </p:tgtEl>
                                        <p:attrNameLst>
                                          <p:attrName>style.rotation</p:attrName>
                                        </p:attrNameLst>
                                      </p:cBhvr>
                                      <p:tavLst>
                                        <p:tav tm="0">
                                          <p:val>
                                            <p:fltVal val="90"/>
                                          </p:val>
                                        </p:tav>
                                        <p:tav tm="100000">
                                          <p:val>
                                            <p:fltVal val="0"/>
                                          </p:val>
                                        </p:tav>
                                      </p:tavLst>
                                    </p:anim>
                                    <p:animEffect filter="fade" transition="in">
                                      <p:cBhvr>
                                        <p:cTn dur="1000" id="136"/>
                                        <p:tgtEl>
                                          <p:spTgt spid="24"/>
                                        </p:tgtEl>
                                      </p:cBhvr>
                                    </p:animEffect>
                                  </p:childTnLst>
                                </p:cTn>
                              </p:par>
                              <p:par>
                                <p:cTn fill="hold" grpId="0" id="137" nodeType="withEffect" presetClass="entr" presetID="31" presetSubtype="0">
                                  <p:stCondLst>
                                    <p:cond delay="500"/>
                                  </p:stCondLst>
                                  <p:childTnLst>
                                    <p:set>
                                      <p:cBhvr>
                                        <p:cTn dur="1" fill="hold" id="138">
                                          <p:stCondLst>
                                            <p:cond delay="0"/>
                                          </p:stCondLst>
                                        </p:cTn>
                                        <p:tgtEl>
                                          <p:spTgt spid="25"/>
                                        </p:tgtEl>
                                        <p:attrNameLst>
                                          <p:attrName>style.visibility</p:attrName>
                                        </p:attrNameLst>
                                      </p:cBhvr>
                                      <p:to>
                                        <p:strVal val="visible"/>
                                      </p:to>
                                    </p:set>
                                    <p:anim calcmode="lin" valueType="num">
                                      <p:cBhvr>
                                        <p:cTn dur="1000" fill="hold" id="139"/>
                                        <p:tgtEl>
                                          <p:spTgt spid="25"/>
                                        </p:tgtEl>
                                        <p:attrNameLst>
                                          <p:attrName>ppt_w</p:attrName>
                                        </p:attrNameLst>
                                      </p:cBhvr>
                                      <p:tavLst>
                                        <p:tav tm="0">
                                          <p:val>
                                            <p:fltVal val="0"/>
                                          </p:val>
                                        </p:tav>
                                        <p:tav tm="100000">
                                          <p:val>
                                            <p:strVal val="#ppt_w"/>
                                          </p:val>
                                        </p:tav>
                                      </p:tavLst>
                                    </p:anim>
                                    <p:anim calcmode="lin" valueType="num">
                                      <p:cBhvr>
                                        <p:cTn dur="1000" fill="hold" id="140"/>
                                        <p:tgtEl>
                                          <p:spTgt spid="25"/>
                                        </p:tgtEl>
                                        <p:attrNameLst>
                                          <p:attrName>ppt_h</p:attrName>
                                        </p:attrNameLst>
                                      </p:cBhvr>
                                      <p:tavLst>
                                        <p:tav tm="0">
                                          <p:val>
                                            <p:fltVal val="0"/>
                                          </p:val>
                                        </p:tav>
                                        <p:tav tm="100000">
                                          <p:val>
                                            <p:strVal val="#ppt_h"/>
                                          </p:val>
                                        </p:tav>
                                      </p:tavLst>
                                    </p:anim>
                                    <p:anim calcmode="lin" valueType="num">
                                      <p:cBhvr>
                                        <p:cTn dur="1000" fill="hold" id="141"/>
                                        <p:tgtEl>
                                          <p:spTgt spid="25"/>
                                        </p:tgtEl>
                                        <p:attrNameLst>
                                          <p:attrName>style.rotation</p:attrName>
                                        </p:attrNameLst>
                                      </p:cBhvr>
                                      <p:tavLst>
                                        <p:tav tm="0">
                                          <p:val>
                                            <p:fltVal val="90"/>
                                          </p:val>
                                        </p:tav>
                                        <p:tav tm="100000">
                                          <p:val>
                                            <p:fltVal val="0"/>
                                          </p:val>
                                        </p:tav>
                                      </p:tavLst>
                                    </p:anim>
                                    <p:animEffect filter="fade" transition="in">
                                      <p:cBhvr>
                                        <p:cTn dur="1000" id="142"/>
                                        <p:tgtEl>
                                          <p:spTgt spid="25"/>
                                        </p:tgtEl>
                                      </p:cBhvr>
                                    </p:animEffect>
                                  </p:childTnLst>
                                </p:cTn>
                              </p:par>
                              <p:par>
                                <p:cTn fill="hold" grpId="0" id="143" nodeType="withEffect" presetClass="entr" presetID="31" presetSubtype="0">
                                  <p:stCondLst>
                                    <p:cond delay="500"/>
                                  </p:stCondLst>
                                  <p:childTnLst>
                                    <p:set>
                                      <p:cBhvr>
                                        <p:cTn dur="1" fill="hold" id="144">
                                          <p:stCondLst>
                                            <p:cond delay="0"/>
                                          </p:stCondLst>
                                        </p:cTn>
                                        <p:tgtEl>
                                          <p:spTgt spid="26"/>
                                        </p:tgtEl>
                                        <p:attrNameLst>
                                          <p:attrName>style.visibility</p:attrName>
                                        </p:attrNameLst>
                                      </p:cBhvr>
                                      <p:to>
                                        <p:strVal val="visible"/>
                                      </p:to>
                                    </p:set>
                                    <p:anim calcmode="lin" valueType="num">
                                      <p:cBhvr>
                                        <p:cTn dur="1000" fill="hold" id="145"/>
                                        <p:tgtEl>
                                          <p:spTgt spid="26"/>
                                        </p:tgtEl>
                                        <p:attrNameLst>
                                          <p:attrName>ppt_w</p:attrName>
                                        </p:attrNameLst>
                                      </p:cBhvr>
                                      <p:tavLst>
                                        <p:tav tm="0">
                                          <p:val>
                                            <p:fltVal val="0"/>
                                          </p:val>
                                        </p:tav>
                                        <p:tav tm="100000">
                                          <p:val>
                                            <p:strVal val="#ppt_w"/>
                                          </p:val>
                                        </p:tav>
                                      </p:tavLst>
                                    </p:anim>
                                    <p:anim calcmode="lin" valueType="num">
                                      <p:cBhvr>
                                        <p:cTn dur="1000" fill="hold" id="146"/>
                                        <p:tgtEl>
                                          <p:spTgt spid="26"/>
                                        </p:tgtEl>
                                        <p:attrNameLst>
                                          <p:attrName>ppt_h</p:attrName>
                                        </p:attrNameLst>
                                      </p:cBhvr>
                                      <p:tavLst>
                                        <p:tav tm="0">
                                          <p:val>
                                            <p:fltVal val="0"/>
                                          </p:val>
                                        </p:tav>
                                        <p:tav tm="100000">
                                          <p:val>
                                            <p:strVal val="#ppt_h"/>
                                          </p:val>
                                        </p:tav>
                                      </p:tavLst>
                                    </p:anim>
                                    <p:anim calcmode="lin" valueType="num">
                                      <p:cBhvr>
                                        <p:cTn dur="1000" fill="hold" id="147"/>
                                        <p:tgtEl>
                                          <p:spTgt spid="26"/>
                                        </p:tgtEl>
                                        <p:attrNameLst>
                                          <p:attrName>style.rotation</p:attrName>
                                        </p:attrNameLst>
                                      </p:cBhvr>
                                      <p:tavLst>
                                        <p:tav tm="0">
                                          <p:val>
                                            <p:fltVal val="90"/>
                                          </p:val>
                                        </p:tav>
                                        <p:tav tm="100000">
                                          <p:val>
                                            <p:fltVal val="0"/>
                                          </p:val>
                                        </p:tav>
                                      </p:tavLst>
                                    </p:anim>
                                    <p:animEffect filter="fade" transition="in">
                                      <p:cBhvr>
                                        <p:cTn dur="1000" id="148"/>
                                        <p:tgtEl>
                                          <p:spTgt spid="26"/>
                                        </p:tgtEl>
                                      </p:cBhvr>
                                    </p:animEffect>
                                  </p:childTnLst>
                                </p:cTn>
                              </p:par>
                              <p:par>
                                <p:cTn fill="hold" grpId="0" id="149" nodeType="withEffect" presetClass="entr" presetID="31" presetSubtype="0">
                                  <p:stCondLst>
                                    <p:cond delay="500"/>
                                  </p:stCondLst>
                                  <p:childTnLst>
                                    <p:set>
                                      <p:cBhvr>
                                        <p:cTn dur="1" fill="hold" id="150">
                                          <p:stCondLst>
                                            <p:cond delay="0"/>
                                          </p:stCondLst>
                                        </p:cTn>
                                        <p:tgtEl>
                                          <p:spTgt spid="27"/>
                                        </p:tgtEl>
                                        <p:attrNameLst>
                                          <p:attrName>style.visibility</p:attrName>
                                        </p:attrNameLst>
                                      </p:cBhvr>
                                      <p:to>
                                        <p:strVal val="visible"/>
                                      </p:to>
                                    </p:set>
                                    <p:anim calcmode="lin" valueType="num">
                                      <p:cBhvr>
                                        <p:cTn dur="1000" fill="hold" id="151"/>
                                        <p:tgtEl>
                                          <p:spTgt spid="27"/>
                                        </p:tgtEl>
                                        <p:attrNameLst>
                                          <p:attrName>ppt_w</p:attrName>
                                        </p:attrNameLst>
                                      </p:cBhvr>
                                      <p:tavLst>
                                        <p:tav tm="0">
                                          <p:val>
                                            <p:fltVal val="0"/>
                                          </p:val>
                                        </p:tav>
                                        <p:tav tm="100000">
                                          <p:val>
                                            <p:strVal val="#ppt_w"/>
                                          </p:val>
                                        </p:tav>
                                      </p:tavLst>
                                    </p:anim>
                                    <p:anim calcmode="lin" valueType="num">
                                      <p:cBhvr>
                                        <p:cTn dur="1000" fill="hold" id="152"/>
                                        <p:tgtEl>
                                          <p:spTgt spid="27"/>
                                        </p:tgtEl>
                                        <p:attrNameLst>
                                          <p:attrName>ppt_h</p:attrName>
                                        </p:attrNameLst>
                                      </p:cBhvr>
                                      <p:tavLst>
                                        <p:tav tm="0">
                                          <p:val>
                                            <p:fltVal val="0"/>
                                          </p:val>
                                        </p:tav>
                                        <p:tav tm="100000">
                                          <p:val>
                                            <p:strVal val="#ppt_h"/>
                                          </p:val>
                                        </p:tav>
                                      </p:tavLst>
                                    </p:anim>
                                    <p:anim calcmode="lin" valueType="num">
                                      <p:cBhvr>
                                        <p:cTn dur="1000" fill="hold" id="153"/>
                                        <p:tgtEl>
                                          <p:spTgt spid="27"/>
                                        </p:tgtEl>
                                        <p:attrNameLst>
                                          <p:attrName>style.rotation</p:attrName>
                                        </p:attrNameLst>
                                      </p:cBhvr>
                                      <p:tavLst>
                                        <p:tav tm="0">
                                          <p:val>
                                            <p:fltVal val="90"/>
                                          </p:val>
                                        </p:tav>
                                        <p:tav tm="100000">
                                          <p:val>
                                            <p:fltVal val="0"/>
                                          </p:val>
                                        </p:tav>
                                      </p:tavLst>
                                    </p:anim>
                                    <p:animEffect filter="fade" transition="in">
                                      <p:cBhvr>
                                        <p:cTn dur="1000" id="154"/>
                                        <p:tgtEl>
                                          <p:spTgt spid="27"/>
                                        </p:tgtEl>
                                      </p:cBhvr>
                                    </p:animEffect>
                                  </p:childTnLst>
                                </p:cTn>
                              </p:par>
                              <p:par>
                                <p:cTn fill="hold" grpId="0" id="155" nodeType="withEffect" presetClass="entr" presetID="31" presetSubtype="0">
                                  <p:stCondLst>
                                    <p:cond delay="500"/>
                                  </p:stCondLst>
                                  <p:childTnLst>
                                    <p:set>
                                      <p:cBhvr>
                                        <p:cTn dur="1" fill="hold" id="156">
                                          <p:stCondLst>
                                            <p:cond delay="0"/>
                                          </p:stCondLst>
                                        </p:cTn>
                                        <p:tgtEl>
                                          <p:spTgt spid="28"/>
                                        </p:tgtEl>
                                        <p:attrNameLst>
                                          <p:attrName>style.visibility</p:attrName>
                                        </p:attrNameLst>
                                      </p:cBhvr>
                                      <p:to>
                                        <p:strVal val="visible"/>
                                      </p:to>
                                    </p:set>
                                    <p:anim calcmode="lin" valueType="num">
                                      <p:cBhvr>
                                        <p:cTn dur="1000" fill="hold" id="157"/>
                                        <p:tgtEl>
                                          <p:spTgt spid="28"/>
                                        </p:tgtEl>
                                        <p:attrNameLst>
                                          <p:attrName>ppt_w</p:attrName>
                                        </p:attrNameLst>
                                      </p:cBhvr>
                                      <p:tavLst>
                                        <p:tav tm="0">
                                          <p:val>
                                            <p:fltVal val="0"/>
                                          </p:val>
                                        </p:tav>
                                        <p:tav tm="100000">
                                          <p:val>
                                            <p:strVal val="#ppt_w"/>
                                          </p:val>
                                        </p:tav>
                                      </p:tavLst>
                                    </p:anim>
                                    <p:anim calcmode="lin" valueType="num">
                                      <p:cBhvr>
                                        <p:cTn dur="1000" fill="hold" id="158"/>
                                        <p:tgtEl>
                                          <p:spTgt spid="28"/>
                                        </p:tgtEl>
                                        <p:attrNameLst>
                                          <p:attrName>ppt_h</p:attrName>
                                        </p:attrNameLst>
                                      </p:cBhvr>
                                      <p:tavLst>
                                        <p:tav tm="0">
                                          <p:val>
                                            <p:fltVal val="0"/>
                                          </p:val>
                                        </p:tav>
                                        <p:tav tm="100000">
                                          <p:val>
                                            <p:strVal val="#ppt_h"/>
                                          </p:val>
                                        </p:tav>
                                      </p:tavLst>
                                    </p:anim>
                                    <p:anim calcmode="lin" valueType="num">
                                      <p:cBhvr>
                                        <p:cTn dur="1000" fill="hold" id="159"/>
                                        <p:tgtEl>
                                          <p:spTgt spid="28"/>
                                        </p:tgtEl>
                                        <p:attrNameLst>
                                          <p:attrName>style.rotation</p:attrName>
                                        </p:attrNameLst>
                                      </p:cBhvr>
                                      <p:tavLst>
                                        <p:tav tm="0">
                                          <p:val>
                                            <p:fltVal val="90"/>
                                          </p:val>
                                        </p:tav>
                                        <p:tav tm="100000">
                                          <p:val>
                                            <p:fltVal val="0"/>
                                          </p:val>
                                        </p:tav>
                                      </p:tavLst>
                                    </p:anim>
                                    <p:animEffect filter="fade" transition="in">
                                      <p:cBhvr>
                                        <p:cTn dur="1000" id="160"/>
                                        <p:tgtEl>
                                          <p:spTgt spid="28"/>
                                        </p:tgtEl>
                                      </p:cBhvr>
                                    </p:animEffect>
                                  </p:childTnLst>
                                </p:cTn>
                              </p:par>
                              <p:par>
                                <p:cTn fill="hold" grpId="0" id="161" nodeType="withEffect" presetClass="entr" presetID="31" presetSubtype="0">
                                  <p:stCondLst>
                                    <p:cond delay="500"/>
                                  </p:stCondLst>
                                  <p:childTnLst>
                                    <p:set>
                                      <p:cBhvr>
                                        <p:cTn dur="1" fill="hold" id="162">
                                          <p:stCondLst>
                                            <p:cond delay="0"/>
                                          </p:stCondLst>
                                        </p:cTn>
                                        <p:tgtEl>
                                          <p:spTgt spid="29"/>
                                        </p:tgtEl>
                                        <p:attrNameLst>
                                          <p:attrName>style.visibility</p:attrName>
                                        </p:attrNameLst>
                                      </p:cBhvr>
                                      <p:to>
                                        <p:strVal val="visible"/>
                                      </p:to>
                                    </p:set>
                                    <p:anim calcmode="lin" valueType="num">
                                      <p:cBhvr>
                                        <p:cTn dur="1000" fill="hold" id="163"/>
                                        <p:tgtEl>
                                          <p:spTgt spid="29"/>
                                        </p:tgtEl>
                                        <p:attrNameLst>
                                          <p:attrName>ppt_w</p:attrName>
                                        </p:attrNameLst>
                                      </p:cBhvr>
                                      <p:tavLst>
                                        <p:tav tm="0">
                                          <p:val>
                                            <p:fltVal val="0"/>
                                          </p:val>
                                        </p:tav>
                                        <p:tav tm="100000">
                                          <p:val>
                                            <p:strVal val="#ppt_w"/>
                                          </p:val>
                                        </p:tav>
                                      </p:tavLst>
                                    </p:anim>
                                    <p:anim calcmode="lin" valueType="num">
                                      <p:cBhvr>
                                        <p:cTn dur="1000" fill="hold" id="164"/>
                                        <p:tgtEl>
                                          <p:spTgt spid="29"/>
                                        </p:tgtEl>
                                        <p:attrNameLst>
                                          <p:attrName>ppt_h</p:attrName>
                                        </p:attrNameLst>
                                      </p:cBhvr>
                                      <p:tavLst>
                                        <p:tav tm="0">
                                          <p:val>
                                            <p:fltVal val="0"/>
                                          </p:val>
                                        </p:tav>
                                        <p:tav tm="100000">
                                          <p:val>
                                            <p:strVal val="#ppt_h"/>
                                          </p:val>
                                        </p:tav>
                                      </p:tavLst>
                                    </p:anim>
                                    <p:anim calcmode="lin" valueType="num">
                                      <p:cBhvr>
                                        <p:cTn dur="1000" fill="hold" id="165"/>
                                        <p:tgtEl>
                                          <p:spTgt spid="29"/>
                                        </p:tgtEl>
                                        <p:attrNameLst>
                                          <p:attrName>style.rotation</p:attrName>
                                        </p:attrNameLst>
                                      </p:cBhvr>
                                      <p:tavLst>
                                        <p:tav tm="0">
                                          <p:val>
                                            <p:fltVal val="90"/>
                                          </p:val>
                                        </p:tav>
                                        <p:tav tm="100000">
                                          <p:val>
                                            <p:fltVal val="0"/>
                                          </p:val>
                                        </p:tav>
                                      </p:tavLst>
                                    </p:anim>
                                    <p:animEffect filter="fade" transition="in">
                                      <p:cBhvr>
                                        <p:cTn dur="1000" id="166"/>
                                        <p:tgtEl>
                                          <p:spTgt spid="29"/>
                                        </p:tgtEl>
                                      </p:cBhvr>
                                    </p:animEffect>
                                  </p:childTnLst>
                                </p:cTn>
                              </p:par>
                              <p:par>
                                <p:cTn fill="hold" grpId="0" id="167" nodeType="withEffect" presetClass="entr" presetID="31" presetSubtype="0">
                                  <p:stCondLst>
                                    <p:cond delay="500"/>
                                  </p:stCondLst>
                                  <p:childTnLst>
                                    <p:set>
                                      <p:cBhvr>
                                        <p:cTn dur="1" fill="hold" id="168">
                                          <p:stCondLst>
                                            <p:cond delay="0"/>
                                          </p:stCondLst>
                                        </p:cTn>
                                        <p:tgtEl>
                                          <p:spTgt spid="30"/>
                                        </p:tgtEl>
                                        <p:attrNameLst>
                                          <p:attrName>style.visibility</p:attrName>
                                        </p:attrNameLst>
                                      </p:cBhvr>
                                      <p:to>
                                        <p:strVal val="visible"/>
                                      </p:to>
                                    </p:set>
                                    <p:anim calcmode="lin" valueType="num">
                                      <p:cBhvr>
                                        <p:cTn dur="1000" fill="hold" id="169"/>
                                        <p:tgtEl>
                                          <p:spTgt spid="30"/>
                                        </p:tgtEl>
                                        <p:attrNameLst>
                                          <p:attrName>ppt_w</p:attrName>
                                        </p:attrNameLst>
                                      </p:cBhvr>
                                      <p:tavLst>
                                        <p:tav tm="0">
                                          <p:val>
                                            <p:fltVal val="0"/>
                                          </p:val>
                                        </p:tav>
                                        <p:tav tm="100000">
                                          <p:val>
                                            <p:strVal val="#ppt_w"/>
                                          </p:val>
                                        </p:tav>
                                      </p:tavLst>
                                    </p:anim>
                                    <p:anim calcmode="lin" valueType="num">
                                      <p:cBhvr>
                                        <p:cTn dur="1000" fill="hold" id="170"/>
                                        <p:tgtEl>
                                          <p:spTgt spid="30"/>
                                        </p:tgtEl>
                                        <p:attrNameLst>
                                          <p:attrName>ppt_h</p:attrName>
                                        </p:attrNameLst>
                                      </p:cBhvr>
                                      <p:tavLst>
                                        <p:tav tm="0">
                                          <p:val>
                                            <p:fltVal val="0"/>
                                          </p:val>
                                        </p:tav>
                                        <p:tav tm="100000">
                                          <p:val>
                                            <p:strVal val="#ppt_h"/>
                                          </p:val>
                                        </p:tav>
                                      </p:tavLst>
                                    </p:anim>
                                    <p:anim calcmode="lin" valueType="num">
                                      <p:cBhvr>
                                        <p:cTn dur="1000" fill="hold" id="171"/>
                                        <p:tgtEl>
                                          <p:spTgt spid="30"/>
                                        </p:tgtEl>
                                        <p:attrNameLst>
                                          <p:attrName>style.rotation</p:attrName>
                                        </p:attrNameLst>
                                      </p:cBhvr>
                                      <p:tavLst>
                                        <p:tav tm="0">
                                          <p:val>
                                            <p:fltVal val="90"/>
                                          </p:val>
                                        </p:tav>
                                        <p:tav tm="100000">
                                          <p:val>
                                            <p:fltVal val="0"/>
                                          </p:val>
                                        </p:tav>
                                      </p:tavLst>
                                    </p:anim>
                                    <p:animEffect filter="fade" transition="in">
                                      <p:cBhvr>
                                        <p:cTn dur="1000" id="172"/>
                                        <p:tgtEl>
                                          <p:spTgt spid="30"/>
                                        </p:tgtEl>
                                      </p:cBhvr>
                                    </p:animEffect>
                                  </p:childTnLst>
                                </p:cTn>
                              </p:par>
                              <p:par>
                                <p:cTn fill="hold" grpId="0" id="173" nodeType="withEffect" presetClass="entr" presetID="31" presetSubtype="0">
                                  <p:stCondLst>
                                    <p:cond delay="500"/>
                                  </p:stCondLst>
                                  <p:childTnLst>
                                    <p:set>
                                      <p:cBhvr>
                                        <p:cTn dur="1" fill="hold" id="174">
                                          <p:stCondLst>
                                            <p:cond delay="0"/>
                                          </p:stCondLst>
                                        </p:cTn>
                                        <p:tgtEl>
                                          <p:spTgt spid="31"/>
                                        </p:tgtEl>
                                        <p:attrNameLst>
                                          <p:attrName>style.visibility</p:attrName>
                                        </p:attrNameLst>
                                      </p:cBhvr>
                                      <p:to>
                                        <p:strVal val="visible"/>
                                      </p:to>
                                    </p:set>
                                    <p:anim calcmode="lin" valueType="num">
                                      <p:cBhvr>
                                        <p:cTn dur="1000" fill="hold" id="175"/>
                                        <p:tgtEl>
                                          <p:spTgt spid="31"/>
                                        </p:tgtEl>
                                        <p:attrNameLst>
                                          <p:attrName>ppt_w</p:attrName>
                                        </p:attrNameLst>
                                      </p:cBhvr>
                                      <p:tavLst>
                                        <p:tav tm="0">
                                          <p:val>
                                            <p:fltVal val="0"/>
                                          </p:val>
                                        </p:tav>
                                        <p:tav tm="100000">
                                          <p:val>
                                            <p:strVal val="#ppt_w"/>
                                          </p:val>
                                        </p:tav>
                                      </p:tavLst>
                                    </p:anim>
                                    <p:anim calcmode="lin" valueType="num">
                                      <p:cBhvr>
                                        <p:cTn dur="1000" fill="hold" id="176"/>
                                        <p:tgtEl>
                                          <p:spTgt spid="31"/>
                                        </p:tgtEl>
                                        <p:attrNameLst>
                                          <p:attrName>ppt_h</p:attrName>
                                        </p:attrNameLst>
                                      </p:cBhvr>
                                      <p:tavLst>
                                        <p:tav tm="0">
                                          <p:val>
                                            <p:fltVal val="0"/>
                                          </p:val>
                                        </p:tav>
                                        <p:tav tm="100000">
                                          <p:val>
                                            <p:strVal val="#ppt_h"/>
                                          </p:val>
                                        </p:tav>
                                      </p:tavLst>
                                    </p:anim>
                                    <p:anim calcmode="lin" valueType="num">
                                      <p:cBhvr>
                                        <p:cTn dur="1000" fill="hold" id="177"/>
                                        <p:tgtEl>
                                          <p:spTgt spid="31"/>
                                        </p:tgtEl>
                                        <p:attrNameLst>
                                          <p:attrName>style.rotation</p:attrName>
                                        </p:attrNameLst>
                                      </p:cBhvr>
                                      <p:tavLst>
                                        <p:tav tm="0">
                                          <p:val>
                                            <p:fltVal val="90"/>
                                          </p:val>
                                        </p:tav>
                                        <p:tav tm="100000">
                                          <p:val>
                                            <p:fltVal val="0"/>
                                          </p:val>
                                        </p:tav>
                                      </p:tavLst>
                                    </p:anim>
                                    <p:animEffect filter="fade" transition="in">
                                      <p:cBhvr>
                                        <p:cTn dur="1000" id="178"/>
                                        <p:tgtEl>
                                          <p:spTgt spid="31"/>
                                        </p:tgtEl>
                                      </p:cBhvr>
                                    </p:animEffect>
                                  </p:childTnLst>
                                </p:cTn>
                              </p:par>
                              <p:par>
                                <p:cTn fill="hold" grpId="0" id="179" nodeType="withEffect" presetClass="entr" presetID="31" presetSubtype="0">
                                  <p:stCondLst>
                                    <p:cond delay="500"/>
                                  </p:stCondLst>
                                  <p:childTnLst>
                                    <p:set>
                                      <p:cBhvr>
                                        <p:cTn dur="1" fill="hold" id="180">
                                          <p:stCondLst>
                                            <p:cond delay="0"/>
                                          </p:stCondLst>
                                        </p:cTn>
                                        <p:tgtEl>
                                          <p:spTgt spid="32"/>
                                        </p:tgtEl>
                                        <p:attrNameLst>
                                          <p:attrName>style.visibility</p:attrName>
                                        </p:attrNameLst>
                                      </p:cBhvr>
                                      <p:to>
                                        <p:strVal val="visible"/>
                                      </p:to>
                                    </p:set>
                                    <p:anim calcmode="lin" valueType="num">
                                      <p:cBhvr>
                                        <p:cTn dur="1000" fill="hold" id="181"/>
                                        <p:tgtEl>
                                          <p:spTgt spid="32"/>
                                        </p:tgtEl>
                                        <p:attrNameLst>
                                          <p:attrName>ppt_w</p:attrName>
                                        </p:attrNameLst>
                                      </p:cBhvr>
                                      <p:tavLst>
                                        <p:tav tm="0">
                                          <p:val>
                                            <p:fltVal val="0"/>
                                          </p:val>
                                        </p:tav>
                                        <p:tav tm="100000">
                                          <p:val>
                                            <p:strVal val="#ppt_w"/>
                                          </p:val>
                                        </p:tav>
                                      </p:tavLst>
                                    </p:anim>
                                    <p:anim calcmode="lin" valueType="num">
                                      <p:cBhvr>
                                        <p:cTn dur="1000" fill="hold" id="182"/>
                                        <p:tgtEl>
                                          <p:spTgt spid="32"/>
                                        </p:tgtEl>
                                        <p:attrNameLst>
                                          <p:attrName>ppt_h</p:attrName>
                                        </p:attrNameLst>
                                      </p:cBhvr>
                                      <p:tavLst>
                                        <p:tav tm="0">
                                          <p:val>
                                            <p:fltVal val="0"/>
                                          </p:val>
                                        </p:tav>
                                        <p:tav tm="100000">
                                          <p:val>
                                            <p:strVal val="#ppt_h"/>
                                          </p:val>
                                        </p:tav>
                                      </p:tavLst>
                                    </p:anim>
                                    <p:anim calcmode="lin" valueType="num">
                                      <p:cBhvr>
                                        <p:cTn dur="1000" fill="hold" id="183"/>
                                        <p:tgtEl>
                                          <p:spTgt spid="32"/>
                                        </p:tgtEl>
                                        <p:attrNameLst>
                                          <p:attrName>style.rotation</p:attrName>
                                        </p:attrNameLst>
                                      </p:cBhvr>
                                      <p:tavLst>
                                        <p:tav tm="0">
                                          <p:val>
                                            <p:fltVal val="90"/>
                                          </p:val>
                                        </p:tav>
                                        <p:tav tm="100000">
                                          <p:val>
                                            <p:fltVal val="0"/>
                                          </p:val>
                                        </p:tav>
                                      </p:tavLst>
                                    </p:anim>
                                    <p:animEffect filter="fade" transition="in">
                                      <p:cBhvr>
                                        <p:cTn dur="1000" id="184"/>
                                        <p:tgtEl>
                                          <p:spTgt spid="32"/>
                                        </p:tgtEl>
                                      </p:cBhvr>
                                    </p:animEffect>
                                  </p:childTnLst>
                                </p:cTn>
                              </p:par>
                              <p:par>
                                <p:cTn fill="hold" grpId="0" id="185" nodeType="withEffect" presetClass="entr" presetID="31" presetSubtype="0">
                                  <p:stCondLst>
                                    <p:cond delay="500"/>
                                  </p:stCondLst>
                                  <p:childTnLst>
                                    <p:set>
                                      <p:cBhvr>
                                        <p:cTn dur="1" fill="hold" id="186">
                                          <p:stCondLst>
                                            <p:cond delay="0"/>
                                          </p:stCondLst>
                                        </p:cTn>
                                        <p:tgtEl>
                                          <p:spTgt spid="33"/>
                                        </p:tgtEl>
                                        <p:attrNameLst>
                                          <p:attrName>style.visibility</p:attrName>
                                        </p:attrNameLst>
                                      </p:cBhvr>
                                      <p:to>
                                        <p:strVal val="visible"/>
                                      </p:to>
                                    </p:set>
                                    <p:anim calcmode="lin" valueType="num">
                                      <p:cBhvr>
                                        <p:cTn dur="1000" fill="hold" id="187"/>
                                        <p:tgtEl>
                                          <p:spTgt spid="33"/>
                                        </p:tgtEl>
                                        <p:attrNameLst>
                                          <p:attrName>ppt_w</p:attrName>
                                        </p:attrNameLst>
                                      </p:cBhvr>
                                      <p:tavLst>
                                        <p:tav tm="0">
                                          <p:val>
                                            <p:fltVal val="0"/>
                                          </p:val>
                                        </p:tav>
                                        <p:tav tm="100000">
                                          <p:val>
                                            <p:strVal val="#ppt_w"/>
                                          </p:val>
                                        </p:tav>
                                      </p:tavLst>
                                    </p:anim>
                                    <p:anim calcmode="lin" valueType="num">
                                      <p:cBhvr>
                                        <p:cTn dur="1000" fill="hold" id="188"/>
                                        <p:tgtEl>
                                          <p:spTgt spid="33"/>
                                        </p:tgtEl>
                                        <p:attrNameLst>
                                          <p:attrName>ppt_h</p:attrName>
                                        </p:attrNameLst>
                                      </p:cBhvr>
                                      <p:tavLst>
                                        <p:tav tm="0">
                                          <p:val>
                                            <p:fltVal val="0"/>
                                          </p:val>
                                        </p:tav>
                                        <p:tav tm="100000">
                                          <p:val>
                                            <p:strVal val="#ppt_h"/>
                                          </p:val>
                                        </p:tav>
                                      </p:tavLst>
                                    </p:anim>
                                    <p:anim calcmode="lin" valueType="num">
                                      <p:cBhvr>
                                        <p:cTn dur="1000" fill="hold" id="189"/>
                                        <p:tgtEl>
                                          <p:spTgt spid="33"/>
                                        </p:tgtEl>
                                        <p:attrNameLst>
                                          <p:attrName>style.rotation</p:attrName>
                                        </p:attrNameLst>
                                      </p:cBhvr>
                                      <p:tavLst>
                                        <p:tav tm="0">
                                          <p:val>
                                            <p:fltVal val="90"/>
                                          </p:val>
                                        </p:tav>
                                        <p:tav tm="100000">
                                          <p:val>
                                            <p:fltVal val="0"/>
                                          </p:val>
                                        </p:tav>
                                      </p:tavLst>
                                    </p:anim>
                                    <p:animEffect filter="fade" transition="in">
                                      <p:cBhvr>
                                        <p:cTn dur="1000" id="190"/>
                                        <p:tgtEl>
                                          <p:spTgt spid="33"/>
                                        </p:tgtEl>
                                      </p:cBhvr>
                                    </p:animEffect>
                                  </p:childTnLst>
                                </p:cTn>
                              </p:par>
                              <p:par>
                                <p:cTn fill="hold" grpId="0" id="191" nodeType="withEffect" presetClass="entr" presetID="31" presetSubtype="0">
                                  <p:stCondLst>
                                    <p:cond delay="500"/>
                                  </p:stCondLst>
                                  <p:childTnLst>
                                    <p:set>
                                      <p:cBhvr>
                                        <p:cTn dur="1" fill="hold" id="192">
                                          <p:stCondLst>
                                            <p:cond delay="0"/>
                                          </p:stCondLst>
                                        </p:cTn>
                                        <p:tgtEl>
                                          <p:spTgt spid="34"/>
                                        </p:tgtEl>
                                        <p:attrNameLst>
                                          <p:attrName>style.visibility</p:attrName>
                                        </p:attrNameLst>
                                      </p:cBhvr>
                                      <p:to>
                                        <p:strVal val="visible"/>
                                      </p:to>
                                    </p:set>
                                    <p:anim calcmode="lin" valueType="num">
                                      <p:cBhvr>
                                        <p:cTn dur="1000" fill="hold" id="193"/>
                                        <p:tgtEl>
                                          <p:spTgt spid="34"/>
                                        </p:tgtEl>
                                        <p:attrNameLst>
                                          <p:attrName>ppt_w</p:attrName>
                                        </p:attrNameLst>
                                      </p:cBhvr>
                                      <p:tavLst>
                                        <p:tav tm="0">
                                          <p:val>
                                            <p:fltVal val="0"/>
                                          </p:val>
                                        </p:tav>
                                        <p:tav tm="100000">
                                          <p:val>
                                            <p:strVal val="#ppt_w"/>
                                          </p:val>
                                        </p:tav>
                                      </p:tavLst>
                                    </p:anim>
                                    <p:anim calcmode="lin" valueType="num">
                                      <p:cBhvr>
                                        <p:cTn dur="1000" fill="hold" id="194"/>
                                        <p:tgtEl>
                                          <p:spTgt spid="34"/>
                                        </p:tgtEl>
                                        <p:attrNameLst>
                                          <p:attrName>ppt_h</p:attrName>
                                        </p:attrNameLst>
                                      </p:cBhvr>
                                      <p:tavLst>
                                        <p:tav tm="0">
                                          <p:val>
                                            <p:fltVal val="0"/>
                                          </p:val>
                                        </p:tav>
                                        <p:tav tm="100000">
                                          <p:val>
                                            <p:strVal val="#ppt_h"/>
                                          </p:val>
                                        </p:tav>
                                      </p:tavLst>
                                    </p:anim>
                                    <p:anim calcmode="lin" valueType="num">
                                      <p:cBhvr>
                                        <p:cTn dur="1000" fill="hold" id="195"/>
                                        <p:tgtEl>
                                          <p:spTgt spid="34"/>
                                        </p:tgtEl>
                                        <p:attrNameLst>
                                          <p:attrName>style.rotation</p:attrName>
                                        </p:attrNameLst>
                                      </p:cBhvr>
                                      <p:tavLst>
                                        <p:tav tm="0">
                                          <p:val>
                                            <p:fltVal val="90"/>
                                          </p:val>
                                        </p:tav>
                                        <p:tav tm="100000">
                                          <p:val>
                                            <p:fltVal val="0"/>
                                          </p:val>
                                        </p:tav>
                                      </p:tavLst>
                                    </p:anim>
                                    <p:animEffect filter="fade" transition="in">
                                      <p:cBhvr>
                                        <p:cTn dur="1000" id="196"/>
                                        <p:tgtEl>
                                          <p:spTgt spid="34"/>
                                        </p:tgtEl>
                                      </p:cBhvr>
                                    </p:animEffect>
                                  </p:childTnLst>
                                </p:cTn>
                              </p:par>
                              <p:par>
                                <p:cTn fill="hold" grpId="0" id="197" nodeType="withEffect" presetClass="entr" presetID="31" presetSubtype="0">
                                  <p:stCondLst>
                                    <p:cond delay="500"/>
                                  </p:stCondLst>
                                  <p:childTnLst>
                                    <p:set>
                                      <p:cBhvr>
                                        <p:cTn dur="1" fill="hold" id="198">
                                          <p:stCondLst>
                                            <p:cond delay="0"/>
                                          </p:stCondLst>
                                        </p:cTn>
                                        <p:tgtEl>
                                          <p:spTgt spid="35"/>
                                        </p:tgtEl>
                                        <p:attrNameLst>
                                          <p:attrName>style.visibility</p:attrName>
                                        </p:attrNameLst>
                                      </p:cBhvr>
                                      <p:to>
                                        <p:strVal val="visible"/>
                                      </p:to>
                                    </p:set>
                                    <p:anim calcmode="lin" valueType="num">
                                      <p:cBhvr>
                                        <p:cTn dur="1000" fill="hold" id="199"/>
                                        <p:tgtEl>
                                          <p:spTgt spid="35"/>
                                        </p:tgtEl>
                                        <p:attrNameLst>
                                          <p:attrName>ppt_w</p:attrName>
                                        </p:attrNameLst>
                                      </p:cBhvr>
                                      <p:tavLst>
                                        <p:tav tm="0">
                                          <p:val>
                                            <p:fltVal val="0"/>
                                          </p:val>
                                        </p:tav>
                                        <p:tav tm="100000">
                                          <p:val>
                                            <p:strVal val="#ppt_w"/>
                                          </p:val>
                                        </p:tav>
                                      </p:tavLst>
                                    </p:anim>
                                    <p:anim calcmode="lin" valueType="num">
                                      <p:cBhvr>
                                        <p:cTn dur="1000" fill="hold" id="200"/>
                                        <p:tgtEl>
                                          <p:spTgt spid="35"/>
                                        </p:tgtEl>
                                        <p:attrNameLst>
                                          <p:attrName>ppt_h</p:attrName>
                                        </p:attrNameLst>
                                      </p:cBhvr>
                                      <p:tavLst>
                                        <p:tav tm="0">
                                          <p:val>
                                            <p:fltVal val="0"/>
                                          </p:val>
                                        </p:tav>
                                        <p:tav tm="100000">
                                          <p:val>
                                            <p:strVal val="#ppt_h"/>
                                          </p:val>
                                        </p:tav>
                                      </p:tavLst>
                                    </p:anim>
                                    <p:anim calcmode="lin" valueType="num">
                                      <p:cBhvr>
                                        <p:cTn dur="1000" fill="hold" id="201"/>
                                        <p:tgtEl>
                                          <p:spTgt spid="35"/>
                                        </p:tgtEl>
                                        <p:attrNameLst>
                                          <p:attrName>style.rotation</p:attrName>
                                        </p:attrNameLst>
                                      </p:cBhvr>
                                      <p:tavLst>
                                        <p:tav tm="0">
                                          <p:val>
                                            <p:fltVal val="90"/>
                                          </p:val>
                                        </p:tav>
                                        <p:tav tm="100000">
                                          <p:val>
                                            <p:fltVal val="0"/>
                                          </p:val>
                                        </p:tav>
                                      </p:tavLst>
                                    </p:anim>
                                    <p:animEffect filter="fade" transition="in">
                                      <p:cBhvr>
                                        <p:cTn dur="1000" id="202"/>
                                        <p:tgtEl>
                                          <p:spTgt spid="35"/>
                                        </p:tgtEl>
                                      </p:cBhvr>
                                    </p:animEffect>
                                  </p:childTnLst>
                                </p:cTn>
                              </p:par>
                              <p:par>
                                <p:cTn fill="hold" grpId="0" id="203" nodeType="withEffect" presetClass="entr" presetID="31" presetSubtype="0">
                                  <p:stCondLst>
                                    <p:cond delay="500"/>
                                  </p:stCondLst>
                                  <p:childTnLst>
                                    <p:set>
                                      <p:cBhvr>
                                        <p:cTn dur="1" fill="hold" id="204">
                                          <p:stCondLst>
                                            <p:cond delay="0"/>
                                          </p:stCondLst>
                                        </p:cTn>
                                        <p:tgtEl>
                                          <p:spTgt spid="36"/>
                                        </p:tgtEl>
                                        <p:attrNameLst>
                                          <p:attrName>style.visibility</p:attrName>
                                        </p:attrNameLst>
                                      </p:cBhvr>
                                      <p:to>
                                        <p:strVal val="visible"/>
                                      </p:to>
                                    </p:set>
                                    <p:anim calcmode="lin" valueType="num">
                                      <p:cBhvr>
                                        <p:cTn dur="1000" fill="hold" id="205"/>
                                        <p:tgtEl>
                                          <p:spTgt spid="36"/>
                                        </p:tgtEl>
                                        <p:attrNameLst>
                                          <p:attrName>ppt_w</p:attrName>
                                        </p:attrNameLst>
                                      </p:cBhvr>
                                      <p:tavLst>
                                        <p:tav tm="0">
                                          <p:val>
                                            <p:fltVal val="0"/>
                                          </p:val>
                                        </p:tav>
                                        <p:tav tm="100000">
                                          <p:val>
                                            <p:strVal val="#ppt_w"/>
                                          </p:val>
                                        </p:tav>
                                      </p:tavLst>
                                    </p:anim>
                                    <p:anim calcmode="lin" valueType="num">
                                      <p:cBhvr>
                                        <p:cTn dur="1000" fill="hold" id="206"/>
                                        <p:tgtEl>
                                          <p:spTgt spid="36"/>
                                        </p:tgtEl>
                                        <p:attrNameLst>
                                          <p:attrName>ppt_h</p:attrName>
                                        </p:attrNameLst>
                                      </p:cBhvr>
                                      <p:tavLst>
                                        <p:tav tm="0">
                                          <p:val>
                                            <p:fltVal val="0"/>
                                          </p:val>
                                        </p:tav>
                                        <p:tav tm="100000">
                                          <p:val>
                                            <p:strVal val="#ppt_h"/>
                                          </p:val>
                                        </p:tav>
                                      </p:tavLst>
                                    </p:anim>
                                    <p:anim calcmode="lin" valueType="num">
                                      <p:cBhvr>
                                        <p:cTn dur="1000" fill="hold" id="207"/>
                                        <p:tgtEl>
                                          <p:spTgt spid="36"/>
                                        </p:tgtEl>
                                        <p:attrNameLst>
                                          <p:attrName>style.rotation</p:attrName>
                                        </p:attrNameLst>
                                      </p:cBhvr>
                                      <p:tavLst>
                                        <p:tav tm="0">
                                          <p:val>
                                            <p:fltVal val="90"/>
                                          </p:val>
                                        </p:tav>
                                        <p:tav tm="100000">
                                          <p:val>
                                            <p:fltVal val="0"/>
                                          </p:val>
                                        </p:tav>
                                      </p:tavLst>
                                    </p:anim>
                                    <p:animEffect filter="fade" transition="in">
                                      <p:cBhvr>
                                        <p:cTn dur="1000" id="208"/>
                                        <p:tgtEl>
                                          <p:spTgt spid="36"/>
                                        </p:tgtEl>
                                      </p:cBhvr>
                                    </p:animEffect>
                                  </p:childTnLst>
                                </p:cTn>
                              </p:par>
                              <p:par>
                                <p:cTn fill="hold" grpId="0" id="209" nodeType="withEffect" presetClass="entr" presetID="31" presetSubtype="0">
                                  <p:stCondLst>
                                    <p:cond delay="500"/>
                                  </p:stCondLst>
                                  <p:childTnLst>
                                    <p:set>
                                      <p:cBhvr>
                                        <p:cTn dur="1" fill="hold" id="210">
                                          <p:stCondLst>
                                            <p:cond delay="0"/>
                                          </p:stCondLst>
                                        </p:cTn>
                                        <p:tgtEl>
                                          <p:spTgt spid="37"/>
                                        </p:tgtEl>
                                        <p:attrNameLst>
                                          <p:attrName>style.visibility</p:attrName>
                                        </p:attrNameLst>
                                      </p:cBhvr>
                                      <p:to>
                                        <p:strVal val="visible"/>
                                      </p:to>
                                    </p:set>
                                    <p:anim calcmode="lin" valueType="num">
                                      <p:cBhvr>
                                        <p:cTn dur="1000" fill="hold" id="211"/>
                                        <p:tgtEl>
                                          <p:spTgt spid="37"/>
                                        </p:tgtEl>
                                        <p:attrNameLst>
                                          <p:attrName>ppt_w</p:attrName>
                                        </p:attrNameLst>
                                      </p:cBhvr>
                                      <p:tavLst>
                                        <p:tav tm="0">
                                          <p:val>
                                            <p:fltVal val="0"/>
                                          </p:val>
                                        </p:tav>
                                        <p:tav tm="100000">
                                          <p:val>
                                            <p:strVal val="#ppt_w"/>
                                          </p:val>
                                        </p:tav>
                                      </p:tavLst>
                                    </p:anim>
                                    <p:anim calcmode="lin" valueType="num">
                                      <p:cBhvr>
                                        <p:cTn dur="1000" fill="hold" id="212"/>
                                        <p:tgtEl>
                                          <p:spTgt spid="37"/>
                                        </p:tgtEl>
                                        <p:attrNameLst>
                                          <p:attrName>ppt_h</p:attrName>
                                        </p:attrNameLst>
                                      </p:cBhvr>
                                      <p:tavLst>
                                        <p:tav tm="0">
                                          <p:val>
                                            <p:fltVal val="0"/>
                                          </p:val>
                                        </p:tav>
                                        <p:tav tm="100000">
                                          <p:val>
                                            <p:strVal val="#ppt_h"/>
                                          </p:val>
                                        </p:tav>
                                      </p:tavLst>
                                    </p:anim>
                                    <p:anim calcmode="lin" valueType="num">
                                      <p:cBhvr>
                                        <p:cTn dur="1000" fill="hold" id="213"/>
                                        <p:tgtEl>
                                          <p:spTgt spid="37"/>
                                        </p:tgtEl>
                                        <p:attrNameLst>
                                          <p:attrName>style.rotation</p:attrName>
                                        </p:attrNameLst>
                                      </p:cBhvr>
                                      <p:tavLst>
                                        <p:tav tm="0">
                                          <p:val>
                                            <p:fltVal val="90"/>
                                          </p:val>
                                        </p:tav>
                                        <p:tav tm="100000">
                                          <p:val>
                                            <p:fltVal val="0"/>
                                          </p:val>
                                        </p:tav>
                                      </p:tavLst>
                                    </p:anim>
                                    <p:animEffect filter="fade" transition="in">
                                      <p:cBhvr>
                                        <p:cTn dur="1000" id="214"/>
                                        <p:tgtEl>
                                          <p:spTgt spid="37"/>
                                        </p:tgtEl>
                                      </p:cBhvr>
                                    </p:animEffect>
                                  </p:childTnLst>
                                </p:cTn>
                              </p:par>
                              <p:par>
                                <p:cTn fill="hold" grpId="0" id="215" nodeType="withEffect" presetClass="entr" presetID="31" presetSubtype="0">
                                  <p:stCondLst>
                                    <p:cond delay="500"/>
                                  </p:stCondLst>
                                  <p:childTnLst>
                                    <p:set>
                                      <p:cBhvr>
                                        <p:cTn dur="1" fill="hold" id="216">
                                          <p:stCondLst>
                                            <p:cond delay="0"/>
                                          </p:stCondLst>
                                        </p:cTn>
                                        <p:tgtEl>
                                          <p:spTgt spid="38"/>
                                        </p:tgtEl>
                                        <p:attrNameLst>
                                          <p:attrName>style.visibility</p:attrName>
                                        </p:attrNameLst>
                                      </p:cBhvr>
                                      <p:to>
                                        <p:strVal val="visible"/>
                                      </p:to>
                                    </p:set>
                                    <p:anim calcmode="lin" valueType="num">
                                      <p:cBhvr>
                                        <p:cTn dur="1000" fill="hold" id="217"/>
                                        <p:tgtEl>
                                          <p:spTgt spid="38"/>
                                        </p:tgtEl>
                                        <p:attrNameLst>
                                          <p:attrName>ppt_w</p:attrName>
                                        </p:attrNameLst>
                                      </p:cBhvr>
                                      <p:tavLst>
                                        <p:tav tm="0">
                                          <p:val>
                                            <p:fltVal val="0"/>
                                          </p:val>
                                        </p:tav>
                                        <p:tav tm="100000">
                                          <p:val>
                                            <p:strVal val="#ppt_w"/>
                                          </p:val>
                                        </p:tav>
                                      </p:tavLst>
                                    </p:anim>
                                    <p:anim calcmode="lin" valueType="num">
                                      <p:cBhvr>
                                        <p:cTn dur="1000" fill="hold" id="218"/>
                                        <p:tgtEl>
                                          <p:spTgt spid="38"/>
                                        </p:tgtEl>
                                        <p:attrNameLst>
                                          <p:attrName>ppt_h</p:attrName>
                                        </p:attrNameLst>
                                      </p:cBhvr>
                                      <p:tavLst>
                                        <p:tav tm="0">
                                          <p:val>
                                            <p:fltVal val="0"/>
                                          </p:val>
                                        </p:tav>
                                        <p:tav tm="100000">
                                          <p:val>
                                            <p:strVal val="#ppt_h"/>
                                          </p:val>
                                        </p:tav>
                                      </p:tavLst>
                                    </p:anim>
                                    <p:anim calcmode="lin" valueType="num">
                                      <p:cBhvr>
                                        <p:cTn dur="1000" fill="hold" id="219"/>
                                        <p:tgtEl>
                                          <p:spTgt spid="38"/>
                                        </p:tgtEl>
                                        <p:attrNameLst>
                                          <p:attrName>style.rotation</p:attrName>
                                        </p:attrNameLst>
                                      </p:cBhvr>
                                      <p:tavLst>
                                        <p:tav tm="0">
                                          <p:val>
                                            <p:fltVal val="90"/>
                                          </p:val>
                                        </p:tav>
                                        <p:tav tm="100000">
                                          <p:val>
                                            <p:fltVal val="0"/>
                                          </p:val>
                                        </p:tav>
                                      </p:tavLst>
                                    </p:anim>
                                    <p:animEffect filter="fade" transition="in">
                                      <p:cBhvr>
                                        <p:cTn dur="1000" id="220"/>
                                        <p:tgtEl>
                                          <p:spTgt spid="38"/>
                                        </p:tgtEl>
                                      </p:cBhvr>
                                    </p:animEffect>
                                  </p:childTnLst>
                                </p:cTn>
                              </p:par>
                              <p:par>
                                <p:cTn fill="hold" grpId="0" id="221" nodeType="withEffect" presetClass="entr" presetID="31" presetSubtype="0">
                                  <p:stCondLst>
                                    <p:cond delay="500"/>
                                  </p:stCondLst>
                                  <p:childTnLst>
                                    <p:set>
                                      <p:cBhvr>
                                        <p:cTn dur="1" fill="hold" id="222">
                                          <p:stCondLst>
                                            <p:cond delay="0"/>
                                          </p:stCondLst>
                                        </p:cTn>
                                        <p:tgtEl>
                                          <p:spTgt spid="39"/>
                                        </p:tgtEl>
                                        <p:attrNameLst>
                                          <p:attrName>style.visibility</p:attrName>
                                        </p:attrNameLst>
                                      </p:cBhvr>
                                      <p:to>
                                        <p:strVal val="visible"/>
                                      </p:to>
                                    </p:set>
                                    <p:anim calcmode="lin" valueType="num">
                                      <p:cBhvr>
                                        <p:cTn dur="1000" fill="hold" id="223"/>
                                        <p:tgtEl>
                                          <p:spTgt spid="39"/>
                                        </p:tgtEl>
                                        <p:attrNameLst>
                                          <p:attrName>ppt_w</p:attrName>
                                        </p:attrNameLst>
                                      </p:cBhvr>
                                      <p:tavLst>
                                        <p:tav tm="0">
                                          <p:val>
                                            <p:fltVal val="0"/>
                                          </p:val>
                                        </p:tav>
                                        <p:tav tm="100000">
                                          <p:val>
                                            <p:strVal val="#ppt_w"/>
                                          </p:val>
                                        </p:tav>
                                      </p:tavLst>
                                    </p:anim>
                                    <p:anim calcmode="lin" valueType="num">
                                      <p:cBhvr>
                                        <p:cTn dur="1000" fill="hold" id="224"/>
                                        <p:tgtEl>
                                          <p:spTgt spid="39"/>
                                        </p:tgtEl>
                                        <p:attrNameLst>
                                          <p:attrName>ppt_h</p:attrName>
                                        </p:attrNameLst>
                                      </p:cBhvr>
                                      <p:tavLst>
                                        <p:tav tm="0">
                                          <p:val>
                                            <p:fltVal val="0"/>
                                          </p:val>
                                        </p:tav>
                                        <p:tav tm="100000">
                                          <p:val>
                                            <p:strVal val="#ppt_h"/>
                                          </p:val>
                                        </p:tav>
                                      </p:tavLst>
                                    </p:anim>
                                    <p:anim calcmode="lin" valueType="num">
                                      <p:cBhvr>
                                        <p:cTn dur="1000" fill="hold" id="225"/>
                                        <p:tgtEl>
                                          <p:spTgt spid="39"/>
                                        </p:tgtEl>
                                        <p:attrNameLst>
                                          <p:attrName>style.rotation</p:attrName>
                                        </p:attrNameLst>
                                      </p:cBhvr>
                                      <p:tavLst>
                                        <p:tav tm="0">
                                          <p:val>
                                            <p:fltVal val="90"/>
                                          </p:val>
                                        </p:tav>
                                        <p:tav tm="100000">
                                          <p:val>
                                            <p:fltVal val="0"/>
                                          </p:val>
                                        </p:tav>
                                      </p:tavLst>
                                    </p:anim>
                                    <p:animEffect filter="fade" transition="in">
                                      <p:cBhvr>
                                        <p:cTn dur="1000" id="226"/>
                                        <p:tgtEl>
                                          <p:spTgt spid="39"/>
                                        </p:tgtEl>
                                      </p:cBhvr>
                                    </p:animEffect>
                                  </p:childTnLst>
                                </p:cTn>
                              </p:par>
                              <p:par>
                                <p:cTn fill="hold" grpId="0" id="227" nodeType="withEffect" presetClass="entr" presetID="31" presetSubtype="0">
                                  <p:stCondLst>
                                    <p:cond delay="500"/>
                                  </p:stCondLst>
                                  <p:childTnLst>
                                    <p:set>
                                      <p:cBhvr>
                                        <p:cTn dur="1" fill="hold" id="228">
                                          <p:stCondLst>
                                            <p:cond delay="0"/>
                                          </p:stCondLst>
                                        </p:cTn>
                                        <p:tgtEl>
                                          <p:spTgt spid="40"/>
                                        </p:tgtEl>
                                        <p:attrNameLst>
                                          <p:attrName>style.visibility</p:attrName>
                                        </p:attrNameLst>
                                      </p:cBhvr>
                                      <p:to>
                                        <p:strVal val="visible"/>
                                      </p:to>
                                    </p:set>
                                    <p:anim calcmode="lin" valueType="num">
                                      <p:cBhvr>
                                        <p:cTn dur="1000" fill="hold" id="229"/>
                                        <p:tgtEl>
                                          <p:spTgt spid="40"/>
                                        </p:tgtEl>
                                        <p:attrNameLst>
                                          <p:attrName>ppt_w</p:attrName>
                                        </p:attrNameLst>
                                      </p:cBhvr>
                                      <p:tavLst>
                                        <p:tav tm="0">
                                          <p:val>
                                            <p:fltVal val="0"/>
                                          </p:val>
                                        </p:tav>
                                        <p:tav tm="100000">
                                          <p:val>
                                            <p:strVal val="#ppt_w"/>
                                          </p:val>
                                        </p:tav>
                                      </p:tavLst>
                                    </p:anim>
                                    <p:anim calcmode="lin" valueType="num">
                                      <p:cBhvr>
                                        <p:cTn dur="1000" fill="hold" id="230"/>
                                        <p:tgtEl>
                                          <p:spTgt spid="40"/>
                                        </p:tgtEl>
                                        <p:attrNameLst>
                                          <p:attrName>ppt_h</p:attrName>
                                        </p:attrNameLst>
                                      </p:cBhvr>
                                      <p:tavLst>
                                        <p:tav tm="0">
                                          <p:val>
                                            <p:fltVal val="0"/>
                                          </p:val>
                                        </p:tav>
                                        <p:tav tm="100000">
                                          <p:val>
                                            <p:strVal val="#ppt_h"/>
                                          </p:val>
                                        </p:tav>
                                      </p:tavLst>
                                    </p:anim>
                                    <p:anim calcmode="lin" valueType="num">
                                      <p:cBhvr>
                                        <p:cTn dur="1000" fill="hold" id="231"/>
                                        <p:tgtEl>
                                          <p:spTgt spid="40"/>
                                        </p:tgtEl>
                                        <p:attrNameLst>
                                          <p:attrName>style.rotation</p:attrName>
                                        </p:attrNameLst>
                                      </p:cBhvr>
                                      <p:tavLst>
                                        <p:tav tm="0">
                                          <p:val>
                                            <p:fltVal val="90"/>
                                          </p:val>
                                        </p:tav>
                                        <p:tav tm="100000">
                                          <p:val>
                                            <p:fltVal val="0"/>
                                          </p:val>
                                        </p:tav>
                                      </p:tavLst>
                                    </p:anim>
                                    <p:animEffect filter="fade" transition="in">
                                      <p:cBhvr>
                                        <p:cTn dur="1000" id="232"/>
                                        <p:tgtEl>
                                          <p:spTgt spid="40"/>
                                        </p:tgtEl>
                                      </p:cBhvr>
                                    </p:animEffect>
                                  </p:childTnLst>
                                </p:cTn>
                              </p:par>
                              <p:par>
                                <p:cTn fill="hold" grpId="0" id="233" nodeType="withEffect" presetClass="entr" presetID="31" presetSubtype="0">
                                  <p:stCondLst>
                                    <p:cond delay="500"/>
                                  </p:stCondLst>
                                  <p:childTnLst>
                                    <p:set>
                                      <p:cBhvr>
                                        <p:cTn dur="1" fill="hold" id="234">
                                          <p:stCondLst>
                                            <p:cond delay="0"/>
                                          </p:stCondLst>
                                        </p:cTn>
                                        <p:tgtEl>
                                          <p:spTgt spid="41"/>
                                        </p:tgtEl>
                                        <p:attrNameLst>
                                          <p:attrName>style.visibility</p:attrName>
                                        </p:attrNameLst>
                                      </p:cBhvr>
                                      <p:to>
                                        <p:strVal val="visible"/>
                                      </p:to>
                                    </p:set>
                                    <p:anim calcmode="lin" valueType="num">
                                      <p:cBhvr>
                                        <p:cTn dur="1000" fill="hold" id="235"/>
                                        <p:tgtEl>
                                          <p:spTgt spid="41"/>
                                        </p:tgtEl>
                                        <p:attrNameLst>
                                          <p:attrName>ppt_w</p:attrName>
                                        </p:attrNameLst>
                                      </p:cBhvr>
                                      <p:tavLst>
                                        <p:tav tm="0">
                                          <p:val>
                                            <p:fltVal val="0"/>
                                          </p:val>
                                        </p:tav>
                                        <p:tav tm="100000">
                                          <p:val>
                                            <p:strVal val="#ppt_w"/>
                                          </p:val>
                                        </p:tav>
                                      </p:tavLst>
                                    </p:anim>
                                    <p:anim calcmode="lin" valueType="num">
                                      <p:cBhvr>
                                        <p:cTn dur="1000" fill="hold" id="236"/>
                                        <p:tgtEl>
                                          <p:spTgt spid="41"/>
                                        </p:tgtEl>
                                        <p:attrNameLst>
                                          <p:attrName>ppt_h</p:attrName>
                                        </p:attrNameLst>
                                      </p:cBhvr>
                                      <p:tavLst>
                                        <p:tav tm="0">
                                          <p:val>
                                            <p:fltVal val="0"/>
                                          </p:val>
                                        </p:tav>
                                        <p:tav tm="100000">
                                          <p:val>
                                            <p:strVal val="#ppt_h"/>
                                          </p:val>
                                        </p:tav>
                                      </p:tavLst>
                                    </p:anim>
                                    <p:anim calcmode="lin" valueType="num">
                                      <p:cBhvr>
                                        <p:cTn dur="1000" fill="hold" id="237"/>
                                        <p:tgtEl>
                                          <p:spTgt spid="41"/>
                                        </p:tgtEl>
                                        <p:attrNameLst>
                                          <p:attrName>style.rotation</p:attrName>
                                        </p:attrNameLst>
                                      </p:cBhvr>
                                      <p:tavLst>
                                        <p:tav tm="0">
                                          <p:val>
                                            <p:fltVal val="90"/>
                                          </p:val>
                                        </p:tav>
                                        <p:tav tm="100000">
                                          <p:val>
                                            <p:fltVal val="0"/>
                                          </p:val>
                                        </p:tav>
                                      </p:tavLst>
                                    </p:anim>
                                    <p:animEffect filter="fade" transition="in">
                                      <p:cBhvr>
                                        <p:cTn dur="1000" id="238"/>
                                        <p:tgtEl>
                                          <p:spTgt spid="41"/>
                                        </p:tgtEl>
                                      </p:cBhvr>
                                    </p:animEffect>
                                  </p:childTnLst>
                                </p:cTn>
                              </p:par>
                              <p:par>
                                <p:cTn fill="hold" grpId="0" id="239" nodeType="withEffect" presetClass="entr" presetID="31" presetSubtype="0">
                                  <p:stCondLst>
                                    <p:cond delay="500"/>
                                  </p:stCondLst>
                                  <p:childTnLst>
                                    <p:set>
                                      <p:cBhvr>
                                        <p:cTn dur="1" fill="hold" id="240">
                                          <p:stCondLst>
                                            <p:cond delay="0"/>
                                          </p:stCondLst>
                                        </p:cTn>
                                        <p:tgtEl>
                                          <p:spTgt spid="42"/>
                                        </p:tgtEl>
                                        <p:attrNameLst>
                                          <p:attrName>style.visibility</p:attrName>
                                        </p:attrNameLst>
                                      </p:cBhvr>
                                      <p:to>
                                        <p:strVal val="visible"/>
                                      </p:to>
                                    </p:set>
                                    <p:anim calcmode="lin" valueType="num">
                                      <p:cBhvr>
                                        <p:cTn dur="1000" fill="hold" id="241"/>
                                        <p:tgtEl>
                                          <p:spTgt spid="42"/>
                                        </p:tgtEl>
                                        <p:attrNameLst>
                                          <p:attrName>ppt_w</p:attrName>
                                        </p:attrNameLst>
                                      </p:cBhvr>
                                      <p:tavLst>
                                        <p:tav tm="0">
                                          <p:val>
                                            <p:fltVal val="0"/>
                                          </p:val>
                                        </p:tav>
                                        <p:tav tm="100000">
                                          <p:val>
                                            <p:strVal val="#ppt_w"/>
                                          </p:val>
                                        </p:tav>
                                      </p:tavLst>
                                    </p:anim>
                                    <p:anim calcmode="lin" valueType="num">
                                      <p:cBhvr>
                                        <p:cTn dur="1000" fill="hold" id="242"/>
                                        <p:tgtEl>
                                          <p:spTgt spid="42"/>
                                        </p:tgtEl>
                                        <p:attrNameLst>
                                          <p:attrName>ppt_h</p:attrName>
                                        </p:attrNameLst>
                                      </p:cBhvr>
                                      <p:tavLst>
                                        <p:tav tm="0">
                                          <p:val>
                                            <p:fltVal val="0"/>
                                          </p:val>
                                        </p:tav>
                                        <p:tav tm="100000">
                                          <p:val>
                                            <p:strVal val="#ppt_h"/>
                                          </p:val>
                                        </p:tav>
                                      </p:tavLst>
                                    </p:anim>
                                    <p:anim calcmode="lin" valueType="num">
                                      <p:cBhvr>
                                        <p:cTn dur="1000" fill="hold" id="243"/>
                                        <p:tgtEl>
                                          <p:spTgt spid="42"/>
                                        </p:tgtEl>
                                        <p:attrNameLst>
                                          <p:attrName>style.rotation</p:attrName>
                                        </p:attrNameLst>
                                      </p:cBhvr>
                                      <p:tavLst>
                                        <p:tav tm="0">
                                          <p:val>
                                            <p:fltVal val="90"/>
                                          </p:val>
                                        </p:tav>
                                        <p:tav tm="100000">
                                          <p:val>
                                            <p:fltVal val="0"/>
                                          </p:val>
                                        </p:tav>
                                      </p:tavLst>
                                    </p:anim>
                                    <p:animEffect filter="fade" transition="in">
                                      <p:cBhvr>
                                        <p:cTn dur="1000" id="244"/>
                                        <p:tgtEl>
                                          <p:spTgt spid="42"/>
                                        </p:tgtEl>
                                      </p:cBhvr>
                                    </p:animEffect>
                                  </p:childTnLst>
                                </p:cTn>
                              </p:par>
                              <p:par>
                                <p:cTn fill="hold" grpId="0" id="245" nodeType="withEffect" presetClass="entr" presetID="31" presetSubtype="0">
                                  <p:stCondLst>
                                    <p:cond delay="500"/>
                                  </p:stCondLst>
                                  <p:childTnLst>
                                    <p:set>
                                      <p:cBhvr>
                                        <p:cTn dur="1" fill="hold" id="246">
                                          <p:stCondLst>
                                            <p:cond delay="0"/>
                                          </p:stCondLst>
                                        </p:cTn>
                                        <p:tgtEl>
                                          <p:spTgt spid="43"/>
                                        </p:tgtEl>
                                        <p:attrNameLst>
                                          <p:attrName>style.visibility</p:attrName>
                                        </p:attrNameLst>
                                      </p:cBhvr>
                                      <p:to>
                                        <p:strVal val="visible"/>
                                      </p:to>
                                    </p:set>
                                    <p:anim calcmode="lin" valueType="num">
                                      <p:cBhvr>
                                        <p:cTn dur="1000" fill="hold" id="247"/>
                                        <p:tgtEl>
                                          <p:spTgt spid="43"/>
                                        </p:tgtEl>
                                        <p:attrNameLst>
                                          <p:attrName>ppt_w</p:attrName>
                                        </p:attrNameLst>
                                      </p:cBhvr>
                                      <p:tavLst>
                                        <p:tav tm="0">
                                          <p:val>
                                            <p:fltVal val="0"/>
                                          </p:val>
                                        </p:tav>
                                        <p:tav tm="100000">
                                          <p:val>
                                            <p:strVal val="#ppt_w"/>
                                          </p:val>
                                        </p:tav>
                                      </p:tavLst>
                                    </p:anim>
                                    <p:anim calcmode="lin" valueType="num">
                                      <p:cBhvr>
                                        <p:cTn dur="1000" fill="hold" id="248"/>
                                        <p:tgtEl>
                                          <p:spTgt spid="43"/>
                                        </p:tgtEl>
                                        <p:attrNameLst>
                                          <p:attrName>ppt_h</p:attrName>
                                        </p:attrNameLst>
                                      </p:cBhvr>
                                      <p:tavLst>
                                        <p:tav tm="0">
                                          <p:val>
                                            <p:fltVal val="0"/>
                                          </p:val>
                                        </p:tav>
                                        <p:tav tm="100000">
                                          <p:val>
                                            <p:strVal val="#ppt_h"/>
                                          </p:val>
                                        </p:tav>
                                      </p:tavLst>
                                    </p:anim>
                                    <p:anim calcmode="lin" valueType="num">
                                      <p:cBhvr>
                                        <p:cTn dur="1000" fill="hold" id="249"/>
                                        <p:tgtEl>
                                          <p:spTgt spid="43"/>
                                        </p:tgtEl>
                                        <p:attrNameLst>
                                          <p:attrName>style.rotation</p:attrName>
                                        </p:attrNameLst>
                                      </p:cBhvr>
                                      <p:tavLst>
                                        <p:tav tm="0">
                                          <p:val>
                                            <p:fltVal val="90"/>
                                          </p:val>
                                        </p:tav>
                                        <p:tav tm="100000">
                                          <p:val>
                                            <p:fltVal val="0"/>
                                          </p:val>
                                        </p:tav>
                                      </p:tavLst>
                                    </p:anim>
                                    <p:animEffect filter="fade" transition="in">
                                      <p:cBhvr>
                                        <p:cTn dur="1000" id="250"/>
                                        <p:tgtEl>
                                          <p:spTgt spid="43"/>
                                        </p:tgtEl>
                                      </p:cBhvr>
                                    </p:animEffect>
                                  </p:childTnLst>
                                </p:cTn>
                              </p:par>
                              <p:par>
                                <p:cTn fill="hold" grpId="0" id="251" nodeType="withEffect" presetClass="entr" presetID="31" presetSubtype="0">
                                  <p:stCondLst>
                                    <p:cond delay="500"/>
                                  </p:stCondLst>
                                  <p:childTnLst>
                                    <p:set>
                                      <p:cBhvr>
                                        <p:cTn dur="1" fill="hold" id="252">
                                          <p:stCondLst>
                                            <p:cond delay="0"/>
                                          </p:stCondLst>
                                        </p:cTn>
                                        <p:tgtEl>
                                          <p:spTgt spid="44"/>
                                        </p:tgtEl>
                                        <p:attrNameLst>
                                          <p:attrName>style.visibility</p:attrName>
                                        </p:attrNameLst>
                                      </p:cBhvr>
                                      <p:to>
                                        <p:strVal val="visible"/>
                                      </p:to>
                                    </p:set>
                                    <p:anim calcmode="lin" valueType="num">
                                      <p:cBhvr>
                                        <p:cTn dur="1000" fill="hold" id="253"/>
                                        <p:tgtEl>
                                          <p:spTgt spid="44"/>
                                        </p:tgtEl>
                                        <p:attrNameLst>
                                          <p:attrName>ppt_w</p:attrName>
                                        </p:attrNameLst>
                                      </p:cBhvr>
                                      <p:tavLst>
                                        <p:tav tm="0">
                                          <p:val>
                                            <p:fltVal val="0"/>
                                          </p:val>
                                        </p:tav>
                                        <p:tav tm="100000">
                                          <p:val>
                                            <p:strVal val="#ppt_w"/>
                                          </p:val>
                                        </p:tav>
                                      </p:tavLst>
                                    </p:anim>
                                    <p:anim calcmode="lin" valueType="num">
                                      <p:cBhvr>
                                        <p:cTn dur="1000" fill="hold" id="254"/>
                                        <p:tgtEl>
                                          <p:spTgt spid="44"/>
                                        </p:tgtEl>
                                        <p:attrNameLst>
                                          <p:attrName>ppt_h</p:attrName>
                                        </p:attrNameLst>
                                      </p:cBhvr>
                                      <p:tavLst>
                                        <p:tav tm="0">
                                          <p:val>
                                            <p:fltVal val="0"/>
                                          </p:val>
                                        </p:tav>
                                        <p:tav tm="100000">
                                          <p:val>
                                            <p:strVal val="#ppt_h"/>
                                          </p:val>
                                        </p:tav>
                                      </p:tavLst>
                                    </p:anim>
                                    <p:anim calcmode="lin" valueType="num">
                                      <p:cBhvr>
                                        <p:cTn dur="1000" fill="hold" id="255"/>
                                        <p:tgtEl>
                                          <p:spTgt spid="44"/>
                                        </p:tgtEl>
                                        <p:attrNameLst>
                                          <p:attrName>style.rotation</p:attrName>
                                        </p:attrNameLst>
                                      </p:cBhvr>
                                      <p:tavLst>
                                        <p:tav tm="0">
                                          <p:val>
                                            <p:fltVal val="90"/>
                                          </p:val>
                                        </p:tav>
                                        <p:tav tm="100000">
                                          <p:val>
                                            <p:fltVal val="0"/>
                                          </p:val>
                                        </p:tav>
                                      </p:tavLst>
                                    </p:anim>
                                    <p:animEffect filter="fade" transition="in">
                                      <p:cBhvr>
                                        <p:cTn dur="1000" id="256"/>
                                        <p:tgtEl>
                                          <p:spTgt spid="44"/>
                                        </p:tgtEl>
                                      </p:cBhvr>
                                    </p:animEffect>
                                  </p:childTnLst>
                                </p:cTn>
                              </p:par>
                              <p:par>
                                <p:cTn fill="hold" grpId="0" id="257" nodeType="withEffect" presetClass="entr" presetID="31" presetSubtype="0">
                                  <p:stCondLst>
                                    <p:cond delay="500"/>
                                  </p:stCondLst>
                                  <p:childTnLst>
                                    <p:set>
                                      <p:cBhvr>
                                        <p:cTn dur="1" fill="hold" id="258">
                                          <p:stCondLst>
                                            <p:cond delay="0"/>
                                          </p:stCondLst>
                                        </p:cTn>
                                        <p:tgtEl>
                                          <p:spTgt spid="45"/>
                                        </p:tgtEl>
                                        <p:attrNameLst>
                                          <p:attrName>style.visibility</p:attrName>
                                        </p:attrNameLst>
                                      </p:cBhvr>
                                      <p:to>
                                        <p:strVal val="visible"/>
                                      </p:to>
                                    </p:set>
                                    <p:anim calcmode="lin" valueType="num">
                                      <p:cBhvr>
                                        <p:cTn dur="1000" fill="hold" id="259"/>
                                        <p:tgtEl>
                                          <p:spTgt spid="45"/>
                                        </p:tgtEl>
                                        <p:attrNameLst>
                                          <p:attrName>ppt_w</p:attrName>
                                        </p:attrNameLst>
                                      </p:cBhvr>
                                      <p:tavLst>
                                        <p:tav tm="0">
                                          <p:val>
                                            <p:fltVal val="0"/>
                                          </p:val>
                                        </p:tav>
                                        <p:tav tm="100000">
                                          <p:val>
                                            <p:strVal val="#ppt_w"/>
                                          </p:val>
                                        </p:tav>
                                      </p:tavLst>
                                    </p:anim>
                                    <p:anim calcmode="lin" valueType="num">
                                      <p:cBhvr>
                                        <p:cTn dur="1000" fill="hold" id="260"/>
                                        <p:tgtEl>
                                          <p:spTgt spid="45"/>
                                        </p:tgtEl>
                                        <p:attrNameLst>
                                          <p:attrName>ppt_h</p:attrName>
                                        </p:attrNameLst>
                                      </p:cBhvr>
                                      <p:tavLst>
                                        <p:tav tm="0">
                                          <p:val>
                                            <p:fltVal val="0"/>
                                          </p:val>
                                        </p:tav>
                                        <p:tav tm="100000">
                                          <p:val>
                                            <p:strVal val="#ppt_h"/>
                                          </p:val>
                                        </p:tav>
                                      </p:tavLst>
                                    </p:anim>
                                    <p:anim calcmode="lin" valueType="num">
                                      <p:cBhvr>
                                        <p:cTn dur="1000" fill="hold" id="261"/>
                                        <p:tgtEl>
                                          <p:spTgt spid="45"/>
                                        </p:tgtEl>
                                        <p:attrNameLst>
                                          <p:attrName>style.rotation</p:attrName>
                                        </p:attrNameLst>
                                      </p:cBhvr>
                                      <p:tavLst>
                                        <p:tav tm="0">
                                          <p:val>
                                            <p:fltVal val="90"/>
                                          </p:val>
                                        </p:tav>
                                        <p:tav tm="100000">
                                          <p:val>
                                            <p:fltVal val="0"/>
                                          </p:val>
                                        </p:tav>
                                      </p:tavLst>
                                    </p:anim>
                                    <p:animEffect filter="fade" transition="in">
                                      <p:cBhvr>
                                        <p:cTn dur="1000" id="262"/>
                                        <p:tgtEl>
                                          <p:spTgt spid="45"/>
                                        </p:tgtEl>
                                      </p:cBhvr>
                                    </p:animEffect>
                                  </p:childTnLst>
                                </p:cTn>
                              </p:par>
                              <p:par>
                                <p:cTn fill="hold" grpId="0" id="263" nodeType="withEffect" presetClass="entr" presetID="31" presetSubtype="0">
                                  <p:stCondLst>
                                    <p:cond delay="500"/>
                                  </p:stCondLst>
                                  <p:childTnLst>
                                    <p:set>
                                      <p:cBhvr>
                                        <p:cTn dur="1" fill="hold" id="264">
                                          <p:stCondLst>
                                            <p:cond delay="0"/>
                                          </p:stCondLst>
                                        </p:cTn>
                                        <p:tgtEl>
                                          <p:spTgt spid="46"/>
                                        </p:tgtEl>
                                        <p:attrNameLst>
                                          <p:attrName>style.visibility</p:attrName>
                                        </p:attrNameLst>
                                      </p:cBhvr>
                                      <p:to>
                                        <p:strVal val="visible"/>
                                      </p:to>
                                    </p:set>
                                    <p:anim calcmode="lin" valueType="num">
                                      <p:cBhvr>
                                        <p:cTn dur="1000" fill="hold" id="265"/>
                                        <p:tgtEl>
                                          <p:spTgt spid="46"/>
                                        </p:tgtEl>
                                        <p:attrNameLst>
                                          <p:attrName>ppt_w</p:attrName>
                                        </p:attrNameLst>
                                      </p:cBhvr>
                                      <p:tavLst>
                                        <p:tav tm="0">
                                          <p:val>
                                            <p:fltVal val="0"/>
                                          </p:val>
                                        </p:tav>
                                        <p:tav tm="100000">
                                          <p:val>
                                            <p:strVal val="#ppt_w"/>
                                          </p:val>
                                        </p:tav>
                                      </p:tavLst>
                                    </p:anim>
                                    <p:anim calcmode="lin" valueType="num">
                                      <p:cBhvr>
                                        <p:cTn dur="1000" fill="hold" id="266"/>
                                        <p:tgtEl>
                                          <p:spTgt spid="46"/>
                                        </p:tgtEl>
                                        <p:attrNameLst>
                                          <p:attrName>ppt_h</p:attrName>
                                        </p:attrNameLst>
                                      </p:cBhvr>
                                      <p:tavLst>
                                        <p:tav tm="0">
                                          <p:val>
                                            <p:fltVal val="0"/>
                                          </p:val>
                                        </p:tav>
                                        <p:tav tm="100000">
                                          <p:val>
                                            <p:strVal val="#ppt_h"/>
                                          </p:val>
                                        </p:tav>
                                      </p:tavLst>
                                    </p:anim>
                                    <p:anim calcmode="lin" valueType="num">
                                      <p:cBhvr>
                                        <p:cTn dur="1000" fill="hold" id="267"/>
                                        <p:tgtEl>
                                          <p:spTgt spid="46"/>
                                        </p:tgtEl>
                                        <p:attrNameLst>
                                          <p:attrName>style.rotation</p:attrName>
                                        </p:attrNameLst>
                                      </p:cBhvr>
                                      <p:tavLst>
                                        <p:tav tm="0">
                                          <p:val>
                                            <p:fltVal val="90"/>
                                          </p:val>
                                        </p:tav>
                                        <p:tav tm="100000">
                                          <p:val>
                                            <p:fltVal val="0"/>
                                          </p:val>
                                        </p:tav>
                                      </p:tavLst>
                                    </p:anim>
                                    <p:animEffect filter="fade" transition="in">
                                      <p:cBhvr>
                                        <p:cTn dur="1000" id="268"/>
                                        <p:tgtEl>
                                          <p:spTgt spid="46"/>
                                        </p:tgtEl>
                                      </p:cBhvr>
                                    </p:animEffect>
                                  </p:childTnLst>
                                </p:cTn>
                              </p:par>
                              <p:par>
                                <p:cTn fill="hold" grpId="0" id="269" nodeType="withEffect" presetClass="entr" presetID="31" presetSubtype="0">
                                  <p:stCondLst>
                                    <p:cond delay="500"/>
                                  </p:stCondLst>
                                  <p:childTnLst>
                                    <p:set>
                                      <p:cBhvr>
                                        <p:cTn dur="1" fill="hold" id="270">
                                          <p:stCondLst>
                                            <p:cond delay="0"/>
                                          </p:stCondLst>
                                        </p:cTn>
                                        <p:tgtEl>
                                          <p:spTgt spid="47"/>
                                        </p:tgtEl>
                                        <p:attrNameLst>
                                          <p:attrName>style.visibility</p:attrName>
                                        </p:attrNameLst>
                                      </p:cBhvr>
                                      <p:to>
                                        <p:strVal val="visible"/>
                                      </p:to>
                                    </p:set>
                                    <p:anim calcmode="lin" valueType="num">
                                      <p:cBhvr>
                                        <p:cTn dur="1000" fill="hold" id="271"/>
                                        <p:tgtEl>
                                          <p:spTgt spid="47"/>
                                        </p:tgtEl>
                                        <p:attrNameLst>
                                          <p:attrName>ppt_w</p:attrName>
                                        </p:attrNameLst>
                                      </p:cBhvr>
                                      <p:tavLst>
                                        <p:tav tm="0">
                                          <p:val>
                                            <p:fltVal val="0"/>
                                          </p:val>
                                        </p:tav>
                                        <p:tav tm="100000">
                                          <p:val>
                                            <p:strVal val="#ppt_w"/>
                                          </p:val>
                                        </p:tav>
                                      </p:tavLst>
                                    </p:anim>
                                    <p:anim calcmode="lin" valueType="num">
                                      <p:cBhvr>
                                        <p:cTn dur="1000" fill="hold" id="272"/>
                                        <p:tgtEl>
                                          <p:spTgt spid="47"/>
                                        </p:tgtEl>
                                        <p:attrNameLst>
                                          <p:attrName>ppt_h</p:attrName>
                                        </p:attrNameLst>
                                      </p:cBhvr>
                                      <p:tavLst>
                                        <p:tav tm="0">
                                          <p:val>
                                            <p:fltVal val="0"/>
                                          </p:val>
                                        </p:tav>
                                        <p:tav tm="100000">
                                          <p:val>
                                            <p:strVal val="#ppt_h"/>
                                          </p:val>
                                        </p:tav>
                                      </p:tavLst>
                                    </p:anim>
                                    <p:anim calcmode="lin" valueType="num">
                                      <p:cBhvr>
                                        <p:cTn dur="1000" fill="hold" id="273"/>
                                        <p:tgtEl>
                                          <p:spTgt spid="47"/>
                                        </p:tgtEl>
                                        <p:attrNameLst>
                                          <p:attrName>style.rotation</p:attrName>
                                        </p:attrNameLst>
                                      </p:cBhvr>
                                      <p:tavLst>
                                        <p:tav tm="0">
                                          <p:val>
                                            <p:fltVal val="90"/>
                                          </p:val>
                                        </p:tav>
                                        <p:tav tm="100000">
                                          <p:val>
                                            <p:fltVal val="0"/>
                                          </p:val>
                                        </p:tav>
                                      </p:tavLst>
                                    </p:anim>
                                    <p:animEffect filter="fade" transition="in">
                                      <p:cBhvr>
                                        <p:cTn dur="1000" id="274"/>
                                        <p:tgtEl>
                                          <p:spTgt spid="47"/>
                                        </p:tgtEl>
                                      </p:cBhvr>
                                    </p:animEffect>
                                  </p:childTnLst>
                                </p:cTn>
                              </p:par>
                              <p:par>
                                <p:cTn fill="hold" grpId="0" id="275" nodeType="withEffect" presetClass="entr" presetID="31" presetSubtype="0">
                                  <p:stCondLst>
                                    <p:cond delay="500"/>
                                  </p:stCondLst>
                                  <p:childTnLst>
                                    <p:set>
                                      <p:cBhvr>
                                        <p:cTn dur="1" fill="hold" id="276">
                                          <p:stCondLst>
                                            <p:cond delay="0"/>
                                          </p:stCondLst>
                                        </p:cTn>
                                        <p:tgtEl>
                                          <p:spTgt spid="48"/>
                                        </p:tgtEl>
                                        <p:attrNameLst>
                                          <p:attrName>style.visibility</p:attrName>
                                        </p:attrNameLst>
                                      </p:cBhvr>
                                      <p:to>
                                        <p:strVal val="visible"/>
                                      </p:to>
                                    </p:set>
                                    <p:anim calcmode="lin" valueType="num">
                                      <p:cBhvr>
                                        <p:cTn dur="1000" fill="hold" id="277"/>
                                        <p:tgtEl>
                                          <p:spTgt spid="48"/>
                                        </p:tgtEl>
                                        <p:attrNameLst>
                                          <p:attrName>ppt_w</p:attrName>
                                        </p:attrNameLst>
                                      </p:cBhvr>
                                      <p:tavLst>
                                        <p:tav tm="0">
                                          <p:val>
                                            <p:fltVal val="0"/>
                                          </p:val>
                                        </p:tav>
                                        <p:tav tm="100000">
                                          <p:val>
                                            <p:strVal val="#ppt_w"/>
                                          </p:val>
                                        </p:tav>
                                      </p:tavLst>
                                    </p:anim>
                                    <p:anim calcmode="lin" valueType="num">
                                      <p:cBhvr>
                                        <p:cTn dur="1000" fill="hold" id="278"/>
                                        <p:tgtEl>
                                          <p:spTgt spid="48"/>
                                        </p:tgtEl>
                                        <p:attrNameLst>
                                          <p:attrName>ppt_h</p:attrName>
                                        </p:attrNameLst>
                                      </p:cBhvr>
                                      <p:tavLst>
                                        <p:tav tm="0">
                                          <p:val>
                                            <p:fltVal val="0"/>
                                          </p:val>
                                        </p:tav>
                                        <p:tav tm="100000">
                                          <p:val>
                                            <p:strVal val="#ppt_h"/>
                                          </p:val>
                                        </p:tav>
                                      </p:tavLst>
                                    </p:anim>
                                    <p:anim calcmode="lin" valueType="num">
                                      <p:cBhvr>
                                        <p:cTn dur="1000" fill="hold" id="279"/>
                                        <p:tgtEl>
                                          <p:spTgt spid="48"/>
                                        </p:tgtEl>
                                        <p:attrNameLst>
                                          <p:attrName>style.rotation</p:attrName>
                                        </p:attrNameLst>
                                      </p:cBhvr>
                                      <p:tavLst>
                                        <p:tav tm="0">
                                          <p:val>
                                            <p:fltVal val="90"/>
                                          </p:val>
                                        </p:tav>
                                        <p:tav tm="100000">
                                          <p:val>
                                            <p:fltVal val="0"/>
                                          </p:val>
                                        </p:tav>
                                      </p:tavLst>
                                    </p:anim>
                                    <p:animEffect filter="fade" transition="in">
                                      <p:cBhvr>
                                        <p:cTn dur="1000" id="280"/>
                                        <p:tgtEl>
                                          <p:spTgt spid="48"/>
                                        </p:tgtEl>
                                      </p:cBhvr>
                                    </p:animEffect>
                                  </p:childTnLst>
                                </p:cTn>
                              </p:par>
                              <p:par>
                                <p:cTn fill="hold" grpId="0" id="281" nodeType="withEffect" presetClass="entr" presetID="31" presetSubtype="0">
                                  <p:stCondLst>
                                    <p:cond delay="500"/>
                                  </p:stCondLst>
                                  <p:childTnLst>
                                    <p:set>
                                      <p:cBhvr>
                                        <p:cTn dur="1" fill="hold" id="282">
                                          <p:stCondLst>
                                            <p:cond delay="0"/>
                                          </p:stCondLst>
                                        </p:cTn>
                                        <p:tgtEl>
                                          <p:spTgt spid="49"/>
                                        </p:tgtEl>
                                        <p:attrNameLst>
                                          <p:attrName>style.visibility</p:attrName>
                                        </p:attrNameLst>
                                      </p:cBhvr>
                                      <p:to>
                                        <p:strVal val="visible"/>
                                      </p:to>
                                    </p:set>
                                    <p:anim calcmode="lin" valueType="num">
                                      <p:cBhvr>
                                        <p:cTn dur="1000" fill="hold" id="283"/>
                                        <p:tgtEl>
                                          <p:spTgt spid="49"/>
                                        </p:tgtEl>
                                        <p:attrNameLst>
                                          <p:attrName>ppt_w</p:attrName>
                                        </p:attrNameLst>
                                      </p:cBhvr>
                                      <p:tavLst>
                                        <p:tav tm="0">
                                          <p:val>
                                            <p:fltVal val="0"/>
                                          </p:val>
                                        </p:tav>
                                        <p:tav tm="100000">
                                          <p:val>
                                            <p:strVal val="#ppt_w"/>
                                          </p:val>
                                        </p:tav>
                                      </p:tavLst>
                                    </p:anim>
                                    <p:anim calcmode="lin" valueType="num">
                                      <p:cBhvr>
                                        <p:cTn dur="1000" fill="hold" id="284"/>
                                        <p:tgtEl>
                                          <p:spTgt spid="49"/>
                                        </p:tgtEl>
                                        <p:attrNameLst>
                                          <p:attrName>ppt_h</p:attrName>
                                        </p:attrNameLst>
                                      </p:cBhvr>
                                      <p:tavLst>
                                        <p:tav tm="0">
                                          <p:val>
                                            <p:fltVal val="0"/>
                                          </p:val>
                                        </p:tav>
                                        <p:tav tm="100000">
                                          <p:val>
                                            <p:strVal val="#ppt_h"/>
                                          </p:val>
                                        </p:tav>
                                      </p:tavLst>
                                    </p:anim>
                                    <p:anim calcmode="lin" valueType="num">
                                      <p:cBhvr>
                                        <p:cTn dur="1000" fill="hold" id="285"/>
                                        <p:tgtEl>
                                          <p:spTgt spid="49"/>
                                        </p:tgtEl>
                                        <p:attrNameLst>
                                          <p:attrName>style.rotation</p:attrName>
                                        </p:attrNameLst>
                                      </p:cBhvr>
                                      <p:tavLst>
                                        <p:tav tm="0">
                                          <p:val>
                                            <p:fltVal val="90"/>
                                          </p:val>
                                        </p:tav>
                                        <p:tav tm="100000">
                                          <p:val>
                                            <p:fltVal val="0"/>
                                          </p:val>
                                        </p:tav>
                                      </p:tavLst>
                                    </p:anim>
                                    <p:animEffect filter="fade" transition="in">
                                      <p:cBhvr>
                                        <p:cTn dur="1000" id="286"/>
                                        <p:tgtEl>
                                          <p:spTgt spid="49"/>
                                        </p:tgtEl>
                                      </p:cBhvr>
                                    </p:animEffect>
                                  </p:childTnLst>
                                </p:cTn>
                              </p:par>
                              <p:par>
                                <p:cTn fill="hold" grpId="0" id="287" nodeType="withEffect" presetClass="entr" presetID="31" presetSubtype="0">
                                  <p:stCondLst>
                                    <p:cond delay="500"/>
                                  </p:stCondLst>
                                  <p:childTnLst>
                                    <p:set>
                                      <p:cBhvr>
                                        <p:cTn dur="1" fill="hold" id="288">
                                          <p:stCondLst>
                                            <p:cond delay="0"/>
                                          </p:stCondLst>
                                        </p:cTn>
                                        <p:tgtEl>
                                          <p:spTgt spid="50"/>
                                        </p:tgtEl>
                                        <p:attrNameLst>
                                          <p:attrName>style.visibility</p:attrName>
                                        </p:attrNameLst>
                                      </p:cBhvr>
                                      <p:to>
                                        <p:strVal val="visible"/>
                                      </p:to>
                                    </p:set>
                                    <p:anim calcmode="lin" valueType="num">
                                      <p:cBhvr>
                                        <p:cTn dur="1000" fill="hold" id="289"/>
                                        <p:tgtEl>
                                          <p:spTgt spid="50"/>
                                        </p:tgtEl>
                                        <p:attrNameLst>
                                          <p:attrName>ppt_w</p:attrName>
                                        </p:attrNameLst>
                                      </p:cBhvr>
                                      <p:tavLst>
                                        <p:tav tm="0">
                                          <p:val>
                                            <p:fltVal val="0"/>
                                          </p:val>
                                        </p:tav>
                                        <p:tav tm="100000">
                                          <p:val>
                                            <p:strVal val="#ppt_w"/>
                                          </p:val>
                                        </p:tav>
                                      </p:tavLst>
                                    </p:anim>
                                    <p:anim calcmode="lin" valueType="num">
                                      <p:cBhvr>
                                        <p:cTn dur="1000" fill="hold" id="290"/>
                                        <p:tgtEl>
                                          <p:spTgt spid="50"/>
                                        </p:tgtEl>
                                        <p:attrNameLst>
                                          <p:attrName>ppt_h</p:attrName>
                                        </p:attrNameLst>
                                      </p:cBhvr>
                                      <p:tavLst>
                                        <p:tav tm="0">
                                          <p:val>
                                            <p:fltVal val="0"/>
                                          </p:val>
                                        </p:tav>
                                        <p:tav tm="100000">
                                          <p:val>
                                            <p:strVal val="#ppt_h"/>
                                          </p:val>
                                        </p:tav>
                                      </p:tavLst>
                                    </p:anim>
                                    <p:anim calcmode="lin" valueType="num">
                                      <p:cBhvr>
                                        <p:cTn dur="1000" fill="hold" id="291"/>
                                        <p:tgtEl>
                                          <p:spTgt spid="50"/>
                                        </p:tgtEl>
                                        <p:attrNameLst>
                                          <p:attrName>style.rotation</p:attrName>
                                        </p:attrNameLst>
                                      </p:cBhvr>
                                      <p:tavLst>
                                        <p:tav tm="0">
                                          <p:val>
                                            <p:fltVal val="90"/>
                                          </p:val>
                                        </p:tav>
                                        <p:tav tm="100000">
                                          <p:val>
                                            <p:fltVal val="0"/>
                                          </p:val>
                                        </p:tav>
                                      </p:tavLst>
                                    </p:anim>
                                    <p:animEffect filter="fade" transition="in">
                                      <p:cBhvr>
                                        <p:cTn dur="1000" id="292"/>
                                        <p:tgtEl>
                                          <p:spTgt spid="50"/>
                                        </p:tgtEl>
                                      </p:cBhvr>
                                    </p:animEffect>
                                  </p:childTnLst>
                                </p:cTn>
                              </p:par>
                              <p:par>
                                <p:cTn fill="hold" grpId="0" id="293" nodeType="withEffect" presetClass="entr" presetID="31" presetSubtype="0">
                                  <p:stCondLst>
                                    <p:cond delay="500"/>
                                  </p:stCondLst>
                                  <p:childTnLst>
                                    <p:set>
                                      <p:cBhvr>
                                        <p:cTn dur="1" fill="hold" id="294">
                                          <p:stCondLst>
                                            <p:cond delay="0"/>
                                          </p:stCondLst>
                                        </p:cTn>
                                        <p:tgtEl>
                                          <p:spTgt spid="51"/>
                                        </p:tgtEl>
                                        <p:attrNameLst>
                                          <p:attrName>style.visibility</p:attrName>
                                        </p:attrNameLst>
                                      </p:cBhvr>
                                      <p:to>
                                        <p:strVal val="visible"/>
                                      </p:to>
                                    </p:set>
                                    <p:anim calcmode="lin" valueType="num">
                                      <p:cBhvr>
                                        <p:cTn dur="1000" fill="hold" id="295"/>
                                        <p:tgtEl>
                                          <p:spTgt spid="51"/>
                                        </p:tgtEl>
                                        <p:attrNameLst>
                                          <p:attrName>ppt_w</p:attrName>
                                        </p:attrNameLst>
                                      </p:cBhvr>
                                      <p:tavLst>
                                        <p:tav tm="0">
                                          <p:val>
                                            <p:fltVal val="0"/>
                                          </p:val>
                                        </p:tav>
                                        <p:tav tm="100000">
                                          <p:val>
                                            <p:strVal val="#ppt_w"/>
                                          </p:val>
                                        </p:tav>
                                      </p:tavLst>
                                    </p:anim>
                                    <p:anim calcmode="lin" valueType="num">
                                      <p:cBhvr>
                                        <p:cTn dur="1000" fill="hold" id="296"/>
                                        <p:tgtEl>
                                          <p:spTgt spid="51"/>
                                        </p:tgtEl>
                                        <p:attrNameLst>
                                          <p:attrName>ppt_h</p:attrName>
                                        </p:attrNameLst>
                                      </p:cBhvr>
                                      <p:tavLst>
                                        <p:tav tm="0">
                                          <p:val>
                                            <p:fltVal val="0"/>
                                          </p:val>
                                        </p:tav>
                                        <p:tav tm="100000">
                                          <p:val>
                                            <p:strVal val="#ppt_h"/>
                                          </p:val>
                                        </p:tav>
                                      </p:tavLst>
                                    </p:anim>
                                    <p:anim calcmode="lin" valueType="num">
                                      <p:cBhvr>
                                        <p:cTn dur="1000" fill="hold" id="297"/>
                                        <p:tgtEl>
                                          <p:spTgt spid="51"/>
                                        </p:tgtEl>
                                        <p:attrNameLst>
                                          <p:attrName>style.rotation</p:attrName>
                                        </p:attrNameLst>
                                      </p:cBhvr>
                                      <p:tavLst>
                                        <p:tav tm="0">
                                          <p:val>
                                            <p:fltVal val="90"/>
                                          </p:val>
                                        </p:tav>
                                        <p:tav tm="100000">
                                          <p:val>
                                            <p:fltVal val="0"/>
                                          </p:val>
                                        </p:tav>
                                      </p:tavLst>
                                    </p:anim>
                                    <p:animEffect filter="fade" transition="in">
                                      <p:cBhvr>
                                        <p:cTn dur="1000" id="298"/>
                                        <p:tgtEl>
                                          <p:spTgt spid="51"/>
                                        </p:tgtEl>
                                      </p:cBhvr>
                                    </p:animEffect>
                                  </p:childTnLst>
                                </p:cTn>
                              </p:par>
                              <p:par>
                                <p:cTn fill="hold" grpId="0" id="299" nodeType="withEffect" presetClass="entr" presetID="31" presetSubtype="0">
                                  <p:stCondLst>
                                    <p:cond delay="500"/>
                                  </p:stCondLst>
                                  <p:childTnLst>
                                    <p:set>
                                      <p:cBhvr>
                                        <p:cTn dur="1" fill="hold" id="300">
                                          <p:stCondLst>
                                            <p:cond delay="0"/>
                                          </p:stCondLst>
                                        </p:cTn>
                                        <p:tgtEl>
                                          <p:spTgt spid="52"/>
                                        </p:tgtEl>
                                        <p:attrNameLst>
                                          <p:attrName>style.visibility</p:attrName>
                                        </p:attrNameLst>
                                      </p:cBhvr>
                                      <p:to>
                                        <p:strVal val="visible"/>
                                      </p:to>
                                    </p:set>
                                    <p:anim calcmode="lin" valueType="num">
                                      <p:cBhvr>
                                        <p:cTn dur="1000" fill="hold" id="301"/>
                                        <p:tgtEl>
                                          <p:spTgt spid="52"/>
                                        </p:tgtEl>
                                        <p:attrNameLst>
                                          <p:attrName>ppt_w</p:attrName>
                                        </p:attrNameLst>
                                      </p:cBhvr>
                                      <p:tavLst>
                                        <p:tav tm="0">
                                          <p:val>
                                            <p:fltVal val="0"/>
                                          </p:val>
                                        </p:tav>
                                        <p:tav tm="100000">
                                          <p:val>
                                            <p:strVal val="#ppt_w"/>
                                          </p:val>
                                        </p:tav>
                                      </p:tavLst>
                                    </p:anim>
                                    <p:anim calcmode="lin" valueType="num">
                                      <p:cBhvr>
                                        <p:cTn dur="1000" fill="hold" id="302"/>
                                        <p:tgtEl>
                                          <p:spTgt spid="52"/>
                                        </p:tgtEl>
                                        <p:attrNameLst>
                                          <p:attrName>ppt_h</p:attrName>
                                        </p:attrNameLst>
                                      </p:cBhvr>
                                      <p:tavLst>
                                        <p:tav tm="0">
                                          <p:val>
                                            <p:fltVal val="0"/>
                                          </p:val>
                                        </p:tav>
                                        <p:tav tm="100000">
                                          <p:val>
                                            <p:strVal val="#ppt_h"/>
                                          </p:val>
                                        </p:tav>
                                      </p:tavLst>
                                    </p:anim>
                                    <p:anim calcmode="lin" valueType="num">
                                      <p:cBhvr>
                                        <p:cTn dur="1000" fill="hold" id="303"/>
                                        <p:tgtEl>
                                          <p:spTgt spid="52"/>
                                        </p:tgtEl>
                                        <p:attrNameLst>
                                          <p:attrName>style.rotation</p:attrName>
                                        </p:attrNameLst>
                                      </p:cBhvr>
                                      <p:tavLst>
                                        <p:tav tm="0">
                                          <p:val>
                                            <p:fltVal val="90"/>
                                          </p:val>
                                        </p:tav>
                                        <p:tav tm="100000">
                                          <p:val>
                                            <p:fltVal val="0"/>
                                          </p:val>
                                        </p:tav>
                                      </p:tavLst>
                                    </p:anim>
                                    <p:animEffect filter="fade" transition="in">
                                      <p:cBhvr>
                                        <p:cTn dur="1000" id="304"/>
                                        <p:tgtEl>
                                          <p:spTgt spid="52"/>
                                        </p:tgtEl>
                                      </p:cBhvr>
                                    </p:animEffect>
                                  </p:childTnLst>
                                </p:cTn>
                              </p:par>
                              <p:par>
                                <p:cTn fill="hold" id="305" nodeType="withEffect" presetClass="entr" presetID="31" presetSubtype="0">
                                  <p:stCondLst>
                                    <p:cond delay="500"/>
                                  </p:stCondLst>
                                  <p:childTnLst>
                                    <p:set>
                                      <p:cBhvr>
                                        <p:cTn dur="1" fill="hold" id="306">
                                          <p:stCondLst>
                                            <p:cond delay="0"/>
                                          </p:stCondLst>
                                        </p:cTn>
                                        <p:tgtEl>
                                          <p:spTgt spid="53"/>
                                        </p:tgtEl>
                                        <p:attrNameLst>
                                          <p:attrName>style.visibility</p:attrName>
                                        </p:attrNameLst>
                                      </p:cBhvr>
                                      <p:to>
                                        <p:strVal val="visible"/>
                                      </p:to>
                                    </p:set>
                                    <p:anim calcmode="lin" valueType="num">
                                      <p:cBhvr>
                                        <p:cTn dur="1000" fill="hold" id="307"/>
                                        <p:tgtEl>
                                          <p:spTgt spid="53"/>
                                        </p:tgtEl>
                                        <p:attrNameLst>
                                          <p:attrName>ppt_w</p:attrName>
                                        </p:attrNameLst>
                                      </p:cBhvr>
                                      <p:tavLst>
                                        <p:tav tm="0">
                                          <p:val>
                                            <p:fltVal val="0"/>
                                          </p:val>
                                        </p:tav>
                                        <p:tav tm="100000">
                                          <p:val>
                                            <p:strVal val="#ppt_w"/>
                                          </p:val>
                                        </p:tav>
                                      </p:tavLst>
                                    </p:anim>
                                    <p:anim calcmode="lin" valueType="num">
                                      <p:cBhvr>
                                        <p:cTn dur="1000" fill="hold" id="308"/>
                                        <p:tgtEl>
                                          <p:spTgt spid="53"/>
                                        </p:tgtEl>
                                        <p:attrNameLst>
                                          <p:attrName>ppt_h</p:attrName>
                                        </p:attrNameLst>
                                      </p:cBhvr>
                                      <p:tavLst>
                                        <p:tav tm="0">
                                          <p:val>
                                            <p:fltVal val="0"/>
                                          </p:val>
                                        </p:tav>
                                        <p:tav tm="100000">
                                          <p:val>
                                            <p:strVal val="#ppt_h"/>
                                          </p:val>
                                        </p:tav>
                                      </p:tavLst>
                                    </p:anim>
                                    <p:anim calcmode="lin" valueType="num">
                                      <p:cBhvr>
                                        <p:cTn dur="1000" fill="hold" id="309"/>
                                        <p:tgtEl>
                                          <p:spTgt spid="53"/>
                                        </p:tgtEl>
                                        <p:attrNameLst>
                                          <p:attrName>style.rotation</p:attrName>
                                        </p:attrNameLst>
                                      </p:cBhvr>
                                      <p:tavLst>
                                        <p:tav tm="0">
                                          <p:val>
                                            <p:fltVal val="90"/>
                                          </p:val>
                                        </p:tav>
                                        <p:tav tm="100000">
                                          <p:val>
                                            <p:fltVal val="0"/>
                                          </p:val>
                                        </p:tav>
                                      </p:tavLst>
                                    </p:anim>
                                    <p:animEffect filter="fade" transition="in">
                                      <p:cBhvr>
                                        <p:cTn dur="1000" id="310"/>
                                        <p:tgtEl>
                                          <p:spTgt spid="53"/>
                                        </p:tgtEl>
                                      </p:cBhvr>
                                    </p:animEffect>
                                  </p:childTnLst>
                                </p:cTn>
                              </p:par>
                              <p:par>
                                <p:cTn fill="hold" id="311" nodeType="withEffect" presetClass="entr" presetID="31" presetSubtype="0">
                                  <p:stCondLst>
                                    <p:cond delay="500"/>
                                  </p:stCondLst>
                                  <p:childTnLst>
                                    <p:set>
                                      <p:cBhvr>
                                        <p:cTn dur="1" fill="hold" id="312">
                                          <p:stCondLst>
                                            <p:cond delay="0"/>
                                          </p:stCondLst>
                                        </p:cTn>
                                        <p:tgtEl>
                                          <p:spTgt spid="59"/>
                                        </p:tgtEl>
                                        <p:attrNameLst>
                                          <p:attrName>style.visibility</p:attrName>
                                        </p:attrNameLst>
                                      </p:cBhvr>
                                      <p:to>
                                        <p:strVal val="visible"/>
                                      </p:to>
                                    </p:set>
                                    <p:anim calcmode="lin" valueType="num">
                                      <p:cBhvr>
                                        <p:cTn dur="1000" fill="hold" id="313"/>
                                        <p:tgtEl>
                                          <p:spTgt spid="59"/>
                                        </p:tgtEl>
                                        <p:attrNameLst>
                                          <p:attrName>ppt_w</p:attrName>
                                        </p:attrNameLst>
                                      </p:cBhvr>
                                      <p:tavLst>
                                        <p:tav tm="0">
                                          <p:val>
                                            <p:fltVal val="0"/>
                                          </p:val>
                                        </p:tav>
                                        <p:tav tm="100000">
                                          <p:val>
                                            <p:strVal val="#ppt_w"/>
                                          </p:val>
                                        </p:tav>
                                      </p:tavLst>
                                    </p:anim>
                                    <p:anim calcmode="lin" valueType="num">
                                      <p:cBhvr>
                                        <p:cTn dur="1000" fill="hold" id="314"/>
                                        <p:tgtEl>
                                          <p:spTgt spid="59"/>
                                        </p:tgtEl>
                                        <p:attrNameLst>
                                          <p:attrName>ppt_h</p:attrName>
                                        </p:attrNameLst>
                                      </p:cBhvr>
                                      <p:tavLst>
                                        <p:tav tm="0">
                                          <p:val>
                                            <p:fltVal val="0"/>
                                          </p:val>
                                        </p:tav>
                                        <p:tav tm="100000">
                                          <p:val>
                                            <p:strVal val="#ppt_h"/>
                                          </p:val>
                                        </p:tav>
                                      </p:tavLst>
                                    </p:anim>
                                    <p:anim calcmode="lin" valueType="num">
                                      <p:cBhvr>
                                        <p:cTn dur="1000" fill="hold" id="315"/>
                                        <p:tgtEl>
                                          <p:spTgt spid="59"/>
                                        </p:tgtEl>
                                        <p:attrNameLst>
                                          <p:attrName>style.rotation</p:attrName>
                                        </p:attrNameLst>
                                      </p:cBhvr>
                                      <p:tavLst>
                                        <p:tav tm="0">
                                          <p:val>
                                            <p:fltVal val="90"/>
                                          </p:val>
                                        </p:tav>
                                        <p:tav tm="100000">
                                          <p:val>
                                            <p:fltVal val="0"/>
                                          </p:val>
                                        </p:tav>
                                      </p:tavLst>
                                    </p:anim>
                                    <p:animEffect filter="fade" transition="in">
                                      <p:cBhvr>
                                        <p:cTn dur="1000" id="316"/>
                                        <p:tgtEl>
                                          <p:spTgt spid="59"/>
                                        </p:tgtEl>
                                      </p:cBhvr>
                                    </p:animEffect>
                                  </p:childTnLst>
                                </p:cTn>
                              </p:par>
                              <p:par>
                                <p:cTn fill="hold" id="317" nodeType="withEffect" presetClass="entr" presetID="31" presetSubtype="0">
                                  <p:stCondLst>
                                    <p:cond delay="500"/>
                                  </p:stCondLst>
                                  <p:childTnLst>
                                    <p:set>
                                      <p:cBhvr>
                                        <p:cTn dur="1" fill="hold" id="318">
                                          <p:stCondLst>
                                            <p:cond delay="0"/>
                                          </p:stCondLst>
                                        </p:cTn>
                                        <p:tgtEl>
                                          <p:spTgt spid="60"/>
                                        </p:tgtEl>
                                        <p:attrNameLst>
                                          <p:attrName>style.visibility</p:attrName>
                                        </p:attrNameLst>
                                      </p:cBhvr>
                                      <p:to>
                                        <p:strVal val="visible"/>
                                      </p:to>
                                    </p:set>
                                    <p:anim calcmode="lin" valueType="num">
                                      <p:cBhvr>
                                        <p:cTn dur="1000" fill="hold" id="319"/>
                                        <p:tgtEl>
                                          <p:spTgt spid="60"/>
                                        </p:tgtEl>
                                        <p:attrNameLst>
                                          <p:attrName>ppt_w</p:attrName>
                                        </p:attrNameLst>
                                      </p:cBhvr>
                                      <p:tavLst>
                                        <p:tav tm="0">
                                          <p:val>
                                            <p:fltVal val="0"/>
                                          </p:val>
                                        </p:tav>
                                        <p:tav tm="100000">
                                          <p:val>
                                            <p:strVal val="#ppt_w"/>
                                          </p:val>
                                        </p:tav>
                                      </p:tavLst>
                                    </p:anim>
                                    <p:anim calcmode="lin" valueType="num">
                                      <p:cBhvr>
                                        <p:cTn dur="1000" fill="hold" id="320"/>
                                        <p:tgtEl>
                                          <p:spTgt spid="60"/>
                                        </p:tgtEl>
                                        <p:attrNameLst>
                                          <p:attrName>ppt_h</p:attrName>
                                        </p:attrNameLst>
                                      </p:cBhvr>
                                      <p:tavLst>
                                        <p:tav tm="0">
                                          <p:val>
                                            <p:fltVal val="0"/>
                                          </p:val>
                                        </p:tav>
                                        <p:tav tm="100000">
                                          <p:val>
                                            <p:strVal val="#ppt_h"/>
                                          </p:val>
                                        </p:tav>
                                      </p:tavLst>
                                    </p:anim>
                                    <p:anim calcmode="lin" valueType="num">
                                      <p:cBhvr>
                                        <p:cTn dur="1000" fill="hold" id="321"/>
                                        <p:tgtEl>
                                          <p:spTgt spid="60"/>
                                        </p:tgtEl>
                                        <p:attrNameLst>
                                          <p:attrName>style.rotation</p:attrName>
                                        </p:attrNameLst>
                                      </p:cBhvr>
                                      <p:tavLst>
                                        <p:tav tm="0">
                                          <p:val>
                                            <p:fltVal val="90"/>
                                          </p:val>
                                        </p:tav>
                                        <p:tav tm="100000">
                                          <p:val>
                                            <p:fltVal val="0"/>
                                          </p:val>
                                        </p:tav>
                                      </p:tavLst>
                                    </p:anim>
                                    <p:animEffect filter="fade" transition="in">
                                      <p:cBhvr>
                                        <p:cTn dur="1000" id="322"/>
                                        <p:tgtEl>
                                          <p:spTgt spid="60"/>
                                        </p:tgtEl>
                                      </p:cBhvr>
                                    </p:animEffect>
                                  </p:childTnLst>
                                </p:cTn>
                              </p:par>
                              <p:par>
                                <p:cTn fill="hold" grpId="0" id="323" nodeType="withEffect" presetClass="entr" presetID="31" presetSubtype="0">
                                  <p:stCondLst>
                                    <p:cond delay="500"/>
                                  </p:stCondLst>
                                  <p:childTnLst>
                                    <p:set>
                                      <p:cBhvr>
                                        <p:cTn dur="1" fill="hold" id="324">
                                          <p:stCondLst>
                                            <p:cond delay="0"/>
                                          </p:stCondLst>
                                        </p:cTn>
                                        <p:tgtEl>
                                          <p:spTgt spid="61"/>
                                        </p:tgtEl>
                                        <p:attrNameLst>
                                          <p:attrName>style.visibility</p:attrName>
                                        </p:attrNameLst>
                                      </p:cBhvr>
                                      <p:to>
                                        <p:strVal val="visible"/>
                                      </p:to>
                                    </p:set>
                                    <p:anim calcmode="lin" valueType="num">
                                      <p:cBhvr>
                                        <p:cTn dur="1000" fill="hold" id="325"/>
                                        <p:tgtEl>
                                          <p:spTgt spid="61"/>
                                        </p:tgtEl>
                                        <p:attrNameLst>
                                          <p:attrName>ppt_w</p:attrName>
                                        </p:attrNameLst>
                                      </p:cBhvr>
                                      <p:tavLst>
                                        <p:tav tm="0">
                                          <p:val>
                                            <p:fltVal val="0"/>
                                          </p:val>
                                        </p:tav>
                                        <p:tav tm="100000">
                                          <p:val>
                                            <p:strVal val="#ppt_w"/>
                                          </p:val>
                                        </p:tav>
                                      </p:tavLst>
                                    </p:anim>
                                    <p:anim calcmode="lin" valueType="num">
                                      <p:cBhvr>
                                        <p:cTn dur="1000" fill="hold" id="326"/>
                                        <p:tgtEl>
                                          <p:spTgt spid="61"/>
                                        </p:tgtEl>
                                        <p:attrNameLst>
                                          <p:attrName>ppt_h</p:attrName>
                                        </p:attrNameLst>
                                      </p:cBhvr>
                                      <p:tavLst>
                                        <p:tav tm="0">
                                          <p:val>
                                            <p:fltVal val="0"/>
                                          </p:val>
                                        </p:tav>
                                        <p:tav tm="100000">
                                          <p:val>
                                            <p:strVal val="#ppt_h"/>
                                          </p:val>
                                        </p:tav>
                                      </p:tavLst>
                                    </p:anim>
                                    <p:anim calcmode="lin" valueType="num">
                                      <p:cBhvr>
                                        <p:cTn dur="1000" fill="hold" id="327"/>
                                        <p:tgtEl>
                                          <p:spTgt spid="61"/>
                                        </p:tgtEl>
                                        <p:attrNameLst>
                                          <p:attrName>style.rotation</p:attrName>
                                        </p:attrNameLst>
                                      </p:cBhvr>
                                      <p:tavLst>
                                        <p:tav tm="0">
                                          <p:val>
                                            <p:fltVal val="90"/>
                                          </p:val>
                                        </p:tav>
                                        <p:tav tm="100000">
                                          <p:val>
                                            <p:fltVal val="0"/>
                                          </p:val>
                                        </p:tav>
                                      </p:tavLst>
                                    </p:anim>
                                    <p:animEffect filter="fade" transition="in">
                                      <p:cBhvr>
                                        <p:cTn dur="1000" id="328"/>
                                        <p:tgtEl>
                                          <p:spTgt spid="61"/>
                                        </p:tgtEl>
                                      </p:cBhvr>
                                    </p:animEffect>
                                  </p:childTnLst>
                                </p:cTn>
                              </p:par>
                              <p:par>
                                <p:cTn fill="hold" grpId="0" id="329" nodeType="withEffect" presetClass="entr" presetID="31" presetSubtype="0">
                                  <p:stCondLst>
                                    <p:cond delay="500"/>
                                  </p:stCondLst>
                                  <p:childTnLst>
                                    <p:set>
                                      <p:cBhvr>
                                        <p:cTn dur="1" fill="hold" id="330">
                                          <p:stCondLst>
                                            <p:cond delay="0"/>
                                          </p:stCondLst>
                                        </p:cTn>
                                        <p:tgtEl>
                                          <p:spTgt spid="62"/>
                                        </p:tgtEl>
                                        <p:attrNameLst>
                                          <p:attrName>style.visibility</p:attrName>
                                        </p:attrNameLst>
                                      </p:cBhvr>
                                      <p:to>
                                        <p:strVal val="visible"/>
                                      </p:to>
                                    </p:set>
                                    <p:anim calcmode="lin" valueType="num">
                                      <p:cBhvr>
                                        <p:cTn dur="1000" fill="hold" id="331"/>
                                        <p:tgtEl>
                                          <p:spTgt spid="62"/>
                                        </p:tgtEl>
                                        <p:attrNameLst>
                                          <p:attrName>ppt_w</p:attrName>
                                        </p:attrNameLst>
                                      </p:cBhvr>
                                      <p:tavLst>
                                        <p:tav tm="0">
                                          <p:val>
                                            <p:fltVal val="0"/>
                                          </p:val>
                                        </p:tav>
                                        <p:tav tm="100000">
                                          <p:val>
                                            <p:strVal val="#ppt_w"/>
                                          </p:val>
                                        </p:tav>
                                      </p:tavLst>
                                    </p:anim>
                                    <p:anim calcmode="lin" valueType="num">
                                      <p:cBhvr>
                                        <p:cTn dur="1000" fill="hold" id="332"/>
                                        <p:tgtEl>
                                          <p:spTgt spid="62"/>
                                        </p:tgtEl>
                                        <p:attrNameLst>
                                          <p:attrName>ppt_h</p:attrName>
                                        </p:attrNameLst>
                                      </p:cBhvr>
                                      <p:tavLst>
                                        <p:tav tm="0">
                                          <p:val>
                                            <p:fltVal val="0"/>
                                          </p:val>
                                        </p:tav>
                                        <p:tav tm="100000">
                                          <p:val>
                                            <p:strVal val="#ppt_h"/>
                                          </p:val>
                                        </p:tav>
                                      </p:tavLst>
                                    </p:anim>
                                    <p:anim calcmode="lin" valueType="num">
                                      <p:cBhvr>
                                        <p:cTn dur="1000" fill="hold" id="333"/>
                                        <p:tgtEl>
                                          <p:spTgt spid="62"/>
                                        </p:tgtEl>
                                        <p:attrNameLst>
                                          <p:attrName>style.rotation</p:attrName>
                                        </p:attrNameLst>
                                      </p:cBhvr>
                                      <p:tavLst>
                                        <p:tav tm="0">
                                          <p:val>
                                            <p:fltVal val="90"/>
                                          </p:val>
                                        </p:tav>
                                        <p:tav tm="100000">
                                          <p:val>
                                            <p:fltVal val="0"/>
                                          </p:val>
                                        </p:tav>
                                      </p:tavLst>
                                    </p:anim>
                                    <p:animEffect filter="fade" transition="in">
                                      <p:cBhvr>
                                        <p:cTn dur="1000" id="334"/>
                                        <p:tgtEl>
                                          <p:spTgt spid="62"/>
                                        </p:tgtEl>
                                      </p:cBhvr>
                                    </p:animEffect>
                                  </p:childTnLst>
                                </p:cTn>
                              </p:par>
                              <p:par>
                                <p:cTn fill="hold" grpId="0" id="335" nodeType="withEffect" presetClass="entr" presetID="31" presetSubtype="0">
                                  <p:stCondLst>
                                    <p:cond delay="500"/>
                                  </p:stCondLst>
                                  <p:childTnLst>
                                    <p:set>
                                      <p:cBhvr>
                                        <p:cTn dur="1" fill="hold" id="336">
                                          <p:stCondLst>
                                            <p:cond delay="0"/>
                                          </p:stCondLst>
                                        </p:cTn>
                                        <p:tgtEl>
                                          <p:spTgt spid="63"/>
                                        </p:tgtEl>
                                        <p:attrNameLst>
                                          <p:attrName>style.visibility</p:attrName>
                                        </p:attrNameLst>
                                      </p:cBhvr>
                                      <p:to>
                                        <p:strVal val="visible"/>
                                      </p:to>
                                    </p:set>
                                    <p:anim calcmode="lin" valueType="num">
                                      <p:cBhvr>
                                        <p:cTn dur="1000" fill="hold" id="337"/>
                                        <p:tgtEl>
                                          <p:spTgt spid="63"/>
                                        </p:tgtEl>
                                        <p:attrNameLst>
                                          <p:attrName>ppt_w</p:attrName>
                                        </p:attrNameLst>
                                      </p:cBhvr>
                                      <p:tavLst>
                                        <p:tav tm="0">
                                          <p:val>
                                            <p:fltVal val="0"/>
                                          </p:val>
                                        </p:tav>
                                        <p:tav tm="100000">
                                          <p:val>
                                            <p:strVal val="#ppt_w"/>
                                          </p:val>
                                        </p:tav>
                                      </p:tavLst>
                                    </p:anim>
                                    <p:anim calcmode="lin" valueType="num">
                                      <p:cBhvr>
                                        <p:cTn dur="1000" fill="hold" id="338"/>
                                        <p:tgtEl>
                                          <p:spTgt spid="63"/>
                                        </p:tgtEl>
                                        <p:attrNameLst>
                                          <p:attrName>ppt_h</p:attrName>
                                        </p:attrNameLst>
                                      </p:cBhvr>
                                      <p:tavLst>
                                        <p:tav tm="0">
                                          <p:val>
                                            <p:fltVal val="0"/>
                                          </p:val>
                                        </p:tav>
                                        <p:tav tm="100000">
                                          <p:val>
                                            <p:strVal val="#ppt_h"/>
                                          </p:val>
                                        </p:tav>
                                      </p:tavLst>
                                    </p:anim>
                                    <p:anim calcmode="lin" valueType="num">
                                      <p:cBhvr>
                                        <p:cTn dur="1000" fill="hold" id="339"/>
                                        <p:tgtEl>
                                          <p:spTgt spid="63"/>
                                        </p:tgtEl>
                                        <p:attrNameLst>
                                          <p:attrName>style.rotation</p:attrName>
                                        </p:attrNameLst>
                                      </p:cBhvr>
                                      <p:tavLst>
                                        <p:tav tm="0">
                                          <p:val>
                                            <p:fltVal val="90"/>
                                          </p:val>
                                        </p:tav>
                                        <p:tav tm="100000">
                                          <p:val>
                                            <p:fltVal val="0"/>
                                          </p:val>
                                        </p:tav>
                                      </p:tavLst>
                                    </p:anim>
                                    <p:animEffect filter="fade" transition="in">
                                      <p:cBhvr>
                                        <p:cTn dur="1000" id="340"/>
                                        <p:tgtEl>
                                          <p:spTgt spid="63"/>
                                        </p:tgtEl>
                                      </p:cBhvr>
                                    </p:animEffect>
                                  </p:childTnLst>
                                </p:cTn>
                              </p:par>
                              <p:par>
                                <p:cTn fill="hold" id="341" nodeType="withEffect" presetClass="entr" presetID="31" presetSubtype="0">
                                  <p:stCondLst>
                                    <p:cond delay="500"/>
                                  </p:stCondLst>
                                  <p:childTnLst>
                                    <p:set>
                                      <p:cBhvr>
                                        <p:cTn dur="1" fill="hold" id="342">
                                          <p:stCondLst>
                                            <p:cond delay="0"/>
                                          </p:stCondLst>
                                        </p:cTn>
                                        <p:tgtEl>
                                          <p:spTgt spid="64"/>
                                        </p:tgtEl>
                                        <p:attrNameLst>
                                          <p:attrName>style.visibility</p:attrName>
                                        </p:attrNameLst>
                                      </p:cBhvr>
                                      <p:to>
                                        <p:strVal val="visible"/>
                                      </p:to>
                                    </p:set>
                                    <p:anim calcmode="lin" valueType="num">
                                      <p:cBhvr>
                                        <p:cTn dur="1000" fill="hold" id="343"/>
                                        <p:tgtEl>
                                          <p:spTgt spid="64"/>
                                        </p:tgtEl>
                                        <p:attrNameLst>
                                          <p:attrName>ppt_w</p:attrName>
                                        </p:attrNameLst>
                                      </p:cBhvr>
                                      <p:tavLst>
                                        <p:tav tm="0">
                                          <p:val>
                                            <p:fltVal val="0"/>
                                          </p:val>
                                        </p:tav>
                                        <p:tav tm="100000">
                                          <p:val>
                                            <p:strVal val="#ppt_w"/>
                                          </p:val>
                                        </p:tav>
                                      </p:tavLst>
                                    </p:anim>
                                    <p:anim calcmode="lin" valueType="num">
                                      <p:cBhvr>
                                        <p:cTn dur="1000" fill="hold" id="344"/>
                                        <p:tgtEl>
                                          <p:spTgt spid="64"/>
                                        </p:tgtEl>
                                        <p:attrNameLst>
                                          <p:attrName>ppt_h</p:attrName>
                                        </p:attrNameLst>
                                      </p:cBhvr>
                                      <p:tavLst>
                                        <p:tav tm="0">
                                          <p:val>
                                            <p:fltVal val="0"/>
                                          </p:val>
                                        </p:tav>
                                        <p:tav tm="100000">
                                          <p:val>
                                            <p:strVal val="#ppt_h"/>
                                          </p:val>
                                        </p:tav>
                                      </p:tavLst>
                                    </p:anim>
                                    <p:anim calcmode="lin" valueType="num">
                                      <p:cBhvr>
                                        <p:cTn dur="1000" fill="hold" id="345"/>
                                        <p:tgtEl>
                                          <p:spTgt spid="64"/>
                                        </p:tgtEl>
                                        <p:attrNameLst>
                                          <p:attrName>style.rotation</p:attrName>
                                        </p:attrNameLst>
                                      </p:cBhvr>
                                      <p:tavLst>
                                        <p:tav tm="0">
                                          <p:val>
                                            <p:fltVal val="90"/>
                                          </p:val>
                                        </p:tav>
                                        <p:tav tm="100000">
                                          <p:val>
                                            <p:fltVal val="0"/>
                                          </p:val>
                                        </p:tav>
                                      </p:tavLst>
                                    </p:anim>
                                    <p:animEffect filter="fade" transition="in">
                                      <p:cBhvr>
                                        <p:cTn dur="1000" id="346"/>
                                        <p:tgtEl>
                                          <p:spTgt spid="64"/>
                                        </p:tgtEl>
                                      </p:cBhvr>
                                    </p:animEffect>
                                  </p:childTnLst>
                                </p:cTn>
                              </p:par>
                              <p:par>
                                <p:cTn fill="hold" id="347" nodeType="withEffect" presetClass="entr" presetID="31" presetSubtype="0">
                                  <p:stCondLst>
                                    <p:cond delay="500"/>
                                  </p:stCondLst>
                                  <p:childTnLst>
                                    <p:set>
                                      <p:cBhvr>
                                        <p:cTn dur="1" fill="hold" id="348">
                                          <p:stCondLst>
                                            <p:cond delay="0"/>
                                          </p:stCondLst>
                                        </p:cTn>
                                        <p:tgtEl>
                                          <p:spTgt spid="65"/>
                                        </p:tgtEl>
                                        <p:attrNameLst>
                                          <p:attrName>style.visibility</p:attrName>
                                        </p:attrNameLst>
                                      </p:cBhvr>
                                      <p:to>
                                        <p:strVal val="visible"/>
                                      </p:to>
                                    </p:set>
                                    <p:anim calcmode="lin" valueType="num">
                                      <p:cBhvr>
                                        <p:cTn dur="1000" fill="hold" id="349"/>
                                        <p:tgtEl>
                                          <p:spTgt spid="65"/>
                                        </p:tgtEl>
                                        <p:attrNameLst>
                                          <p:attrName>ppt_w</p:attrName>
                                        </p:attrNameLst>
                                      </p:cBhvr>
                                      <p:tavLst>
                                        <p:tav tm="0">
                                          <p:val>
                                            <p:fltVal val="0"/>
                                          </p:val>
                                        </p:tav>
                                        <p:tav tm="100000">
                                          <p:val>
                                            <p:strVal val="#ppt_w"/>
                                          </p:val>
                                        </p:tav>
                                      </p:tavLst>
                                    </p:anim>
                                    <p:anim calcmode="lin" valueType="num">
                                      <p:cBhvr>
                                        <p:cTn dur="1000" fill="hold" id="350"/>
                                        <p:tgtEl>
                                          <p:spTgt spid="65"/>
                                        </p:tgtEl>
                                        <p:attrNameLst>
                                          <p:attrName>ppt_h</p:attrName>
                                        </p:attrNameLst>
                                      </p:cBhvr>
                                      <p:tavLst>
                                        <p:tav tm="0">
                                          <p:val>
                                            <p:fltVal val="0"/>
                                          </p:val>
                                        </p:tav>
                                        <p:tav tm="100000">
                                          <p:val>
                                            <p:strVal val="#ppt_h"/>
                                          </p:val>
                                        </p:tav>
                                      </p:tavLst>
                                    </p:anim>
                                    <p:anim calcmode="lin" valueType="num">
                                      <p:cBhvr>
                                        <p:cTn dur="1000" fill="hold" id="351"/>
                                        <p:tgtEl>
                                          <p:spTgt spid="65"/>
                                        </p:tgtEl>
                                        <p:attrNameLst>
                                          <p:attrName>style.rotation</p:attrName>
                                        </p:attrNameLst>
                                      </p:cBhvr>
                                      <p:tavLst>
                                        <p:tav tm="0">
                                          <p:val>
                                            <p:fltVal val="90"/>
                                          </p:val>
                                        </p:tav>
                                        <p:tav tm="100000">
                                          <p:val>
                                            <p:fltVal val="0"/>
                                          </p:val>
                                        </p:tav>
                                      </p:tavLst>
                                    </p:anim>
                                    <p:animEffect filter="fade" transition="in">
                                      <p:cBhvr>
                                        <p:cTn dur="1000" id="352"/>
                                        <p:tgtEl>
                                          <p:spTgt spid="65"/>
                                        </p:tgtEl>
                                      </p:cBhvr>
                                    </p:animEffect>
                                  </p:childTnLst>
                                </p:cTn>
                              </p:par>
                              <p:par>
                                <p:cTn fill="hold" id="353" nodeType="withEffect" presetClass="entr" presetID="31" presetSubtype="0">
                                  <p:stCondLst>
                                    <p:cond delay="500"/>
                                  </p:stCondLst>
                                  <p:childTnLst>
                                    <p:set>
                                      <p:cBhvr>
                                        <p:cTn dur="1" fill="hold" id="354">
                                          <p:stCondLst>
                                            <p:cond delay="0"/>
                                          </p:stCondLst>
                                        </p:cTn>
                                        <p:tgtEl>
                                          <p:spTgt spid="66"/>
                                        </p:tgtEl>
                                        <p:attrNameLst>
                                          <p:attrName>style.visibility</p:attrName>
                                        </p:attrNameLst>
                                      </p:cBhvr>
                                      <p:to>
                                        <p:strVal val="visible"/>
                                      </p:to>
                                    </p:set>
                                    <p:anim calcmode="lin" valueType="num">
                                      <p:cBhvr>
                                        <p:cTn dur="1000" fill="hold" id="355"/>
                                        <p:tgtEl>
                                          <p:spTgt spid="66"/>
                                        </p:tgtEl>
                                        <p:attrNameLst>
                                          <p:attrName>ppt_w</p:attrName>
                                        </p:attrNameLst>
                                      </p:cBhvr>
                                      <p:tavLst>
                                        <p:tav tm="0">
                                          <p:val>
                                            <p:fltVal val="0"/>
                                          </p:val>
                                        </p:tav>
                                        <p:tav tm="100000">
                                          <p:val>
                                            <p:strVal val="#ppt_w"/>
                                          </p:val>
                                        </p:tav>
                                      </p:tavLst>
                                    </p:anim>
                                    <p:anim calcmode="lin" valueType="num">
                                      <p:cBhvr>
                                        <p:cTn dur="1000" fill="hold" id="356"/>
                                        <p:tgtEl>
                                          <p:spTgt spid="66"/>
                                        </p:tgtEl>
                                        <p:attrNameLst>
                                          <p:attrName>ppt_h</p:attrName>
                                        </p:attrNameLst>
                                      </p:cBhvr>
                                      <p:tavLst>
                                        <p:tav tm="0">
                                          <p:val>
                                            <p:fltVal val="0"/>
                                          </p:val>
                                        </p:tav>
                                        <p:tav tm="100000">
                                          <p:val>
                                            <p:strVal val="#ppt_h"/>
                                          </p:val>
                                        </p:tav>
                                      </p:tavLst>
                                    </p:anim>
                                    <p:anim calcmode="lin" valueType="num">
                                      <p:cBhvr>
                                        <p:cTn dur="1000" fill="hold" id="357"/>
                                        <p:tgtEl>
                                          <p:spTgt spid="66"/>
                                        </p:tgtEl>
                                        <p:attrNameLst>
                                          <p:attrName>style.rotation</p:attrName>
                                        </p:attrNameLst>
                                      </p:cBhvr>
                                      <p:tavLst>
                                        <p:tav tm="0">
                                          <p:val>
                                            <p:fltVal val="90"/>
                                          </p:val>
                                        </p:tav>
                                        <p:tav tm="100000">
                                          <p:val>
                                            <p:fltVal val="0"/>
                                          </p:val>
                                        </p:tav>
                                      </p:tavLst>
                                    </p:anim>
                                    <p:animEffect filter="fade" transition="in">
                                      <p:cBhvr>
                                        <p:cTn dur="1000" id="358"/>
                                        <p:tgtEl>
                                          <p:spTgt spid="66"/>
                                        </p:tgtEl>
                                      </p:cBhvr>
                                    </p:animEffect>
                                  </p:childTnLst>
                                </p:cTn>
                              </p:par>
                              <p:par>
                                <p:cTn fill="hold" id="359" nodeType="withEffect" presetClass="entr" presetID="31" presetSubtype="0">
                                  <p:stCondLst>
                                    <p:cond delay="500"/>
                                  </p:stCondLst>
                                  <p:childTnLst>
                                    <p:set>
                                      <p:cBhvr>
                                        <p:cTn dur="1" fill="hold" id="360">
                                          <p:stCondLst>
                                            <p:cond delay="0"/>
                                          </p:stCondLst>
                                        </p:cTn>
                                        <p:tgtEl>
                                          <p:spTgt spid="67"/>
                                        </p:tgtEl>
                                        <p:attrNameLst>
                                          <p:attrName>style.visibility</p:attrName>
                                        </p:attrNameLst>
                                      </p:cBhvr>
                                      <p:to>
                                        <p:strVal val="visible"/>
                                      </p:to>
                                    </p:set>
                                    <p:anim calcmode="lin" valueType="num">
                                      <p:cBhvr>
                                        <p:cTn dur="1000" fill="hold" id="361"/>
                                        <p:tgtEl>
                                          <p:spTgt spid="67"/>
                                        </p:tgtEl>
                                        <p:attrNameLst>
                                          <p:attrName>ppt_w</p:attrName>
                                        </p:attrNameLst>
                                      </p:cBhvr>
                                      <p:tavLst>
                                        <p:tav tm="0">
                                          <p:val>
                                            <p:fltVal val="0"/>
                                          </p:val>
                                        </p:tav>
                                        <p:tav tm="100000">
                                          <p:val>
                                            <p:strVal val="#ppt_w"/>
                                          </p:val>
                                        </p:tav>
                                      </p:tavLst>
                                    </p:anim>
                                    <p:anim calcmode="lin" valueType="num">
                                      <p:cBhvr>
                                        <p:cTn dur="1000" fill="hold" id="362"/>
                                        <p:tgtEl>
                                          <p:spTgt spid="67"/>
                                        </p:tgtEl>
                                        <p:attrNameLst>
                                          <p:attrName>ppt_h</p:attrName>
                                        </p:attrNameLst>
                                      </p:cBhvr>
                                      <p:tavLst>
                                        <p:tav tm="0">
                                          <p:val>
                                            <p:fltVal val="0"/>
                                          </p:val>
                                        </p:tav>
                                        <p:tav tm="100000">
                                          <p:val>
                                            <p:strVal val="#ppt_h"/>
                                          </p:val>
                                        </p:tav>
                                      </p:tavLst>
                                    </p:anim>
                                    <p:anim calcmode="lin" valueType="num">
                                      <p:cBhvr>
                                        <p:cTn dur="1000" fill="hold" id="363"/>
                                        <p:tgtEl>
                                          <p:spTgt spid="67"/>
                                        </p:tgtEl>
                                        <p:attrNameLst>
                                          <p:attrName>style.rotation</p:attrName>
                                        </p:attrNameLst>
                                      </p:cBhvr>
                                      <p:tavLst>
                                        <p:tav tm="0">
                                          <p:val>
                                            <p:fltVal val="90"/>
                                          </p:val>
                                        </p:tav>
                                        <p:tav tm="100000">
                                          <p:val>
                                            <p:fltVal val="0"/>
                                          </p:val>
                                        </p:tav>
                                      </p:tavLst>
                                    </p:anim>
                                    <p:animEffect filter="fade" transition="in">
                                      <p:cBhvr>
                                        <p:cTn dur="1000" id="364"/>
                                        <p:tgtEl>
                                          <p:spTgt spid="67"/>
                                        </p:tgtEl>
                                      </p:cBhvr>
                                    </p:animEffect>
                                  </p:childTnLst>
                                </p:cTn>
                              </p:par>
                              <p:par>
                                <p:cTn fill="hold" id="365" nodeType="withEffect" presetClass="entr" presetID="31" presetSubtype="0">
                                  <p:stCondLst>
                                    <p:cond delay="500"/>
                                  </p:stCondLst>
                                  <p:childTnLst>
                                    <p:set>
                                      <p:cBhvr>
                                        <p:cTn dur="1" fill="hold" id="366">
                                          <p:stCondLst>
                                            <p:cond delay="0"/>
                                          </p:stCondLst>
                                        </p:cTn>
                                        <p:tgtEl>
                                          <p:spTgt spid="68"/>
                                        </p:tgtEl>
                                        <p:attrNameLst>
                                          <p:attrName>style.visibility</p:attrName>
                                        </p:attrNameLst>
                                      </p:cBhvr>
                                      <p:to>
                                        <p:strVal val="visible"/>
                                      </p:to>
                                    </p:set>
                                    <p:anim calcmode="lin" valueType="num">
                                      <p:cBhvr>
                                        <p:cTn dur="1000" fill="hold" id="367"/>
                                        <p:tgtEl>
                                          <p:spTgt spid="68"/>
                                        </p:tgtEl>
                                        <p:attrNameLst>
                                          <p:attrName>ppt_w</p:attrName>
                                        </p:attrNameLst>
                                      </p:cBhvr>
                                      <p:tavLst>
                                        <p:tav tm="0">
                                          <p:val>
                                            <p:fltVal val="0"/>
                                          </p:val>
                                        </p:tav>
                                        <p:tav tm="100000">
                                          <p:val>
                                            <p:strVal val="#ppt_w"/>
                                          </p:val>
                                        </p:tav>
                                      </p:tavLst>
                                    </p:anim>
                                    <p:anim calcmode="lin" valueType="num">
                                      <p:cBhvr>
                                        <p:cTn dur="1000" fill="hold" id="368"/>
                                        <p:tgtEl>
                                          <p:spTgt spid="68"/>
                                        </p:tgtEl>
                                        <p:attrNameLst>
                                          <p:attrName>ppt_h</p:attrName>
                                        </p:attrNameLst>
                                      </p:cBhvr>
                                      <p:tavLst>
                                        <p:tav tm="0">
                                          <p:val>
                                            <p:fltVal val="0"/>
                                          </p:val>
                                        </p:tav>
                                        <p:tav tm="100000">
                                          <p:val>
                                            <p:strVal val="#ppt_h"/>
                                          </p:val>
                                        </p:tav>
                                      </p:tavLst>
                                    </p:anim>
                                    <p:anim calcmode="lin" valueType="num">
                                      <p:cBhvr>
                                        <p:cTn dur="1000" fill="hold" id="369"/>
                                        <p:tgtEl>
                                          <p:spTgt spid="68"/>
                                        </p:tgtEl>
                                        <p:attrNameLst>
                                          <p:attrName>style.rotation</p:attrName>
                                        </p:attrNameLst>
                                      </p:cBhvr>
                                      <p:tavLst>
                                        <p:tav tm="0">
                                          <p:val>
                                            <p:fltVal val="90"/>
                                          </p:val>
                                        </p:tav>
                                        <p:tav tm="100000">
                                          <p:val>
                                            <p:fltVal val="0"/>
                                          </p:val>
                                        </p:tav>
                                      </p:tavLst>
                                    </p:anim>
                                    <p:animEffect filter="fade" transition="in">
                                      <p:cBhvr>
                                        <p:cTn dur="1000" id="370"/>
                                        <p:tgtEl>
                                          <p:spTgt spid="68"/>
                                        </p:tgtEl>
                                      </p:cBhvr>
                                    </p:animEffect>
                                  </p:childTnLst>
                                </p:cTn>
                              </p:par>
                              <p:par>
                                <p:cTn fill="hold" id="371" nodeType="withEffect" presetClass="entr" presetID="31" presetSubtype="0">
                                  <p:stCondLst>
                                    <p:cond delay="500"/>
                                  </p:stCondLst>
                                  <p:childTnLst>
                                    <p:set>
                                      <p:cBhvr>
                                        <p:cTn dur="1" fill="hold" id="372">
                                          <p:stCondLst>
                                            <p:cond delay="0"/>
                                          </p:stCondLst>
                                        </p:cTn>
                                        <p:tgtEl>
                                          <p:spTgt spid="69"/>
                                        </p:tgtEl>
                                        <p:attrNameLst>
                                          <p:attrName>style.visibility</p:attrName>
                                        </p:attrNameLst>
                                      </p:cBhvr>
                                      <p:to>
                                        <p:strVal val="visible"/>
                                      </p:to>
                                    </p:set>
                                    <p:anim calcmode="lin" valueType="num">
                                      <p:cBhvr>
                                        <p:cTn dur="1000" fill="hold" id="373"/>
                                        <p:tgtEl>
                                          <p:spTgt spid="69"/>
                                        </p:tgtEl>
                                        <p:attrNameLst>
                                          <p:attrName>ppt_w</p:attrName>
                                        </p:attrNameLst>
                                      </p:cBhvr>
                                      <p:tavLst>
                                        <p:tav tm="0">
                                          <p:val>
                                            <p:fltVal val="0"/>
                                          </p:val>
                                        </p:tav>
                                        <p:tav tm="100000">
                                          <p:val>
                                            <p:strVal val="#ppt_w"/>
                                          </p:val>
                                        </p:tav>
                                      </p:tavLst>
                                    </p:anim>
                                    <p:anim calcmode="lin" valueType="num">
                                      <p:cBhvr>
                                        <p:cTn dur="1000" fill="hold" id="374"/>
                                        <p:tgtEl>
                                          <p:spTgt spid="69"/>
                                        </p:tgtEl>
                                        <p:attrNameLst>
                                          <p:attrName>ppt_h</p:attrName>
                                        </p:attrNameLst>
                                      </p:cBhvr>
                                      <p:tavLst>
                                        <p:tav tm="0">
                                          <p:val>
                                            <p:fltVal val="0"/>
                                          </p:val>
                                        </p:tav>
                                        <p:tav tm="100000">
                                          <p:val>
                                            <p:strVal val="#ppt_h"/>
                                          </p:val>
                                        </p:tav>
                                      </p:tavLst>
                                    </p:anim>
                                    <p:anim calcmode="lin" valueType="num">
                                      <p:cBhvr>
                                        <p:cTn dur="1000" fill="hold" id="375"/>
                                        <p:tgtEl>
                                          <p:spTgt spid="69"/>
                                        </p:tgtEl>
                                        <p:attrNameLst>
                                          <p:attrName>style.rotation</p:attrName>
                                        </p:attrNameLst>
                                      </p:cBhvr>
                                      <p:tavLst>
                                        <p:tav tm="0">
                                          <p:val>
                                            <p:fltVal val="90"/>
                                          </p:val>
                                        </p:tav>
                                        <p:tav tm="100000">
                                          <p:val>
                                            <p:fltVal val="0"/>
                                          </p:val>
                                        </p:tav>
                                      </p:tavLst>
                                    </p:anim>
                                    <p:animEffect filter="fade" transition="in">
                                      <p:cBhvr>
                                        <p:cTn dur="1000" id="376"/>
                                        <p:tgtEl>
                                          <p:spTgt spid="69"/>
                                        </p:tgtEl>
                                      </p:cBhvr>
                                    </p:animEffect>
                                  </p:childTnLst>
                                </p:cTn>
                              </p:par>
                              <p:par>
                                <p:cTn fill="hold" id="377" nodeType="withEffect" presetClass="entr" presetID="31" presetSubtype="0">
                                  <p:stCondLst>
                                    <p:cond delay="500"/>
                                  </p:stCondLst>
                                  <p:childTnLst>
                                    <p:set>
                                      <p:cBhvr>
                                        <p:cTn dur="1" fill="hold" id="378">
                                          <p:stCondLst>
                                            <p:cond delay="0"/>
                                          </p:stCondLst>
                                        </p:cTn>
                                        <p:tgtEl>
                                          <p:spTgt spid="70"/>
                                        </p:tgtEl>
                                        <p:attrNameLst>
                                          <p:attrName>style.visibility</p:attrName>
                                        </p:attrNameLst>
                                      </p:cBhvr>
                                      <p:to>
                                        <p:strVal val="visible"/>
                                      </p:to>
                                    </p:set>
                                    <p:anim calcmode="lin" valueType="num">
                                      <p:cBhvr>
                                        <p:cTn dur="1000" fill="hold" id="379"/>
                                        <p:tgtEl>
                                          <p:spTgt spid="70"/>
                                        </p:tgtEl>
                                        <p:attrNameLst>
                                          <p:attrName>ppt_w</p:attrName>
                                        </p:attrNameLst>
                                      </p:cBhvr>
                                      <p:tavLst>
                                        <p:tav tm="0">
                                          <p:val>
                                            <p:fltVal val="0"/>
                                          </p:val>
                                        </p:tav>
                                        <p:tav tm="100000">
                                          <p:val>
                                            <p:strVal val="#ppt_w"/>
                                          </p:val>
                                        </p:tav>
                                      </p:tavLst>
                                    </p:anim>
                                    <p:anim calcmode="lin" valueType="num">
                                      <p:cBhvr>
                                        <p:cTn dur="1000" fill="hold" id="380"/>
                                        <p:tgtEl>
                                          <p:spTgt spid="70"/>
                                        </p:tgtEl>
                                        <p:attrNameLst>
                                          <p:attrName>ppt_h</p:attrName>
                                        </p:attrNameLst>
                                      </p:cBhvr>
                                      <p:tavLst>
                                        <p:tav tm="0">
                                          <p:val>
                                            <p:fltVal val="0"/>
                                          </p:val>
                                        </p:tav>
                                        <p:tav tm="100000">
                                          <p:val>
                                            <p:strVal val="#ppt_h"/>
                                          </p:val>
                                        </p:tav>
                                      </p:tavLst>
                                    </p:anim>
                                    <p:anim calcmode="lin" valueType="num">
                                      <p:cBhvr>
                                        <p:cTn dur="1000" fill="hold" id="381"/>
                                        <p:tgtEl>
                                          <p:spTgt spid="70"/>
                                        </p:tgtEl>
                                        <p:attrNameLst>
                                          <p:attrName>style.rotation</p:attrName>
                                        </p:attrNameLst>
                                      </p:cBhvr>
                                      <p:tavLst>
                                        <p:tav tm="0">
                                          <p:val>
                                            <p:fltVal val="90"/>
                                          </p:val>
                                        </p:tav>
                                        <p:tav tm="100000">
                                          <p:val>
                                            <p:fltVal val="0"/>
                                          </p:val>
                                        </p:tav>
                                      </p:tavLst>
                                    </p:anim>
                                    <p:animEffect filter="fade" transition="in">
                                      <p:cBhvr>
                                        <p:cTn dur="1000" id="382"/>
                                        <p:tgtEl>
                                          <p:spTgt spid="70"/>
                                        </p:tgtEl>
                                      </p:cBhvr>
                                    </p:animEffect>
                                  </p:childTnLst>
                                </p:cTn>
                              </p:par>
                              <p:par>
                                <p:cTn fill="hold" id="383" nodeType="withEffect" presetClass="entr" presetID="31" presetSubtype="0">
                                  <p:stCondLst>
                                    <p:cond delay="500"/>
                                  </p:stCondLst>
                                  <p:childTnLst>
                                    <p:set>
                                      <p:cBhvr>
                                        <p:cTn dur="1" fill="hold" id="384">
                                          <p:stCondLst>
                                            <p:cond delay="0"/>
                                          </p:stCondLst>
                                        </p:cTn>
                                        <p:tgtEl>
                                          <p:spTgt spid="71"/>
                                        </p:tgtEl>
                                        <p:attrNameLst>
                                          <p:attrName>style.visibility</p:attrName>
                                        </p:attrNameLst>
                                      </p:cBhvr>
                                      <p:to>
                                        <p:strVal val="visible"/>
                                      </p:to>
                                    </p:set>
                                    <p:anim calcmode="lin" valueType="num">
                                      <p:cBhvr>
                                        <p:cTn dur="1000" fill="hold" id="385"/>
                                        <p:tgtEl>
                                          <p:spTgt spid="71"/>
                                        </p:tgtEl>
                                        <p:attrNameLst>
                                          <p:attrName>ppt_w</p:attrName>
                                        </p:attrNameLst>
                                      </p:cBhvr>
                                      <p:tavLst>
                                        <p:tav tm="0">
                                          <p:val>
                                            <p:fltVal val="0"/>
                                          </p:val>
                                        </p:tav>
                                        <p:tav tm="100000">
                                          <p:val>
                                            <p:strVal val="#ppt_w"/>
                                          </p:val>
                                        </p:tav>
                                      </p:tavLst>
                                    </p:anim>
                                    <p:anim calcmode="lin" valueType="num">
                                      <p:cBhvr>
                                        <p:cTn dur="1000" fill="hold" id="386"/>
                                        <p:tgtEl>
                                          <p:spTgt spid="71"/>
                                        </p:tgtEl>
                                        <p:attrNameLst>
                                          <p:attrName>ppt_h</p:attrName>
                                        </p:attrNameLst>
                                      </p:cBhvr>
                                      <p:tavLst>
                                        <p:tav tm="0">
                                          <p:val>
                                            <p:fltVal val="0"/>
                                          </p:val>
                                        </p:tav>
                                        <p:tav tm="100000">
                                          <p:val>
                                            <p:strVal val="#ppt_h"/>
                                          </p:val>
                                        </p:tav>
                                      </p:tavLst>
                                    </p:anim>
                                    <p:anim calcmode="lin" valueType="num">
                                      <p:cBhvr>
                                        <p:cTn dur="1000" fill="hold" id="387"/>
                                        <p:tgtEl>
                                          <p:spTgt spid="71"/>
                                        </p:tgtEl>
                                        <p:attrNameLst>
                                          <p:attrName>style.rotation</p:attrName>
                                        </p:attrNameLst>
                                      </p:cBhvr>
                                      <p:tavLst>
                                        <p:tav tm="0">
                                          <p:val>
                                            <p:fltVal val="90"/>
                                          </p:val>
                                        </p:tav>
                                        <p:tav tm="100000">
                                          <p:val>
                                            <p:fltVal val="0"/>
                                          </p:val>
                                        </p:tav>
                                      </p:tavLst>
                                    </p:anim>
                                    <p:animEffect filter="fade" transition="in">
                                      <p:cBhvr>
                                        <p:cTn dur="1000" id="388"/>
                                        <p:tgtEl>
                                          <p:spTgt spid="71"/>
                                        </p:tgtEl>
                                      </p:cBhvr>
                                    </p:animEffect>
                                  </p:childTnLst>
                                </p:cTn>
                              </p:par>
                              <p:par>
                                <p:cTn fill="hold" id="389" nodeType="withEffect" presetClass="entr" presetID="31" presetSubtype="0">
                                  <p:stCondLst>
                                    <p:cond delay="500"/>
                                  </p:stCondLst>
                                  <p:childTnLst>
                                    <p:set>
                                      <p:cBhvr>
                                        <p:cTn dur="1" fill="hold" id="390">
                                          <p:stCondLst>
                                            <p:cond delay="0"/>
                                          </p:stCondLst>
                                        </p:cTn>
                                        <p:tgtEl>
                                          <p:spTgt spid="72"/>
                                        </p:tgtEl>
                                        <p:attrNameLst>
                                          <p:attrName>style.visibility</p:attrName>
                                        </p:attrNameLst>
                                      </p:cBhvr>
                                      <p:to>
                                        <p:strVal val="visible"/>
                                      </p:to>
                                    </p:set>
                                    <p:anim calcmode="lin" valueType="num">
                                      <p:cBhvr>
                                        <p:cTn dur="1000" fill="hold" id="391"/>
                                        <p:tgtEl>
                                          <p:spTgt spid="72"/>
                                        </p:tgtEl>
                                        <p:attrNameLst>
                                          <p:attrName>ppt_w</p:attrName>
                                        </p:attrNameLst>
                                      </p:cBhvr>
                                      <p:tavLst>
                                        <p:tav tm="0">
                                          <p:val>
                                            <p:fltVal val="0"/>
                                          </p:val>
                                        </p:tav>
                                        <p:tav tm="100000">
                                          <p:val>
                                            <p:strVal val="#ppt_w"/>
                                          </p:val>
                                        </p:tav>
                                      </p:tavLst>
                                    </p:anim>
                                    <p:anim calcmode="lin" valueType="num">
                                      <p:cBhvr>
                                        <p:cTn dur="1000" fill="hold" id="392"/>
                                        <p:tgtEl>
                                          <p:spTgt spid="72"/>
                                        </p:tgtEl>
                                        <p:attrNameLst>
                                          <p:attrName>ppt_h</p:attrName>
                                        </p:attrNameLst>
                                      </p:cBhvr>
                                      <p:tavLst>
                                        <p:tav tm="0">
                                          <p:val>
                                            <p:fltVal val="0"/>
                                          </p:val>
                                        </p:tav>
                                        <p:tav tm="100000">
                                          <p:val>
                                            <p:strVal val="#ppt_h"/>
                                          </p:val>
                                        </p:tav>
                                      </p:tavLst>
                                    </p:anim>
                                    <p:anim calcmode="lin" valueType="num">
                                      <p:cBhvr>
                                        <p:cTn dur="1000" fill="hold" id="393"/>
                                        <p:tgtEl>
                                          <p:spTgt spid="72"/>
                                        </p:tgtEl>
                                        <p:attrNameLst>
                                          <p:attrName>style.rotation</p:attrName>
                                        </p:attrNameLst>
                                      </p:cBhvr>
                                      <p:tavLst>
                                        <p:tav tm="0">
                                          <p:val>
                                            <p:fltVal val="90"/>
                                          </p:val>
                                        </p:tav>
                                        <p:tav tm="100000">
                                          <p:val>
                                            <p:fltVal val="0"/>
                                          </p:val>
                                        </p:tav>
                                      </p:tavLst>
                                    </p:anim>
                                    <p:animEffect filter="fade" transition="in">
                                      <p:cBhvr>
                                        <p:cTn dur="1000" id="394"/>
                                        <p:tgtEl>
                                          <p:spTgt spid="72"/>
                                        </p:tgtEl>
                                      </p:cBhvr>
                                    </p:animEffect>
                                  </p:childTnLst>
                                </p:cTn>
                              </p:par>
                              <p:par>
                                <p:cTn fill="hold" id="395" nodeType="withEffect" presetClass="entr" presetID="31" presetSubtype="0">
                                  <p:stCondLst>
                                    <p:cond delay="500"/>
                                  </p:stCondLst>
                                  <p:childTnLst>
                                    <p:set>
                                      <p:cBhvr>
                                        <p:cTn dur="1" fill="hold" id="396">
                                          <p:stCondLst>
                                            <p:cond delay="0"/>
                                          </p:stCondLst>
                                        </p:cTn>
                                        <p:tgtEl>
                                          <p:spTgt spid="73"/>
                                        </p:tgtEl>
                                        <p:attrNameLst>
                                          <p:attrName>style.visibility</p:attrName>
                                        </p:attrNameLst>
                                      </p:cBhvr>
                                      <p:to>
                                        <p:strVal val="visible"/>
                                      </p:to>
                                    </p:set>
                                    <p:anim calcmode="lin" valueType="num">
                                      <p:cBhvr>
                                        <p:cTn dur="1000" fill="hold" id="397"/>
                                        <p:tgtEl>
                                          <p:spTgt spid="73"/>
                                        </p:tgtEl>
                                        <p:attrNameLst>
                                          <p:attrName>ppt_w</p:attrName>
                                        </p:attrNameLst>
                                      </p:cBhvr>
                                      <p:tavLst>
                                        <p:tav tm="0">
                                          <p:val>
                                            <p:fltVal val="0"/>
                                          </p:val>
                                        </p:tav>
                                        <p:tav tm="100000">
                                          <p:val>
                                            <p:strVal val="#ppt_w"/>
                                          </p:val>
                                        </p:tav>
                                      </p:tavLst>
                                    </p:anim>
                                    <p:anim calcmode="lin" valueType="num">
                                      <p:cBhvr>
                                        <p:cTn dur="1000" fill="hold" id="398"/>
                                        <p:tgtEl>
                                          <p:spTgt spid="73"/>
                                        </p:tgtEl>
                                        <p:attrNameLst>
                                          <p:attrName>ppt_h</p:attrName>
                                        </p:attrNameLst>
                                      </p:cBhvr>
                                      <p:tavLst>
                                        <p:tav tm="0">
                                          <p:val>
                                            <p:fltVal val="0"/>
                                          </p:val>
                                        </p:tav>
                                        <p:tav tm="100000">
                                          <p:val>
                                            <p:strVal val="#ppt_h"/>
                                          </p:val>
                                        </p:tav>
                                      </p:tavLst>
                                    </p:anim>
                                    <p:anim calcmode="lin" valueType="num">
                                      <p:cBhvr>
                                        <p:cTn dur="1000" fill="hold" id="399"/>
                                        <p:tgtEl>
                                          <p:spTgt spid="73"/>
                                        </p:tgtEl>
                                        <p:attrNameLst>
                                          <p:attrName>style.rotation</p:attrName>
                                        </p:attrNameLst>
                                      </p:cBhvr>
                                      <p:tavLst>
                                        <p:tav tm="0">
                                          <p:val>
                                            <p:fltVal val="90"/>
                                          </p:val>
                                        </p:tav>
                                        <p:tav tm="100000">
                                          <p:val>
                                            <p:fltVal val="0"/>
                                          </p:val>
                                        </p:tav>
                                      </p:tavLst>
                                    </p:anim>
                                    <p:animEffect filter="fade" transition="in">
                                      <p:cBhvr>
                                        <p:cTn dur="1000" id="400"/>
                                        <p:tgtEl>
                                          <p:spTgt spid="73"/>
                                        </p:tgtEl>
                                      </p:cBhvr>
                                    </p:animEffect>
                                  </p:childTnLst>
                                </p:cTn>
                              </p:par>
                              <p:par>
                                <p:cTn fill="hold" id="401" nodeType="withEffect" presetClass="entr" presetID="31" presetSubtype="0">
                                  <p:stCondLst>
                                    <p:cond delay="500"/>
                                  </p:stCondLst>
                                  <p:childTnLst>
                                    <p:set>
                                      <p:cBhvr>
                                        <p:cTn dur="1" fill="hold" id="402">
                                          <p:stCondLst>
                                            <p:cond delay="0"/>
                                          </p:stCondLst>
                                        </p:cTn>
                                        <p:tgtEl>
                                          <p:spTgt spid="74"/>
                                        </p:tgtEl>
                                        <p:attrNameLst>
                                          <p:attrName>style.visibility</p:attrName>
                                        </p:attrNameLst>
                                      </p:cBhvr>
                                      <p:to>
                                        <p:strVal val="visible"/>
                                      </p:to>
                                    </p:set>
                                    <p:anim calcmode="lin" valueType="num">
                                      <p:cBhvr>
                                        <p:cTn dur="1000" fill="hold" id="403"/>
                                        <p:tgtEl>
                                          <p:spTgt spid="74"/>
                                        </p:tgtEl>
                                        <p:attrNameLst>
                                          <p:attrName>ppt_w</p:attrName>
                                        </p:attrNameLst>
                                      </p:cBhvr>
                                      <p:tavLst>
                                        <p:tav tm="0">
                                          <p:val>
                                            <p:fltVal val="0"/>
                                          </p:val>
                                        </p:tav>
                                        <p:tav tm="100000">
                                          <p:val>
                                            <p:strVal val="#ppt_w"/>
                                          </p:val>
                                        </p:tav>
                                      </p:tavLst>
                                    </p:anim>
                                    <p:anim calcmode="lin" valueType="num">
                                      <p:cBhvr>
                                        <p:cTn dur="1000" fill="hold" id="404"/>
                                        <p:tgtEl>
                                          <p:spTgt spid="74"/>
                                        </p:tgtEl>
                                        <p:attrNameLst>
                                          <p:attrName>ppt_h</p:attrName>
                                        </p:attrNameLst>
                                      </p:cBhvr>
                                      <p:tavLst>
                                        <p:tav tm="0">
                                          <p:val>
                                            <p:fltVal val="0"/>
                                          </p:val>
                                        </p:tav>
                                        <p:tav tm="100000">
                                          <p:val>
                                            <p:strVal val="#ppt_h"/>
                                          </p:val>
                                        </p:tav>
                                      </p:tavLst>
                                    </p:anim>
                                    <p:anim calcmode="lin" valueType="num">
                                      <p:cBhvr>
                                        <p:cTn dur="1000" fill="hold" id="405"/>
                                        <p:tgtEl>
                                          <p:spTgt spid="74"/>
                                        </p:tgtEl>
                                        <p:attrNameLst>
                                          <p:attrName>style.rotation</p:attrName>
                                        </p:attrNameLst>
                                      </p:cBhvr>
                                      <p:tavLst>
                                        <p:tav tm="0">
                                          <p:val>
                                            <p:fltVal val="90"/>
                                          </p:val>
                                        </p:tav>
                                        <p:tav tm="100000">
                                          <p:val>
                                            <p:fltVal val="0"/>
                                          </p:val>
                                        </p:tav>
                                      </p:tavLst>
                                    </p:anim>
                                    <p:animEffect filter="fade" transition="in">
                                      <p:cBhvr>
                                        <p:cTn dur="1000" id="406"/>
                                        <p:tgtEl>
                                          <p:spTgt spid="74"/>
                                        </p:tgtEl>
                                      </p:cBhvr>
                                    </p:animEffect>
                                  </p:childTnLst>
                                </p:cTn>
                              </p:par>
                              <p:par>
                                <p:cTn fill="hold" id="407" nodeType="withEffect" presetClass="entr" presetID="31" presetSubtype="0">
                                  <p:stCondLst>
                                    <p:cond delay="500"/>
                                  </p:stCondLst>
                                  <p:childTnLst>
                                    <p:set>
                                      <p:cBhvr>
                                        <p:cTn dur="1" fill="hold" id="408">
                                          <p:stCondLst>
                                            <p:cond delay="0"/>
                                          </p:stCondLst>
                                        </p:cTn>
                                        <p:tgtEl>
                                          <p:spTgt spid="75"/>
                                        </p:tgtEl>
                                        <p:attrNameLst>
                                          <p:attrName>style.visibility</p:attrName>
                                        </p:attrNameLst>
                                      </p:cBhvr>
                                      <p:to>
                                        <p:strVal val="visible"/>
                                      </p:to>
                                    </p:set>
                                    <p:anim calcmode="lin" valueType="num">
                                      <p:cBhvr>
                                        <p:cTn dur="1000" fill="hold" id="409"/>
                                        <p:tgtEl>
                                          <p:spTgt spid="75"/>
                                        </p:tgtEl>
                                        <p:attrNameLst>
                                          <p:attrName>ppt_w</p:attrName>
                                        </p:attrNameLst>
                                      </p:cBhvr>
                                      <p:tavLst>
                                        <p:tav tm="0">
                                          <p:val>
                                            <p:fltVal val="0"/>
                                          </p:val>
                                        </p:tav>
                                        <p:tav tm="100000">
                                          <p:val>
                                            <p:strVal val="#ppt_w"/>
                                          </p:val>
                                        </p:tav>
                                      </p:tavLst>
                                    </p:anim>
                                    <p:anim calcmode="lin" valueType="num">
                                      <p:cBhvr>
                                        <p:cTn dur="1000" fill="hold" id="410"/>
                                        <p:tgtEl>
                                          <p:spTgt spid="75"/>
                                        </p:tgtEl>
                                        <p:attrNameLst>
                                          <p:attrName>ppt_h</p:attrName>
                                        </p:attrNameLst>
                                      </p:cBhvr>
                                      <p:tavLst>
                                        <p:tav tm="0">
                                          <p:val>
                                            <p:fltVal val="0"/>
                                          </p:val>
                                        </p:tav>
                                        <p:tav tm="100000">
                                          <p:val>
                                            <p:strVal val="#ppt_h"/>
                                          </p:val>
                                        </p:tav>
                                      </p:tavLst>
                                    </p:anim>
                                    <p:anim calcmode="lin" valueType="num">
                                      <p:cBhvr>
                                        <p:cTn dur="1000" fill="hold" id="411"/>
                                        <p:tgtEl>
                                          <p:spTgt spid="75"/>
                                        </p:tgtEl>
                                        <p:attrNameLst>
                                          <p:attrName>style.rotation</p:attrName>
                                        </p:attrNameLst>
                                      </p:cBhvr>
                                      <p:tavLst>
                                        <p:tav tm="0">
                                          <p:val>
                                            <p:fltVal val="90"/>
                                          </p:val>
                                        </p:tav>
                                        <p:tav tm="100000">
                                          <p:val>
                                            <p:fltVal val="0"/>
                                          </p:val>
                                        </p:tav>
                                      </p:tavLst>
                                    </p:anim>
                                    <p:animEffect filter="fade" transition="in">
                                      <p:cBhvr>
                                        <p:cTn dur="1000" id="412"/>
                                        <p:tgtEl>
                                          <p:spTgt spid="75"/>
                                        </p:tgtEl>
                                      </p:cBhvr>
                                    </p:animEffect>
                                  </p:childTnLst>
                                </p:cTn>
                              </p:par>
                              <p:par>
                                <p:cTn fill="hold" id="413" nodeType="withEffect" presetClass="entr" presetID="31" presetSubtype="0">
                                  <p:stCondLst>
                                    <p:cond delay="500"/>
                                  </p:stCondLst>
                                  <p:childTnLst>
                                    <p:set>
                                      <p:cBhvr>
                                        <p:cTn dur="1" fill="hold" id="414">
                                          <p:stCondLst>
                                            <p:cond delay="0"/>
                                          </p:stCondLst>
                                        </p:cTn>
                                        <p:tgtEl>
                                          <p:spTgt spid="76"/>
                                        </p:tgtEl>
                                        <p:attrNameLst>
                                          <p:attrName>style.visibility</p:attrName>
                                        </p:attrNameLst>
                                      </p:cBhvr>
                                      <p:to>
                                        <p:strVal val="visible"/>
                                      </p:to>
                                    </p:set>
                                    <p:anim calcmode="lin" valueType="num">
                                      <p:cBhvr>
                                        <p:cTn dur="1000" fill="hold" id="415"/>
                                        <p:tgtEl>
                                          <p:spTgt spid="76"/>
                                        </p:tgtEl>
                                        <p:attrNameLst>
                                          <p:attrName>ppt_w</p:attrName>
                                        </p:attrNameLst>
                                      </p:cBhvr>
                                      <p:tavLst>
                                        <p:tav tm="0">
                                          <p:val>
                                            <p:fltVal val="0"/>
                                          </p:val>
                                        </p:tav>
                                        <p:tav tm="100000">
                                          <p:val>
                                            <p:strVal val="#ppt_w"/>
                                          </p:val>
                                        </p:tav>
                                      </p:tavLst>
                                    </p:anim>
                                    <p:anim calcmode="lin" valueType="num">
                                      <p:cBhvr>
                                        <p:cTn dur="1000" fill="hold" id="416"/>
                                        <p:tgtEl>
                                          <p:spTgt spid="76"/>
                                        </p:tgtEl>
                                        <p:attrNameLst>
                                          <p:attrName>ppt_h</p:attrName>
                                        </p:attrNameLst>
                                      </p:cBhvr>
                                      <p:tavLst>
                                        <p:tav tm="0">
                                          <p:val>
                                            <p:fltVal val="0"/>
                                          </p:val>
                                        </p:tav>
                                        <p:tav tm="100000">
                                          <p:val>
                                            <p:strVal val="#ppt_h"/>
                                          </p:val>
                                        </p:tav>
                                      </p:tavLst>
                                    </p:anim>
                                    <p:anim calcmode="lin" valueType="num">
                                      <p:cBhvr>
                                        <p:cTn dur="1000" fill="hold" id="417"/>
                                        <p:tgtEl>
                                          <p:spTgt spid="76"/>
                                        </p:tgtEl>
                                        <p:attrNameLst>
                                          <p:attrName>style.rotation</p:attrName>
                                        </p:attrNameLst>
                                      </p:cBhvr>
                                      <p:tavLst>
                                        <p:tav tm="0">
                                          <p:val>
                                            <p:fltVal val="90"/>
                                          </p:val>
                                        </p:tav>
                                        <p:tav tm="100000">
                                          <p:val>
                                            <p:fltVal val="0"/>
                                          </p:val>
                                        </p:tav>
                                      </p:tavLst>
                                    </p:anim>
                                    <p:animEffect filter="fade" transition="in">
                                      <p:cBhvr>
                                        <p:cTn dur="1000" id="418"/>
                                        <p:tgtEl>
                                          <p:spTgt spid="76"/>
                                        </p:tgtEl>
                                      </p:cBhvr>
                                    </p:animEffect>
                                  </p:childTnLst>
                                </p:cTn>
                              </p:par>
                              <p:par>
                                <p:cTn fill="hold" id="419" nodeType="withEffect" presetClass="entr" presetID="31" presetSubtype="0">
                                  <p:stCondLst>
                                    <p:cond delay="500"/>
                                  </p:stCondLst>
                                  <p:childTnLst>
                                    <p:set>
                                      <p:cBhvr>
                                        <p:cTn dur="1" fill="hold" id="420">
                                          <p:stCondLst>
                                            <p:cond delay="0"/>
                                          </p:stCondLst>
                                        </p:cTn>
                                        <p:tgtEl>
                                          <p:spTgt spid="77"/>
                                        </p:tgtEl>
                                        <p:attrNameLst>
                                          <p:attrName>style.visibility</p:attrName>
                                        </p:attrNameLst>
                                      </p:cBhvr>
                                      <p:to>
                                        <p:strVal val="visible"/>
                                      </p:to>
                                    </p:set>
                                    <p:anim calcmode="lin" valueType="num">
                                      <p:cBhvr>
                                        <p:cTn dur="1000" fill="hold" id="421"/>
                                        <p:tgtEl>
                                          <p:spTgt spid="77"/>
                                        </p:tgtEl>
                                        <p:attrNameLst>
                                          <p:attrName>ppt_w</p:attrName>
                                        </p:attrNameLst>
                                      </p:cBhvr>
                                      <p:tavLst>
                                        <p:tav tm="0">
                                          <p:val>
                                            <p:fltVal val="0"/>
                                          </p:val>
                                        </p:tav>
                                        <p:tav tm="100000">
                                          <p:val>
                                            <p:strVal val="#ppt_w"/>
                                          </p:val>
                                        </p:tav>
                                      </p:tavLst>
                                    </p:anim>
                                    <p:anim calcmode="lin" valueType="num">
                                      <p:cBhvr>
                                        <p:cTn dur="1000" fill="hold" id="422"/>
                                        <p:tgtEl>
                                          <p:spTgt spid="77"/>
                                        </p:tgtEl>
                                        <p:attrNameLst>
                                          <p:attrName>ppt_h</p:attrName>
                                        </p:attrNameLst>
                                      </p:cBhvr>
                                      <p:tavLst>
                                        <p:tav tm="0">
                                          <p:val>
                                            <p:fltVal val="0"/>
                                          </p:val>
                                        </p:tav>
                                        <p:tav tm="100000">
                                          <p:val>
                                            <p:strVal val="#ppt_h"/>
                                          </p:val>
                                        </p:tav>
                                      </p:tavLst>
                                    </p:anim>
                                    <p:anim calcmode="lin" valueType="num">
                                      <p:cBhvr>
                                        <p:cTn dur="1000" fill="hold" id="423"/>
                                        <p:tgtEl>
                                          <p:spTgt spid="77"/>
                                        </p:tgtEl>
                                        <p:attrNameLst>
                                          <p:attrName>style.rotation</p:attrName>
                                        </p:attrNameLst>
                                      </p:cBhvr>
                                      <p:tavLst>
                                        <p:tav tm="0">
                                          <p:val>
                                            <p:fltVal val="90"/>
                                          </p:val>
                                        </p:tav>
                                        <p:tav tm="100000">
                                          <p:val>
                                            <p:fltVal val="0"/>
                                          </p:val>
                                        </p:tav>
                                      </p:tavLst>
                                    </p:anim>
                                    <p:animEffect filter="fade" transition="in">
                                      <p:cBhvr>
                                        <p:cTn dur="1000" id="424"/>
                                        <p:tgtEl>
                                          <p:spTgt spid="77"/>
                                        </p:tgtEl>
                                      </p:cBhvr>
                                    </p:animEffect>
                                  </p:childTnLst>
                                </p:cTn>
                              </p:par>
                              <p:par>
                                <p:cTn fill="hold" id="425" nodeType="withEffect" presetClass="entr" presetID="31" presetSubtype="0">
                                  <p:stCondLst>
                                    <p:cond delay="500"/>
                                  </p:stCondLst>
                                  <p:childTnLst>
                                    <p:set>
                                      <p:cBhvr>
                                        <p:cTn dur="1" fill="hold" id="426">
                                          <p:stCondLst>
                                            <p:cond delay="0"/>
                                          </p:stCondLst>
                                        </p:cTn>
                                        <p:tgtEl>
                                          <p:spTgt spid="78"/>
                                        </p:tgtEl>
                                        <p:attrNameLst>
                                          <p:attrName>style.visibility</p:attrName>
                                        </p:attrNameLst>
                                      </p:cBhvr>
                                      <p:to>
                                        <p:strVal val="visible"/>
                                      </p:to>
                                    </p:set>
                                    <p:anim calcmode="lin" valueType="num">
                                      <p:cBhvr>
                                        <p:cTn dur="1000" fill="hold" id="427"/>
                                        <p:tgtEl>
                                          <p:spTgt spid="78"/>
                                        </p:tgtEl>
                                        <p:attrNameLst>
                                          <p:attrName>ppt_w</p:attrName>
                                        </p:attrNameLst>
                                      </p:cBhvr>
                                      <p:tavLst>
                                        <p:tav tm="0">
                                          <p:val>
                                            <p:fltVal val="0"/>
                                          </p:val>
                                        </p:tav>
                                        <p:tav tm="100000">
                                          <p:val>
                                            <p:strVal val="#ppt_w"/>
                                          </p:val>
                                        </p:tav>
                                      </p:tavLst>
                                    </p:anim>
                                    <p:anim calcmode="lin" valueType="num">
                                      <p:cBhvr>
                                        <p:cTn dur="1000" fill="hold" id="428"/>
                                        <p:tgtEl>
                                          <p:spTgt spid="78"/>
                                        </p:tgtEl>
                                        <p:attrNameLst>
                                          <p:attrName>ppt_h</p:attrName>
                                        </p:attrNameLst>
                                      </p:cBhvr>
                                      <p:tavLst>
                                        <p:tav tm="0">
                                          <p:val>
                                            <p:fltVal val="0"/>
                                          </p:val>
                                        </p:tav>
                                        <p:tav tm="100000">
                                          <p:val>
                                            <p:strVal val="#ppt_h"/>
                                          </p:val>
                                        </p:tav>
                                      </p:tavLst>
                                    </p:anim>
                                    <p:anim calcmode="lin" valueType="num">
                                      <p:cBhvr>
                                        <p:cTn dur="1000" fill="hold" id="429"/>
                                        <p:tgtEl>
                                          <p:spTgt spid="78"/>
                                        </p:tgtEl>
                                        <p:attrNameLst>
                                          <p:attrName>style.rotation</p:attrName>
                                        </p:attrNameLst>
                                      </p:cBhvr>
                                      <p:tavLst>
                                        <p:tav tm="0">
                                          <p:val>
                                            <p:fltVal val="90"/>
                                          </p:val>
                                        </p:tav>
                                        <p:tav tm="100000">
                                          <p:val>
                                            <p:fltVal val="0"/>
                                          </p:val>
                                        </p:tav>
                                      </p:tavLst>
                                    </p:anim>
                                    <p:animEffect filter="fade" transition="in">
                                      <p:cBhvr>
                                        <p:cTn dur="1000" id="430"/>
                                        <p:tgtEl>
                                          <p:spTgt spid="78"/>
                                        </p:tgtEl>
                                      </p:cBhvr>
                                    </p:animEffect>
                                  </p:childTnLst>
                                </p:cTn>
                              </p:par>
                              <p:par>
                                <p:cTn fill="hold" id="431" nodeType="withEffect" presetClass="entr" presetID="31" presetSubtype="0">
                                  <p:stCondLst>
                                    <p:cond delay="500"/>
                                  </p:stCondLst>
                                  <p:childTnLst>
                                    <p:set>
                                      <p:cBhvr>
                                        <p:cTn dur="1" fill="hold" id="432">
                                          <p:stCondLst>
                                            <p:cond delay="0"/>
                                          </p:stCondLst>
                                        </p:cTn>
                                        <p:tgtEl>
                                          <p:spTgt spid="79"/>
                                        </p:tgtEl>
                                        <p:attrNameLst>
                                          <p:attrName>style.visibility</p:attrName>
                                        </p:attrNameLst>
                                      </p:cBhvr>
                                      <p:to>
                                        <p:strVal val="visible"/>
                                      </p:to>
                                    </p:set>
                                    <p:anim calcmode="lin" valueType="num">
                                      <p:cBhvr>
                                        <p:cTn dur="1000" fill="hold" id="433"/>
                                        <p:tgtEl>
                                          <p:spTgt spid="79"/>
                                        </p:tgtEl>
                                        <p:attrNameLst>
                                          <p:attrName>ppt_w</p:attrName>
                                        </p:attrNameLst>
                                      </p:cBhvr>
                                      <p:tavLst>
                                        <p:tav tm="0">
                                          <p:val>
                                            <p:fltVal val="0"/>
                                          </p:val>
                                        </p:tav>
                                        <p:tav tm="100000">
                                          <p:val>
                                            <p:strVal val="#ppt_w"/>
                                          </p:val>
                                        </p:tav>
                                      </p:tavLst>
                                    </p:anim>
                                    <p:anim calcmode="lin" valueType="num">
                                      <p:cBhvr>
                                        <p:cTn dur="1000" fill="hold" id="434"/>
                                        <p:tgtEl>
                                          <p:spTgt spid="79"/>
                                        </p:tgtEl>
                                        <p:attrNameLst>
                                          <p:attrName>ppt_h</p:attrName>
                                        </p:attrNameLst>
                                      </p:cBhvr>
                                      <p:tavLst>
                                        <p:tav tm="0">
                                          <p:val>
                                            <p:fltVal val="0"/>
                                          </p:val>
                                        </p:tav>
                                        <p:tav tm="100000">
                                          <p:val>
                                            <p:strVal val="#ppt_h"/>
                                          </p:val>
                                        </p:tav>
                                      </p:tavLst>
                                    </p:anim>
                                    <p:anim calcmode="lin" valueType="num">
                                      <p:cBhvr>
                                        <p:cTn dur="1000" fill="hold" id="435"/>
                                        <p:tgtEl>
                                          <p:spTgt spid="79"/>
                                        </p:tgtEl>
                                        <p:attrNameLst>
                                          <p:attrName>style.rotation</p:attrName>
                                        </p:attrNameLst>
                                      </p:cBhvr>
                                      <p:tavLst>
                                        <p:tav tm="0">
                                          <p:val>
                                            <p:fltVal val="90"/>
                                          </p:val>
                                        </p:tav>
                                        <p:tav tm="100000">
                                          <p:val>
                                            <p:fltVal val="0"/>
                                          </p:val>
                                        </p:tav>
                                      </p:tavLst>
                                    </p:anim>
                                    <p:animEffect filter="fade" transition="in">
                                      <p:cBhvr>
                                        <p:cTn dur="1000" id="436"/>
                                        <p:tgtEl>
                                          <p:spTgt spid="79"/>
                                        </p:tgtEl>
                                      </p:cBhvr>
                                    </p:animEffect>
                                  </p:childTnLst>
                                </p:cTn>
                              </p:par>
                              <p:par>
                                <p:cTn fill="hold" id="437" nodeType="withEffect" presetClass="entr" presetID="31" presetSubtype="0">
                                  <p:stCondLst>
                                    <p:cond delay="500"/>
                                  </p:stCondLst>
                                  <p:childTnLst>
                                    <p:set>
                                      <p:cBhvr>
                                        <p:cTn dur="1" fill="hold" id="438">
                                          <p:stCondLst>
                                            <p:cond delay="0"/>
                                          </p:stCondLst>
                                        </p:cTn>
                                        <p:tgtEl>
                                          <p:spTgt spid="80"/>
                                        </p:tgtEl>
                                        <p:attrNameLst>
                                          <p:attrName>style.visibility</p:attrName>
                                        </p:attrNameLst>
                                      </p:cBhvr>
                                      <p:to>
                                        <p:strVal val="visible"/>
                                      </p:to>
                                    </p:set>
                                    <p:anim calcmode="lin" valueType="num">
                                      <p:cBhvr>
                                        <p:cTn dur="1000" fill="hold" id="439"/>
                                        <p:tgtEl>
                                          <p:spTgt spid="80"/>
                                        </p:tgtEl>
                                        <p:attrNameLst>
                                          <p:attrName>ppt_w</p:attrName>
                                        </p:attrNameLst>
                                      </p:cBhvr>
                                      <p:tavLst>
                                        <p:tav tm="0">
                                          <p:val>
                                            <p:fltVal val="0"/>
                                          </p:val>
                                        </p:tav>
                                        <p:tav tm="100000">
                                          <p:val>
                                            <p:strVal val="#ppt_w"/>
                                          </p:val>
                                        </p:tav>
                                      </p:tavLst>
                                    </p:anim>
                                    <p:anim calcmode="lin" valueType="num">
                                      <p:cBhvr>
                                        <p:cTn dur="1000" fill="hold" id="440"/>
                                        <p:tgtEl>
                                          <p:spTgt spid="80"/>
                                        </p:tgtEl>
                                        <p:attrNameLst>
                                          <p:attrName>ppt_h</p:attrName>
                                        </p:attrNameLst>
                                      </p:cBhvr>
                                      <p:tavLst>
                                        <p:tav tm="0">
                                          <p:val>
                                            <p:fltVal val="0"/>
                                          </p:val>
                                        </p:tav>
                                        <p:tav tm="100000">
                                          <p:val>
                                            <p:strVal val="#ppt_h"/>
                                          </p:val>
                                        </p:tav>
                                      </p:tavLst>
                                    </p:anim>
                                    <p:anim calcmode="lin" valueType="num">
                                      <p:cBhvr>
                                        <p:cTn dur="1000" fill="hold" id="441"/>
                                        <p:tgtEl>
                                          <p:spTgt spid="80"/>
                                        </p:tgtEl>
                                        <p:attrNameLst>
                                          <p:attrName>style.rotation</p:attrName>
                                        </p:attrNameLst>
                                      </p:cBhvr>
                                      <p:tavLst>
                                        <p:tav tm="0">
                                          <p:val>
                                            <p:fltVal val="90"/>
                                          </p:val>
                                        </p:tav>
                                        <p:tav tm="100000">
                                          <p:val>
                                            <p:fltVal val="0"/>
                                          </p:val>
                                        </p:tav>
                                      </p:tavLst>
                                    </p:anim>
                                    <p:animEffect filter="fade" transition="in">
                                      <p:cBhvr>
                                        <p:cTn dur="1000" id="442"/>
                                        <p:tgtEl>
                                          <p:spTgt spid="80"/>
                                        </p:tgtEl>
                                      </p:cBhvr>
                                    </p:animEffect>
                                  </p:childTnLst>
                                </p:cTn>
                              </p:par>
                              <p:par>
                                <p:cTn fill="hold" grpId="0" id="443" nodeType="withEffect" presetClass="entr" presetID="31" presetSubtype="0">
                                  <p:stCondLst>
                                    <p:cond delay="500"/>
                                  </p:stCondLst>
                                  <p:childTnLst>
                                    <p:set>
                                      <p:cBhvr>
                                        <p:cTn dur="1" fill="hold" id="444">
                                          <p:stCondLst>
                                            <p:cond delay="0"/>
                                          </p:stCondLst>
                                        </p:cTn>
                                        <p:tgtEl>
                                          <p:spTgt spid="81"/>
                                        </p:tgtEl>
                                        <p:attrNameLst>
                                          <p:attrName>style.visibility</p:attrName>
                                        </p:attrNameLst>
                                      </p:cBhvr>
                                      <p:to>
                                        <p:strVal val="visible"/>
                                      </p:to>
                                    </p:set>
                                    <p:anim calcmode="lin" valueType="num">
                                      <p:cBhvr>
                                        <p:cTn dur="1000" fill="hold" id="445"/>
                                        <p:tgtEl>
                                          <p:spTgt spid="81"/>
                                        </p:tgtEl>
                                        <p:attrNameLst>
                                          <p:attrName>ppt_w</p:attrName>
                                        </p:attrNameLst>
                                      </p:cBhvr>
                                      <p:tavLst>
                                        <p:tav tm="0">
                                          <p:val>
                                            <p:fltVal val="0"/>
                                          </p:val>
                                        </p:tav>
                                        <p:tav tm="100000">
                                          <p:val>
                                            <p:strVal val="#ppt_w"/>
                                          </p:val>
                                        </p:tav>
                                      </p:tavLst>
                                    </p:anim>
                                    <p:anim calcmode="lin" valueType="num">
                                      <p:cBhvr>
                                        <p:cTn dur="1000" fill="hold" id="446"/>
                                        <p:tgtEl>
                                          <p:spTgt spid="81"/>
                                        </p:tgtEl>
                                        <p:attrNameLst>
                                          <p:attrName>ppt_h</p:attrName>
                                        </p:attrNameLst>
                                      </p:cBhvr>
                                      <p:tavLst>
                                        <p:tav tm="0">
                                          <p:val>
                                            <p:fltVal val="0"/>
                                          </p:val>
                                        </p:tav>
                                        <p:tav tm="100000">
                                          <p:val>
                                            <p:strVal val="#ppt_h"/>
                                          </p:val>
                                        </p:tav>
                                      </p:tavLst>
                                    </p:anim>
                                    <p:anim calcmode="lin" valueType="num">
                                      <p:cBhvr>
                                        <p:cTn dur="1000" fill="hold" id="447"/>
                                        <p:tgtEl>
                                          <p:spTgt spid="81"/>
                                        </p:tgtEl>
                                        <p:attrNameLst>
                                          <p:attrName>style.rotation</p:attrName>
                                        </p:attrNameLst>
                                      </p:cBhvr>
                                      <p:tavLst>
                                        <p:tav tm="0">
                                          <p:val>
                                            <p:fltVal val="90"/>
                                          </p:val>
                                        </p:tav>
                                        <p:tav tm="100000">
                                          <p:val>
                                            <p:fltVal val="0"/>
                                          </p:val>
                                        </p:tav>
                                      </p:tavLst>
                                    </p:anim>
                                    <p:animEffect filter="fade" transition="in">
                                      <p:cBhvr>
                                        <p:cTn dur="1000" id="448"/>
                                        <p:tgtEl>
                                          <p:spTgt spid="81"/>
                                        </p:tgtEl>
                                      </p:cBhvr>
                                    </p:animEffect>
                                  </p:childTnLst>
                                </p:cTn>
                              </p:par>
                              <p:par>
                                <p:cTn fill="hold" grpId="0" id="449" nodeType="withEffect" presetClass="entr" presetID="31" presetSubtype="0">
                                  <p:stCondLst>
                                    <p:cond delay="500"/>
                                  </p:stCondLst>
                                  <p:childTnLst>
                                    <p:set>
                                      <p:cBhvr>
                                        <p:cTn dur="1" fill="hold" id="450">
                                          <p:stCondLst>
                                            <p:cond delay="0"/>
                                          </p:stCondLst>
                                        </p:cTn>
                                        <p:tgtEl>
                                          <p:spTgt spid="82"/>
                                        </p:tgtEl>
                                        <p:attrNameLst>
                                          <p:attrName>style.visibility</p:attrName>
                                        </p:attrNameLst>
                                      </p:cBhvr>
                                      <p:to>
                                        <p:strVal val="visible"/>
                                      </p:to>
                                    </p:set>
                                    <p:anim calcmode="lin" valueType="num">
                                      <p:cBhvr>
                                        <p:cTn dur="1000" fill="hold" id="451"/>
                                        <p:tgtEl>
                                          <p:spTgt spid="82"/>
                                        </p:tgtEl>
                                        <p:attrNameLst>
                                          <p:attrName>ppt_w</p:attrName>
                                        </p:attrNameLst>
                                      </p:cBhvr>
                                      <p:tavLst>
                                        <p:tav tm="0">
                                          <p:val>
                                            <p:fltVal val="0"/>
                                          </p:val>
                                        </p:tav>
                                        <p:tav tm="100000">
                                          <p:val>
                                            <p:strVal val="#ppt_w"/>
                                          </p:val>
                                        </p:tav>
                                      </p:tavLst>
                                    </p:anim>
                                    <p:anim calcmode="lin" valueType="num">
                                      <p:cBhvr>
                                        <p:cTn dur="1000" fill="hold" id="452"/>
                                        <p:tgtEl>
                                          <p:spTgt spid="82"/>
                                        </p:tgtEl>
                                        <p:attrNameLst>
                                          <p:attrName>ppt_h</p:attrName>
                                        </p:attrNameLst>
                                      </p:cBhvr>
                                      <p:tavLst>
                                        <p:tav tm="0">
                                          <p:val>
                                            <p:fltVal val="0"/>
                                          </p:val>
                                        </p:tav>
                                        <p:tav tm="100000">
                                          <p:val>
                                            <p:strVal val="#ppt_h"/>
                                          </p:val>
                                        </p:tav>
                                      </p:tavLst>
                                    </p:anim>
                                    <p:anim calcmode="lin" valueType="num">
                                      <p:cBhvr>
                                        <p:cTn dur="1000" fill="hold" id="453"/>
                                        <p:tgtEl>
                                          <p:spTgt spid="82"/>
                                        </p:tgtEl>
                                        <p:attrNameLst>
                                          <p:attrName>style.rotation</p:attrName>
                                        </p:attrNameLst>
                                      </p:cBhvr>
                                      <p:tavLst>
                                        <p:tav tm="0">
                                          <p:val>
                                            <p:fltVal val="90"/>
                                          </p:val>
                                        </p:tav>
                                        <p:tav tm="100000">
                                          <p:val>
                                            <p:fltVal val="0"/>
                                          </p:val>
                                        </p:tav>
                                      </p:tavLst>
                                    </p:anim>
                                    <p:animEffect filter="fade" transition="in">
                                      <p:cBhvr>
                                        <p:cTn dur="1000" id="454"/>
                                        <p:tgtEl>
                                          <p:spTgt spid="82"/>
                                        </p:tgtEl>
                                      </p:cBhvr>
                                    </p:animEffect>
                                  </p:childTnLst>
                                </p:cTn>
                              </p:par>
                              <p:par>
                                <p:cTn fill="hold" grpId="0" id="455" nodeType="withEffect" presetClass="entr" presetID="31" presetSubtype="0">
                                  <p:stCondLst>
                                    <p:cond delay="500"/>
                                  </p:stCondLst>
                                  <p:childTnLst>
                                    <p:set>
                                      <p:cBhvr>
                                        <p:cTn dur="1" fill="hold" id="456">
                                          <p:stCondLst>
                                            <p:cond delay="0"/>
                                          </p:stCondLst>
                                        </p:cTn>
                                        <p:tgtEl>
                                          <p:spTgt spid="83"/>
                                        </p:tgtEl>
                                        <p:attrNameLst>
                                          <p:attrName>style.visibility</p:attrName>
                                        </p:attrNameLst>
                                      </p:cBhvr>
                                      <p:to>
                                        <p:strVal val="visible"/>
                                      </p:to>
                                    </p:set>
                                    <p:anim calcmode="lin" valueType="num">
                                      <p:cBhvr>
                                        <p:cTn dur="1000" fill="hold" id="457"/>
                                        <p:tgtEl>
                                          <p:spTgt spid="83"/>
                                        </p:tgtEl>
                                        <p:attrNameLst>
                                          <p:attrName>ppt_w</p:attrName>
                                        </p:attrNameLst>
                                      </p:cBhvr>
                                      <p:tavLst>
                                        <p:tav tm="0">
                                          <p:val>
                                            <p:fltVal val="0"/>
                                          </p:val>
                                        </p:tav>
                                        <p:tav tm="100000">
                                          <p:val>
                                            <p:strVal val="#ppt_w"/>
                                          </p:val>
                                        </p:tav>
                                      </p:tavLst>
                                    </p:anim>
                                    <p:anim calcmode="lin" valueType="num">
                                      <p:cBhvr>
                                        <p:cTn dur="1000" fill="hold" id="458"/>
                                        <p:tgtEl>
                                          <p:spTgt spid="83"/>
                                        </p:tgtEl>
                                        <p:attrNameLst>
                                          <p:attrName>ppt_h</p:attrName>
                                        </p:attrNameLst>
                                      </p:cBhvr>
                                      <p:tavLst>
                                        <p:tav tm="0">
                                          <p:val>
                                            <p:fltVal val="0"/>
                                          </p:val>
                                        </p:tav>
                                        <p:tav tm="100000">
                                          <p:val>
                                            <p:strVal val="#ppt_h"/>
                                          </p:val>
                                        </p:tav>
                                      </p:tavLst>
                                    </p:anim>
                                    <p:anim calcmode="lin" valueType="num">
                                      <p:cBhvr>
                                        <p:cTn dur="1000" fill="hold" id="459"/>
                                        <p:tgtEl>
                                          <p:spTgt spid="83"/>
                                        </p:tgtEl>
                                        <p:attrNameLst>
                                          <p:attrName>style.rotation</p:attrName>
                                        </p:attrNameLst>
                                      </p:cBhvr>
                                      <p:tavLst>
                                        <p:tav tm="0">
                                          <p:val>
                                            <p:fltVal val="90"/>
                                          </p:val>
                                        </p:tav>
                                        <p:tav tm="100000">
                                          <p:val>
                                            <p:fltVal val="0"/>
                                          </p:val>
                                        </p:tav>
                                      </p:tavLst>
                                    </p:anim>
                                    <p:animEffect filter="fade" transition="in">
                                      <p:cBhvr>
                                        <p:cTn dur="1000" id="460"/>
                                        <p:tgtEl>
                                          <p:spTgt spid="83"/>
                                        </p:tgtEl>
                                      </p:cBhvr>
                                    </p:animEffect>
                                  </p:childTnLst>
                                </p:cTn>
                              </p:par>
                              <p:par>
                                <p:cTn fill="hold" grpId="0" id="461" nodeType="withEffect" presetClass="entr" presetID="31" presetSubtype="0">
                                  <p:stCondLst>
                                    <p:cond delay="500"/>
                                  </p:stCondLst>
                                  <p:childTnLst>
                                    <p:set>
                                      <p:cBhvr>
                                        <p:cTn dur="1" fill="hold" id="462">
                                          <p:stCondLst>
                                            <p:cond delay="0"/>
                                          </p:stCondLst>
                                        </p:cTn>
                                        <p:tgtEl>
                                          <p:spTgt spid="84"/>
                                        </p:tgtEl>
                                        <p:attrNameLst>
                                          <p:attrName>style.visibility</p:attrName>
                                        </p:attrNameLst>
                                      </p:cBhvr>
                                      <p:to>
                                        <p:strVal val="visible"/>
                                      </p:to>
                                    </p:set>
                                    <p:anim calcmode="lin" valueType="num">
                                      <p:cBhvr>
                                        <p:cTn dur="1000" fill="hold" id="463"/>
                                        <p:tgtEl>
                                          <p:spTgt spid="84"/>
                                        </p:tgtEl>
                                        <p:attrNameLst>
                                          <p:attrName>ppt_w</p:attrName>
                                        </p:attrNameLst>
                                      </p:cBhvr>
                                      <p:tavLst>
                                        <p:tav tm="0">
                                          <p:val>
                                            <p:fltVal val="0"/>
                                          </p:val>
                                        </p:tav>
                                        <p:tav tm="100000">
                                          <p:val>
                                            <p:strVal val="#ppt_w"/>
                                          </p:val>
                                        </p:tav>
                                      </p:tavLst>
                                    </p:anim>
                                    <p:anim calcmode="lin" valueType="num">
                                      <p:cBhvr>
                                        <p:cTn dur="1000" fill="hold" id="464"/>
                                        <p:tgtEl>
                                          <p:spTgt spid="84"/>
                                        </p:tgtEl>
                                        <p:attrNameLst>
                                          <p:attrName>ppt_h</p:attrName>
                                        </p:attrNameLst>
                                      </p:cBhvr>
                                      <p:tavLst>
                                        <p:tav tm="0">
                                          <p:val>
                                            <p:fltVal val="0"/>
                                          </p:val>
                                        </p:tav>
                                        <p:tav tm="100000">
                                          <p:val>
                                            <p:strVal val="#ppt_h"/>
                                          </p:val>
                                        </p:tav>
                                      </p:tavLst>
                                    </p:anim>
                                    <p:anim calcmode="lin" valueType="num">
                                      <p:cBhvr>
                                        <p:cTn dur="1000" fill="hold" id="465"/>
                                        <p:tgtEl>
                                          <p:spTgt spid="84"/>
                                        </p:tgtEl>
                                        <p:attrNameLst>
                                          <p:attrName>style.rotation</p:attrName>
                                        </p:attrNameLst>
                                      </p:cBhvr>
                                      <p:tavLst>
                                        <p:tav tm="0">
                                          <p:val>
                                            <p:fltVal val="90"/>
                                          </p:val>
                                        </p:tav>
                                        <p:tav tm="100000">
                                          <p:val>
                                            <p:fltVal val="0"/>
                                          </p:val>
                                        </p:tav>
                                      </p:tavLst>
                                    </p:anim>
                                    <p:animEffect filter="fade" transition="in">
                                      <p:cBhvr>
                                        <p:cTn dur="1000" id="466"/>
                                        <p:tgtEl>
                                          <p:spTgt spid="84"/>
                                        </p:tgtEl>
                                      </p:cBhvr>
                                    </p:animEffect>
                                  </p:childTnLst>
                                </p:cTn>
                              </p:par>
                              <p:par>
                                <p:cTn fill="hold" grpId="0" id="467" nodeType="withEffect" presetClass="entr" presetID="31" presetSubtype="0">
                                  <p:stCondLst>
                                    <p:cond delay="500"/>
                                  </p:stCondLst>
                                  <p:childTnLst>
                                    <p:set>
                                      <p:cBhvr>
                                        <p:cTn dur="1" fill="hold" id="468">
                                          <p:stCondLst>
                                            <p:cond delay="0"/>
                                          </p:stCondLst>
                                        </p:cTn>
                                        <p:tgtEl>
                                          <p:spTgt spid="85"/>
                                        </p:tgtEl>
                                        <p:attrNameLst>
                                          <p:attrName>style.visibility</p:attrName>
                                        </p:attrNameLst>
                                      </p:cBhvr>
                                      <p:to>
                                        <p:strVal val="visible"/>
                                      </p:to>
                                    </p:set>
                                    <p:anim calcmode="lin" valueType="num">
                                      <p:cBhvr>
                                        <p:cTn dur="1000" fill="hold" id="469"/>
                                        <p:tgtEl>
                                          <p:spTgt spid="85"/>
                                        </p:tgtEl>
                                        <p:attrNameLst>
                                          <p:attrName>ppt_w</p:attrName>
                                        </p:attrNameLst>
                                      </p:cBhvr>
                                      <p:tavLst>
                                        <p:tav tm="0">
                                          <p:val>
                                            <p:fltVal val="0"/>
                                          </p:val>
                                        </p:tav>
                                        <p:tav tm="100000">
                                          <p:val>
                                            <p:strVal val="#ppt_w"/>
                                          </p:val>
                                        </p:tav>
                                      </p:tavLst>
                                    </p:anim>
                                    <p:anim calcmode="lin" valueType="num">
                                      <p:cBhvr>
                                        <p:cTn dur="1000" fill="hold" id="470"/>
                                        <p:tgtEl>
                                          <p:spTgt spid="85"/>
                                        </p:tgtEl>
                                        <p:attrNameLst>
                                          <p:attrName>ppt_h</p:attrName>
                                        </p:attrNameLst>
                                      </p:cBhvr>
                                      <p:tavLst>
                                        <p:tav tm="0">
                                          <p:val>
                                            <p:fltVal val="0"/>
                                          </p:val>
                                        </p:tav>
                                        <p:tav tm="100000">
                                          <p:val>
                                            <p:strVal val="#ppt_h"/>
                                          </p:val>
                                        </p:tav>
                                      </p:tavLst>
                                    </p:anim>
                                    <p:anim calcmode="lin" valueType="num">
                                      <p:cBhvr>
                                        <p:cTn dur="1000" fill="hold" id="471"/>
                                        <p:tgtEl>
                                          <p:spTgt spid="85"/>
                                        </p:tgtEl>
                                        <p:attrNameLst>
                                          <p:attrName>style.rotation</p:attrName>
                                        </p:attrNameLst>
                                      </p:cBhvr>
                                      <p:tavLst>
                                        <p:tav tm="0">
                                          <p:val>
                                            <p:fltVal val="90"/>
                                          </p:val>
                                        </p:tav>
                                        <p:tav tm="100000">
                                          <p:val>
                                            <p:fltVal val="0"/>
                                          </p:val>
                                        </p:tav>
                                      </p:tavLst>
                                    </p:anim>
                                    <p:animEffect filter="fade" transition="in">
                                      <p:cBhvr>
                                        <p:cTn dur="1000" id="472"/>
                                        <p:tgtEl>
                                          <p:spTgt spid="85"/>
                                        </p:tgtEl>
                                      </p:cBhvr>
                                    </p:animEffect>
                                  </p:childTnLst>
                                </p:cTn>
                              </p:par>
                              <p:par>
                                <p:cTn fill="hold" grpId="0" id="473" nodeType="withEffect" presetClass="entr" presetID="31" presetSubtype="0">
                                  <p:stCondLst>
                                    <p:cond delay="500"/>
                                  </p:stCondLst>
                                  <p:childTnLst>
                                    <p:set>
                                      <p:cBhvr>
                                        <p:cTn dur="1" fill="hold" id="474">
                                          <p:stCondLst>
                                            <p:cond delay="0"/>
                                          </p:stCondLst>
                                        </p:cTn>
                                        <p:tgtEl>
                                          <p:spTgt spid="86"/>
                                        </p:tgtEl>
                                        <p:attrNameLst>
                                          <p:attrName>style.visibility</p:attrName>
                                        </p:attrNameLst>
                                      </p:cBhvr>
                                      <p:to>
                                        <p:strVal val="visible"/>
                                      </p:to>
                                    </p:set>
                                    <p:anim calcmode="lin" valueType="num">
                                      <p:cBhvr>
                                        <p:cTn dur="1000" fill="hold" id="475"/>
                                        <p:tgtEl>
                                          <p:spTgt spid="86"/>
                                        </p:tgtEl>
                                        <p:attrNameLst>
                                          <p:attrName>ppt_w</p:attrName>
                                        </p:attrNameLst>
                                      </p:cBhvr>
                                      <p:tavLst>
                                        <p:tav tm="0">
                                          <p:val>
                                            <p:fltVal val="0"/>
                                          </p:val>
                                        </p:tav>
                                        <p:tav tm="100000">
                                          <p:val>
                                            <p:strVal val="#ppt_w"/>
                                          </p:val>
                                        </p:tav>
                                      </p:tavLst>
                                    </p:anim>
                                    <p:anim calcmode="lin" valueType="num">
                                      <p:cBhvr>
                                        <p:cTn dur="1000" fill="hold" id="476"/>
                                        <p:tgtEl>
                                          <p:spTgt spid="86"/>
                                        </p:tgtEl>
                                        <p:attrNameLst>
                                          <p:attrName>ppt_h</p:attrName>
                                        </p:attrNameLst>
                                      </p:cBhvr>
                                      <p:tavLst>
                                        <p:tav tm="0">
                                          <p:val>
                                            <p:fltVal val="0"/>
                                          </p:val>
                                        </p:tav>
                                        <p:tav tm="100000">
                                          <p:val>
                                            <p:strVal val="#ppt_h"/>
                                          </p:val>
                                        </p:tav>
                                      </p:tavLst>
                                    </p:anim>
                                    <p:anim calcmode="lin" valueType="num">
                                      <p:cBhvr>
                                        <p:cTn dur="1000" fill="hold" id="477"/>
                                        <p:tgtEl>
                                          <p:spTgt spid="86"/>
                                        </p:tgtEl>
                                        <p:attrNameLst>
                                          <p:attrName>style.rotation</p:attrName>
                                        </p:attrNameLst>
                                      </p:cBhvr>
                                      <p:tavLst>
                                        <p:tav tm="0">
                                          <p:val>
                                            <p:fltVal val="90"/>
                                          </p:val>
                                        </p:tav>
                                        <p:tav tm="100000">
                                          <p:val>
                                            <p:fltVal val="0"/>
                                          </p:val>
                                        </p:tav>
                                      </p:tavLst>
                                    </p:anim>
                                    <p:animEffect filter="fade" transition="in">
                                      <p:cBhvr>
                                        <p:cTn dur="1000" id="478"/>
                                        <p:tgtEl>
                                          <p:spTgt spid="86"/>
                                        </p:tgtEl>
                                      </p:cBhvr>
                                    </p:animEffect>
                                  </p:childTnLst>
                                </p:cTn>
                              </p:par>
                              <p:par>
                                <p:cTn fill="hold" grpId="0" id="479" nodeType="withEffect" presetClass="entr" presetID="31" presetSubtype="0">
                                  <p:stCondLst>
                                    <p:cond delay="500"/>
                                  </p:stCondLst>
                                  <p:childTnLst>
                                    <p:set>
                                      <p:cBhvr>
                                        <p:cTn dur="1" fill="hold" id="480">
                                          <p:stCondLst>
                                            <p:cond delay="0"/>
                                          </p:stCondLst>
                                        </p:cTn>
                                        <p:tgtEl>
                                          <p:spTgt spid="87"/>
                                        </p:tgtEl>
                                        <p:attrNameLst>
                                          <p:attrName>style.visibility</p:attrName>
                                        </p:attrNameLst>
                                      </p:cBhvr>
                                      <p:to>
                                        <p:strVal val="visible"/>
                                      </p:to>
                                    </p:set>
                                    <p:anim calcmode="lin" valueType="num">
                                      <p:cBhvr>
                                        <p:cTn dur="1000" fill="hold" id="481"/>
                                        <p:tgtEl>
                                          <p:spTgt spid="87"/>
                                        </p:tgtEl>
                                        <p:attrNameLst>
                                          <p:attrName>ppt_w</p:attrName>
                                        </p:attrNameLst>
                                      </p:cBhvr>
                                      <p:tavLst>
                                        <p:tav tm="0">
                                          <p:val>
                                            <p:fltVal val="0"/>
                                          </p:val>
                                        </p:tav>
                                        <p:tav tm="100000">
                                          <p:val>
                                            <p:strVal val="#ppt_w"/>
                                          </p:val>
                                        </p:tav>
                                      </p:tavLst>
                                    </p:anim>
                                    <p:anim calcmode="lin" valueType="num">
                                      <p:cBhvr>
                                        <p:cTn dur="1000" fill="hold" id="482"/>
                                        <p:tgtEl>
                                          <p:spTgt spid="87"/>
                                        </p:tgtEl>
                                        <p:attrNameLst>
                                          <p:attrName>ppt_h</p:attrName>
                                        </p:attrNameLst>
                                      </p:cBhvr>
                                      <p:tavLst>
                                        <p:tav tm="0">
                                          <p:val>
                                            <p:fltVal val="0"/>
                                          </p:val>
                                        </p:tav>
                                        <p:tav tm="100000">
                                          <p:val>
                                            <p:strVal val="#ppt_h"/>
                                          </p:val>
                                        </p:tav>
                                      </p:tavLst>
                                    </p:anim>
                                    <p:anim calcmode="lin" valueType="num">
                                      <p:cBhvr>
                                        <p:cTn dur="1000" fill="hold" id="483"/>
                                        <p:tgtEl>
                                          <p:spTgt spid="87"/>
                                        </p:tgtEl>
                                        <p:attrNameLst>
                                          <p:attrName>style.rotation</p:attrName>
                                        </p:attrNameLst>
                                      </p:cBhvr>
                                      <p:tavLst>
                                        <p:tav tm="0">
                                          <p:val>
                                            <p:fltVal val="90"/>
                                          </p:val>
                                        </p:tav>
                                        <p:tav tm="100000">
                                          <p:val>
                                            <p:fltVal val="0"/>
                                          </p:val>
                                        </p:tav>
                                      </p:tavLst>
                                    </p:anim>
                                    <p:animEffect filter="fade" transition="in">
                                      <p:cBhvr>
                                        <p:cTn dur="1000" id="484"/>
                                        <p:tgtEl>
                                          <p:spTgt spid="87"/>
                                        </p:tgtEl>
                                      </p:cBhvr>
                                    </p:animEffect>
                                  </p:childTnLst>
                                </p:cTn>
                              </p:par>
                              <p:par>
                                <p:cTn fill="hold" grpId="0" id="485" nodeType="withEffect" presetClass="entr" presetID="31" presetSubtype="0">
                                  <p:stCondLst>
                                    <p:cond delay="500"/>
                                  </p:stCondLst>
                                  <p:childTnLst>
                                    <p:set>
                                      <p:cBhvr>
                                        <p:cTn dur="1" fill="hold" id="486">
                                          <p:stCondLst>
                                            <p:cond delay="0"/>
                                          </p:stCondLst>
                                        </p:cTn>
                                        <p:tgtEl>
                                          <p:spTgt spid="88"/>
                                        </p:tgtEl>
                                        <p:attrNameLst>
                                          <p:attrName>style.visibility</p:attrName>
                                        </p:attrNameLst>
                                      </p:cBhvr>
                                      <p:to>
                                        <p:strVal val="visible"/>
                                      </p:to>
                                    </p:set>
                                    <p:anim calcmode="lin" valueType="num">
                                      <p:cBhvr>
                                        <p:cTn dur="1000" fill="hold" id="487"/>
                                        <p:tgtEl>
                                          <p:spTgt spid="88"/>
                                        </p:tgtEl>
                                        <p:attrNameLst>
                                          <p:attrName>ppt_w</p:attrName>
                                        </p:attrNameLst>
                                      </p:cBhvr>
                                      <p:tavLst>
                                        <p:tav tm="0">
                                          <p:val>
                                            <p:fltVal val="0"/>
                                          </p:val>
                                        </p:tav>
                                        <p:tav tm="100000">
                                          <p:val>
                                            <p:strVal val="#ppt_w"/>
                                          </p:val>
                                        </p:tav>
                                      </p:tavLst>
                                    </p:anim>
                                    <p:anim calcmode="lin" valueType="num">
                                      <p:cBhvr>
                                        <p:cTn dur="1000" fill="hold" id="488"/>
                                        <p:tgtEl>
                                          <p:spTgt spid="88"/>
                                        </p:tgtEl>
                                        <p:attrNameLst>
                                          <p:attrName>ppt_h</p:attrName>
                                        </p:attrNameLst>
                                      </p:cBhvr>
                                      <p:tavLst>
                                        <p:tav tm="0">
                                          <p:val>
                                            <p:fltVal val="0"/>
                                          </p:val>
                                        </p:tav>
                                        <p:tav tm="100000">
                                          <p:val>
                                            <p:strVal val="#ppt_h"/>
                                          </p:val>
                                        </p:tav>
                                      </p:tavLst>
                                    </p:anim>
                                    <p:anim calcmode="lin" valueType="num">
                                      <p:cBhvr>
                                        <p:cTn dur="1000" fill="hold" id="489"/>
                                        <p:tgtEl>
                                          <p:spTgt spid="88"/>
                                        </p:tgtEl>
                                        <p:attrNameLst>
                                          <p:attrName>style.rotation</p:attrName>
                                        </p:attrNameLst>
                                      </p:cBhvr>
                                      <p:tavLst>
                                        <p:tav tm="0">
                                          <p:val>
                                            <p:fltVal val="90"/>
                                          </p:val>
                                        </p:tav>
                                        <p:tav tm="100000">
                                          <p:val>
                                            <p:fltVal val="0"/>
                                          </p:val>
                                        </p:tav>
                                      </p:tavLst>
                                    </p:anim>
                                    <p:animEffect filter="fade" transition="in">
                                      <p:cBhvr>
                                        <p:cTn dur="1000" id="490"/>
                                        <p:tgtEl>
                                          <p:spTgt spid="88"/>
                                        </p:tgtEl>
                                      </p:cBhvr>
                                    </p:animEffect>
                                  </p:childTnLst>
                                </p:cTn>
                              </p:par>
                              <p:par>
                                <p:cTn fill="hold" grpId="0" id="491" nodeType="withEffect" presetClass="entr" presetID="31" presetSubtype="0">
                                  <p:stCondLst>
                                    <p:cond delay="500"/>
                                  </p:stCondLst>
                                  <p:childTnLst>
                                    <p:set>
                                      <p:cBhvr>
                                        <p:cTn dur="1" fill="hold" id="492">
                                          <p:stCondLst>
                                            <p:cond delay="0"/>
                                          </p:stCondLst>
                                        </p:cTn>
                                        <p:tgtEl>
                                          <p:spTgt spid="89"/>
                                        </p:tgtEl>
                                        <p:attrNameLst>
                                          <p:attrName>style.visibility</p:attrName>
                                        </p:attrNameLst>
                                      </p:cBhvr>
                                      <p:to>
                                        <p:strVal val="visible"/>
                                      </p:to>
                                    </p:set>
                                    <p:anim calcmode="lin" valueType="num">
                                      <p:cBhvr>
                                        <p:cTn dur="1000" fill="hold" id="493"/>
                                        <p:tgtEl>
                                          <p:spTgt spid="89"/>
                                        </p:tgtEl>
                                        <p:attrNameLst>
                                          <p:attrName>ppt_w</p:attrName>
                                        </p:attrNameLst>
                                      </p:cBhvr>
                                      <p:tavLst>
                                        <p:tav tm="0">
                                          <p:val>
                                            <p:fltVal val="0"/>
                                          </p:val>
                                        </p:tav>
                                        <p:tav tm="100000">
                                          <p:val>
                                            <p:strVal val="#ppt_w"/>
                                          </p:val>
                                        </p:tav>
                                      </p:tavLst>
                                    </p:anim>
                                    <p:anim calcmode="lin" valueType="num">
                                      <p:cBhvr>
                                        <p:cTn dur="1000" fill="hold" id="494"/>
                                        <p:tgtEl>
                                          <p:spTgt spid="89"/>
                                        </p:tgtEl>
                                        <p:attrNameLst>
                                          <p:attrName>ppt_h</p:attrName>
                                        </p:attrNameLst>
                                      </p:cBhvr>
                                      <p:tavLst>
                                        <p:tav tm="0">
                                          <p:val>
                                            <p:fltVal val="0"/>
                                          </p:val>
                                        </p:tav>
                                        <p:tav tm="100000">
                                          <p:val>
                                            <p:strVal val="#ppt_h"/>
                                          </p:val>
                                        </p:tav>
                                      </p:tavLst>
                                    </p:anim>
                                    <p:anim calcmode="lin" valueType="num">
                                      <p:cBhvr>
                                        <p:cTn dur="1000" fill="hold" id="495"/>
                                        <p:tgtEl>
                                          <p:spTgt spid="89"/>
                                        </p:tgtEl>
                                        <p:attrNameLst>
                                          <p:attrName>style.rotation</p:attrName>
                                        </p:attrNameLst>
                                      </p:cBhvr>
                                      <p:tavLst>
                                        <p:tav tm="0">
                                          <p:val>
                                            <p:fltVal val="90"/>
                                          </p:val>
                                        </p:tav>
                                        <p:tav tm="100000">
                                          <p:val>
                                            <p:fltVal val="0"/>
                                          </p:val>
                                        </p:tav>
                                      </p:tavLst>
                                    </p:anim>
                                    <p:animEffect filter="fade" transition="in">
                                      <p:cBhvr>
                                        <p:cTn dur="1000" id="496"/>
                                        <p:tgtEl>
                                          <p:spTgt spid="89"/>
                                        </p:tgtEl>
                                      </p:cBhvr>
                                    </p:animEffect>
                                  </p:childTnLst>
                                </p:cTn>
                              </p:par>
                              <p:par>
                                <p:cTn fill="hold" grpId="0" id="497" nodeType="withEffect" presetClass="entr" presetID="31" presetSubtype="0">
                                  <p:stCondLst>
                                    <p:cond delay="500"/>
                                  </p:stCondLst>
                                  <p:childTnLst>
                                    <p:set>
                                      <p:cBhvr>
                                        <p:cTn dur="1" fill="hold" id="498">
                                          <p:stCondLst>
                                            <p:cond delay="0"/>
                                          </p:stCondLst>
                                        </p:cTn>
                                        <p:tgtEl>
                                          <p:spTgt spid="90"/>
                                        </p:tgtEl>
                                        <p:attrNameLst>
                                          <p:attrName>style.visibility</p:attrName>
                                        </p:attrNameLst>
                                      </p:cBhvr>
                                      <p:to>
                                        <p:strVal val="visible"/>
                                      </p:to>
                                    </p:set>
                                    <p:anim calcmode="lin" valueType="num">
                                      <p:cBhvr>
                                        <p:cTn dur="1000" fill="hold" id="499"/>
                                        <p:tgtEl>
                                          <p:spTgt spid="90"/>
                                        </p:tgtEl>
                                        <p:attrNameLst>
                                          <p:attrName>ppt_w</p:attrName>
                                        </p:attrNameLst>
                                      </p:cBhvr>
                                      <p:tavLst>
                                        <p:tav tm="0">
                                          <p:val>
                                            <p:fltVal val="0"/>
                                          </p:val>
                                        </p:tav>
                                        <p:tav tm="100000">
                                          <p:val>
                                            <p:strVal val="#ppt_w"/>
                                          </p:val>
                                        </p:tav>
                                      </p:tavLst>
                                    </p:anim>
                                    <p:anim calcmode="lin" valueType="num">
                                      <p:cBhvr>
                                        <p:cTn dur="1000" fill="hold" id="500"/>
                                        <p:tgtEl>
                                          <p:spTgt spid="90"/>
                                        </p:tgtEl>
                                        <p:attrNameLst>
                                          <p:attrName>ppt_h</p:attrName>
                                        </p:attrNameLst>
                                      </p:cBhvr>
                                      <p:tavLst>
                                        <p:tav tm="0">
                                          <p:val>
                                            <p:fltVal val="0"/>
                                          </p:val>
                                        </p:tav>
                                        <p:tav tm="100000">
                                          <p:val>
                                            <p:strVal val="#ppt_h"/>
                                          </p:val>
                                        </p:tav>
                                      </p:tavLst>
                                    </p:anim>
                                    <p:anim calcmode="lin" valueType="num">
                                      <p:cBhvr>
                                        <p:cTn dur="1000" fill="hold" id="501"/>
                                        <p:tgtEl>
                                          <p:spTgt spid="90"/>
                                        </p:tgtEl>
                                        <p:attrNameLst>
                                          <p:attrName>style.rotation</p:attrName>
                                        </p:attrNameLst>
                                      </p:cBhvr>
                                      <p:tavLst>
                                        <p:tav tm="0">
                                          <p:val>
                                            <p:fltVal val="90"/>
                                          </p:val>
                                        </p:tav>
                                        <p:tav tm="100000">
                                          <p:val>
                                            <p:fltVal val="0"/>
                                          </p:val>
                                        </p:tav>
                                      </p:tavLst>
                                    </p:anim>
                                    <p:animEffect filter="fade" transition="in">
                                      <p:cBhvr>
                                        <p:cTn dur="1000" id="502"/>
                                        <p:tgtEl>
                                          <p:spTgt spid="90"/>
                                        </p:tgtEl>
                                      </p:cBhvr>
                                    </p:animEffect>
                                  </p:childTnLst>
                                </p:cTn>
                              </p:par>
                              <p:par>
                                <p:cTn fill="hold" grpId="0" id="503" nodeType="withEffect" presetClass="entr" presetID="31" presetSubtype="0">
                                  <p:stCondLst>
                                    <p:cond delay="500"/>
                                  </p:stCondLst>
                                  <p:childTnLst>
                                    <p:set>
                                      <p:cBhvr>
                                        <p:cTn dur="1" fill="hold" id="504">
                                          <p:stCondLst>
                                            <p:cond delay="0"/>
                                          </p:stCondLst>
                                        </p:cTn>
                                        <p:tgtEl>
                                          <p:spTgt spid="91"/>
                                        </p:tgtEl>
                                        <p:attrNameLst>
                                          <p:attrName>style.visibility</p:attrName>
                                        </p:attrNameLst>
                                      </p:cBhvr>
                                      <p:to>
                                        <p:strVal val="visible"/>
                                      </p:to>
                                    </p:set>
                                    <p:anim calcmode="lin" valueType="num">
                                      <p:cBhvr>
                                        <p:cTn dur="1000" fill="hold" id="505"/>
                                        <p:tgtEl>
                                          <p:spTgt spid="91"/>
                                        </p:tgtEl>
                                        <p:attrNameLst>
                                          <p:attrName>ppt_w</p:attrName>
                                        </p:attrNameLst>
                                      </p:cBhvr>
                                      <p:tavLst>
                                        <p:tav tm="0">
                                          <p:val>
                                            <p:fltVal val="0"/>
                                          </p:val>
                                        </p:tav>
                                        <p:tav tm="100000">
                                          <p:val>
                                            <p:strVal val="#ppt_w"/>
                                          </p:val>
                                        </p:tav>
                                      </p:tavLst>
                                    </p:anim>
                                    <p:anim calcmode="lin" valueType="num">
                                      <p:cBhvr>
                                        <p:cTn dur="1000" fill="hold" id="506"/>
                                        <p:tgtEl>
                                          <p:spTgt spid="91"/>
                                        </p:tgtEl>
                                        <p:attrNameLst>
                                          <p:attrName>ppt_h</p:attrName>
                                        </p:attrNameLst>
                                      </p:cBhvr>
                                      <p:tavLst>
                                        <p:tav tm="0">
                                          <p:val>
                                            <p:fltVal val="0"/>
                                          </p:val>
                                        </p:tav>
                                        <p:tav tm="100000">
                                          <p:val>
                                            <p:strVal val="#ppt_h"/>
                                          </p:val>
                                        </p:tav>
                                      </p:tavLst>
                                    </p:anim>
                                    <p:anim calcmode="lin" valueType="num">
                                      <p:cBhvr>
                                        <p:cTn dur="1000" fill="hold" id="507"/>
                                        <p:tgtEl>
                                          <p:spTgt spid="91"/>
                                        </p:tgtEl>
                                        <p:attrNameLst>
                                          <p:attrName>style.rotation</p:attrName>
                                        </p:attrNameLst>
                                      </p:cBhvr>
                                      <p:tavLst>
                                        <p:tav tm="0">
                                          <p:val>
                                            <p:fltVal val="90"/>
                                          </p:val>
                                        </p:tav>
                                        <p:tav tm="100000">
                                          <p:val>
                                            <p:fltVal val="0"/>
                                          </p:val>
                                        </p:tav>
                                      </p:tavLst>
                                    </p:anim>
                                    <p:animEffect filter="fade" transition="in">
                                      <p:cBhvr>
                                        <p:cTn dur="1000" id="508"/>
                                        <p:tgtEl>
                                          <p:spTgt spid="91"/>
                                        </p:tgtEl>
                                      </p:cBhvr>
                                    </p:animEffect>
                                  </p:childTnLst>
                                </p:cTn>
                              </p:par>
                              <p:par>
                                <p:cTn fill="hold" grpId="0" id="509" nodeType="withEffect" presetClass="entr" presetID="31" presetSubtype="0">
                                  <p:stCondLst>
                                    <p:cond delay="500"/>
                                  </p:stCondLst>
                                  <p:childTnLst>
                                    <p:set>
                                      <p:cBhvr>
                                        <p:cTn dur="1" fill="hold" id="510">
                                          <p:stCondLst>
                                            <p:cond delay="0"/>
                                          </p:stCondLst>
                                        </p:cTn>
                                        <p:tgtEl>
                                          <p:spTgt spid="92"/>
                                        </p:tgtEl>
                                        <p:attrNameLst>
                                          <p:attrName>style.visibility</p:attrName>
                                        </p:attrNameLst>
                                      </p:cBhvr>
                                      <p:to>
                                        <p:strVal val="visible"/>
                                      </p:to>
                                    </p:set>
                                    <p:anim calcmode="lin" valueType="num">
                                      <p:cBhvr>
                                        <p:cTn dur="1000" fill="hold" id="511"/>
                                        <p:tgtEl>
                                          <p:spTgt spid="92"/>
                                        </p:tgtEl>
                                        <p:attrNameLst>
                                          <p:attrName>ppt_w</p:attrName>
                                        </p:attrNameLst>
                                      </p:cBhvr>
                                      <p:tavLst>
                                        <p:tav tm="0">
                                          <p:val>
                                            <p:fltVal val="0"/>
                                          </p:val>
                                        </p:tav>
                                        <p:tav tm="100000">
                                          <p:val>
                                            <p:strVal val="#ppt_w"/>
                                          </p:val>
                                        </p:tav>
                                      </p:tavLst>
                                    </p:anim>
                                    <p:anim calcmode="lin" valueType="num">
                                      <p:cBhvr>
                                        <p:cTn dur="1000" fill="hold" id="512"/>
                                        <p:tgtEl>
                                          <p:spTgt spid="92"/>
                                        </p:tgtEl>
                                        <p:attrNameLst>
                                          <p:attrName>ppt_h</p:attrName>
                                        </p:attrNameLst>
                                      </p:cBhvr>
                                      <p:tavLst>
                                        <p:tav tm="0">
                                          <p:val>
                                            <p:fltVal val="0"/>
                                          </p:val>
                                        </p:tav>
                                        <p:tav tm="100000">
                                          <p:val>
                                            <p:strVal val="#ppt_h"/>
                                          </p:val>
                                        </p:tav>
                                      </p:tavLst>
                                    </p:anim>
                                    <p:anim calcmode="lin" valueType="num">
                                      <p:cBhvr>
                                        <p:cTn dur="1000" fill="hold" id="513"/>
                                        <p:tgtEl>
                                          <p:spTgt spid="92"/>
                                        </p:tgtEl>
                                        <p:attrNameLst>
                                          <p:attrName>style.rotation</p:attrName>
                                        </p:attrNameLst>
                                      </p:cBhvr>
                                      <p:tavLst>
                                        <p:tav tm="0">
                                          <p:val>
                                            <p:fltVal val="90"/>
                                          </p:val>
                                        </p:tav>
                                        <p:tav tm="100000">
                                          <p:val>
                                            <p:fltVal val="0"/>
                                          </p:val>
                                        </p:tav>
                                      </p:tavLst>
                                    </p:anim>
                                    <p:animEffect filter="fade" transition="in">
                                      <p:cBhvr>
                                        <p:cTn dur="1000" id="514"/>
                                        <p:tgtEl>
                                          <p:spTgt spid="92"/>
                                        </p:tgtEl>
                                      </p:cBhvr>
                                    </p:animEffect>
                                  </p:childTnLst>
                                </p:cTn>
                              </p:par>
                              <p:par>
                                <p:cTn fill="hold" grpId="0" id="515" nodeType="withEffect" presetClass="entr" presetID="31" presetSubtype="0">
                                  <p:stCondLst>
                                    <p:cond delay="500"/>
                                  </p:stCondLst>
                                  <p:childTnLst>
                                    <p:set>
                                      <p:cBhvr>
                                        <p:cTn dur="1" fill="hold" id="516">
                                          <p:stCondLst>
                                            <p:cond delay="0"/>
                                          </p:stCondLst>
                                        </p:cTn>
                                        <p:tgtEl>
                                          <p:spTgt spid="93"/>
                                        </p:tgtEl>
                                        <p:attrNameLst>
                                          <p:attrName>style.visibility</p:attrName>
                                        </p:attrNameLst>
                                      </p:cBhvr>
                                      <p:to>
                                        <p:strVal val="visible"/>
                                      </p:to>
                                    </p:set>
                                    <p:anim calcmode="lin" valueType="num">
                                      <p:cBhvr>
                                        <p:cTn dur="1000" fill="hold" id="517"/>
                                        <p:tgtEl>
                                          <p:spTgt spid="93"/>
                                        </p:tgtEl>
                                        <p:attrNameLst>
                                          <p:attrName>ppt_w</p:attrName>
                                        </p:attrNameLst>
                                      </p:cBhvr>
                                      <p:tavLst>
                                        <p:tav tm="0">
                                          <p:val>
                                            <p:fltVal val="0"/>
                                          </p:val>
                                        </p:tav>
                                        <p:tav tm="100000">
                                          <p:val>
                                            <p:strVal val="#ppt_w"/>
                                          </p:val>
                                        </p:tav>
                                      </p:tavLst>
                                    </p:anim>
                                    <p:anim calcmode="lin" valueType="num">
                                      <p:cBhvr>
                                        <p:cTn dur="1000" fill="hold" id="518"/>
                                        <p:tgtEl>
                                          <p:spTgt spid="93"/>
                                        </p:tgtEl>
                                        <p:attrNameLst>
                                          <p:attrName>ppt_h</p:attrName>
                                        </p:attrNameLst>
                                      </p:cBhvr>
                                      <p:tavLst>
                                        <p:tav tm="0">
                                          <p:val>
                                            <p:fltVal val="0"/>
                                          </p:val>
                                        </p:tav>
                                        <p:tav tm="100000">
                                          <p:val>
                                            <p:strVal val="#ppt_h"/>
                                          </p:val>
                                        </p:tav>
                                      </p:tavLst>
                                    </p:anim>
                                    <p:anim calcmode="lin" valueType="num">
                                      <p:cBhvr>
                                        <p:cTn dur="1000" fill="hold" id="519"/>
                                        <p:tgtEl>
                                          <p:spTgt spid="93"/>
                                        </p:tgtEl>
                                        <p:attrNameLst>
                                          <p:attrName>style.rotation</p:attrName>
                                        </p:attrNameLst>
                                      </p:cBhvr>
                                      <p:tavLst>
                                        <p:tav tm="0">
                                          <p:val>
                                            <p:fltVal val="90"/>
                                          </p:val>
                                        </p:tav>
                                        <p:tav tm="100000">
                                          <p:val>
                                            <p:fltVal val="0"/>
                                          </p:val>
                                        </p:tav>
                                      </p:tavLst>
                                    </p:anim>
                                    <p:animEffect filter="fade" transition="in">
                                      <p:cBhvr>
                                        <p:cTn dur="1000" id="520"/>
                                        <p:tgtEl>
                                          <p:spTgt spid="93"/>
                                        </p:tgtEl>
                                      </p:cBhvr>
                                    </p:animEffect>
                                  </p:childTnLst>
                                </p:cTn>
                              </p:par>
                              <p:par>
                                <p:cTn fill="hold" grpId="0" id="521" nodeType="withEffect" presetClass="entr" presetID="31" presetSubtype="0">
                                  <p:stCondLst>
                                    <p:cond delay="500"/>
                                  </p:stCondLst>
                                  <p:childTnLst>
                                    <p:set>
                                      <p:cBhvr>
                                        <p:cTn dur="1" fill="hold" id="522">
                                          <p:stCondLst>
                                            <p:cond delay="0"/>
                                          </p:stCondLst>
                                        </p:cTn>
                                        <p:tgtEl>
                                          <p:spTgt spid="94"/>
                                        </p:tgtEl>
                                        <p:attrNameLst>
                                          <p:attrName>style.visibility</p:attrName>
                                        </p:attrNameLst>
                                      </p:cBhvr>
                                      <p:to>
                                        <p:strVal val="visible"/>
                                      </p:to>
                                    </p:set>
                                    <p:anim calcmode="lin" valueType="num">
                                      <p:cBhvr>
                                        <p:cTn dur="1000" fill="hold" id="523"/>
                                        <p:tgtEl>
                                          <p:spTgt spid="94"/>
                                        </p:tgtEl>
                                        <p:attrNameLst>
                                          <p:attrName>ppt_w</p:attrName>
                                        </p:attrNameLst>
                                      </p:cBhvr>
                                      <p:tavLst>
                                        <p:tav tm="0">
                                          <p:val>
                                            <p:fltVal val="0"/>
                                          </p:val>
                                        </p:tav>
                                        <p:tav tm="100000">
                                          <p:val>
                                            <p:strVal val="#ppt_w"/>
                                          </p:val>
                                        </p:tav>
                                      </p:tavLst>
                                    </p:anim>
                                    <p:anim calcmode="lin" valueType="num">
                                      <p:cBhvr>
                                        <p:cTn dur="1000" fill="hold" id="524"/>
                                        <p:tgtEl>
                                          <p:spTgt spid="94"/>
                                        </p:tgtEl>
                                        <p:attrNameLst>
                                          <p:attrName>ppt_h</p:attrName>
                                        </p:attrNameLst>
                                      </p:cBhvr>
                                      <p:tavLst>
                                        <p:tav tm="0">
                                          <p:val>
                                            <p:fltVal val="0"/>
                                          </p:val>
                                        </p:tav>
                                        <p:tav tm="100000">
                                          <p:val>
                                            <p:strVal val="#ppt_h"/>
                                          </p:val>
                                        </p:tav>
                                      </p:tavLst>
                                    </p:anim>
                                    <p:anim calcmode="lin" valueType="num">
                                      <p:cBhvr>
                                        <p:cTn dur="1000" fill="hold" id="525"/>
                                        <p:tgtEl>
                                          <p:spTgt spid="94"/>
                                        </p:tgtEl>
                                        <p:attrNameLst>
                                          <p:attrName>style.rotation</p:attrName>
                                        </p:attrNameLst>
                                      </p:cBhvr>
                                      <p:tavLst>
                                        <p:tav tm="0">
                                          <p:val>
                                            <p:fltVal val="90"/>
                                          </p:val>
                                        </p:tav>
                                        <p:tav tm="100000">
                                          <p:val>
                                            <p:fltVal val="0"/>
                                          </p:val>
                                        </p:tav>
                                      </p:tavLst>
                                    </p:anim>
                                    <p:animEffect filter="fade" transition="in">
                                      <p:cBhvr>
                                        <p:cTn dur="1000" id="526"/>
                                        <p:tgtEl>
                                          <p:spTgt spid="94"/>
                                        </p:tgtEl>
                                      </p:cBhvr>
                                    </p:animEffect>
                                  </p:childTnLst>
                                </p:cTn>
                              </p:par>
                              <p:par>
                                <p:cTn fill="hold" grpId="0" id="527" nodeType="withEffect" presetClass="entr" presetID="31" presetSubtype="0">
                                  <p:stCondLst>
                                    <p:cond delay="500"/>
                                  </p:stCondLst>
                                  <p:childTnLst>
                                    <p:set>
                                      <p:cBhvr>
                                        <p:cTn dur="1" fill="hold" id="528">
                                          <p:stCondLst>
                                            <p:cond delay="0"/>
                                          </p:stCondLst>
                                        </p:cTn>
                                        <p:tgtEl>
                                          <p:spTgt spid="95"/>
                                        </p:tgtEl>
                                        <p:attrNameLst>
                                          <p:attrName>style.visibility</p:attrName>
                                        </p:attrNameLst>
                                      </p:cBhvr>
                                      <p:to>
                                        <p:strVal val="visible"/>
                                      </p:to>
                                    </p:set>
                                    <p:anim calcmode="lin" valueType="num">
                                      <p:cBhvr>
                                        <p:cTn dur="1000" fill="hold" id="529"/>
                                        <p:tgtEl>
                                          <p:spTgt spid="95"/>
                                        </p:tgtEl>
                                        <p:attrNameLst>
                                          <p:attrName>ppt_w</p:attrName>
                                        </p:attrNameLst>
                                      </p:cBhvr>
                                      <p:tavLst>
                                        <p:tav tm="0">
                                          <p:val>
                                            <p:fltVal val="0"/>
                                          </p:val>
                                        </p:tav>
                                        <p:tav tm="100000">
                                          <p:val>
                                            <p:strVal val="#ppt_w"/>
                                          </p:val>
                                        </p:tav>
                                      </p:tavLst>
                                    </p:anim>
                                    <p:anim calcmode="lin" valueType="num">
                                      <p:cBhvr>
                                        <p:cTn dur="1000" fill="hold" id="530"/>
                                        <p:tgtEl>
                                          <p:spTgt spid="95"/>
                                        </p:tgtEl>
                                        <p:attrNameLst>
                                          <p:attrName>ppt_h</p:attrName>
                                        </p:attrNameLst>
                                      </p:cBhvr>
                                      <p:tavLst>
                                        <p:tav tm="0">
                                          <p:val>
                                            <p:fltVal val="0"/>
                                          </p:val>
                                        </p:tav>
                                        <p:tav tm="100000">
                                          <p:val>
                                            <p:strVal val="#ppt_h"/>
                                          </p:val>
                                        </p:tav>
                                      </p:tavLst>
                                    </p:anim>
                                    <p:anim calcmode="lin" valueType="num">
                                      <p:cBhvr>
                                        <p:cTn dur="1000" fill="hold" id="531"/>
                                        <p:tgtEl>
                                          <p:spTgt spid="95"/>
                                        </p:tgtEl>
                                        <p:attrNameLst>
                                          <p:attrName>style.rotation</p:attrName>
                                        </p:attrNameLst>
                                      </p:cBhvr>
                                      <p:tavLst>
                                        <p:tav tm="0">
                                          <p:val>
                                            <p:fltVal val="90"/>
                                          </p:val>
                                        </p:tav>
                                        <p:tav tm="100000">
                                          <p:val>
                                            <p:fltVal val="0"/>
                                          </p:val>
                                        </p:tav>
                                      </p:tavLst>
                                    </p:anim>
                                    <p:animEffect filter="fade" transition="in">
                                      <p:cBhvr>
                                        <p:cTn dur="1000" id="532"/>
                                        <p:tgtEl>
                                          <p:spTgt spid="95"/>
                                        </p:tgtEl>
                                      </p:cBhvr>
                                    </p:animEffect>
                                  </p:childTnLst>
                                </p:cTn>
                              </p:par>
                              <p:par>
                                <p:cTn fill="hold" grpId="0" id="533" nodeType="withEffect" presetClass="entr" presetID="31" presetSubtype="0">
                                  <p:stCondLst>
                                    <p:cond delay="500"/>
                                  </p:stCondLst>
                                  <p:childTnLst>
                                    <p:set>
                                      <p:cBhvr>
                                        <p:cTn dur="1" fill="hold" id="534">
                                          <p:stCondLst>
                                            <p:cond delay="0"/>
                                          </p:stCondLst>
                                        </p:cTn>
                                        <p:tgtEl>
                                          <p:spTgt spid="96"/>
                                        </p:tgtEl>
                                        <p:attrNameLst>
                                          <p:attrName>style.visibility</p:attrName>
                                        </p:attrNameLst>
                                      </p:cBhvr>
                                      <p:to>
                                        <p:strVal val="visible"/>
                                      </p:to>
                                    </p:set>
                                    <p:anim calcmode="lin" valueType="num">
                                      <p:cBhvr>
                                        <p:cTn dur="1000" fill="hold" id="535"/>
                                        <p:tgtEl>
                                          <p:spTgt spid="96"/>
                                        </p:tgtEl>
                                        <p:attrNameLst>
                                          <p:attrName>ppt_w</p:attrName>
                                        </p:attrNameLst>
                                      </p:cBhvr>
                                      <p:tavLst>
                                        <p:tav tm="0">
                                          <p:val>
                                            <p:fltVal val="0"/>
                                          </p:val>
                                        </p:tav>
                                        <p:tav tm="100000">
                                          <p:val>
                                            <p:strVal val="#ppt_w"/>
                                          </p:val>
                                        </p:tav>
                                      </p:tavLst>
                                    </p:anim>
                                    <p:anim calcmode="lin" valueType="num">
                                      <p:cBhvr>
                                        <p:cTn dur="1000" fill="hold" id="536"/>
                                        <p:tgtEl>
                                          <p:spTgt spid="96"/>
                                        </p:tgtEl>
                                        <p:attrNameLst>
                                          <p:attrName>ppt_h</p:attrName>
                                        </p:attrNameLst>
                                      </p:cBhvr>
                                      <p:tavLst>
                                        <p:tav tm="0">
                                          <p:val>
                                            <p:fltVal val="0"/>
                                          </p:val>
                                        </p:tav>
                                        <p:tav tm="100000">
                                          <p:val>
                                            <p:strVal val="#ppt_h"/>
                                          </p:val>
                                        </p:tav>
                                      </p:tavLst>
                                    </p:anim>
                                    <p:anim calcmode="lin" valueType="num">
                                      <p:cBhvr>
                                        <p:cTn dur="1000" fill="hold" id="537"/>
                                        <p:tgtEl>
                                          <p:spTgt spid="96"/>
                                        </p:tgtEl>
                                        <p:attrNameLst>
                                          <p:attrName>style.rotation</p:attrName>
                                        </p:attrNameLst>
                                      </p:cBhvr>
                                      <p:tavLst>
                                        <p:tav tm="0">
                                          <p:val>
                                            <p:fltVal val="90"/>
                                          </p:val>
                                        </p:tav>
                                        <p:tav tm="100000">
                                          <p:val>
                                            <p:fltVal val="0"/>
                                          </p:val>
                                        </p:tav>
                                      </p:tavLst>
                                    </p:anim>
                                    <p:animEffect filter="fade" transition="in">
                                      <p:cBhvr>
                                        <p:cTn dur="1000" id="538"/>
                                        <p:tgtEl>
                                          <p:spTgt spid="96"/>
                                        </p:tgtEl>
                                      </p:cBhvr>
                                    </p:animEffect>
                                  </p:childTnLst>
                                </p:cTn>
                              </p:par>
                              <p:par>
                                <p:cTn fill="hold" grpId="0" id="539" nodeType="withEffect" presetClass="entr" presetID="31" presetSubtype="0">
                                  <p:stCondLst>
                                    <p:cond delay="500"/>
                                  </p:stCondLst>
                                  <p:childTnLst>
                                    <p:set>
                                      <p:cBhvr>
                                        <p:cTn dur="1" fill="hold" id="540">
                                          <p:stCondLst>
                                            <p:cond delay="0"/>
                                          </p:stCondLst>
                                        </p:cTn>
                                        <p:tgtEl>
                                          <p:spTgt spid="97"/>
                                        </p:tgtEl>
                                        <p:attrNameLst>
                                          <p:attrName>style.visibility</p:attrName>
                                        </p:attrNameLst>
                                      </p:cBhvr>
                                      <p:to>
                                        <p:strVal val="visible"/>
                                      </p:to>
                                    </p:set>
                                    <p:anim calcmode="lin" valueType="num">
                                      <p:cBhvr>
                                        <p:cTn dur="1000" fill="hold" id="541"/>
                                        <p:tgtEl>
                                          <p:spTgt spid="97"/>
                                        </p:tgtEl>
                                        <p:attrNameLst>
                                          <p:attrName>ppt_w</p:attrName>
                                        </p:attrNameLst>
                                      </p:cBhvr>
                                      <p:tavLst>
                                        <p:tav tm="0">
                                          <p:val>
                                            <p:fltVal val="0"/>
                                          </p:val>
                                        </p:tav>
                                        <p:tav tm="100000">
                                          <p:val>
                                            <p:strVal val="#ppt_w"/>
                                          </p:val>
                                        </p:tav>
                                      </p:tavLst>
                                    </p:anim>
                                    <p:anim calcmode="lin" valueType="num">
                                      <p:cBhvr>
                                        <p:cTn dur="1000" fill="hold" id="542"/>
                                        <p:tgtEl>
                                          <p:spTgt spid="97"/>
                                        </p:tgtEl>
                                        <p:attrNameLst>
                                          <p:attrName>ppt_h</p:attrName>
                                        </p:attrNameLst>
                                      </p:cBhvr>
                                      <p:tavLst>
                                        <p:tav tm="0">
                                          <p:val>
                                            <p:fltVal val="0"/>
                                          </p:val>
                                        </p:tav>
                                        <p:tav tm="100000">
                                          <p:val>
                                            <p:strVal val="#ppt_h"/>
                                          </p:val>
                                        </p:tav>
                                      </p:tavLst>
                                    </p:anim>
                                    <p:anim calcmode="lin" valueType="num">
                                      <p:cBhvr>
                                        <p:cTn dur="1000" fill="hold" id="543"/>
                                        <p:tgtEl>
                                          <p:spTgt spid="97"/>
                                        </p:tgtEl>
                                        <p:attrNameLst>
                                          <p:attrName>style.rotation</p:attrName>
                                        </p:attrNameLst>
                                      </p:cBhvr>
                                      <p:tavLst>
                                        <p:tav tm="0">
                                          <p:val>
                                            <p:fltVal val="90"/>
                                          </p:val>
                                        </p:tav>
                                        <p:tav tm="100000">
                                          <p:val>
                                            <p:fltVal val="0"/>
                                          </p:val>
                                        </p:tav>
                                      </p:tavLst>
                                    </p:anim>
                                    <p:animEffect filter="fade" transition="in">
                                      <p:cBhvr>
                                        <p:cTn dur="1000" id="544"/>
                                        <p:tgtEl>
                                          <p:spTgt spid="97"/>
                                        </p:tgtEl>
                                      </p:cBhvr>
                                    </p:animEffect>
                                  </p:childTnLst>
                                </p:cTn>
                              </p:par>
                              <p:par>
                                <p:cTn fill="hold" grpId="0" id="545" nodeType="withEffect" presetClass="entr" presetID="31" presetSubtype="0">
                                  <p:stCondLst>
                                    <p:cond delay="500"/>
                                  </p:stCondLst>
                                  <p:childTnLst>
                                    <p:set>
                                      <p:cBhvr>
                                        <p:cTn dur="1" fill="hold" id="546">
                                          <p:stCondLst>
                                            <p:cond delay="0"/>
                                          </p:stCondLst>
                                        </p:cTn>
                                        <p:tgtEl>
                                          <p:spTgt spid="98"/>
                                        </p:tgtEl>
                                        <p:attrNameLst>
                                          <p:attrName>style.visibility</p:attrName>
                                        </p:attrNameLst>
                                      </p:cBhvr>
                                      <p:to>
                                        <p:strVal val="visible"/>
                                      </p:to>
                                    </p:set>
                                    <p:anim calcmode="lin" valueType="num">
                                      <p:cBhvr>
                                        <p:cTn dur="1000" fill="hold" id="547"/>
                                        <p:tgtEl>
                                          <p:spTgt spid="98"/>
                                        </p:tgtEl>
                                        <p:attrNameLst>
                                          <p:attrName>ppt_w</p:attrName>
                                        </p:attrNameLst>
                                      </p:cBhvr>
                                      <p:tavLst>
                                        <p:tav tm="0">
                                          <p:val>
                                            <p:fltVal val="0"/>
                                          </p:val>
                                        </p:tav>
                                        <p:tav tm="100000">
                                          <p:val>
                                            <p:strVal val="#ppt_w"/>
                                          </p:val>
                                        </p:tav>
                                      </p:tavLst>
                                    </p:anim>
                                    <p:anim calcmode="lin" valueType="num">
                                      <p:cBhvr>
                                        <p:cTn dur="1000" fill="hold" id="548"/>
                                        <p:tgtEl>
                                          <p:spTgt spid="98"/>
                                        </p:tgtEl>
                                        <p:attrNameLst>
                                          <p:attrName>ppt_h</p:attrName>
                                        </p:attrNameLst>
                                      </p:cBhvr>
                                      <p:tavLst>
                                        <p:tav tm="0">
                                          <p:val>
                                            <p:fltVal val="0"/>
                                          </p:val>
                                        </p:tav>
                                        <p:tav tm="100000">
                                          <p:val>
                                            <p:strVal val="#ppt_h"/>
                                          </p:val>
                                        </p:tav>
                                      </p:tavLst>
                                    </p:anim>
                                    <p:anim calcmode="lin" valueType="num">
                                      <p:cBhvr>
                                        <p:cTn dur="1000" fill="hold" id="549"/>
                                        <p:tgtEl>
                                          <p:spTgt spid="98"/>
                                        </p:tgtEl>
                                        <p:attrNameLst>
                                          <p:attrName>style.rotation</p:attrName>
                                        </p:attrNameLst>
                                      </p:cBhvr>
                                      <p:tavLst>
                                        <p:tav tm="0">
                                          <p:val>
                                            <p:fltVal val="90"/>
                                          </p:val>
                                        </p:tav>
                                        <p:tav tm="100000">
                                          <p:val>
                                            <p:fltVal val="0"/>
                                          </p:val>
                                        </p:tav>
                                      </p:tavLst>
                                    </p:anim>
                                    <p:animEffect filter="fade" transition="in">
                                      <p:cBhvr>
                                        <p:cTn dur="1000" id="550"/>
                                        <p:tgtEl>
                                          <p:spTgt spid="98"/>
                                        </p:tgtEl>
                                      </p:cBhvr>
                                    </p:animEffect>
                                  </p:childTnLst>
                                </p:cTn>
                              </p:par>
                              <p:par>
                                <p:cTn fill="hold" grpId="0" id="551" nodeType="withEffect" presetClass="entr" presetID="31" presetSubtype="0">
                                  <p:stCondLst>
                                    <p:cond delay="500"/>
                                  </p:stCondLst>
                                  <p:childTnLst>
                                    <p:set>
                                      <p:cBhvr>
                                        <p:cTn dur="1" fill="hold" id="552">
                                          <p:stCondLst>
                                            <p:cond delay="0"/>
                                          </p:stCondLst>
                                        </p:cTn>
                                        <p:tgtEl>
                                          <p:spTgt spid="99"/>
                                        </p:tgtEl>
                                        <p:attrNameLst>
                                          <p:attrName>style.visibility</p:attrName>
                                        </p:attrNameLst>
                                      </p:cBhvr>
                                      <p:to>
                                        <p:strVal val="visible"/>
                                      </p:to>
                                    </p:set>
                                    <p:anim calcmode="lin" valueType="num">
                                      <p:cBhvr>
                                        <p:cTn dur="1000" fill="hold" id="553"/>
                                        <p:tgtEl>
                                          <p:spTgt spid="99"/>
                                        </p:tgtEl>
                                        <p:attrNameLst>
                                          <p:attrName>ppt_w</p:attrName>
                                        </p:attrNameLst>
                                      </p:cBhvr>
                                      <p:tavLst>
                                        <p:tav tm="0">
                                          <p:val>
                                            <p:fltVal val="0"/>
                                          </p:val>
                                        </p:tav>
                                        <p:tav tm="100000">
                                          <p:val>
                                            <p:strVal val="#ppt_w"/>
                                          </p:val>
                                        </p:tav>
                                      </p:tavLst>
                                    </p:anim>
                                    <p:anim calcmode="lin" valueType="num">
                                      <p:cBhvr>
                                        <p:cTn dur="1000" fill="hold" id="554"/>
                                        <p:tgtEl>
                                          <p:spTgt spid="99"/>
                                        </p:tgtEl>
                                        <p:attrNameLst>
                                          <p:attrName>ppt_h</p:attrName>
                                        </p:attrNameLst>
                                      </p:cBhvr>
                                      <p:tavLst>
                                        <p:tav tm="0">
                                          <p:val>
                                            <p:fltVal val="0"/>
                                          </p:val>
                                        </p:tav>
                                        <p:tav tm="100000">
                                          <p:val>
                                            <p:strVal val="#ppt_h"/>
                                          </p:val>
                                        </p:tav>
                                      </p:tavLst>
                                    </p:anim>
                                    <p:anim calcmode="lin" valueType="num">
                                      <p:cBhvr>
                                        <p:cTn dur="1000" fill="hold" id="555"/>
                                        <p:tgtEl>
                                          <p:spTgt spid="99"/>
                                        </p:tgtEl>
                                        <p:attrNameLst>
                                          <p:attrName>style.rotation</p:attrName>
                                        </p:attrNameLst>
                                      </p:cBhvr>
                                      <p:tavLst>
                                        <p:tav tm="0">
                                          <p:val>
                                            <p:fltVal val="90"/>
                                          </p:val>
                                        </p:tav>
                                        <p:tav tm="100000">
                                          <p:val>
                                            <p:fltVal val="0"/>
                                          </p:val>
                                        </p:tav>
                                      </p:tavLst>
                                    </p:anim>
                                    <p:animEffect filter="fade" transition="in">
                                      <p:cBhvr>
                                        <p:cTn dur="1000" id="556"/>
                                        <p:tgtEl>
                                          <p:spTgt spid="99"/>
                                        </p:tgtEl>
                                      </p:cBhvr>
                                    </p:animEffect>
                                  </p:childTnLst>
                                </p:cTn>
                              </p:par>
                              <p:par>
                                <p:cTn fill="hold" grpId="0" id="557" nodeType="withEffect" presetClass="entr" presetID="31" presetSubtype="0">
                                  <p:stCondLst>
                                    <p:cond delay="500"/>
                                  </p:stCondLst>
                                  <p:childTnLst>
                                    <p:set>
                                      <p:cBhvr>
                                        <p:cTn dur="1" fill="hold" id="558">
                                          <p:stCondLst>
                                            <p:cond delay="0"/>
                                          </p:stCondLst>
                                        </p:cTn>
                                        <p:tgtEl>
                                          <p:spTgt spid="100"/>
                                        </p:tgtEl>
                                        <p:attrNameLst>
                                          <p:attrName>style.visibility</p:attrName>
                                        </p:attrNameLst>
                                      </p:cBhvr>
                                      <p:to>
                                        <p:strVal val="visible"/>
                                      </p:to>
                                    </p:set>
                                    <p:anim calcmode="lin" valueType="num">
                                      <p:cBhvr>
                                        <p:cTn dur="1000" fill="hold" id="559"/>
                                        <p:tgtEl>
                                          <p:spTgt spid="100"/>
                                        </p:tgtEl>
                                        <p:attrNameLst>
                                          <p:attrName>ppt_w</p:attrName>
                                        </p:attrNameLst>
                                      </p:cBhvr>
                                      <p:tavLst>
                                        <p:tav tm="0">
                                          <p:val>
                                            <p:fltVal val="0"/>
                                          </p:val>
                                        </p:tav>
                                        <p:tav tm="100000">
                                          <p:val>
                                            <p:strVal val="#ppt_w"/>
                                          </p:val>
                                        </p:tav>
                                      </p:tavLst>
                                    </p:anim>
                                    <p:anim calcmode="lin" valueType="num">
                                      <p:cBhvr>
                                        <p:cTn dur="1000" fill="hold" id="560"/>
                                        <p:tgtEl>
                                          <p:spTgt spid="100"/>
                                        </p:tgtEl>
                                        <p:attrNameLst>
                                          <p:attrName>ppt_h</p:attrName>
                                        </p:attrNameLst>
                                      </p:cBhvr>
                                      <p:tavLst>
                                        <p:tav tm="0">
                                          <p:val>
                                            <p:fltVal val="0"/>
                                          </p:val>
                                        </p:tav>
                                        <p:tav tm="100000">
                                          <p:val>
                                            <p:strVal val="#ppt_h"/>
                                          </p:val>
                                        </p:tav>
                                      </p:tavLst>
                                    </p:anim>
                                    <p:anim calcmode="lin" valueType="num">
                                      <p:cBhvr>
                                        <p:cTn dur="1000" fill="hold" id="561"/>
                                        <p:tgtEl>
                                          <p:spTgt spid="100"/>
                                        </p:tgtEl>
                                        <p:attrNameLst>
                                          <p:attrName>style.rotation</p:attrName>
                                        </p:attrNameLst>
                                      </p:cBhvr>
                                      <p:tavLst>
                                        <p:tav tm="0">
                                          <p:val>
                                            <p:fltVal val="90"/>
                                          </p:val>
                                        </p:tav>
                                        <p:tav tm="100000">
                                          <p:val>
                                            <p:fltVal val="0"/>
                                          </p:val>
                                        </p:tav>
                                      </p:tavLst>
                                    </p:anim>
                                    <p:animEffect filter="fade" transition="in">
                                      <p:cBhvr>
                                        <p:cTn dur="1000" id="562"/>
                                        <p:tgtEl>
                                          <p:spTgt spid="100"/>
                                        </p:tgtEl>
                                      </p:cBhvr>
                                    </p:animEffect>
                                  </p:childTnLst>
                                </p:cTn>
                              </p:par>
                              <p:par>
                                <p:cTn fill="hold" grpId="0" id="563" nodeType="withEffect" presetClass="entr" presetID="31" presetSubtype="0">
                                  <p:stCondLst>
                                    <p:cond delay="500"/>
                                  </p:stCondLst>
                                  <p:childTnLst>
                                    <p:set>
                                      <p:cBhvr>
                                        <p:cTn dur="1" fill="hold" id="564">
                                          <p:stCondLst>
                                            <p:cond delay="0"/>
                                          </p:stCondLst>
                                        </p:cTn>
                                        <p:tgtEl>
                                          <p:spTgt spid="101"/>
                                        </p:tgtEl>
                                        <p:attrNameLst>
                                          <p:attrName>style.visibility</p:attrName>
                                        </p:attrNameLst>
                                      </p:cBhvr>
                                      <p:to>
                                        <p:strVal val="visible"/>
                                      </p:to>
                                    </p:set>
                                    <p:anim calcmode="lin" valueType="num">
                                      <p:cBhvr>
                                        <p:cTn dur="1000" fill="hold" id="565"/>
                                        <p:tgtEl>
                                          <p:spTgt spid="101"/>
                                        </p:tgtEl>
                                        <p:attrNameLst>
                                          <p:attrName>ppt_w</p:attrName>
                                        </p:attrNameLst>
                                      </p:cBhvr>
                                      <p:tavLst>
                                        <p:tav tm="0">
                                          <p:val>
                                            <p:fltVal val="0"/>
                                          </p:val>
                                        </p:tav>
                                        <p:tav tm="100000">
                                          <p:val>
                                            <p:strVal val="#ppt_w"/>
                                          </p:val>
                                        </p:tav>
                                      </p:tavLst>
                                    </p:anim>
                                    <p:anim calcmode="lin" valueType="num">
                                      <p:cBhvr>
                                        <p:cTn dur="1000" fill="hold" id="566"/>
                                        <p:tgtEl>
                                          <p:spTgt spid="101"/>
                                        </p:tgtEl>
                                        <p:attrNameLst>
                                          <p:attrName>ppt_h</p:attrName>
                                        </p:attrNameLst>
                                      </p:cBhvr>
                                      <p:tavLst>
                                        <p:tav tm="0">
                                          <p:val>
                                            <p:fltVal val="0"/>
                                          </p:val>
                                        </p:tav>
                                        <p:tav tm="100000">
                                          <p:val>
                                            <p:strVal val="#ppt_h"/>
                                          </p:val>
                                        </p:tav>
                                      </p:tavLst>
                                    </p:anim>
                                    <p:anim calcmode="lin" valueType="num">
                                      <p:cBhvr>
                                        <p:cTn dur="1000" fill="hold" id="567"/>
                                        <p:tgtEl>
                                          <p:spTgt spid="101"/>
                                        </p:tgtEl>
                                        <p:attrNameLst>
                                          <p:attrName>style.rotation</p:attrName>
                                        </p:attrNameLst>
                                      </p:cBhvr>
                                      <p:tavLst>
                                        <p:tav tm="0">
                                          <p:val>
                                            <p:fltVal val="90"/>
                                          </p:val>
                                        </p:tav>
                                        <p:tav tm="100000">
                                          <p:val>
                                            <p:fltVal val="0"/>
                                          </p:val>
                                        </p:tav>
                                      </p:tavLst>
                                    </p:anim>
                                    <p:animEffect filter="fade" transition="in">
                                      <p:cBhvr>
                                        <p:cTn dur="1000" id="568"/>
                                        <p:tgtEl>
                                          <p:spTgt spid="101"/>
                                        </p:tgtEl>
                                      </p:cBhvr>
                                    </p:animEffect>
                                  </p:childTnLst>
                                </p:cTn>
                              </p:par>
                              <p:par>
                                <p:cTn fill="hold" grpId="0" id="569" nodeType="withEffect" presetClass="entr" presetID="31" presetSubtype="0">
                                  <p:stCondLst>
                                    <p:cond delay="500"/>
                                  </p:stCondLst>
                                  <p:childTnLst>
                                    <p:set>
                                      <p:cBhvr>
                                        <p:cTn dur="1" fill="hold" id="570">
                                          <p:stCondLst>
                                            <p:cond delay="0"/>
                                          </p:stCondLst>
                                        </p:cTn>
                                        <p:tgtEl>
                                          <p:spTgt spid="102"/>
                                        </p:tgtEl>
                                        <p:attrNameLst>
                                          <p:attrName>style.visibility</p:attrName>
                                        </p:attrNameLst>
                                      </p:cBhvr>
                                      <p:to>
                                        <p:strVal val="visible"/>
                                      </p:to>
                                    </p:set>
                                    <p:anim calcmode="lin" valueType="num">
                                      <p:cBhvr>
                                        <p:cTn dur="1000" fill="hold" id="571"/>
                                        <p:tgtEl>
                                          <p:spTgt spid="102"/>
                                        </p:tgtEl>
                                        <p:attrNameLst>
                                          <p:attrName>ppt_w</p:attrName>
                                        </p:attrNameLst>
                                      </p:cBhvr>
                                      <p:tavLst>
                                        <p:tav tm="0">
                                          <p:val>
                                            <p:fltVal val="0"/>
                                          </p:val>
                                        </p:tav>
                                        <p:tav tm="100000">
                                          <p:val>
                                            <p:strVal val="#ppt_w"/>
                                          </p:val>
                                        </p:tav>
                                      </p:tavLst>
                                    </p:anim>
                                    <p:anim calcmode="lin" valueType="num">
                                      <p:cBhvr>
                                        <p:cTn dur="1000" fill="hold" id="572"/>
                                        <p:tgtEl>
                                          <p:spTgt spid="102"/>
                                        </p:tgtEl>
                                        <p:attrNameLst>
                                          <p:attrName>ppt_h</p:attrName>
                                        </p:attrNameLst>
                                      </p:cBhvr>
                                      <p:tavLst>
                                        <p:tav tm="0">
                                          <p:val>
                                            <p:fltVal val="0"/>
                                          </p:val>
                                        </p:tav>
                                        <p:tav tm="100000">
                                          <p:val>
                                            <p:strVal val="#ppt_h"/>
                                          </p:val>
                                        </p:tav>
                                      </p:tavLst>
                                    </p:anim>
                                    <p:anim calcmode="lin" valueType="num">
                                      <p:cBhvr>
                                        <p:cTn dur="1000" fill="hold" id="573"/>
                                        <p:tgtEl>
                                          <p:spTgt spid="102"/>
                                        </p:tgtEl>
                                        <p:attrNameLst>
                                          <p:attrName>style.rotation</p:attrName>
                                        </p:attrNameLst>
                                      </p:cBhvr>
                                      <p:tavLst>
                                        <p:tav tm="0">
                                          <p:val>
                                            <p:fltVal val="90"/>
                                          </p:val>
                                        </p:tav>
                                        <p:tav tm="100000">
                                          <p:val>
                                            <p:fltVal val="0"/>
                                          </p:val>
                                        </p:tav>
                                      </p:tavLst>
                                    </p:anim>
                                    <p:animEffect filter="fade" transition="in">
                                      <p:cBhvr>
                                        <p:cTn dur="1000" id="574"/>
                                        <p:tgtEl>
                                          <p:spTgt spid="102"/>
                                        </p:tgtEl>
                                      </p:cBhvr>
                                    </p:animEffect>
                                  </p:childTnLst>
                                </p:cTn>
                              </p:par>
                              <p:par>
                                <p:cTn fill="hold" grpId="0" id="575" nodeType="withEffect" presetClass="entr" presetID="31" presetSubtype="0">
                                  <p:stCondLst>
                                    <p:cond delay="500"/>
                                  </p:stCondLst>
                                  <p:childTnLst>
                                    <p:set>
                                      <p:cBhvr>
                                        <p:cTn dur="1" fill="hold" id="576">
                                          <p:stCondLst>
                                            <p:cond delay="0"/>
                                          </p:stCondLst>
                                        </p:cTn>
                                        <p:tgtEl>
                                          <p:spTgt spid="103"/>
                                        </p:tgtEl>
                                        <p:attrNameLst>
                                          <p:attrName>style.visibility</p:attrName>
                                        </p:attrNameLst>
                                      </p:cBhvr>
                                      <p:to>
                                        <p:strVal val="visible"/>
                                      </p:to>
                                    </p:set>
                                    <p:anim calcmode="lin" valueType="num">
                                      <p:cBhvr>
                                        <p:cTn dur="1000" fill="hold" id="577"/>
                                        <p:tgtEl>
                                          <p:spTgt spid="103"/>
                                        </p:tgtEl>
                                        <p:attrNameLst>
                                          <p:attrName>ppt_w</p:attrName>
                                        </p:attrNameLst>
                                      </p:cBhvr>
                                      <p:tavLst>
                                        <p:tav tm="0">
                                          <p:val>
                                            <p:fltVal val="0"/>
                                          </p:val>
                                        </p:tav>
                                        <p:tav tm="100000">
                                          <p:val>
                                            <p:strVal val="#ppt_w"/>
                                          </p:val>
                                        </p:tav>
                                      </p:tavLst>
                                    </p:anim>
                                    <p:anim calcmode="lin" valueType="num">
                                      <p:cBhvr>
                                        <p:cTn dur="1000" fill="hold" id="578"/>
                                        <p:tgtEl>
                                          <p:spTgt spid="103"/>
                                        </p:tgtEl>
                                        <p:attrNameLst>
                                          <p:attrName>ppt_h</p:attrName>
                                        </p:attrNameLst>
                                      </p:cBhvr>
                                      <p:tavLst>
                                        <p:tav tm="0">
                                          <p:val>
                                            <p:fltVal val="0"/>
                                          </p:val>
                                        </p:tav>
                                        <p:tav tm="100000">
                                          <p:val>
                                            <p:strVal val="#ppt_h"/>
                                          </p:val>
                                        </p:tav>
                                      </p:tavLst>
                                    </p:anim>
                                    <p:anim calcmode="lin" valueType="num">
                                      <p:cBhvr>
                                        <p:cTn dur="1000" fill="hold" id="579"/>
                                        <p:tgtEl>
                                          <p:spTgt spid="103"/>
                                        </p:tgtEl>
                                        <p:attrNameLst>
                                          <p:attrName>style.rotation</p:attrName>
                                        </p:attrNameLst>
                                      </p:cBhvr>
                                      <p:tavLst>
                                        <p:tav tm="0">
                                          <p:val>
                                            <p:fltVal val="90"/>
                                          </p:val>
                                        </p:tav>
                                        <p:tav tm="100000">
                                          <p:val>
                                            <p:fltVal val="0"/>
                                          </p:val>
                                        </p:tav>
                                      </p:tavLst>
                                    </p:anim>
                                    <p:animEffect filter="fade" transition="in">
                                      <p:cBhvr>
                                        <p:cTn dur="1000" id="580"/>
                                        <p:tgtEl>
                                          <p:spTgt spid="103"/>
                                        </p:tgtEl>
                                      </p:cBhvr>
                                    </p:animEffect>
                                  </p:childTnLst>
                                </p:cTn>
                              </p:par>
                              <p:par>
                                <p:cTn fill="hold" grpId="0" id="581" nodeType="withEffect" presetClass="entr" presetID="31" presetSubtype="0">
                                  <p:stCondLst>
                                    <p:cond delay="500"/>
                                  </p:stCondLst>
                                  <p:childTnLst>
                                    <p:set>
                                      <p:cBhvr>
                                        <p:cTn dur="1" fill="hold" id="582">
                                          <p:stCondLst>
                                            <p:cond delay="0"/>
                                          </p:stCondLst>
                                        </p:cTn>
                                        <p:tgtEl>
                                          <p:spTgt spid="104"/>
                                        </p:tgtEl>
                                        <p:attrNameLst>
                                          <p:attrName>style.visibility</p:attrName>
                                        </p:attrNameLst>
                                      </p:cBhvr>
                                      <p:to>
                                        <p:strVal val="visible"/>
                                      </p:to>
                                    </p:set>
                                    <p:anim calcmode="lin" valueType="num">
                                      <p:cBhvr>
                                        <p:cTn dur="1000" fill="hold" id="583"/>
                                        <p:tgtEl>
                                          <p:spTgt spid="104"/>
                                        </p:tgtEl>
                                        <p:attrNameLst>
                                          <p:attrName>ppt_w</p:attrName>
                                        </p:attrNameLst>
                                      </p:cBhvr>
                                      <p:tavLst>
                                        <p:tav tm="0">
                                          <p:val>
                                            <p:fltVal val="0"/>
                                          </p:val>
                                        </p:tav>
                                        <p:tav tm="100000">
                                          <p:val>
                                            <p:strVal val="#ppt_w"/>
                                          </p:val>
                                        </p:tav>
                                      </p:tavLst>
                                    </p:anim>
                                    <p:anim calcmode="lin" valueType="num">
                                      <p:cBhvr>
                                        <p:cTn dur="1000" fill="hold" id="584"/>
                                        <p:tgtEl>
                                          <p:spTgt spid="104"/>
                                        </p:tgtEl>
                                        <p:attrNameLst>
                                          <p:attrName>ppt_h</p:attrName>
                                        </p:attrNameLst>
                                      </p:cBhvr>
                                      <p:tavLst>
                                        <p:tav tm="0">
                                          <p:val>
                                            <p:fltVal val="0"/>
                                          </p:val>
                                        </p:tav>
                                        <p:tav tm="100000">
                                          <p:val>
                                            <p:strVal val="#ppt_h"/>
                                          </p:val>
                                        </p:tav>
                                      </p:tavLst>
                                    </p:anim>
                                    <p:anim calcmode="lin" valueType="num">
                                      <p:cBhvr>
                                        <p:cTn dur="1000" fill="hold" id="585"/>
                                        <p:tgtEl>
                                          <p:spTgt spid="104"/>
                                        </p:tgtEl>
                                        <p:attrNameLst>
                                          <p:attrName>style.rotation</p:attrName>
                                        </p:attrNameLst>
                                      </p:cBhvr>
                                      <p:tavLst>
                                        <p:tav tm="0">
                                          <p:val>
                                            <p:fltVal val="90"/>
                                          </p:val>
                                        </p:tav>
                                        <p:tav tm="100000">
                                          <p:val>
                                            <p:fltVal val="0"/>
                                          </p:val>
                                        </p:tav>
                                      </p:tavLst>
                                    </p:anim>
                                    <p:animEffect filter="fade" transition="in">
                                      <p:cBhvr>
                                        <p:cTn dur="1000" id="586"/>
                                        <p:tgtEl>
                                          <p:spTgt spid="104"/>
                                        </p:tgtEl>
                                      </p:cBhvr>
                                    </p:animEffect>
                                  </p:childTnLst>
                                </p:cTn>
                              </p:par>
                              <p:par>
                                <p:cTn fill="hold" grpId="0" id="587" nodeType="withEffect" presetClass="entr" presetID="31" presetSubtype="0">
                                  <p:stCondLst>
                                    <p:cond delay="500"/>
                                  </p:stCondLst>
                                  <p:childTnLst>
                                    <p:set>
                                      <p:cBhvr>
                                        <p:cTn dur="1" fill="hold" id="588">
                                          <p:stCondLst>
                                            <p:cond delay="0"/>
                                          </p:stCondLst>
                                        </p:cTn>
                                        <p:tgtEl>
                                          <p:spTgt spid="105"/>
                                        </p:tgtEl>
                                        <p:attrNameLst>
                                          <p:attrName>style.visibility</p:attrName>
                                        </p:attrNameLst>
                                      </p:cBhvr>
                                      <p:to>
                                        <p:strVal val="visible"/>
                                      </p:to>
                                    </p:set>
                                    <p:anim calcmode="lin" valueType="num">
                                      <p:cBhvr>
                                        <p:cTn dur="1000" fill="hold" id="589"/>
                                        <p:tgtEl>
                                          <p:spTgt spid="105"/>
                                        </p:tgtEl>
                                        <p:attrNameLst>
                                          <p:attrName>ppt_w</p:attrName>
                                        </p:attrNameLst>
                                      </p:cBhvr>
                                      <p:tavLst>
                                        <p:tav tm="0">
                                          <p:val>
                                            <p:fltVal val="0"/>
                                          </p:val>
                                        </p:tav>
                                        <p:tav tm="100000">
                                          <p:val>
                                            <p:strVal val="#ppt_w"/>
                                          </p:val>
                                        </p:tav>
                                      </p:tavLst>
                                    </p:anim>
                                    <p:anim calcmode="lin" valueType="num">
                                      <p:cBhvr>
                                        <p:cTn dur="1000" fill="hold" id="590"/>
                                        <p:tgtEl>
                                          <p:spTgt spid="105"/>
                                        </p:tgtEl>
                                        <p:attrNameLst>
                                          <p:attrName>ppt_h</p:attrName>
                                        </p:attrNameLst>
                                      </p:cBhvr>
                                      <p:tavLst>
                                        <p:tav tm="0">
                                          <p:val>
                                            <p:fltVal val="0"/>
                                          </p:val>
                                        </p:tav>
                                        <p:tav tm="100000">
                                          <p:val>
                                            <p:strVal val="#ppt_h"/>
                                          </p:val>
                                        </p:tav>
                                      </p:tavLst>
                                    </p:anim>
                                    <p:anim calcmode="lin" valueType="num">
                                      <p:cBhvr>
                                        <p:cTn dur="1000" fill="hold" id="591"/>
                                        <p:tgtEl>
                                          <p:spTgt spid="105"/>
                                        </p:tgtEl>
                                        <p:attrNameLst>
                                          <p:attrName>style.rotation</p:attrName>
                                        </p:attrNameLst>
                                      </p:cBhvr>
                                      <p:tavLst>
                                        <p:tav tm="0">
                                          <p:val>
                                            <p:fltVal val="90"/>
                                          </p:val>
                                        </p:tav>
                                        <p:tav tm="100000">
                                          <p:val>
                                            <p:fltVal val="0"/>
                                          </p:val>
                                        </p:tav>
                                      </p:tavLst>
                                    </p:anim>
                                    <p:animEffect filter="fade" transition="in">
                                      <p:cBhvr>
                                        <p:cTn dur="1000" id="592"/>
                                        <p:tgtEl>
                                          <p:spTgt spid="105"/>
                                        </p:tgtEl>
                                      </p:cBhvr>
                                    </p:animEffect>
                                  </p:childTnLst>
                                </p:cTn>
                              </p:par>
                              <p:par>
                                <p:cTn fill="hold" grpId="0" id="593" nodeType="withEffect" presetClass="entr" presetID="31" presetSubtype="0">
                                  <p:stCondLst>
                                    <p:cond delay="500"/>
                                  </p:stCondLst>
                                  <p:childTnLst>
                                    <p:set>
                                      <p:cBhvr>
                                        <p:cTn dur="1" fill="hold" id="594">
                                          <p:stCondLst>
                                            <p:cond delay="0"/>
                                          </p:stCondLst>
                                        </p:cTn>
                                        <p:tgtEl>
                                          <p:spTgt spid="106"/>
                                        </p:tgtEl>
                                        <p:attrNameLst>
                                          <p:attrName>style.visibility</p:attrName>
                                        </p:attrNameLst>
                                      </p:cBhvr>
                                      <p:to>
                                        <p:strVal val="visible"/>
                                      </p:to>
                                    </p:set>
                                    <p:anim calcmode="lin" valueType="num">
                                      <p:cBhvr>
                                        <p:cTn dur="1000" fill="hold" id="595"/>
                                        <p:tgtEl>
                                          <p:spTgt spid="106"/>
                                        </p:tgtEl>
                                        <p:attrNameLst>
                                          <p:attrName>ppt_w</p:attrName>
                                        </p:attrNameLst>
                                      </p:cBhvr>
                                      <p:tavLst>
                                        <p:tav tm="0">
                                          <p:val>
                                            <p:fltVal val="0"/>
                                          </p:val>
                                        </p:tav>
                                        <p:tav tm="100000">
                                          <p:val>
                                            <p:strVal val="#ppt_w"/>
                                          </p:val>
                                        </p:tav>
                                      </p:tavLst>
                                    </p:anim>
                                    <p:anim calcmode="lin" valueType="num">
                                      <p:cBhvr>
                                        <p:cTn dur="1000" fill="hold" id="596"/>
                                        <p:tgtEl>
                                          <p:spTgt spid="106"/>
                                        </p:tgtEl>
                                        <p:attrNameLst>
                                          <p:attrName>ppt_h</p:attrName>
                                        </p:attrNameLst>
                                      </p:cBhvr>
                                      <p:tavLst>
                                        <p:tav tm="0">
                                          <p:val>
                                            <p:fltVal val="0"/>
                                          </p:val>
                                        </p:tav>
                                        <p:tav tm="100000">
                                          <p:val>
                                            <p:strVal val="#ppt_h"/>
                                          </p:val>
                                        </p:tav>
                                      </p:tavLst>
                                    </p:anim>
                                    <p:anim calcmode="lin" valueType="num">
                                      <p:cBhvr>
                                        <p:cTn dur="1000" fill="hold" id="597"/>
                                        <p:tgtEl>
                                          <p:spTgt spid="106"/>
                                        </p:tgtEl>
                                        <p:attrNameLst>
                                          <p:attrName>style.rotation</p:attrName>
                                        </p:attrNameLst>
                                      </p:cBhvr>
                                      <p:tavLst>
                                        <p:tav tm="0">
                                          <p:val>
                                            <p:fltVal val="90"/>
                                          </p:val>
                                        </p:tav>
                                        <p:tav tm="100000">
                                          <p:val>
                                            <p:fltVal val="0"/>
                                          </p:val>
                                        </p:tav>
                                      </p:tavLst>
                                    </p:anim>
                                    <p:animEffect filter="fade" transition="in">
                                      <p:cBhvr>
                                        <p:cTn dur="1000" id="598"/>
                                        <p:tgtEl>
                                          <p:spTgt spid="106"/>
                                        </p:tgtEl>
                                      </p:cBhvr>
                                    </p:animEffect>
                                  </p:childTnLst>
                                </p:cTn>
                              </p:par>
                              <p:par>
                                <p:cTn fill="hold" grpId="0" id="599" nodeType="withEffect" presetClass="entr" presetID="31" presetSubtype="0">
                                  <p:stCondLst>
                                    <p:cond delay="500"/>
                                  </p:stCondLst>
                                  <p:childTnLst>
                                    <p:set>
                                      <p:cBhvr>
                                        <p:cTn dur="1" fill="hold" id="600">
                                          <p:stCondLst>
                                            <p:cond delay="0"/>
                                          </p:stCondLst>
                                        </p:cTn>
                                        <p:tgtEl>
                                          <p:spTgt spid="107"/>
                                        </p:tgtEl>
                                        <p:attrNameLst>
                                          <p:attrName>style.visibility</p:attrName>
                                        </p:attrNameLst>
                                      </p:cBhvr>
                                      <p:to>
                                        <p:strVal val="visible"/>
                                      </p:to>
                                    </p:set>
                                    <p:anim calcmode="lin" valueType="num">
                                      <p:cBhvr>
                                        <p:cTn dur="1000" fill="hold" id="601"/>
                                        <p:tgtEl>
                                          <p:spTgt spid="107"/>
                                        </p:tgtEl>
                                        <p:attrNameLst>
                                          <p:attrName>ppt_w</p:attrName>
                                        </p:attrNameLst>
                                      </p:cBhvr>
                                      <p:tavLst>
                                        <p:tav tm="0">
                                          <p:val>
                                            <p:fltVal val="0"/>
                                          </p:val>
                                        </p:tav>
                                        <p:tav tm="100000">
                                          <p:val>
                                            <p:strVal val="#ppt_w"/>
                                          </p:val>
                                        </p:tav>
                                      </p:tavLst>
                                    </p:anim>
                                    <p:anim calcmode="lin" valueType="num">
                                      <p:cBhvr>
                                        <p:cTn dur="1000" fill="hold" id="602"/>
                                        <p:tgtEl>
                                          <p:spTgt spid="107"/>
                                        </p:tgtEl>
                                        <p:attrNameLst>
                                          <p:attrName>ppt_h</p:attrName>
                                        </p:attrNameLst>
                                      </p:cBhvr>
                                      <p:tavLst>
                                        <p:tav tm="0">
                                          <p:val>
                                            <p:fltVal val="0"/>
                                          </p:val>
                                        </p:tav>
                                        <p:tav tm="100000">
                                          <p:val>
                                            <p:strVal val="#ppt_h"/>
                                          </p:val>
                                        </p:tav>
                                      </p:tavLst>
                                    </p:anim>
                                    <p:anim calcmode="lin" valueType="num">
                                      <p:cBhvr>
                                        <p:cTn dur="1000" fill="hold" id="603"/>
                                        <p:tgtEl>
                                          <p:spTgt spid="107"/>
                                        </p:tgtEl>
                                        <p:attrNameLst>
                                          <p:attrName>style.rotation</p:attrName>
                                        </p:attrNameLst>
                                      </p:cBhvr>
                                      <p:tavLst>
                                        <p:tav tm="0">
                                          <p:val>
                                            <p:fltVal val="90"/>
                                          </p:val>
                                        </p:tav>
                                        <p:tav tm="100000">
                                          <p:val>
                                            <p:fltVal val="0"/>
                                          </p:val>
                                        </p:tav>
                                      </p:tavLst>
                                    </p:anim>
                                    <p:animEffect filter="fade" transition="in">
                                      <p:cBhvr>
                                        <p:cTn dur="1000" id="604"/>
                                        <p:tgtEl>
                                          <p:spTgt spid="107"/>
                                        </p:tgtEl>
                                      </p:cBhvr>
                                    </p:animEffect>
                                  </p:childTnLst>
                                </p:cTn>
                              </p:par>
                              <p:par>
                                <p:cTn fill="hold" grpId="0" id="605" nodeType="withEffect" presetClass="entr" presetID="31" presetSubtype="0">
                                  <p:stCondLst>
                                    <p:cond delay="500"/>
                                  </p:stCondLst>
                                  <p:childTnLst>
                                    <p:set>
                                      <p:cBhvr>
                                        <p:cTn dur="1" fill="hold" id="606">
                                          <p:stCondLst>
                                            <p:cond delay="0"/>
                                          </p:stCondLst>
                                        </p:cTn>
                                        <p:tgtEl>
                                          <p:spTgt spid="108"/>
                                        </p:tgtEl>
                                        <p:attrNameLst>
                                          <p:attrName>style.visibility</p:attrName>
                                        </p:attrNameLst>
                                      </p:cBhvr>
                                      <p:to>
                                        <p:strVal val="visible"/>
                                      </p:to>
                                    </p:set>
                                    <p:anim calcmode="lin" valueType="num">
                                      <p:cBhvr>
                                        <p:cTn dur="1000" fill="hold" id="607"/>
                                        <p:tgtEl>
                                          <p:spTgt spid="108"/>
                                        </p:tgtEl>
                                        <p:attrNameLst>
                                          <p:attrName>ppt_w</p:attrName>
                                        </p:attrNameLst>
                                      </p:cBhvr>
                                      <p:tavLst>
                                        <p:tav tm="0">
                                          <p:val>
                                            <p:fltVal val="0"/>
                                          </p:val>
                                        </p:tav>
                                        <p:tav tm="100000">
                                          <p:val>
                                            <p:strVal val="#ppt_w"/>
                                          </p:val>
                                        </p:tav>
                                      </p:tavLst>
                                    </p:anim>
                                    <p:anim calcmode="lin" valueType="num">
                                      <p:cBhvr>
                                        <p:cTn dur="1000" fill="hold" id="608"/>
                                        <p:tgtEl>
                                          <p:spTgt spid="108"/>
                                        </p:tgtEl>
                                        <p:attrNameLst>
                                          <p:attrName>ppt_h</p:attrName>
                                        </p:attrNameLst>
                                      </p:cBhvr>
                                      <p:tavLst>
                                        <p:tav tm="0">
                                          <p:val>
                                            <p:fltVal val="0"/>
                                          </p:val>
                                        </p:tav>
                                        <p:tav tm="100000">
                                          <p:val>
                                            <p:strVal val="#ppt_h"/>
                                          </p:val>
                                        </p:tav>
                                      </p:tavLst>
                                    </p:anim>
                                    <p:anim calcmode="lin" valueType="num">
                                      <p:cBhvr>
                                        <p:cTn dur="1000" fill="hold" id="609"/>
                                        <p:tgtEl>
                                          <p:spTgt spid="108"/>
                                        </p:tgtEl>
                                        <p:attrNameLst>
                                          <p:attrName>style.rotation</p:attrName>
                                        </p:attrNameLst>
                                      </p:cBhvr>
                                      <p:tavLst>
                                        <p:tav tm="0">
                                          <p:val>
                                            <p:fltVal val="90"/>
                                          </p:val>
                                        </p:tav>
                                        <p:tav tm="100000">
                                          <p:val>
                                            <p:fltVal val="0"/>
                                          </p:val>
                                        </p:tav>
                                      </p:tavLst>
                                    </p:anim>
                                    <p:animEffect filter="fade" transition="in">
                                      <p:cBhvr>
                                        <p:cTn dur="1000" id="610"/>
                                        <p:tgtEl>
                                          <p:spTgt spid="108"/>
                                        </p:tgtEl>
                                      </p:cBhvr>
                                    </p:animEffect>
                                  </p:childTnLst>
                                </p:cTn>
                              </p:par>
                              <p:par>
                                <p:cTn fill="hold" grpId="0" id="611" nodeType="withEffect" presetClass="entr" presetID="31" presetSubtype="0">
                                  <p:stCondLst>
                                    <p:cond delay="500"/>
                                  </p:stCondLst>
                                  <p:childTnLst>
                                    <p:set>
                                      <p:cBhvr>
                                        <p:cTn dur="1" fill="hold" id="612">
                                          <p:stCondLst>
                                            <p:cond delay="0"/>
                                          </p:stCondLst>
                                        </p:cTn>
                                        <p:tgtEl>
                                          <p:spTgt spid="109"/>
                                        </p:tgtEl>
                                        <p:attrNameLst>
                                          <p:attrName>style.visibility</p:attrName>
                                        </p:attrNameLst>
                                      </p:cBhvr>
                                      <p:to>
                                        <p:strVal val="visible"/>
                                      </p:to>
                                    </p:set>
                                    <p:anim calcmode="lin" valueType="num">
                                      <p:cBhvr>
                                        <p:cTn dur="1000" fill="hold" id="613"/>
                                        <p:tgtEl>
                                          <p:spTgt spid="109"/>
                                        </p:tgtEl>
                                        <p:attrNameLst>
                                          <p:attrName>ppt_w</p:attrName>
                                        </p:attrNameLst>
                                      </p:cBhvr>
                                      <p:tavLst>
                                        <p:tav tm="0">
                                          <p:val>
                                            <p:fltVal val="0"/>
                                          </p:val>
                                        </p:tav>
                                        <p:tav tm="100000">
                                          <p:val>
                                            <p:strVal val="#ppt_w"/>
                                          </p:val>
                                        </p:tav>
                                      </p:tavLst>
                                    </p:anim>
                                    <p:anim calcmode="lin" valueType="num">
                                      <p:cBhvr>
                                        <p:cTn dur="1000" fill="hold" id="614"/>
                                        <p:tgtEl>
                                          <p:spTgt spid="109"/>
                                        </p:tgtEl>
                                        <p:attrNameLst>
                                          <p:attrName>ppt_h</p:attrName>
                                        </p:attrNameLst>
                                      </p:cBhvr>
                                      <p:tavLst>
                                        <p:tav tm="0">
                                          <p:val>
                                            <p:fltVal val="0"/>
                                          </p:val>
                                        </p:tav>
                                        <p:tav tm="100000">
                                          <p:val>
                                            <p:strVal val="#ppt_h"/>
                                          </p:val>
                                        </p:tav>
                                      </p:tavLst>
                                    </p:anim>
                                    <p:anim calcmode="lin" valueType="num">
                                      <p:cBhvr>
                                        <p:cTn dur="1000" fill="hold" id="615"/>
                                        <p:tgtEl>
                                          <p:spTgt spid="109"/>
                                        </p:tgtEl>
                                        <p:attrNameLst>
                                          <p:attrName>style.rotation</p:attrName>
                                        </p:attrNameLst>
                                      </p:cBhvr>
                                      <p:tavLst>
                                        <p:tav tm="0">
                                          <p:val>
                                            <p:fltVal val="90"/>
                                          </p:val>
                                        </p:tav>
                                        <p:tav tm="100000">
                                          <p:val>
                                            <p:fltVal val="0"/>
                                          </p:val>
                                        </p:tav>
                                      </p:tavLst>
                                    </p:anim>
                                    <p:animEffect filter="fade" transition="in">
                                      <p:cBhvr>
                                        <p:cTn dur="1000" id="616"/>
                                        <p:tgtEl>
                                          <p:spTgt spid="109"/>
                                        </p:tgtEl>
                                      </p:cBhvr>
                                    </p:animEffect>
                                  </p:childTnLst>
                                </p:cTn>
                              </p:par>
                              <p:par>
                                <p:cTn fill="hold" grpId="0" id="617" nodeType="withEffect" presetClass="entr" presetID="31" presetSubtype="0">
                                  <p:stCondLst>
                                    <p:cond delay="500"/>
                                  </p:stCondLst>
                                  <p:childTnLst>
                                    <p:set>
                                      <p:cBhvr>
                                        <p:cTn dur="1" fill="hold" id="618">
                                          <p:stCondLst>
                                            <p:cond delay="0"/>
                                          </p:stCondLst>
                                        </p:cTn>
                                        <p:tgtEl>
                                          <p:spTgt spid="110"/>
                                        </p:tgtEl>
                                        <p:attrNameLst>
                                          <p:attrName>style.visibility</p:attrName>
                                        </p:attrNameLst>
                                      </p:cBhvr>
                                      <p:to>
                                        <p:strVal val="visible"/>
                                      </p:to>
                                    </p:set>
                                    <p:anim calcmode="lin" valueType="num">
                                      <p:cBhvr>
                                        <p:cTn dur="1000" fill="hold" id="619"/>
                                        <p:tgtEl>
                                          <p:spTgt spid="110"/>
                                        </p:tgtEl>
                                        <p:attrNameLst>
                                          <p:attrName>ppt_w</p:attrName>
                                        </p:attrNameLst>
                                      </p:cBhvr>
                                      <p:tavLst>
                                        <p:tav tm="0">
                                          <p:val>
                                            <p:fltVal val="0"/>
                                          </p:val>
                                        </p:tav>
                                        <p:tav tm="100000">
                                          <p:val>
                                            <p:strVal val="#ppt_w"/>
                                          </p:val>
                                        </p:tav>
                                      </p:tavLst>
                                    </p:anim>
                                    <p:anim calcmode="lin" valueType="num">
                                      <p:cBhvr>
                                        <p:cTn dur="1000" fill="hold" id="620"/>
                                        <p:tgtEl>
                                          <p:spTgt spid="110"/>
                                        </p:tgtEl>
                                        <p:attrNameLst>
                                          <p:attrName>ppt_h</p:attrName>
                                        </p:attrNameLst>
                                      </p:cBhvr>
                                      <p:tavLst>
                                        <p:tav tm="0">
                                          <p:val>
                                            <p:fltVal val="0"/>
                                          </p:val>
                                        </p:tav>
                                        <p:tav tm="100000">
                                          <p:val>
                                            <p:strVal val="#ppt_h"/>
                                          </p:val>
                                        </p:tav>
                                      </p:tavLst>
                                    </p:anim>
                                    <p:anim calcmode="lin" valueType="num">
                                      <p:cBhvr>
                                        <p:cTn dur="1000" fill="hold" id="621"/>
                                        <p:tgtEl>
                                          <p:spTgt spid="110"/>
                                        </p:tgtEl>
                                        <p:attrNameLst>
                                          <p:attrName>style.rotation</p:attrName>
                                        </p:attrNameLst>
                                      </p:cBhvr>
                                      <p:tavLst>
                                        <p:tav tm="0">
                                          <p:val>
                                            <p:fltVal val="90"/>
                                          </p:val>
                                        </p:tav>
                                        <p:tav tm="100000">
                                          <p:val>
                                            <p:fltVal val="0"/>
                                          </p:val>
                                        </p:tav>
                                      </p:tavLst>
                                    </p:anim>
                                    <p:animEffect filter="fade" transition="in">
                                      <p:cBhvr>
                                        <p:cTn dur="1000" id="622"/>
                                        <p:tgtEl>
                                          <p:spTgt spid="110"/>
                                        </p:tgtEl>
                                      </p:cBhvr>
                                    </p:animEffect>
                                  </p:childTnLst>
                                </p:cTn>
                              </p:par>
                              <p:par>
                                <p:cTn fill="hold" grpId="0" id="623" nodeType="withEffect" presetClass="entr" presetID="31" presetSubtype="0">
                                  <p:stCondLst>
                                    <p:cond delay="500"/>
                                  </p:stCondLst>
                                  <p:childTnLst>
                                    <p:set>
                                      <p:cBhvr>
                                        <p:cTn dur="1" fill="hold" id="624">
                                          <p:stCondLst>
                                            <p:cond delay="0"/>
                                          </p:stCondLst>
                                        </p:cTn>
                                        <p:tgtEl>
                                          <p:spTgt spid="111"/>
                                        </p:tgtEl>
                                        <p:attrNameLst>
                                          <p:attrName>style.visibility</p:attrName>
                                        </p:attrNameLst>
                                      </p:cBhvr>
                                      <p:to>
                                        <p:strVal val="visible"/>
                                      </p:to>
                                    </p:set>
                                    <p:anim calcmode="lin" valueType="num">
                                      <p:cBhvr>
                                        <p:cTn dur="1000" fill="hold" id="625"/>
                                        <p:tgtEl>
                                          <p:spTgt spid="111"/>
                                        </p:tgtEl>
                                        <p:attrNameLst>
                                          <p:attrName>ppt_w</p:attrName>
                                        </p:attrNameLst>
                                      </p:cBhvr>
                                      <p:tavLst>
                                        <p:tav tm="0">
                                          <p:val>
                                            <p:fltVal val="0"/>
                                          </p:val>
                                        </p:tav>
                                        <p:tav tm="100000">
                                          <p:val>
                                            <p:strVal val="#ppt_w"/>
                                          </p:val>
                                        </p:tav>
                                      </p:tavLst>
                                    </p:anim>
                                    <p:anim calcmode="lin" valueType="num">
                                      <p:cBhvr>
                                        <p:cTn dur="1000" fill="hold" id="626"/>
                                        <p:tgtEl>
                                          <p:spTgt spid="111"/>
                                        </p:tgtEl>
                                        <p:attrNameLst>
                                          <p:attrName>ppt_h</p:attrName>
                                        </p:attrNameLst>
                                      </p:cBhvr>
                                      <p:tavLst>
                                        <p:tav tm="0">
                                          <p:val>
                                            <p:fltVal val="0"/>
                                          </p:val>
                                        </p:tav>
                                        <p:tav tm="100000">
                                          <p:val>
                                            <p:strVal val="#ppt_h"/>
                                          </p:val>
                                        </p:tav>
                                      </p:tavLst>
                                    </p:anim>
                                    <p:anim calcmode="lin" valueType="num">
                                      <p:cBhvr>
                                        <p:cTn dur="1000" fill="hold" id="627"/>
                                        <p:tgtEl>
                                          <p:spTgt spid="111"/>
                                        </p:tgtEl>
                                        <p:attrNameLst>
                                          <p:attrName>style.rotation</p:attrName>
                                        </p:attrNameLst>
                                      </p:cBhvr>
                                      <p:tavLst>
                                        <p:tav tm="0">
                                          <p:val>
                                            <p:fltVal val="90"/>
                                          </p:val>
                                        </p:tav>
                                        <p:tav tm="100000">
                                          <p:val>
                                            <p:fltVal val="0"/>
                                          </p:val>
                                        </p:tav>
                                      </p:tavLst>
                                    </p:anim>
                                    <p:animEffect filter="fade" transition="in">
                                      <p:cBhvr>
                                        <p:cTn dur="1000" id="628"/>
                                        <p:tgtEl>
                                          <p:spTgt spid="111"/>
                                        </p:tgtEl>
                                      </p:cBhvr>
                                    </p:animEffect>
                                  </p:childTnLst>
                                </p:cTn>
                              </p:par>
                              <p:par>
                                <p:cTn fill="hold" grpId="0" id="629" nodeType="withEffect" presetClass="entr" presetID="31" presetSubtype="0">
                                  <p:stCondLst>
                                    <p:cond delay="500"/>
                                  </p:stCondLst>
                                  <p:childTnLst>
                                    <p:set>
                                      <p:cBhvr>
                                        <p:cTn dur="1" fill="hold" id="630">
                                          <p:stCondLst>
                                            <p:cond delay="0"/>
                                          </p:stCondLst>
                                        </p:cTn>
                                        <p:tgtEl>
                                          <p:spTgt spid="112"/>
                                        </p:tgtEl>
                                        <p:attrNameLst>
                                          <p:attrName>style.visibility</p:attrName>
                                        </p:attrNameLst>
                                      </p:cBhvr>
                                      <p:to>
                                        <p:strVal val="visible"/>
                                      </p:to>
                                    </p:set>
                                    <p:anim calcmode="lin" valueType="num">
                                      <p:cBhvr>
                                        <p:cTn dur="1000" fill="hold" id="631"/>
                                        <p:tgtEl>
                                          <p:spTgt spid="112"/>
                                        </p:tgtEl>
                                        <p:attrNameLst>
                                          <p:attrName>ppt_w</p:attrName>
                                        </p:attrNameLst>
                                      </p:cBhvr>
                                      <p:tavLst>
                                        <p:tav tm="0">
                                          <p:val>
                                            <p:fltVal val="0"/>
                                          </p:val>
                                        </p:tav>
                                        <p:tav tm="100000">
                                          <p:val>
                                            <p:strVal val="#ppt_w"/>
                                          </p:val>
                                        </p:tav>
                                      </p:tavLst>
                                    </p:anim>
                                    <p:anim calcmode="lin" valueType="num">
                                      <p:cBhvr>
                                        <p:cTn dur="1000" fill="hold" id="632"/>
                                        <p:tgtEl>
                                          <p:spTgt spid="112"/>
                                        </p:tgtEl>
                                        <p:attrNameLst>
                                          <p:attrName>ppt_h</p:attrName>
                                        </p:attrNameLst>
                                      </p:cBhvr>
                                      <p:tavLst>
                                        <p:tav tm="0">
                                          <p:val>
                                            <p:fltVal val="0"/>
                                          </p:val>
                                        </p:tav>
                                        <p:tav tm="100000">
                                          <p:val>
                                            <p:strVal val="#ppt_h"/>
                                          </p:val>
                                        </p:tav>
                                      </p:tavLst>
                                    </p:anim>
                                    <p:anim calcmode="lin" valueType="num">
                                      <p:cBhvr>
                                        <p:cTn dur="1000" fill="hold" id="633"/>
                                        <p:tgtEl>
                                          <p:spTgt spid="112"/>
                                        </p:tgtEl>
                                        <p:attrNameLst>
                                          <p:attrName>style.rotation</p:attrName>
                                        </p:attrNameLst>
                                      </p:cBhvr>
                                      <p:tavLst>
                                        <p:tav tm="0">
                                          <p:val>
                                            <p:fltVal val="90"/>
                                          </p:val>
                                        </p:tav>
                                        <p:tav tm="100000">
                                          <p:val>
                                            <p:fltVal val="0"/>
                                          </p:val>
                                        </p:tav>
                                      </p:tavLst>
                                    </p:anim>
                                    <p:animEffect filter="fade" transition="in">
                                      <p:cBhvr>
                                        <p:cTn dur="1000" id="634"/>
                                        <p:tgtEl>
                                          <p:spTgt spid="112"/>
                                        </p:tgtEl>
                                      </p:cBhvr>
                                    </p:animEffect>
                                  </p:childTnLst>
                                </p:cTn>
                              </p:par>
                              <p:par>
                                <p:cTn fill="hold" grpId="0" id="635" nodeType="withEffect" presetClass="entr" presetID="31" presetSubtype="0">
                                  <p:stCondLst>
                                    <p:cond delay="500"/>
                                  </p:stCondLst>
                                  <p:childTnLst>
                                    <p:set>
                                      <p:cBhvr>
                                        <p:cTn dur="1" fill="hold" id="636">
                                          <p:stCondLst>
                                            <p:cond delay="0"/>
                                          </p:stCondLst>
                                        </p:cTn>
                                        <p:tgtEl>
                                          <p:spTgt spid="113"/>
                                        </p:tgtEl>
                                        <p:attrNameLst>
                                          <p:attrName>style.visibility</p:attrName>
                                        </p:attrNameLst>
                                      </p:cBhvr>
                                      <p:to>
                                        <p:strVal val="visible"/>
                                      </p:to>
                                    </p:set>
                                    <p:anim calcmode="lin" valueType="num">
                                      <p:cBhvr>
                                        <p:cTn dur="1000" fill="hold" id="637"/>
                                        <p:tgtEl>
                                          <p:spTgt spid="113"/>
                                        </p:tgtEl>
                                        <p:attrNameLst>
                                          <p:attrName>ppt_w</p:attrName>
                                        </p:attrNameLst>
                                      </p:cBhvr>
                                      <p:tavLst>
                                        <p:tav tm="0">
                                          <p:val>
                                            <p:fltVal val="0"/>
                                          </p:val>
                                        </p:tav>
                                        <p:tav tm="100000">
                                          <p:val>
                                            <p:strVal val="#ppt_w"/>
                                          </p:val>
                                        </p:tav>
                                      </p:tavLst>
                                    </p:anim>
                                    <p:anim calcmode="lin" valueType="num">
                                      <p:cBhvr>
                                        <p:cTn dur="1000" fill="hold" id="638"/>
                                        <p:tgtEl>
                                          <p:spTgt spid="113"/>
                                        </p:tgtEl>
                                        <p:attrNameLst>
                                          <p:attrName>ppt_h</p:attrName>
                                        </p:attrNameLst>
                                      </p:cBhvr>
                                      <p:tavLst>
                                        <p:tav tm="0">
                                          <p:val>
                                            <p:fltVal val="0"/>
                                          </p:val>
                                        </p:tav>
                                        <p:tav tm="100000">
                                          <p:val>
                                            <p:strVal val="#ppt_h"/>
                                          </p:val>
                                        </p:tav>
                                      </p:tavLst>
                                    </p:anim>
                                    <p:anim calcmode="lin" valueType="num">
                                      <p:cBhvr>
                                        <p:cTn dur="1000" fill="hold" id="639"/>
                                        <p:tgtEl>
                                          <p:spTgt spid="113"/>
                                        </p:tgtEl>
                                        <p:attrNameLst>
                                          <p:attrName>style.rotation</p:attrName>
                                        </p:attrNameLst>
                                      </p:cBhvr>
                                      <p:tavLst>
                                        <p:tav tm="0">
                                          <p:val>
                                            <p:fltVal val="90"/>
                                          </p:val>
                                        </p:tav>
                                        <p:tav tm="100000">
                                          <p:val>
                                            <p:fltVal val="0"/>
                                          </p:val>
                                        </p:tav>
                                      </p:tavLst>
                                    </p:anim>
                                    <p:animEffect filter="fade" transition="in">
                                      <p:cBhvr>
                                        <p:cTn dur="1000" id="640"/>
                                        <p:tgtEl>
                                          <p:spTgt spid="113"/>
                                        </p:tgtEl>
                                      </p:cBhvr>
                                    </p:animEffect>
                                  </p:childTnLst>
                                </p:cTn>
                              </p:par>
                              <p:par>
                                <p:cTn fill="hold" id="641" nodeType="withEffect" presetClass="entr" presetID="31" presetSubtype="0">
                                  <p:stCondLst>
                                    <p:cond delay="500"/>
                                  </p:stCondLst>
                                  <p:childTnLst>
                                    <p:set>
                                      <p:cBhvr>
                                        <p:cTn dur="1" fill="hold" id="642">
                                          <p:stCondLst>
                                            <p:cond delay="0"/>
                                          </p:stCondLst>
                                        </p:cTn>
                                        <p:tgtEl>
                                          <p:spTgt spid="114"/>
                                        </p:tgtEl>
                                        <p:attrNameLst>
                                          <p:attrName>style.visibility</p:attrName>
                                        </p:attrNameLst>
                                      </p:cBhvr>
                                      <p:to>
                                        <p:strVal val="visible"/>
                                      </p:to>
                                    </p:set>
                                    <p:anim calcmode="lin" valueType="num">
                                      <p:cBhvr>
                                        <p:cTn dur="1000" fill="hold" id="643"/>
                                        <p:tgtEl>
                                          <p:spTgt spid="114"/>
                                        </p:tgtEl>
                                        <p:attrNameLst>
                                          <p:attrName>ppt_w</p:attrName>
                                        </p:attrNameLst>
                                      </p:cBhvr>
                                      <p:tavLst>
                                        <p:tav tm="0">
                                          <p:val>
                                            <p:fltVal val="0"/>
                                          </p:val>
                                        </p:tav>
                                        <p:tav tm="100000">
                                          <p:val>
                                            <p:strVal val="#ppt_w"/>
                                          </p:val>
                                        </p:tav>
                                      </p:tavLst>
                                    </p:anim>
                                    <p:anim calcmode="lin" valueType="num">
                                      <p:cBhvr>
                                        <p:cTn dur="1000" fill="hold" id="644"/>
                                        <p:tgtEl>
                                          <p:spTgt spid="114"/>
                                        </p:tgtEl>
                                        <p:attrNameLst>
                                          <p:attrName>ppt_h</p:attrName>
                                        </p:attrNameLst>
                                      </p:cBhvr>
                                      <p:tavLst>
                                        <p:tav tm="0">
                                          <p:val>
                                            <p:fltVal val="0"/>
                                          </p:val>
                                        </p:tav>
                                        <p:tav tm="100000">
                                          <p:val>
                                            <p:strVal val="#ppt_h"/>
                                          </p:val>
                                        </p:tav>
                                      </p:tavLst>
                                    </p:anim>
                                    <p:anim calcmode="lin" valueType="num">
                                      <p:cBhvr>
                                        <p:cTn dur="1000" fill="hold" id="645"/>
                                        <p:tgtEl>
                                          <p:spTgt spid="114"/>
                                        </p:tgtEl>
                                        <p:attrNameLst>
                                          <p:attrName>style.rotation</p:attrName>
                                        </p:attrNameLst>
                                      </p:cBhvr>
                                      <p:tavLst>
                                        <p:tav tm="0">
                                          <p:val>
                                            <p:fltVal val="90"/>
                                          </p:val>
                                        </p:tav>
                                        <p:tav tm="100000">
                                          <p:val>
                                            <p:fltVal val="0"/>
                                          </p:val>
                                        </p:tav>
                                      </p:tavLst>
                                    </p:anim>
                                    <p:animEffect filter="fade" transition="in">
                                      <p:cBhvr>
                                        <p:cTn dur="1000" id="646"/>
                                        <p:tgtEl>
                                          <p:spTgt spid="114"/>
                                        </p:tgtEl>
                                      </p:cBhvr>
                                    </p:animEffect>
                                  </p:childTnLst>
                                </p:cTn>
                              </p:par>
                              <p:par>
                                <p:cTn fill="hold" id="647" nodeType="withEffect" presetClass="entr" presetID="31" presetSubtype="0">
                                  <p:stCondLst>
                                    <p:cond delay="500"/>
                                  </p:stCondLst>
                                  <p:childTnLst>
                                    <p:set>
                                      <p:cBhvr>
                                        <p:cTn dur="1" fill="hold" id="648">
                                          <p:stCondLst>
                                            <p:cond delay="0"/>
                                          </p:stCondLst>
                                        </p:cTn>
                                        <p:tgtEl>
                                          <p:spTgt spid="120"/>
                                        </p:tgtEl>
                                        <p:attrNameLst>
                                          <p:attrName>style.visibility</p:attrName>
                                        </p:attrNameLst>
                                      </p:cBhvr>
                                      <p:to>
                                        <p:strVal val="visible"/>
                                      </p:to>
                                    </p:set>
                                    <p:anim calcmode="lin" valueType="num">
                                      <p:cBhvr>
                                        <p:cTn dur="1000" fill="hold" id="649"/>
                                        <p:tgtEl>
                                          <p:spTgt spid="120"/>
                                        </p:tgtEl>
                                        <p:attrNameLst>
                                          <p:attrName>ppt_w</p:attrName>
                                        </p:attrNameLst>
                                      </p:cBhvr>
                                      <p:tavLst>
                                        <p:tav tm="0">
                                          <p:val>
                                            <p:fltVal val="0"/>
                                          </p:val>
                                        </p:tav>
                                        <p:tav tm="100000">
                                          <p:val>
                                            <p:strVal val="#ppt_w"/>
                                          </p:val>
                                        </p:tav>
                                      </p:tavLst>
                                    </p:anim>
                                    <p:anim calcmode="lin" valueType="num">
                                      <p:cBhvr>
                                        <p:cTn dur="1000" fill="hold" id="650"/>
                                        <p:tgtEl>
                                          <p:spTgt spid="120"/>
                                        </p:tgtEl>
                                        <p:attrNameLst>
                                          <p:attrName>ppt_h</p:attrName>
                                        </p:attrNameLst>
                                      </p:cBhvr>
                                      <p:tavLst>
                                        <p:tav tm="0">
                                          <p:val>
                                            <p:fltVal val="0"/>
                                          </p:val>
                                        </p:tav>
                                        <p:tav tm="100000">
                                          <p:val>
                                            <p:strVal val="#ppt_h"/>
                                          </p:val>
                                        </p:tav>
                                      </p:tavLst>
                                    </p:anim>
                                    <p:anim calcmode="lin" valueType="num">
                                      <p:cBhvr>
                                        <p:cTn dur="1000" fill="hold" id="651"/>
                                        <p:tgtEl>
                                          <p:spTgt spid="120"/>
                                        </p:tgtEl>
                                        <p:attrNameLst>
                                          <p:attrName>style.rotation</p:attrName>
                                        </p:attrNameLst>
                                      </p:cBhvr>
                                      <p:tavLst>
                                        <p:tav tm="0">
                                          <p:val>
                                            <p:fltVal val="90"/>
                                          </p:val>
                                        </p:tav>
                                        <p:tav tm="100000">
                                          <p:val>
                                            <p:fltVal val="0"/>
                                          </p:val>
                                        </p:tav>
                                      </p:tavLst>
                                    </p:anim>
                                    <p:animEffect filter="fade" transition="in">
                                      <p:cBhvr>
                                        <p:cTn dur="1000" id="652"/>
                                        <p:tgtEl>
                                          <p:spTgt spid="120"/>
                                        </p:tgtEl>
                                      </p:cBhvr>
                                    </p:animEffect>
                                  </p:childTnLst>
                                </p:cTn>
                              </p:par>
                              <p:par>
                                <p:cTn fill="hold" id="653" nodeType="withEffect" presetClass="entr" presetID="31" presetSubtype="0">
                                  <p:stCondLst>
                                    <p:cond delay="500"/>
                                  </p:stCondLst>
                                  <p:childTnLst>
                                    <p:set>
                                      <p:cBhvr>
                                        <p:cTn dur="1" fill="hold" id="654">
                                          <p:stCondLst>
                                            <p:cond delay="0"/>
                                          </p:stCondLst>
                                        </p:cTn>
                                        <p:tgtEl>
                                          <p:spTgt spid="121"/>
                                        </p:tgtEl>
                                        <p:attrNameLst>
                                          <p:attrName>style.visibility</p:attrName>
                                        </p:attrNameLst>
                                      </p:cBhvr>
                                      <p:to>
                                        <p:strVal val="visible"/>
                                      </p:to>
                                    </p:set>
                                    <p:anim calcmode="lin" valueType="num">
                                      <p:cBhvr>
                                        <p:cTn dur="1000" fill="hold" id="655"/>
                                        <p:tgtEl>
                                          <p:spTgt spid="121"/>
                                        </p:tgtEl>
                                        <p:attrNameLst>
                                          <p:attrName>ppt_w</p:attrName>
                                        </p:attrNameLst>
                                      </p:cBhvr>
                                      <p:tavLst>
                                        <p:tav tm="0">
                                          <p:val>
                                            <p:fltVal val="0"/>
                                          </p:val>
                                        </p:tav>
                                        <p:tav tm="100000">
                                          <p:val>
                                            <p:strVal val="#ppt_w"/>
                                          </p:val>
                                        </p:tav>
                                      </p:tavLst>
                                    </p:anim>
                                    <p:anim calcmode="lin" valueType="num">
                                      <p:cBhvr>
                                        <p:cTn dur="1000" fill="hold" id="656"/>
                                        <p:tgtEl>
                                          <p:spTgt spid="121"/>
                                        </p:tgtEl>
                                        <p:attrNameLst>
                                          <p:attrName>ppt_h</p:attrName>
                                        </p:attrNameLst>
                                      </p:cBhvr>
                                      <p:tavLst>
                                        <p:tav tm="0">
                                          <p:val>
                                            <p:fltVal val="0"/>
                                          </p:val>
                                        </p:tav>
                                        <p:tav tm="100000">
                                          <p:val>
                                            <p:strVal val="#ppt_h"/>
                                          </p:val>
                                        </p:tav>
                                      </p:tavLst>
                                    </p:anim>
                                    <p:anim calcmode="lin" valueType="num">
                                      <p:cBhvr>
                                        <p:cTn dur="1000" fill="hold" id="657"/>
                                        <p:tgtEl>
                                          <p:spTgt spid="121"/>
                                        </p:tgtEl>
                                        <p:attrNameLst>
                                          <p:attrName>style.rotation</p:attrName>
                                        </p:attrNameLst>
                                      </p:cBhvr>
                                      <p:tavLst>
                                        <p:tav tm="0">
                                          <p:val>
                                            <p:fltVal val="90"/>
                                          </p:val>
                                        </p:tav>
                                        <p:tav tm="100000">
                                          <p:val>
                                            <p:fltVal val="0"/>
                                          </p:val>
                                        </p:tav>
                                      </p:tavLst>
                                    </p:anim>
                                    <p:animEffect filter="fade" transition="in">
                                      <p:cBhvr>
                                        <p:cTn dur="1000" id="658"/>
                                        <p:tgtEl>
                                          <p:spTgt spid="121"/>
                                        </p:tgtEl>
                                      </p:cBhvr>
                                    </p:animEffect>
                                  </p:childTnLst>
                                </p:cTn>
                              </p:par>
                              <p:par>
                                <p:cTn fill="hold" grpId="0" id="659" nodeType="withEffect" presetClass="entr" presetID="31" presetSubtype="0">
                                  <p:stCondLst>
                                    <p:cond delay="500"/>
                                  </p:stCondLst>
                                  <p:childTnLst>
                                    <p:set>
                                      <p:cBhvr>
                                        <p:cTn dur="1" fill="hold" id="660">
                                          <p:stCondLst>
                                            <p:cond delay="0"/>
                                          </p:stCondLst>
                                        </p:cTn>
                                        <p:tgtEl>
                                          <p:spTgt spid="122"/>
                                        </p:tgtEl>
                                        <p:attrNameLst>
                                          <p:attrName>style.visibility</p:attrName>
                                        </p:attrNameLst>
                                      </p:cBhvr>
                                      <p:to>
                                        <p:strVal val="visible"/>
                                      </p:to>
                                    </p:set>
                                    <p:anim calcmode="lin" valueType="num">
                                      <p:cBhvr>
                                        <p:cTn dur="1000" fill="hold" id="661"/>
                                        <p:tgtEl>
                                          <p:spTgt spid="122"/>
                                        </p:tgtEl>
                                        <p:attrNameLst>
                                          <p:attrName>ppt_w</p:attrName>
                                        </p:attrNameLst>
                                      </p:cBhvr>
                                      <p:tavLst>
                                        <p:tav tm="0">
                                          <p:val>
                                            <p:fltVal val="0"/>
                                          </p:val>
                                        </p:tav>
                                        <p:tav tm="100000">
                                          <p:val>
                                            <p:strVal val="#ppt_w"/>
                                          </p:val>
                                        </p:tav>
                                      </p:tavLst>
                                    </p:anim>
                                    <p:anim calcmode="lin" valueType="num">
                                      <p:cBhvr>
                                        <p:cTn dur="1000" fill="hold" id="662"/>
                                        <p:tgtEl>
                                          <p:spTgt spid="122"/>
                                        </p:tgtEl>
                                        <p:attrNameLst>
                                          <p:attrName>ppt_h</p:attrName>
                                        </p:attrNameLst>
                                      </p:cBhvr>
                                      <p:tavLst>
                                        <p:tav tm="0">
                                          <p:val>
                                            <p:fltVal val="0"/>
                                          </p:val>
                                        </p:tav>
                                        <p:tav tm="100000">
                                          <p:val>
                                            <p:strVal val="#ppt_h"/>
                                          </p:val>
                                        </p:tav>
                                      </p:tavLst>
                                    </p:anim>
                                    <p:anim calcmode="lin" valueType="num">
                                      <p:cBhvr>
                                        <p:cTn dur="1000" fill="hold" id="663"/>
                                        <p:tgtEl>
                                          <p:spTgt spid="122"/>
                                        </p:tgtEl>
                                        <p:attrNameLst>
                                          <p:attrName>style.rotation</p:attrName>
                                        </p:attrNameLst>
                                      </p:cBhvr>
                                      <p:tavLst>
                                        <p:tav tm="0">
                                          <p:val>
                                            <p:fltVal val="90"/>
                                          </p:val>
                                        </p:tav>
                                        <p:tav tm="100000">
                                          <p:val>
                                            <p:fltVal val="0"/>
                                          </p:val>
                                        </p:tav>
                                      </p:tavLst>
                                    </p:anim>
                                    <p:animEffect filter="fade" transition="in">
                                      <p:cBhvr>
                                        <p:cTn dur="1000" id="664"/>
                                        <p:tgtEl>
                                          <p:spTgt spid="122"/>
                                        </p:tgtEl>
                                      </p:cBhvr>
                                    </p:animEffect>
                                  </p:childTnLst>
                                </p:cTn>
                              </p:par>
                              <p:par>
                                <p:cTn fill="hold" grpId="0" id="665" nodeType="withEffect" presetClass="entr" presetID="31" presetSubtype="0">
                                  <p:stCondLst>
                                    <p:cond delay="500"/>
                                  </p:stCondLst>
                                  <p:childTnLst>
                                    <p:set>
                                      <p:cBhvr>
                                        <p:cTn dur="1" fill="hold" id="666">
                                          <p:stCondLst>
                                            <p:cond delay="0"/>
                                          </p:stCondLst>
                                        </p:cTn>
                                        <p:tgtEl>
                                          <p:spTgt spid="123"/>
                                        </p:tgtEl>
                                        <p:attrNameLst>
                                          <p:attrName>style.visibility</p:attrName>
                                        </p:attrNameLst>
                                      </p:cBhvr>
                                      <p:to>
                                        <p:strVal val="visible"/>
                                      </p:to>
                                    </p:set>
                                    <p:anim calcmode="lin" valueType="num">
                                      <p:cBhvr>
                                        <p:cTn dur="1000" fill="hold" id="667"/>
                                        <p:tgtEl>
                                          <p:spTgt spid="123"/>
                                        </p:tgtEl>
                                        <p:attrNameLst>
                                          <p:attrName>ppt_w</p:attrName>
                                        </p:attrNameLst>
                                      </p:cBhvr>
                                      <p:tavLst>
                                        <p:tav tm="0">
                                          <p:val>
                                            <p:fltVal val="0"/>
                                          </p:val>
                                        </p:tav>
                                        <p:tav tm="100000">
                                          <p:val>
                                            <p:strVal val="#ppt_w"/>
                                          </p:val>
                                        </p:tav>
                                      </p:tavLst>
                                    </p:anim>
                                    <p:anim calcmode="lin" valueType="num">
                                      <p:cBhvr>
                                        <p:cTn dur="1000" fill="hold" id="668"/>
                                        <p:tgtEl>
                                          <p:spTgt spid="123"/>
                                        </p:tgtEl>
                                        <p:attrNameLst>
                                          <p:attrName>ppt_h</p:attrName>
                                        </p:attrNameLst>
                                      </p:cBhvr>
                                      <p:tavLst>
                                        <p:tav tm="0">
                                          <p:val>
                                            <p:fltVal val="0"/>
                                          </p:val>
                                        </p:tav>
                                        <p:tav tm="100000">
                                          <p:val>
                                            <p:strVal val="#ppt_h"/>
                                          </p:val>
                                        </p:tav>
                                      </p:tavLst>
                                    </p:anim>
                                    <p:anim calcmode="lin" valueType="num">
                                      <p:cBhvr>
                                        <p:cTn dur="1000" fill="hold" id="669"/>
                                        <p:tgtEl>
                                          <p:spTgt spid="123"/>
                                        </p:tgtEl>
                                        <p:attrNameLst>
                                          <p:attrName>style.rotation</p:attrName>
                                        </p:attrNameLst>
                                      </p:cBhvr>
                                      <p:tavLst>
                                        <p:tav tm="0">
                                          <p:val>
                                            <p:fltVal val="90"/>
                                          </p:val>
                                        </p:tav>
                                        <p:tav tm="100000">
                                          <p:val>
                                            <p:fltVal val="0"/>
                                          </p:val>
                                        </p:tav>
                                      </p:tavLst>
                                    </p:anim>
                                    <p:animEffect filter="fade" transition="in">
                                      <p:cBhvr>
                                        <p:cTn dur="1000" id="670"/>
                                        <p:tgtEl>
                                          <p:spTgt spid="123"/>
                                        </p:tgtEl>
                                      </p:cBhvr>
                                    </p:animEffect>
                                  </p:childTnLst>
                                </p:cTn>
                              </p:par>
                              <p:par>
                                <p:cTn fill="hold" grpId="0" id="671" nodeType="withEffect" presetClass="entr" presetID="31" presetSubtype="0">
                                  <p:stCondLst>
                                    <p:cond delay="500"/>
                                  </p:stCondLst>
                                  <p:childTnLst>
                                    <p:set>
                                      <p:cBhvr>
                                        <p:cTn dur="1" fill="hold" id="672">
                                          <p:stCondLst>
                                            <p:cond delay="0"/>
                                          </p:stCondLst>
                                        </p:cTn>
                                        <p:tgtEl>
                                          <p:spTgt spid="124"/>
                                        </p:tgtEl>
                                        <p:attrNameLst>
                                          <p:attrName>style.visibility</p:attrName>
                                        </p:attrNameLst>
                                      </p:cBhvr>
                                      <p:to>
                                        <p:strVal val="visible"/>
                                      </p:to>
                                    </p:set>
                                    <p:anim calcmode="lin" valueType="num">
                                      <p:cBhvr>
                                        <p:cTn dur="1000" fill="hold" id="673"/>
                                        <p:tgtEl>
                                          <p:spTgt spid="124"/>
                                        </p:tgtEl>
                                        <p:attrNameLst>
                                          <p:attrName>ppt_w</p:attrName>
                                        </p:attrNameLst>
                                      </p:cBhvr>
                                      <p:tavLst>
                                        <p:tav tm="0">
                                          <p:val>
                                            <p:fltVal val="0"/>
                                          </p:val>
                                        </p:tav>
                                        <p:tav tm="100000">
                                          <p:val>
                                            <p:strVal val="#ppt_w"/>
                                          </p:val>
                                        </p:tav>
                                      </p:tavLst>
                                    </p:anim>
                                    <p:anim calcmode="lin" valueType="num">
                                      <p:cBhvr>
                                        <p:cTn dur="1000" fill="hold" id="674"/>
                                        <p:tgtEl>
                                          <p:spTgt spid="124"/>
                                        </p:tgtEl>
                                        <p:attrNameLst>
                                          <p:attrName>ppt_h</p:attrName>
                                        </p:attrNameLst>
                                      </p:cBhvr>
                                      <p:tavLst>
                                        <p:tav tm="0">
                                          <p:val>
                                            <p:fltVal val="0"/>
                                          </p:val>
                                        </p:tav>
                                        <p:tav tm="100000">
                                          <p:val>
                                            <p:strVal val="#ppt_h"/>
                                          </p:val>
                                        </p:tav>
                                      </p:tavLst>
                                    </p:anim>
                                    <p:anim calcmode="lin" valueType="num">
                                      <p:cBhvr>
                                        <p:cTn dur="1000" fill="hold" id="675"/>
                                        <p:tgtEl>
                                          <p:spTgt spid="124"/>
                                        </p:tgtEl>
                                        <p:attrNameLst>
                                          <p:attrName>style.rotation</p:attrName>
                                        </p:attrNameLst>
                                      </p:cBhvr>
                                      <p:tavLst>
                                        <p:tav tm="0">
                                          <p:val>
                                            <p:fltVal val="90"/>
                                          </p:val>
                                        </p:tav>
                                        <p:tav tm="100000">
                                          <p:val>
                                            <p:fltVal val="0"/>
                                          </p:val>
                                        </p:tav>
                                      </p:tavLst>
                                    </p:anim>
                                    <p:animEffect filter="fade" transition="in">
                                      <p:cBhvr>
                                        <p:cTn dur="1000" id="676"/>
                                        <p:tgtEl>
                                          <p:spTgt spid="124"/>
                                        </p:tgtEl>
                                      </p:cBhvr>
                                    </p:animEffect>
                                  </p:childTnLst>
                                </p:cTn>
                              </p:par>
                              <p:par>
                                <p:cTn fill="hold" id="677" nodeType="withEffect" presetClass="entr" presetID="31" presetSubtype="0">
                                  <p:stCondLst>
                                    <p:cond delay="0"/>
                                  </p:stCondLst>
                                  <p:childTnLst>
                                    <p:set>
                                      <p:cBhvr>
                                        <p:cTn dur="1" fill="hold" id="678">
                                          <p:stCondLst>
                                            <p:cond delay="0"/>
                                          </p:stCondLst>
                                        </p:cTn>
                                        <p:tgtEl>
                                          <p:spTgt spid="146"/>
                                        </p:tgtEl>
                                        <p:attrNameLst>
                                          <p:attrName>style.visibility</p:attrName>
                                        </p:attrNameLst>
                                      </p:cBhvr>
                                      <p:to>
                                        <p:strVal val="visible"/>
                                      </p:to>
                                    </p:set>
                                    <p:anim calcmode="lin" valueType="num">
                                      <p:cBhvr>
                                        <p:cTn dur="1000" fill="hold" id="679"/>
                                        <p:tgtEl>
                                          <p:spTgt spid="146"/>
                                        </p:tgtEl>
                                        <p:attrNameLst>
                                          <p:attrName>ppt_w</p:attrName>
                                        </p:attrNameLst>
                                      </p:cBhvr>
                                      <p:tavLst>
                                        <p:tav tm="0">
                                          <p:val>
                                            <p:fltVal val="0"/>
                                          </p:val>
                                        </p:tav>
                                        <p:tav tm="100000">
                                          <p:val>
                                            <p:strVal val="#ppt_w"/>
                                          </p:val>
                                        </p:tav>
                                      </p:tavLst>
                                    </p:anim>
                                    <p:anim calcmode="lin" valueType="num">
                                      <p:cBhvr>
                                        <p:cTn dur="1000" fill="hold" id="680"/>
                                        <p:tgtEl>
                                          <p:spTgt spid="146"/>
                                        </p:tgtEl>
                                        <p:attrNameLst>
                                          <p:attrName>ppt_h</p:attrName>
                                        </p:attrNameLst>
                                      </p:cBhvr>
                                      <p:tavLst>
                                        <p:tav tm="0">
                                          <p:val>
                                            <p:fltVal val="0"/>
                                          </p:val>
                                        </p:tav>
                                        <p:tav tm="100000">
                                          <p:val>
                                            <p:strVal val="#ppt_h"/>
                                          </p:val>
                                        </p:tav>
                                      </p:tavLst>
                                    </p:anim>
                                    <p:anim calcmode="lin" valueType="num">
                                      <p:cBhvr>
                                        <p:cTn dur="1000" fill="hold" id="681"/>
                                        <p:tgtEl>
                                          <p:spTgt spid="146"/>
                                        </p:tgtEl>
                                        <p:attrNameLst>
                                          <p:attrName>style.rotation</p:attrName>
                                        </p:attrNameLst>
                                      </p:cBhvr>
                                      <p:tavLst>
                                        <p:tav tm="0">
                                          <p:val>
                                            <p:fltVal val="90"/>
                                          </p:val>
                                        </p:tav>
                                        <p:tav tm="100000">
                                          <p:val>
                                            <p:fltVal val="0"/>
                                          </p:val>
                                        </p:tav>
                                      </p:tavLst>
                                    </p:anim>
                                    <p:animEffect filter="fade" transition="in">
                                      <p:cBhvr>
                                        <p:cTn dur="1000" id="682"/>
                                        <p:tgtEl>
                                          <p:spTgt spid="146"/>
                                        </p:tgtEl>
                                      </p:cBhvr>
                                    </p:animEffect>
                                  </p:childTnLst>
                                </p:cTn>
                              </p:par>
                              <p:par>
                                <p:cTn fill="hold" grpId="0" id="683" nodeType="withEffect" presetClass="entr" presetID="10" presetSubtype="0">
                                  <p:stCondLst>
                                    <p:cond delay="250"/>
                                  </p:stCondLst>
                                  <p:childTnLst>
                                    <p:set>
                                      <p:cBhvr>
                                        <p:cTn dur="1" fill="hold" id="684">
                                          <p:stCondLst>
                                            <p:cond delay="0"/>
                                          </p:stCondLst>
                                        </p:cTn>
                                        <p:tgtEl>
                                          <p:spTgt spid="145"/>
                                        </p:tgtEl>
                                        <p:attrNameLst>
                                          <p:attrName>style.visibility</p:attrName>
                                        </p:attrNameLst>
                                      </p:cBhvr>
                                      <p:to>
                                        <p:strVal val="visible"/>
                                      </p:to>
                                    </p:set>
                                    <p:animEffect filter="fade" transition="in">
                                      <p:cBhvr>
                                        <p:cTn dur="500" id="685"/>
                                        <p:tgtEl>
                                          <p:spTgt spid="145"/>
                                        </p:tgtEl>
                                      </p:cBhvr>
                                    </p:animEffect>
                                  </p:childTnLst>
                                </p:cTn>
                              </p:par>
                              <p:par>
                                <p:cTn decel="30000" fill="hold" grpId="1" id="686" nodeType="withEffect" presetClass="path" presetID="42" presetSubtype="0">
                                  <p:stCondLst>
                                    <p:cond delay="250"/>
                                  </p:stCondLst>
                                  <p:childTnLst>
                                    <p:animMotion origin="layout" path="M 4.375E-06 -1.11111E-06 L 0.03372 0.04398" pathEditMode="relative" ptsTypes="AA" rAng="0">
                                      <p:cBhvr>
                                        <p:cTn dur="750" fill="hold" id="687" spd="-100000"/>
                                        <p:tgtEl>
                                          <p:spTgt spid="145"/>
                                        </p:tgtEl>
                                        <p:attrNameLst>
                                          <p:attrName>ppt_x</p:attrName>
                                          <p:attrName>ppt_y</p:attrName>
                                        </p:attrNameLst>
                                      </p:cBhvr>
                                      <p:rCtr x="1680" y="2199"/>
                                    </p:animMotion>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P grpId="0" spid="21"/>
      <p:bldP grpId="0" spid="22"/>
      <p:bldP grpId="0" spid="23"/>
      <p:bldP grpId="0" spid="24"/>
      <p:bldP grpId="0" spid="25"/>
      <p:bldP grpId="0" spid="26"/>
      <p:bldP grpId="0" spid="27"/>
      <p:bldP grpId="0" spid="28"/>
      <p:bldP grpId="0" spid="29"/>
      <p:bldP grpId="0" spid="30"/>
      <p:bldP grpId="0" spid="31"/>
      <p:bldP grpId="0" spid="32"/>
      <p:bldP grpId="0" spid="33"/>
      <p:bldP grpId="0" spid="34"/>
      <p:bldP grpId="0" spid="35"/>
      <p:bldP grpId="0" spid="36"/>
      <p:bldP grpId="0" spid="37"/>
      <p:bldP grpId="0" spid="38"/>
      <p:bldP grpId="0" spid="39"/>
      <p:bldP grpId="0" spid="40"/>
      <p:bldP grpId="0" spid="41"/>
      <p:bldP grpId="0" spid="42"/>
      <p:bldP grpId="0" spid="43"/>
      <p:bldP grpId="0" spid="44"/>
      <p:bldP grpId="0" spid="45"/>
      <p:bldP grpId="0" spid="46"/>
      <p:bldP grpId="0" spid="47"/>
      <p:bldP grpId="0" spid="48"/>
      <p:bldP grpId="0" spid="49"/>
      <p:bldP grpId="0" spid="50"/>
      <p:bldP grpId="0" spid="51"/>
      <p:bldP grpId="0" spid="52"/>
      <p:bldP grpId="0" spid="61"/>
      <p:bldP grpId="0" spid="62"/>
      <p:bldP grpId="0" spid="63"/>
      <p:bldP grpId="0" spid="81"/>
      <p:bldP grpId="0" spid="82"/>
      <p:bldP grpId="0" spid="83"/>
      <p:bldP grpId="0" spid="84"/>
      <p:bldP grpId="0" spid="85"/>
      <p:bldP grpId="0" spid="86"/>
      <p:bldP grpId="0" spid="87"/>
      <p:bldP grpId="0" spid="88"/>
      <p:bldP grpId="0" spid="89"/>
      <p:bldP grpId="0" spid="90"/>
      <p:bldP grpId="0" spid="91"/>
      <p:bldP grpId="0" spid="92"/>
      <p:bldP grpId="0" spid="93"/>
      <p:bldP grpId="0" spid="94"/>
      <p:bldP grpId="0" spid="95"/>
      <p:bldP grpId="0" spid="96"/>
      <p:bldP grpId="0" spid="97"/>
      <p:bldP grpId="0" spid="98"/>
      <p:bldP grpId="0" spid="99"/>
      <p:bldP grpId="0" spid="100"/>
      <p:bldP grpId="0" spid="101"/>
      <p:bldP grpId="0" spid="102"/>
      <p:bldP grpId="0" spid="103"/>
      <p:bldP grpId="0" spid="104"/>
      <p:bldP grpId="0" spid="105"/>
      <p:bldP grpId="0" spid="106"/>
      <p:bldP grpId="0" spid="107"/>
      <p:bldP grpId="0" spid="108"/>
      <p:bldP grpId="0" spid="109"/>
      <p:bldP grpId="0" spid="110"/>
      <p:bldP grpId="0" spid="111"/>
      <p:bldP grpId="0" spid="112"/>
      <p:bldP grpId="0" spid="113"/>
      <p:bldP grpId="0" spid="122"/>
      <p:bldP grpId="0" spid="123"/>
      <p:bldP grpId="0" spid="124"/>
      <p:bldP grpId="0" spid="145"/>
      <p:bldP grpId="1" spid="145"/>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3" name="直接连接符 2"/>
          <p:cNvCxnSpPr/>
          <p:nvPr/>
        </p:nvCxnSpPr>
        <p:spPr>
          <a:xfrm flipH="1" rot="16741234">
            <a:off x="-427760" y="532144"/>
            <a:ext cx="211002" cy="47805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H="1" rot="16741234">
            <a:off x="-807971" y="343081"/>
            <a:ext cx="425232" cy="243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V="1" rot="16741234">
            <a:off x="-974032" y="-310228"/>
            <a:ext cx="564540" cy="36172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rot="16741234">
            <a:off x="-431625" y="1006295"/>
            <a:ext cx="404755" cy="2665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H="1" rot="16741234">
            <a:off x="-473455" y="1533484"/>
            <a:ext cx="297923" cy="14972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a:stCxn id="30" idx="6"/>
          </p:cNvCxnSpPr>
          <p:nvPr/>
        </p:nvCxnSpPr>
        <p:spPr>
          <a:xfrm flipV="1" rot="16741234">
            <a:off x="-779240" y="3023297"/>
            <a:ext cx="868883" cy="2177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a:stCxn id="34" idx="6"/>
          </p:cNvCxnSpPr>
          <p:nvPr/>
        </p:nvCxnSpPr>
        <p:spPr>
          <a:xfrm rot="16741234">
            <a:off x="-709567" y="3759485"/>
            <a:ext cx="508993" cy="19202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flipV="1" rot="16741234">
            <a:off x="-369298" y="2230762"/>
            <a:ext cx="521979" cy="4500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rot="16741234">
            <a:off x="-202758" y="1752685"/>
            <a:ext cx="270152" cy="4776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rot="16741234">
            <a:off x="-703697" y="1152432"/>
            <a:ext cx="128338" cy="48373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rot="16741234">
            <a:off x="-431625" y="1006295"/>
            <a:ext cx="404755" cy="2665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a:stCxn id="22" idx="2"/>
          </p:cNvCxnSpPr>
          <p:nvPr/>
        </p:nvCxnSpPr>
        <p:spPr>
          <a:xfrm rot="16741234">
            <a:off x="49827" y="-302839"/>
            <a:ext cx="560420" cy="4511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a:endCxn id="22" idx="6"/>
          </p:cNvCxnSpPr>
          <p:nvPr/>
        </p:nvCxnSpPr>
        <p:spPr>
          <a:xfrm flipV="1" rot="16741234">
            <a:off x="270294" y="70328"/>
            <a:ext cx="366063" cy="47270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flipV="1" rot="16741234">
            <a:off x="38597" y="406000"/>
            <a:ext cx="505327" cy="65844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rot="16741234">
            <a:off x="-1492401" y="2075316"/>
            <a:ext cx="486266" cy="308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rot="16741234">
            <a:off x="-1328075" y="2392024"/>
            <a:ext cx="418126" cy="3586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rot="16741234">
            <a:off x="-1190504" y="1561776"/>
            <a:ext cx="347450" cy="14847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椭圆 19"/>
          <p:cNvSpPr/>
          <p:nvPr/>
        </p:nvSpPr>
        <p:spPr>
          <a:xfrm flipH="1" rot="16741234">
            <a:off x="-877571" y="-557765"/>
            <a:ext cx="122016" cy="122016"/>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sp>
        <p:nvSpPr>
          <p:cNvPr id="21" name="椭圆 20"/>
          <p:cNvSpPr/>
          <p:nvPr/>
        </p:nvSpPr>
        <p:spPr>
          <a:xfrm flipH="1" rot="16741234">
            <a:off x="-630900" y="73044"/>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22" name="椭圆 21"/>
          <p:cNvSpPr/>
          <p:nvPr/>
        </p:nvSpPr>
        <p:spPr>
          <a:xfrm flipH="1" rot="16741234">
            <a:off x="207646" y="-7674"/>
            <a:ext cx="97129" cy="97129"/>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sp>
        <p:nvSpPr>
          <p:cNvPr id="23" name="椭圆 22"/>
          <p:cNvSpPr/>
          <p:nvPr/>
        </p:nvSpPr>
        <p:spPr>
          <a:xfrm flipH="1" rot="16741234">
            <a:off x="-638639" y="519120"/>
            <a:ext cx="122016" cy="122016"/>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sp>
        <p:nvSpPr>
          <p:cNvPr id="24" name="椭圆 23"/>
          <p:cNvSpPr/>
          <p:nvPr/>
        </p:nvSpPr>
        <p:spPr>
          <a:xfrm flipH="1" rot="16741234">
            <a:off x="369962" y="-627699"/>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25" name="椭圆 24"/>
          <p:cNvSpPr/>
          <p:nvPr/>
        </p:nvSpPr>
        <p:spPr>
          <a:xfrm flipH="1" rot="16741234">
            <a:off x="-957173" y="1379546"/>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26" name="椭圆 25"/>
          <p:cNvSpPr/>
          <p:nvPr/>
        </p:nvSpPr>
        <p:spPr>
          <a:xfrm flipH="1" rot="16741234">
            <a:off x="607514" y="491659"/>
            <a:ext cx="118686" cy="118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27" name="椭圆 26"/>
          <p:cNvSpPr/>
          <p:nvPr/>
        </p:nvSpPr>
        <p:spPr>
          <a:xfrm flipH="1" rot="16741234">
            <a:off x="-154370" y="883701"/>
            <a:ext cx="170065" cy="1700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28" name="椭圆 27"/>
          <p:cNvSpPr/>
          <p:nvPr/>
        </p:nvSpPr>
        <p:spPr>
          <a:xfrm flipH="1" rot="16741234">
            <a:off x="-854216" y="4373466"/>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29" name="椭圆 28"/>
          <p:cNvSpPr/>
          <p:nvPr/>
        </p:nvSpPr>
        <p:spPr>
          <a:xfrm rot="16741234">
            <a:off x="-1124365" y="3181437"/>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30" name="椭圆 29"/>
          <p:cNvSpPr/>
          <p:nvPr/>
        </p:nvSpPr>
        <p:spPr>
          <a:xfrm rot="16741234">
            <a:off x="-361546" y="3577732"/>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31" name="椭圆 30"/>
          <p:cNvSpPr/>
          <p:nvPr/>
        </p:nvSpPr>
        <p:spPr>
          <a:xfrm rot="16741234">
            <a:off x="-1367918" y="3751326"/>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32" name="椭圆 31"/>
          <p:cNvSpPr/>
          <p:nvPr/>
        </p:nvSpPr>
        <p:spPr>
          <a:xfrm rot="16741234">
            <a:off x="-1765537" y="3000622"/>
            <a:ext cx="97129" cy="97129"/>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sp>
        <p:nvSpPr>
          <p:cNvPr id="33" name="椭圆 32"/>
          <p:cNvSpPr/>
          <p:nvPr/>
        </p:nvSpPr>
        <p:spPr>
          <a:xfrm rot="16741234">
            <a:off x="-999833" y="2794323"/>
            <a:ext cx="122016" cy="12201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34" name="椭圆 33"/>
          <p:cNvSpPr/>
          <p:nvPr/>
        </p:nvSpPr>
        <p:spPr>
          <a:xfrm rot="16741234">
            <a:off x="-660370" y="4091038"/>
            <a:ext cx="122016" cy="122016"/>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sp>
        <p:nvSpPr>
          <p:cNvPr id="35" name="椭圆 34"/>
          <p:cNvSpPr/>
          <p:nvPr/>
        </p:nvSpPr>
        <p:spPr>
          <a:xfrm rot="16741234">
            <a:off x="-1205197" y="1775916"/>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36" name="椭圆 35"/>
          <p:cNvSpPr/>
          <p:nvPr/>
        </p:nvSpPr>
        <p:spPr>
          <a:xfrm rot="16741234">
            <a:off x="-1346895" y="2241562"/>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37" name="椭圆 36"/>
          <p:cNvSpPr/>
          <p:nvPr/>
        </p:nvSpPr>
        <p:spPr>
          <a:xfrm rot="16741234">
            <a:off x="127001" y="2153123"/>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38" name="椭圆 37"/>
          <p:cNvSpPr/>
          <p:nvPr/>
        </p:nvSpPr>
        <p:spPr>
          <a:xfrm rot="16741234">
            <a:off x="-578332" y="2128165"/>
            <a:ext cx="128800" cy="1288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39" name="椭圆 38"/>
          <p:cNvSpPr/>
          <p:nvPr/>
        </p:nvSpPr>
        <p:spPr>
          <a:xfrm rot="16741234">
            <a:off x="-420204" y="2558218"/>
            <a:ext cx="170065" cy="1700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40" name="椭圆 39"/>
          <p:cNvSpPr/>
          <p:nvPr/>
        </p:nvSpPr>
        <p:spPr>
          <a:xfrm flipH="1" rot="16741234">
            <a:off x="-388171" y="1704663"/>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41" name="椭圆 40"/>
          <p:cNvSpPr/>
          <p:nvPr/>
        </p:nvSpPr>
        <p:spPr>
          <a:xfrm flipH="1" rot="16741234">
            <a:off x="-444986" y="1280839"/>
            <a:ext cx="145836" cy="145836"/>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42" name="椭圆 41"/>
          <p:cNvSpPr/>
          <p:nvPr/>
        </p:nvSpPr>
        <p:spPr>
          <a:xfrm flipH="1" rot="16741234">
            <a:off x="855359" y="43051"/>
            <a:ext cx="122016" cy="122016"/>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sp>
        <p:nvSpPr>
          <p:cNvPr id="43" name="椭圆 42"/>
          <p:cNvSpPr/>
          <p:nvPr/>
        </p:nvSpPr>
        <p:spPr>
          <a:xfrm flipH="1" rot="16741234">
            <a:off x="688686" y="1154145"/>
            <a:ext cx="105246" cy="105246"/>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sp>
        <p:nvSpPr>
          <p:cNvPr id="44" name="椭圆 43"/>
          <p:cNvSpPr/>
          <p:nvPr/>
        </p:nvSpPr>
        <p:spPr>
          <a:xfrm flipH="1" rot="16741234">
            <a:off x="230973" y="1498197"/>
            <a:ext cx="97129" cy="97129"/>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sp>
        <p:nvSpPr>
          <p:cNvPr id="45" name="椭圆 44"/>
          <p:cNvSpPr/>
          <p:nvPr/>
        </p:nvSpPr>
        <p:spPr>
          <a:xfrm flipH="1" rot="16741234">
            <a:off x="884704" y="733988"/>
            <a:ext cx="170065" cy="1700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46" name="椭圆 45"/>
          <p:cNvSpPr/>
          <p:nvPr/>
        </p:nvSpPr>
        <p:spPr>
          <a:xfrm rot="16741234">
            <a:off x="456716" y="2615353"/>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47" name="椭圆 46"/>
          <p:cNvSpPr/>
          <p:nvPr/>
        </p:nvSpPr>
        <p:spPr>
          <a:xfrm rot="16741234">
            <a:off x="176114" y="3209099"/>
            <a:ext cx="118686" cy="118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48" name="椭圆 47"/>
          <p:cNvSpPr/>
          <p:nvPr/>
        </p:nvSpPr>
        <p:spPr>
          <a:xfrm rot="16741234">
            <a:off x="-98522" y="3918585"/>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49" name="椭圆 48"/>
          <p:cNvSpPr/>
          <p:nvPr/>
        </p:nvSpPr>
        <p:spPr>
          <a:xfrm rot="16741234">
            <a:off x="-153704" y="3092241"/>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50" name="椭圆 49"/>
          <p:cNvSpPr/>
          <p:nvPr/>
        </p:nvSpPr>
        <p:spPr>
          <a:xfrm flipH="1" rot="16741234">
            <a:off x="700402" y="1700624"/>
            <a:ext cx="148893" cy="148893"/>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51" name="椭圆 50"/>
          <p:cNvSpPr/>
          <p:nvPr/>
        </p:nvSpPr>
        <p:spPr>
          <a:xfrm flipH="1" rot="16741234">
            <a:off x="-1046738" y="343070"/>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52" name="椭圆 51"/>
          <p:cNvSpPr/>
          <p:nvPr/>
        </p:nvSpPr>
        <p:spPr>
          <a:xfrm flipH="1" rot="16741234">
            <a:off x="-1142012" y="950979"/>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grpSp>
        <p:nvGrpSpPr>
          <p:cNvPr id="53" name="组合 52"/>
          <p:cNvGrpSpPr/>
          <p:nvPr/>
        </p:nvGrpSpPr>
        <p:grpSpPr>
          <a:xfrm rot="16741234">
            <a:off x="-2890843" y="1186792"/>
            <a:ext cx="2720838" cy="505942"/>
            <a:chOff x="5233265" y="2334818"/>
            <a:chExt cx="2720838" cy="505942"/>
          </a:xfrm>
        </p:grpSpPr>
        <p:sp>
          <p:nvSpPr>
            <p:cNvPr id="54" name="椭圆 53"/>
            <p:cNvSpPr/>
            <p:nvPr/>
          </p:nvSpPr>
          <p:spPr>
            <a:xfrm flipH="1">
              <a:off x="7856974" y="2607323"/>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55" name="椭圆 54"/>
            <p:cNvSpPr/>
            <p:nvPr/>
          </p:nvSpPr>
          <p:spPr>
            <a:xfrm>
              <a:off x="5233265" y="2735514"/>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56" name="椭圆 55"/>
            <p:cNvSpPr/>
            <p:nvPr/>
          </p:nvSpPr>
          <p:spPr>
            <a:xfrm>
              <a:off x="5596947" y="2508972"/>
              <a:ext cx="122016" cy="12201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57" name="椭圆 56"/>
            <p:cNvSpPr/>
            <p:nvPr/>
          </p:nvSpPr>
          <p:spPr>
            <a:xfrm flipH="1">
              <a:off x="6370598" y="2334818"/>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58" name="椭圆 57"/>
            <p:cNvSpPr/>
            <p:nvPr/>
          </p:nvSpPr>
          <p:spPr>
            <a:xfrm>
              <a:off x="7109056" y="2611432"/>
              <a:ext cx="141849" cy="14184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grpSp>
      <p:cxnSp>
        <p:nvCxnSpPr>
          <p:cNvPr id="59" name="直接连接符 58"/>
          <p:cNvCxnSpPr>
            <a:endCxn id="32" idx="3"/>
          </p:cNvCxnSpPr>
          <p:nvPr/>
        </p:nvCxnSpPr>
        <p:spPr>
          <a:xfrm flipV="1" rot="16741234">
            <a:off x="-1822775" y="3203176"/>
            <a:ext cx="610899" cy="44349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a:stCxn id="33" idx="0"/>
            <a:endCxn id="32" idx="5"/>
          </p:cNvCxnSpPr>
          <p:nvPr/>
        </p:nvCxnSpPr>
        <p:spPr>
          <a:xfrm flipH="1" flipV="1" rot="16741234">
            <a:off x="-1477937" y="2611821"/>
            <a:ext cx="279123" cy="64278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1" name="椭圆 60"/>
          <p:cNvSpPr/>
          <p:nvPr/>
        </p:nvSpPr>
        <p:spPr>
          <a:xfrm flipH="1" rot="16741234">
            <a:off x="-136291" y="-1211906"/>
            <a:ext cx="118686" cy="118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62" name="椭圆 61"/>
          <p:cNvSpPr/>
          <p:nvPr/>
        </p:nvSpPr>
        <p:spPr>
          <a:xfrm flipH="1" rot="16741234">
            <a:off x="-197862" y="-571751"/>
            <a:ext cx="175715" cy="175715"/>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63" name="椭圆 62"/>
          <p:cNvSpPr/>
          <p:nvPr/>
        </p:nvSpPr>
        <p:spPr>
          <a:xfrm rot="16741234">
            <a:off x="-484699" y="-1728560"/>
            <a:ext cx="137160" cy="137160"/>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cxnSp>
        <p:nvCxnSpPr>
          <p:cNvPr id="64" name="直接连接符 63"/>
          <p:cNvCxnSpPr/>
          <p:nvPr/>
        </p:nvCxnSpPr>
        <p:spPr>
          <a:xfrm flipH="1" rot="16741234">
            <a:off x="11830204" y="5030430"/>
            <a:ext cx="211002" cy="47805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flipH="1" rot="16741234">
            <a:off x="11449993" y="4841367"/>
            <a:ext cx="425232" cy="243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flipV="1" rot="16741234">
            <a:off x="11283932" y="4188058"/>
            <a:ext cx="564540" cy="36172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rot="16741234">
            <a:off x="11826339" y="5504581"/>
            <a:ext cx="404755" cy="2665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flipH="1" rot="16741234">
            <a:off x="11784509" y="6031770"/>
            <a:ext cx="297923" cy="14972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a:stCxn id="91" idx="6"/>
          </p:cNvCxnSpPr>
          <p:nvPr/>
        </p:nvCxnSpPr>
        <p:spPr>
          <a:xfrm flipV="1" rot="16741234">
            <a:off x="11478724" y="7521583"/>
            <a:ext cx="868883" cy="2177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a:stCxn id="95" idx="6"/>
          </p:cNvCxnSpPr>
          <p:nvPr/>
        </p:nvCxnSpPr>
        <p:spPr>
          <a:xfrm rot="16741234">
            <a:off x="11548397" y="8257771"/>
            <a:ext cx="508993" cy="19202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flipH="1" flipV="1" rot="16741234">
            <a:off x="11888666" y="6729048"/>
            <a:ext cx="521979" cy="4500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V="1" rot="16741234">
            <a:off x="12055206" y="6250971"/>
            <a:ext cx="270152" cy="4776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rot="16741234">
            <a:off x="11554267" y="5650718"/>
            <a:ext cx="128338" cy="48373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rot="16741234">
            <a:off x="11826339" y="5504581"/>
            <a:ext cx="404755" cy="2665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a:stCxn id="83" idx="2"/>
          </p:cNvCxnSpPr>
          <p:nvPr/>
        </p:nvCxnSpPr>
        <p:spPr>
          <a:xfrm rot="16741234">
            <a:off x="12307791" y="4195447"/>
            <a:ext cx="560420" cy="4511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a:endCxn id="83" idx="6"/>
          </p:cNvCxnSpPr>
          <p:nvPr/>
        </p:nvCxnSpPr>
        <p:spPr>
          <a:xfrm flipV="1" rot="16741234">
            <a:off x="12528258" y="4568614"/>
            <a:ext cx="366063" cy="47270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flipH="1" flipV="1" rot="16741234">
            <a:off x="12296561" y="4904286"/>
            <a:ext cx="505327" cy="65844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rot="16741234">
            <a:off x="10765563" y="6573602"/>
            <a:ext cx="486266" cy="308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flipH="1" rot="16741234">
            <a:off x="10929889" y="6890310"/>
            <a:ext cx="418126" cy="3586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rot="16741234">
            <a:off x="11067460" y="6060062"/>
            <a:ext cx="347450" cy="14847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1" name="椭圆 80"/>
          <p:cNvSpPr/>
          <p:nvPr/>
        </p:nvSpPr>
        <p:spPr>
          <a:xfrm flipH="1" rot="16741234">
            <a:off x="11380393" y="3940521"/>
            <a:ext cx="122016" cy="122016"/>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sp>
        <p:nvSpPr>
          <p:cNvPr id="82" name="椭圆 81"/>
          <p:cNvSpPr/>
          <p:nvPr/>
        </p:nvSpPr>
        <p:spPr>
          <a:xfrm flipH="1" rot="16741234">
            <a:off x="11627064" y="4571330"/>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83" name="椭圆 82"/>
          <p:cNvSpPr/>
          <p:nvPr/>
        </p:nvSpPr>
        <p:spPr>
          <a:xfrm flipH="1" rot="16741234">
            <a:off x="12465610" y="4490612"/>
            <a:ext cx="97129" cy="97129"/>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sp>
        <p:nvSpPr>
          <p:cNvPr id="84" name="椭圆 83"/>
          <p:cNvSpPr/>
          <p:nvPr/>
        </p:nvSpPr>
        <p:spPr>
          <a:xfrm flipH="1" rot="16741234">
            <a:off x="11619325" y="5017406"/>
            <a:ext cx="122016" cy="122016"/>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sp>
        <p:nvSpPr>
          <p:cNvPr id="85" name="椭圆 84"/>
          <p:cNvSpPr/>
          <p:nvPr/>
        </p:nvSpPr>
        <p:spPr>
          <a:xfrm flipH="1" rot="16741234">
            <a:off x="12627926" y="3870587"/>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86" name="椭圆 85"/>
          <p:cNvSpPr/>
          <p:nvPr/>
        </p:nvSpPr>
        <p:spPr>
          <a:xfrm flipH="1" rot="16741234">
            <a:off x="11300791" y="5877832"/>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87" name="椭圆 86"/>
          <p:cNvSpPr/>
          <p:nvPr/>
        </p:nvSpPr>
        <p:spPr>
          <a:xfrm flipH="1" rot="16741234">
            <a:off x="12865478" y="4989945"/>
            <a:ext cx="118686" cy="118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88" name="椭圆 87"/>
          <p:cNvSpPr/>
          <p:nvPr/>
        </p:nvSpPr>
        <p:spPr>
          <a:xfrm flipH="1" rot="16741234">
            <a:off x="12103594" y="5381987"/>
            <a:ext cx="170065" cy="1700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89" name="椭圆 88"/>
          <p:cNvSpPr/>
          <p:nvPr/>
        </p:nvSpPr>
        <p:spPr>
          <a:xfrm flipH="1" rot="16741234">
            <a:off x="11403748" y="8871752"/>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90" name="椭圆 89"/>
          <p:cNvSpPr/>
          <p:nvPr/>
        </p:nvSpPr>
        <p:spPr>
          <a:xfrm rot="16741234">
            <a:off x="11133599" y="7679723"/>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91" name="椭圆 90"/>
          <p:cNvSpPr/>
          <p:nvPr/>
        </p:nvSpPr>
        <p:spPr>
          <a:xfrm rot="16741234">
            <a:off x="11896418" y="8076018"/>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92" name="椭圆 91"/>
          <p:cNvSpPr/>
          <p:nvPr/>
        </p:nvSpPr>
        <p:spPr>
          <a:xfrm rot="16741234">
            <a:off x="10890046" y="8249612"/>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93" name="椭圆 92"/>
          <p:cNvSpPr/>
          <p:nvPr/>
        </p:nvSpPr>
        <p:spPr>
          <a:xfrm rot="16741234">
            <a:off x="10492427" y="7498908"/>
            <a:ext cx="97129" cy="97129"/>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sp>
        <p:nvSpPr>
          <p:cNvPr id="94" name="椭圆 93"/>
          <p:cNvSpPr/>
          <p:nvPr/>
        </p:nvSpPr>
        <p:spPr>
          <a:xfrm rot="16741234">
            <a:off x="11258131" y="7292609"/>
            <a:ext cx="122016" cy="12201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95" name="椭圆 94"/>
          <p:cNvSpPr/>
          <p:nvPr/>
        </p:nvSpPr>
        <p:spPr>
          <a:xfrm rot="16741234">
            <a:off x="11597594" y="8589324"/>
            <a:ext cx="122016" cy="122016"/>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sp>
        <p:nvSpPr>
          <p:cNvPr id="96" name="椭圆 95"/>
          <p:cNvSpPr/>
          <p:nvPr/>
        </p:nvSpPr>
        <p:spPr>
          <a:xfrm rot="16741234">
            <a:off x="11052767" y="6274202"/>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97" name="椭圆 96"/>
          <p:cNvSpPr/>
          <p:nvPr/>
        </p:nvSpPr>
        <p:spPr>
          <a:xfrm rot="16741234">
            <a:off x="10911069" y="6739848"/>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98" name="椭圆 97"/>
          <p:cNvSpPr/>
          <p:nvPr/>
        </p:nvSpPr>
        <p:spPr>
          <a:xfrm rot="16741234">
            <a:off x="12384965" y="6651409"/>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99" name="椭圆 98"/>
          <p:cNvSpPr/>
          <p:nvPr/>
        </p:nvSpPr>
        <p:spPr>
          <a:xfrm rot="16741234">
            <a:off x="11679632" y="6626451"/>
            <a:ext cx="128800" cy="1288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00" name="椭圆 99"/>
          <p:cNvSpPr/>
          <p:nvPr/>
        </p:nvSpPr>
        <p:spPr>
          <a:xfrm rot="16741234">
            <a:off x="11837760" y="7056504"/>
            <a:ext cx="170065" cy="1700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01" name="椭圆 100"/>
          <p:cNvSpPr/>
          <p:nvPr/>
        </p:nvSpPr>
        <p:spPr>
          <a:xfrm flipH="1" rot="16741234">
            <a:off x="11869793" y="6202949"/>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02" name="椭圆 101"/>
          <p:cNvSpPr/>
          <p:nvPr/>
        </p:nvSpPr>
        <p:spPr>
          <a:xfrm flipH="1" rot="16741234">
            <a:off x="11812978" y="5779125"/>
            <a:ext cx="145836" cy="145836"/>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03" name="椭圆 102"/>
          <p:cNvSpPr/>
          <p:nvPr/>
        </p:nvSpPr>
        <p:spPr>
          <a:xfrm flipH="1" rot="16741234">
            <a:off x="13113324" y="4541337"/>
            <a:ext cx="122016" cy="122016"/>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sp>
        <p:nvSpPr>
          <p:cNvPr id="104" name="椭圆 103"/>
          <p:cNvSpPr/>
          <p:nvPr/>
        </p:nvSpPr>
        <p:spPr>
          <a:xfrm flipH="1" rot="16741234">
            <a:off x="12946650" y="5652431"/>
            <a:ext cx="105246" cy="105246"/>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sp>
        <p:nvSpPr>
          <p:cNvPr id="105" name="椭圆 104"/>
          <p:cNvSpPr/>
          <p:nvPr/>
        </p:nvSpPr>
        <p:spPr>
          <a:xfrm flipH="1" rot="16741234">
            <a:off x="12488937" y="5996483"/>
            <a:ext cx="97129" cy="97129"/>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sp>
        <p:nvSpPr>
          <p:cNvPr id="106" name="椭圆 105"/>
          <p:cNvSpPr/>
          <p:nvPr/>
        </p:nvSpPr>
        <p:spPr>
          <a:xfrm flipH="1" rot="16741234">
            <a:off x="13142668" y="5232274"/>
            <a:ext cx="170065" cy="1700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07" name="椭圆 106"/>
          <p:cNvSpPr/>
          <p:nvPr/>
        </p:nvSpPr>
        <p:spPr>
          <a:xfrm rot="16741234">
            <a:off x="12714680" y="7113639"/>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08" name="椭圆 107"/>
          <p:cNvSpPr/>
          <p:nvPr/>
        </p:nvSpPr>
        <p:spPr>
          <a:xfrm rot="16741234">
            <a:off x="12434078" y="7707385"/>
            <a:ext cx="118686" cy="118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09" name="椭圆 108"/>
          <p:cNvSpPr/>
          <p:nvPr/>
        </p:nvSpPr>
        <p:spPr>
          <a:xfrm rot="16741234">
            <a:off x="12159442" y="8416871"/>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10" name="椭圆 109"/>
          <p:cNvSpPr/>
          <p:nvPr/>
        </p:nvSpPr>
        <p:spPr>
          <a:xfrm rot="16741234">
            <a:off x="12104260" y="7590527"/>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11" name="椭圆 110"/>
          <p:cNvSpPr/>
          <p:nvPr/>
        </p:nvSpPr>
        <p:spPr>
          <a:xfrm flipH="1" rot="16741234">
            <a:off x="12958366" y="6198910"/>
            <a:ext cx="148893" cy="148893"/>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12" name="椭圆 111"/>
          <p:cNvSpPr/>
          <p:nvPr/>
        </p:nvSpPr>
        <p:spPr>
          <a:xfrm flipH="1" rot="16741234">
            <a:off x="11211226" y="4841356"/>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13" name="椭圆 112"/>
          <p:cNvSpPr/>
          <p:nvPr/>
        </p:nvSpPr>
        <p:spPr>
          <a:xfrm flipH="1" rot="16741234">
            <a:off x="11115952" y="5449265"/>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grpSp>
        <p:nvGrpSpPr>
          <p:cNvPr id="114" name="组合 113"/>
          <p:cNvGrpSpPr/>
          <p:nvPr/>
        </p:nvGrpSpPr>
        <p:grpSpPr>
          <a:xfrm rot="16741234">
            <a:off x="9367121" y="5685078"/>
            <a:ext cx="2720838" cy="505942"/>
            <a:chOff x="5233265" y="2334818"/>
            <a:chExt cx="2720838" cy="505942"/>
          </a:xfrm>
        </p:grpSpPr>
        <p:sp>
          <p:nvSpPr>
            <p:cNvPr id="115" name="椭圆 114"/>
            <p:cNvSpPr/>
            <p:nvPr/>
          </p:nvSpPr>
          <p:spPr>
            <a:xfrm flipH="1">
              <a:off x="7856974" y="2607323"/>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16" name="椭圆 115"/>
            <p:cNvSpPr/>
            <p:nvPr/>
          </p:nvSpPr>
          <p:spPr>
            <a:xfrm>
              <a:off x="5233265" y="2735514"/>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17" name="椭圆 116"/>
            <p:cNvSpPr/>
            <p:nvPr/>
          </p:nvSpPr>
          <p:spPr>
            <a:xfrm>
              <a:off x="5596947" y="2508972"/>
              <a:ext cx="122016" cy="12201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18" name="椭圆 117"/>
            <p:cNvSpPr/>
            <p:nvPr/>
          </p:nvSpPr>
          <p:spPr>
            <a:xfrm flipH="1">
              <a:off x="6370598" y="2334818"/>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19" name="椭圆 118"/>
            <p:cNvSpPr/>
            <p:nvPr/>
          </p:nvSpPr>
          <p:spPr>
            <a:xfrm>
              <a:off x="7109056" y="2611432"/>
              <a:ext cx="141849" cy="14184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grpSp>
      <p:cxnSp>
        <p:nvCxnSpPr>
          <p:cNvPr id="120" name="直接连接符 119"/>
          <p:cNvCxnSpPr>
            <a:endCxn id="93" idx="3"/>
          </p:cNvCxnSpPr>
          <p:nvPr/>
        </p:nvCxnSpPr>
        <p:spPr>
          <a:xfrm flipV="1" rot="16741234">
            <a:off x="10435189" y="7701462"/>
            <a:ext cx="610899" cy="44349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1" name="直接连接符 120"/>
          <p:cNvCxnSpPr>
            <a:stCxn id="94" idx="0"/>
            <a:endCxn id="93" idx="5"/>
          </p:cNvCxnSpPr>
          <p:nvPr/>
        </p:nvCxnSpPr>
        <p:spPr>
          <a:xfrm flipH="1" flipV="1" rot="16741234">
            <a:off x="10780027" y="7110107"/>
            <a:ext cx="279123" cy="64278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2" name="椭圆 121"/>
          <p:cNvSpPr/>
          <p:nvPr/>
        </p:nvSpPr>
        <p:spPr>
          <a:xfrm flipH="1" rot="16741234">
            <a:off x="12121673" y="3286380"/>
            <a:ext cx="118686" cy="118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23" name="椭圆 122"/>
          <p:cNvSpPr/>
          <p:nvPr/>
        </p:nvSpPr>
        <p:spPr>
          <a:xfrm flipH="1" rot="16741234">
            <a:off x="12060102" y="3926535"/>
            <a:ext cx="175715" cy="175715"/>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24" name="椭圆 123"/>
          <p:cNvSpPr/>
          <p:nvPr/>
        </p:nvSpPr>
        <p:spPr>
          <a:xfrm rot="16741234">
            <a:off x="11773265" y="2769726"/>
            <a:ext cx="137160" cy="137160"/>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grpSp>
        <p:nvGrpSpPr>
          <p:cNvPr id="125" name="组合 124"/>
          <p:cNvGrpSpPr/>
          <p:nvPr/>
        </p:nvGrpSpPr>
        <p:grpSpPr>
          <a:xfrm>
            <a:off x="913287" y="2070862"/>
            <a:ext cx="2244160" cy="2244161"/>
            <a:chOff x="1045367" y="2113280"/>
            <a:chExt cx="1980000" cy="1980001"/>
          </a:xfrm>
        </p:grpSpPr>
        <p:sp>
          <p:nvSpPr>
            <p:cNvPr id="126" name="椭圆 125"/>
            <p:cNvSpPr>
              <a:spLocks noChangeAspect="1"/>
            </p:cNvSpPr>
            <p:nvPr/>
          </p:nvSpPr>
          <p:spPr>
            <a:xfrm>
              <a:off x="1045367" y="2113281"/>
              <a:ext cx="1980000" cy="1980000"/>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1"/>
                </a:solidFill>
                <a:latin charset="-122" pitchFamily="2" typeface="造字工房尚雅（非商用）常规体"/>
                <a:ea charset="-122" pitchFamily="2" typeface="造字工房尚雅（非商用）常规体"/>
              </a:endParaRPr>
            </a:p>
          </p:txBody>
        </p:sp>
        <p:sp>
          <p:nvSpPr>
            <p:cNvPr id="127" name="空心弧 126"/>
            <p:cNvSpPr>
              <a:spLocks noChangeAspect="1"/>
            </p:cNvSpPr>
            <p:nvPr/>
          </p:nvSpPr>
          <p:spPr>
            <a:xfrm flipH="1" rot="5400000">
              <a:off x="1045367" y="2113280"/>
              <a:ext cx="1980000" cy="1980000"/>
            </a:xfrm>
            <a:prstGeom prst="blockArc">
              <a:avLst>
                <a:gd fmla="val 5515558" name="adj1"/>
                <a:gd fmla="val 42506" name="adj2"/>
                <a:gd fmla="val 7664" name="adj3"/>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1"/>
                </a:solidFill>
                <a:latin charset="-122" pitchFamily="2" typeface="造字工房尚雅（非商用）常规体"/>
                <a:ea charset="-122" pitchFamily="2" typeface="造字工房尚雅（非商用）常规体"/>
              </a:endParaRPr>
            </a:p>
          </p:txBody>
        </p:sp>
      </p:grpSp>
      <p:sp>
        <p:nvSpPr>
          <p:cNvPr id="128" name="椭圆 127"/>
          <p:cNvSpPr>
            <a:spLocks noChangeAspect="1"/>
          </p:cNvSpPr>
          <p:nvPr/>
        </p:nvSpPr>
        <p:spPr>
          <a:xfrm>
            <a:off x="1045367" y="2202942"/>
            <a:ext cx="1980000" cy="1980000"/>
          </a:xfrm>
          <a:prstGeom prst="ellipse">
            <a:avLst/>
          </a:prstGeom>
          <a:solidFill>
            <a:schemeClr val="bg1"/>
          </a:solidFill>
          <a:ln>
            <a:noFill/>
          </a:ln>
          <a:effectLst>
            <a:outerShdw algn="tl" blurRad="152400" dir="2700000" dist="1016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122" pitchFamily="2" typeface="造字工房尚雅（非商用）常规体"/>
              <a:ea charset="-122" pitchFamily="2" typeface="造字工房尚雅（非商用）常规体"/>
            </a:endParaRPr>
          </a:p>
        </p:txBody>
      </p:sp>
      <p:cxnSp>
        <p:nvCxnSpPr>
          <p:cNvPr id="129" name="直接连接符 128"/>
          <p:cNvCxnSpPr/>
          <p:nvPr/>
        </p:nvCxnSpPr>
        <p:spPr>
          <a:xfrm>
            <a:off x="1551227" y="3167542"/>
            <a:ext cx="968280" cy="0"/>
          </a:xfrm>
          <a:prstGeom prst="line">
            <a:avLst/>
          </a:prstGeom>
          <a:ln w="254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30" name="文本框 129"/>
          <p:cNvSpPr txBox="1"/>
          <p:nvPr/>
        </p:nvSpPr>
        <p:spPr>
          <a:xfrm>
            <a:off x="1715327" y="3287830"/>
            <a:ext cx="640080" cy="457200"/>
          </a:xfrm>
          <a:prstGeom prst="rect">
            <a:avLst/>
          </a:prstGeom>
          <a:noFill/>
        </p:spPr>
        <p:txBody>
          <a:bodyPr rtlCol="0" wrap="none">
            <a:spAutoFit/>
          </a:bodyPr>
          <a:lstStyle/>
          <a:p>
            <a:pPr algn="ctr"/>
            <a:r>
              <a:rPr altLang="zh-CN" lang="en-US" sz="2400">
                <a:solidFill>
                  <a:schemeClr val="tx1">
                    <a:lumMod val="65000"/>
                    <a:lumOff val="35000"/>
                  </a:schemeClr>
                </a:solidFill>
                <a:latin charset="-122" pitchFamily="2" typeface="造字工房尚雅（非商用）常规体"/>
                <a:ea charset="-122" pitchFamily="2" typeface="造字工房尚雅（非商用）常规体"/>
              </a:rPr>
              <a:t>75%</a:t>
            </a:r>
          </a:p>
        </p:txBody>
      </p:sp>
      <p:grpSp>
        <p:nvGrpSpPr>
          <p:cNvPr id="131" name="组合 130"/>
          <p:cNvGrpSpPr/>
          <p:nvPr/>
        </p:nvGrpSpPr>
        <p:grpSpPr>
          <a:xfrm>
            <a:off x="890091" y="4589144"/>
            <a:ext cx="2290552" cy="879701"/>
            <a:chOff x="890091" y="4694999"/>
            <a:chExt cx="2290552" cy="879701"/>
          </a:xfrm>
        </p:grpSpPr>
        <p:sp>
          <p:nvSpPr>
            <p:cNvPr id="132" name="文本框 131"/>
            <p:cNvSpPr txBox="1"/>
            <p:nvPr/>
          </p:nvSpPr>
          <p:spPr>
            <a:xfrm>
              <a:off x="955039" y="4694999"/>
              <a:ext cx="2011680" cy="365760"/>
            </a:xfrm>
            <a:prstGeom prst="rect">
              <a:avLst/>
            </a:prstGeom>
            <a:noFill/>
          </p:spPr>
          <p:txBody>
            <a:bodyPr rtlCol="0" wrap="none">
              <a:spAutoFit/>
            </a:bodyPr>
            <a:lstStyle/>
            <a:p>
              <a:r>
                <a:rPr altLang="zh-CN" b="1" lang="en-US">
                  <a:latin charset="-122" pitchFamily="2" typeface="造字工房尚雅（非商用）常规体"/>
                  <a:ea charset="-122" pitchFamily="2" typeface="造字工房尚雅（非商用）常规体"/>
                </a:rPr>
                <a:t>Microsoft Office</a:t>
              </a:r>
            </a:p>
          </p:txBody>
        </p:sp>
        <p:sp>
          <p:nvSpPr>
            <p:cNvPr id="133" name="文本框 132"/>
            <p:cNvSpPr txBox="1"/>
            <p:nvPr/>
          </p:nvSpPr>
          <p:spPr>
            <a:xfrm>
              <a:off x="890091" y="5020703"/>
              <a:ext cx="2290552" cy="777240"/>
            </a:xfrm>
            <a:prstGeom prst="rect">
              <a:avLst/>
            </a:prstGeom>
            <a:noFill/>
          </p:spPr>
          <p:txBody>
            <a:bodyPr rtlCol="0" wrap="square">
              <a:spAutoFit/>
            </a:bodyPr>
            <a:lstStyle/>
            <a:p>
              <a:pPr algn="ctr">
                <a:lnSpc>
                  <a:spcPct val="150000"/>
                </a:lnSpc>
              </a:pPr>
              <a:r>
                <a:rPr altLang="zh-CN" lang="en-US" sz="1000">
                  <a:latin charset="-122" pitchFamily="2" typeface="造字工房尚雅（非商用）常规体"/>
                  <a:ea charset="-122" pitchFamily="2" typeface="造字工房尚雅（非商用）常规体"/>
                </a:rPr>
                <a:t>You laugh at me for being different, but I laugh at you for being the same. </a:t>
              </a:r>
            </a:p>
          </p:txBody>
        </p:sp>
      </p:grpSp>
      <p:grpSp>
        <p:nvGrpSpPr>
          <p:cNvPr id="134" name="组合 133"/>
          <p:cNvGrpSpPr>
            <a:grpSpLocks noChangeAspect="1"/>
          </p:cNvGrpSpPr>
          <p:nvPr/>
        </p:nvGrpSpPr>
        <p:grpSpPr>
          <a:xfrm>
            <a:off x="4307973" y="2495510"/>
            <a:ext cx="1815947" cy="1815947"/>
            <a:chOff x="4171634" y="2113280"/>
            <a:chExt cx="1980000" cy="1980000"/>
          </a:xfrm>
        </p:grpSpPr>
        <p:sp>
          <p:nvSpPr>
            <p:cNvPr id="135" name="空心弧 134"/>
            <p:cNvSpPr>
              <a:spLocks noChangeAspect="1"/>
            </p:cNvSpPr>
            <p:nvPr/>
          </p:nvSpPr>
          <p:spPr>
            <a:xfrm flipH="1" rot="5400000">
              <a:off x="4171634" y="2113280"/>
              <a:ext cx="1980000" cy="1980000"/>
            </a:xfrm>
            <a:prstGeom prst="blockArc">
              <a:avLst>
                <a:gd fmla="val 16201728" name="adj1"/>
                <a:gd fmla="val 19438" name="adj2"/>
                <a:gd fmla="val 7465" name="adj3"/>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00000"/>
                </a:solidFill>
                <a:latin charset="-122" pitchFamily="2" typeface="造字工房尚雅（非商用）常规体"/>
                <a:ea charset="-122" pitchFamily="2" typeface="造字工房尚雅（非商用）常规体"/>
              </a:endParaRPr>
            </a:p>
          </p:txBody>
        </p:sp>
        <p:sp>
          <p:nvSpPr>
            <p:cNvPr id="136" name="椭圆 135"/>
            <p:cNvSpPr>
              <a:spLocks noChangeAspect="1"/>
            </p:cNvSpPr>
            <p:nvPr/>
          </p:nvSpPr>
          <p:spPr>
            <a:xfrm>
              <a:off x="4171634" y="2113280"/>
              <a:ext cx="1980000" cy="1980000"/>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122" pitchFamily="2" typeface="造字工房尚雅（非商用）常规体"/>
                <a:ea charset="-122" pitchFamily="2" typeface="造字工房尚雅（非商用）常规体"/>
              </a:endParaRPr>
            </a:p>
          </p:txBody>
        </p:sp>
      </p:grpSp>
      <p:sp>
        <p:nvSpPr>
          <p:cNvPr id="137" name="椭圆 136"/>
          <p:cNvSpPr>
            <a:spLocks noChangeAspect="1"/>
          </p:cNvSpPr>
          <p:nvPr/>
        </p:nvSpPr>
        <p:spPr>
          <a:xfrm>
            <a:off x="4412298" y="2599835"/>
            <a:ext cx="1607297" cy="1607297"/>
          </a:xfrm>
          <a:prstGeom prst="ellipse">
            <a:avLst/>
          </a:prstGeom>
          <a:solidFill>
            <a:schemeClr val="bg1"/>
          </a:solidFill>
          <a:ln>
            <a:noFill/>
          </a:ln>
          <a:effectLst>
            <a:outerShdw algn="tl" blurRad="152400" dir="2700000" dist="1016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122" pitchFamily="2" typeface="造字工房尚雅（非商用）常规体"/>
              <a:ea charset="-122" pitchFamily="2" typeface="造字工房尚雅（非商用）常规体"/>
            </a:endParaRPr>
          </a:p>
        </p:txBody>
      </p:sp>
      <p:cxnSp>
        <p:nvCxnSpPr>
          <p:cNvPr id="138" name="直接连接符 137"/>
          <p:cNvCxnSpPr/>
          <p:nvPr/>
        </p:nvCxnSpPr>
        <p:spPr>
          <a:xfrm>
            <a:off x="4731806" y="3408926"/>
            <a:ext cx="968280" cy="0"/>
          </a:xfrm>
          <a:prstGeom prst="line">
            <a:avLst/>
          </a:prstGeom>
          <a:ln w="254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39" name="文本框 138"/>
          <p:cNvSpPr txBox="1"/>
          <p:nvPr/>
        </p:nvSpPr>
        <p:spPr>
          <a:xfrm>
            <a:off x="4895906" y="3422987"/>
            <a:ext cx="640080" cy="457200"/>
          </a:xfrm>
          <a:prstGeom prst="rect">
            <a:avLst/>
          </a:prstGeom>
          <a:noFill/>
        </p:spPr>
        <p:txBody>
          <a:bodyPr rtlCol="0" wrap="none">
            <a:spAutoFit/>
          </a:bodyPr>
          <a:lstStyle/>
          <a:p>
            <a:pPr algn="ctr"/>
            <a:r>
              <a:rPr altLang="zh-CN" lang="en-US" sz="2400">
                <a:solidFill>
                  <a:schemeClr val="tx1">
                    <a:lumMod val="65000"/>
                    <a:lumOff val="35000"/>
                  </a:schemeClr>
                </a:solidFill>
                <a:latin charset="-122" pitchFamily="2" typeface="造字工房尚雅（非商用）常规体"/>
                <a:ea charset="-122" pitchFamily="2" typeface="造字工房尚雅（非商用）常规体"/>
              </a:rPr>
              <a:t>25%</a:t>
            </a:r>
          </a:p>
        </p:txBody>
      </p:sp>
      <p:grpSp>
        <p:nvGrpSpPr>
          <p:cNvPr id="140" name="组合 139"/>
          <p:cNvGrpSpPr/>
          <p:nvPr/>
        </p:nvGrpSpPr>
        <p:grpSpPr>
          <a:xfrm>
            <a:off x="4239028" y="4589144"/>
            <a:ext cx="1953837" cy="879701"/>
            <a:chOff x="4239028" y="4694999"/>
            <a:chExt cx="1953837" cy="879701"/>
          </a:xfrm>
        </p:grpSpPr>
        <p:sp>
          <p:nvSpPr>
            <p:cNvPr id="141" name="文本框 140"/>
            <p:cNvSpPr txBox="1"/>
            <p:nvPr/>
          </p:nvSpPr>
          <p:spPr>
            <a:xfrm>
              <a:off x="4518414" y="4694999"/>
              <a:ext cx="1516380" cy="304800"/>
            </a:xfrm>
            <a:prstGeom prst="rect">
              <a:avLst/>
            </a:prstGeom>
            <a:noFill/>
          </p:spPr>
          <p:txBody>
            <a:bodyPr rtlCol="0" wrap="none">
              <a:spAutoFit/>
            </a:bodyPr>
            <a:lstStyle/>
            <a:p>
              <a:r>
                <a:rPr altLang="zh-CN" lang="en-US" sz="1400">
                  <a:solidFill>
                    <a:schemeClr val="tx1">
                      <a:lumMod val="85000"/>
                      <a:lumOff val="15000"/>
                    </a:schemeClr>
                  </a:solidFill>
                  <a:latin charset="-122" pitchFamily="2" typeface="造字工房尚雅（非商用）常规体"/>
                  <a:ea charset="-122" pitchFamily="2" typeface="造字工房尚雅（非商用）常规体"/>
                </a:rPr>
                <a:t>Illustrator CS6</a:t>
              </a:r>
            </a:p>
          </p:txBody>
        </p:sp>
        <p:sp>
          <p:nvSpPr>
            <p:cNvPr id="142" name="文本框 141"/>
            <p:cNvSpPr txBox="1"/>
            <p:nvPr/>
          </p:nvSpPr>
          <p:spPr>
            <a:xfrm>
              <a:off x="4239028" y="5020703"/>
              <a:ext cx="1953837" cy="548640"/>
            </a:xfrm>
            <a:prstGeom prst="rect">
              <a:avLst/>
            </a:prstGeom>
            <a:noFill/>
          </p:spPr>
          <p:txBody>
            <a:bodyPr rtlCol="0" wrap="square">
              <a:spAutoFit/>
            </a:bodyPr>
            <a:lstStyle/>
            <a:p>
              <a:pPr algn="ctr">
                <a:lnSpc>
                  <a:spcPct val="150000"/>
                </a:lnSpc>
              </a:pPr>
              <a:r>
                <a:rPr altLang="zh-CN" lang="en-US" sz="1000">
                  <a:solidFill>
                    <a:schemeClr val="tx1">
                      <a:lumMod val="50000"/>
                      <a:lumOff val="50000"/>
                    </a:schemeClr>
                  </a:solidFill>
                  <a:latin charset="-122" pitchFamily="2" typeface="造字工房尚雅（非商用）常规体"/>
                  <a:ea charset="-122" pitchFamily="2" typeface="造字工房尚雅（非商用）常规体"/>
                </a:rPr>
                <a:t>The consequences of today are determined</a:t>
              </a:r>
            </a:p>
          </p:txBody>
        </p:sp>
      </p:grpSp>
      <p:grpSp>
        <p:nvGrpSpPr>
          <p:cNvPr id="143" name="组合 142"/>
          <p:cNvGrpSpPr/>
          <p:nvPr/>
        </p:nvGrpSpPr>
        <p:grpSpPr>
          <a:xfrm>
            <a:off x="6875669" y="2494399"/>
            <a:ext cx="1821733" cy="1821733"/>
            <a:chOff x="6726080" y="2113280"/>
            <a:chExt cx="1980000" cy="1980000"/>
          </a:xfrm>
        </p:grpSpPr>
        <p:sp>
          <p:nvSpPr>
            <p:cNvPr id="144" name="空心弧 143"/>
            <p:cNvSpPr>
              <a:spLocks noChangeAspect="1"/>
            </p:cNvSpPr>
            <p:nvPr/>
          </p:nvSpPr>
          <p:spPr>
            <a:xfrm flipH="1" rot="5400000">
              <a:off x="6726080" y="2113280"/>
              <a:ext cx="1980000" cy="1980000"/>
            </a:xfrm>
            <a:prstGeom prst="blockArc">
              <a:avLst>
                <a:gd fmla="val 12656902" name="adj1"/>
                <a:gd fmla="val 21573396" name="adj2"/>
                <a:gd fmla="val 7949" name="adj3"/>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00000"/>
                </a:solidFill>
                <a:latin charset="-122" pitchFamily="2" typeface="造字工房尚雅（非商用）常规体"/>
                <a:ea charset="-122" pitchFamily="2" typeface="造字工房尚雅（非商用）常规体"/>
              </a:endParaRPr>
            </a:p>
          </p:txBody>
        </p:sp>
        <p:sp>
          <p:nvSpPr>
            <p:cNvPr id="145" name="椭圆 144"/>
            <p:cNvSpPr>
              <a:spLocks noChangeAspect="1"/>
            </p:cNvSpPr>
            <p:nvPr/>
          </p:nvSpPr>
          <p:spPr>
            <a:xfrm>
              <a:off x="6726080" y="2113280"/>
              <a:ext cx="1980000" cy="1980000"/>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122" pitchFamily="2" typeface="造字工房尚雅（非商用）常规体"/>
                <a:ea charset="-122" pitchFamily="2" typeface="造字工房尚雅（非商用）常规体"/>
              </a:endParaRPr>
            </a:p>
          </p:txBody>
        </p:sp>
      </p:grpSp>
      <p:sp>
        <p:nvSpPr>
          <p:cNvPr id="146" name="椭圆 145"/>
          <p:cNvSpPr>
            <a:spLocks noChangeAspect="1"/>
          </p:cNvSpPr>
          <p:nvPr/>
        </p:nvSpPr>
        <p:spPr>
          <a:xfrm>
            <a:off x="6982887" y="2601617"/>
            <a:ext cx="1607297" cy="1607297"/>
          </a:xfrm>
          <a:prstGeom prst="ellipse">
            <a:avLst/>
          </a:prstGeom>
          <a:solidFill>
            <a:schemeClr val="bg1"/>
          </a:solidFill>
          <a:ln>
            <a:noFill/>
          </a:ln>
          <a:effectLst>
            <a:outerShdw algn="tl" blurRad="152400" dir="2700000" dist="1016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122" pitchFamily="2" typeface="造字工房尚雅（非商用）常规体"/>
              <a:ea charset="-122" pitchFamily="2" typeface="造字工房尚雅（非商用）常规体"/>
            </a:endParaRPr>
          </a:p>
        </p:txBody>
      </p:sp>
      <p:cxnSp>
        <p:nvCxnSpPr>
          <p:cNvPr id="147" name="直接连接符 146"/>
          <p:cNvCxnSpPr/>
          <p:nvPr/>
        </p:nvCxnSpPr>
        <p:spPr>
          <a:xfrm>
            <a:off x="7302395" y="3410037"/>
            <a:ext cx="968280" cy="0"/>
          </a:xfrm>
          <a:prstGeom prst="line">
            <a:avLst/>
          </a:prstGeom>
          <a:ln w="254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48" name="文本框 147"/>
          <p:cNvSpPr txBox="1"/>
          <p:nvPr/>
        </p:nvSpPr>
        <p:spPr>
          <a:xfrm>
            <a:off x="7466495" y="3424098"/>
            <a:ext cx="640080" cy="457200"/>
          </a:xfrm>
          <a:prstGeom prst="rect">
            <a:avLst/>
          </a:prstGeom>
          <a:noFill/>
        </p:spPr>
        <p:txBody>
          <a:bodyPr rtlCol="0" wrap="none">
            <a:spAutoFit/>
          </a:bodyPr>
          <a:lstStyle/>
          <a:p>
            <a:pPr algn="ctr"/>
            <a:r>
              <a:rPr altLang="zh-CN" lang="en-US" sz="2400">
                <a:solidFill>
                  <a:schemeClr val="tx1">
                    <a:lumMod val="65000"/>
                    <a:lumOff val="35000"/>
                  </a:schemeClr>
                </a:solidFill>
                <a:latin charset="-122" pitchFamily="2" typeface="造字工房尚雅（非商用）常规体"/>
                <a:ea charset="-122" pitchFamily="2" typeface="造字工房尚雅（非商用）常规体"/>
              </a:rPr>
              <a:t>45%</a:t>
            </a:r>
          </a:p>
        </p:txBody>
      </p:sp>
      <p:grpSp>
        <p:nvGrpSpPr>
          <p:cNvPr id="149" name="组合 148"/>
          <p:cNvGrpSpPr/>
          <p:nvPr/>
        </p:nvGrpSpPr>
        <p:grpSpPr>
          <a:xfrm>
            <a:off x="6809617" y="4590255"/>
            <a:ext cx="1953837" cy="879701"/>
            <a:chOff x="6809617" y="4696110"/>
            <a:chExt cx="1953837" cy="879701"/>
          </a:xfrm>
        </p:grpSpPr>
        <p:sp>
          <p:nvSpPr>
            <p:cNvPr id="150" name="文本框 149"/>
            <p:cNvSpPr txBox="1"/>
            <p:nvPr/>
          </p:nvSpPr>
          <p:spPr>
            <a:xfrm>
              <a:off x="6977436" y="4696109"/>
              <a:ext cx="1694180" cy="304800"/>
            </a:xfrm>
            <a:prstGeom prst="rect">
              <a:avLst/>
            </a:prstGeom>
            <a:noFill/>
          </p:spPr>
          <p:txBody>
            <a:bodyPr rtlCol="0" wrap="none">
              <a:spAutoFit/>
            </a:bodyPr>
            <a:lstStyle/>
            <a:p>
              <a:r>
                <a:rPr altLang="zh-CN" lang="en-US" sz="1400">
                  <a:solidFill>
                    <a:schemeClr val="tx1">
                      <a:lumMod val="85000"/>
                      <a:lumOff val="15000"/>
                    </a:schemeClr>
                  </a:solidFill>
                  <a:latin charset="-122" pitchFamily="2" typeface="造字工房尚雅（非商用）常规体"/>
                  <a:ea charset="-122" pitchFamily="2" typeface="造字工房尚雅（非商用）常规体"/>
                </a:rPr>
                <a:t>After Effects CS6</a:t>
              </a:r>
            </a:p>
          </p:txBody>
        </p:sp>
        <p:sp>
          <p:nvSpPr>
            <p:cNvPr id="151" name="文本框 150"/>
            <p:cNvSpPr txBox="1"/>
            <p:nvPr/>
          </p:nvSpPr>
          <p:spPr>
            <a:xfrm>
              <a:off x="6809618" y="5021813"/>
              <a:ext cx="1953837" cy="548640"/>
            </a:xfrm>
            <a:prstGeom prst="rect">
              <a:avLst/>
            </a:prstGeom>
            <a:noFill/>
          </p:spPr>
          <p:txBody>
            <a:bodyPr rtlCol="0" wrap="square">
              <a:spAutoFit/>
            </a:bodyPr>
            <a:lstStyle/>
            <a:p>
              <a:pPr algn="ctr">
                <a:lnSpc>
                  <a:spcPct val="150000"/>
                </a:lnSpc>
              </a:pPr>
              <a:r>
                <a:rPr altLang="zh-CN" lang="en-US" sz="1000">
                  <a:solidFill>
                    <a:schemeClr val="tx1">
                      <a:lumMod val="50000"/>
                      <a:lumOff val="50000"/>
                    </a:schemeClr>
                  </a:solidFill>
                  <a:latin charset="-122" pitchFamily="2" typeface="造字工房尚雅（非商用）常规体"/>
                  <a:ea charset="-122" pitchFamily="2" typeface="造字工房尚雅（非商用）常规体"/>
                </a:rPr>
                <a:t>The consequences of today are determined</a:t>
              </a:r>
            </a:p>
          </p:txBody>
        </p:sp>
      </p:grpSp>
      <p:grpSp>
        <p:nvGrpSpPr>
          <p:cNvPr id="152" name="组合 151"/>
          <p:cNvGrpSpPr/>
          <p:nvPr/>
        </p:nvGrpSpPr>
        <p:grpSpPr>
          <a:xfrm>
            <a:off x="9437163" y="2486302"/>
            <a:ext cx="1839923" cy="1839923"/>
            <a:chOff x="9166634" y="2113280"/>
            <a:chExt cx="1980000" cy="1980000"/>
          </a:xfrm>
        </p:grpSpPr>
        <p:sp>
          <p:nvSpPr>
            <p:cNvPr id="153" name="空心弧 152"/>
            <p:cNvSpPr>
              <a:spLocks noChangeAspect="1"/>
            </p:cNvSpPr>
            <p:nvPr/>
          </p:nvSpPr>
          <p:spPr>
            <a:xfrm flipH="1" rot="5400000">
              <a:off x="9166634" y="2113280"/>
              <a:ext cx="1980000" cy="1980000"/>
            </a:xfrm>
            <a:prstGeom prst="blockArc">
              <a:avLst>
                <a:gd fmla="val 7931518" name="adj1"/>
                <a:gd fmla="val 21572975" name="adj2"/>
                <a:gd fmla="val 9316" name="adj3"/>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00000"/>
                </a:solidFill>
                <a:latin charset="-122" pitchFamily="2" typeface="造字工房尚雅（非商用）常规体"/>
                <a:ea charset="-122" pitchFamily="2" typeface="造字工房尚雅（非商用）常规体"/>
              </a:endParaRPr>
            </a:p>
          </p:txBody>
        </p:sp>
        <p:sp>
          <p:nvSpPr>
            <p:cNvPr id="154" name="椭圆 153"/>
            <p:cNvSpPr>
              <a:spLocks noChangeAspect="1"/>
            </p:cNvSpPr>
            <p:nvPr/>
          </p:nvSpPr>
          <p:spPr>
            <a:xfrm>
              <a:off x="9166634" y="2113280"/>
              <a:ext cx="1980000" cy="1980000"/>
            </a:xfrm>
            <a:prstGeom prst="ellipse">
              <a:avLst/>
            </a:prstGeom>
            <a:noFill/>
            <a:ln>
              <a:noFill/>
            </a:ln>
            <a:effectLst>
              <a:outerShdw algn="tl" blurRad="152400" dir="2700000" rotWithShape="0" sx="103000" sy="103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122" pitchFamily="2" typeface="造字工房尚雅（非商用）常规体"/>
                <a:ea charset="-122" pitchFamily="2" typeface="造字工房尚雅（非商用）常规体"/>
              </a:endParaRPr>
            </a:p>
          </p:txBody>
        </p:sp>
      </p:grpSp>
      <p:sp>
        <p:nvSpPr>
          <p:cNvPr id="155" name="椭圆 154"/>
          <p:cNvSpPr>
            <a:spLocks noChangeAspect="1"/>
          </p:cNvSpPr>
          <p:nvPr/>
        </p:nvSpPr>
        <p:spPr>
          <a:xfrm>
            <a:off x="9553476" y="2602615"/>
            <a:ext cx="1607297" cy="1607297"/>
          </a:xfrm>
          <a:prstGeom prst="ellipse">
            <a:avLst/>
          </a:prstGeom>
          <a:solidFill>
            <a:schemeClr val="bg1"/>
          </a:solidFill>
          <a:ln>
            <a:noFill/>
          </a:ln>
          <a:effectLst>
            <a:outerShdw algn="tl" blurRad="152400" dir="2700000" dist="1016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122" pitchFamily="2" typeface="造字工房尚雅（非商用）常规体"/>
              <a:ea charset="-122" pitchFamily="2" typeface="造字工房尚雅（非商用）常规体"/>
            </a:endParaRPr>
          </a:p>
        </p:txBody>
      </p:sp>
      <p:cxnSp>
        <p:nvCxnSpPr>
          <p:cNvPr id="156" name="直接连接符 155"/>
          <p:cNvCxnSpPr/>
          <p:nvPr/>
        </p:nvCxnSpPr>
        <p:spPr>
          <a:xfrm>
            <a:off x="9872984" y="3408926"/>
            <a:ext cx="968280" cy="0"/>
          </a:xfrm>
          <a:prstGeom prst="line">
            <a:avLst/>
          </a:prstGeom>
          <a:ln w="254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57" name="文本框 156"/>
          <p:cNvSpPr txBox="1"/>
          <p:nvPr/>
        </p:nvSpPr>
        <p:spPr>
          <a:xfrm>
            <a:off x="10037084" y="3422987"/>
            <a:ext cx="640080" cy="457200"/>
          </a:xfrm>
          <a:prstGeom prst="rect">
            <a:avLst/>
          </a:prstGeom>
          <a:noFill/>
        </p:spPr>
        <p:txBody>
          <a:bodyPr rtlCol="0" wrap="none">
            <a:spAutoFit/>
          </a:bodyPr>
          <a:lstStyle/>
          <a:p>
            <a:pPr algn="ctr"/>
            <a:r>
              <a:rPr altLang="zh-CN" lang="en-US" sz="2400">
                <a:solidFill>
                  <a:schemeClr val="tx1">
                    <a:lumMod val="65000"/>
                    <a:lumOff val="35000"/>
                  </a:schemeClr>
                </a:solidFill>
                <a:latin charset="-122" pitchFamily="2" typeface="造字工房尚雅（非商用）常规体"/>
                <a:ea charset="-122" pitchFamily="2" typeface="造字工房尚雅（非商用）常规体"/>
              </a:rPr>
              <a:t>60%</a:t>
            </a:r>
          </a:p>
        </p:txBody>
      </p:sp>
      <p:grpSp>
        <p:nvGrpSpPr>
          <p:cNvPr id="158" name="组合 157"/>
          <p:cNvGrpSpPr/>
          <p:nvPr/>
        </p:nvGrpSpPr>
        <p:grpSpPr>
          <a:xfrm>
            <a:off x="9380206" y="4589144"/>
            <a:ext cx="1953837" cy="879701"/>
            <a:chOff x="9380206" y="4694999"/>
            <a:chExt cx="1953837" cy="879701"/>
          </a:xfrm>
        </p:grpSpPr>
        <p:sp>
          <p:nvSpPr>
            <p:cNvPr id="159" name="文本框 158"/>
            <p:cNvSpPr txBox="1"/>
            <p:nvPr/>
          </p:nvSpPr>
          <p:spPr>
            <a:xfrm>
              <a:off x="9604289" y="4694999"/>
              <a:ext cx="1338580" cy="304800"/>
            </a:xfrm>
            <a:prstGeom prst="rect">
              <a:avLst/>
            </a:prstGeom>
            <a:noFill/>
          </p:spPr>
          <p:txBody>
            <a:bodyPr rtlCol="0" wrap="none">
              <a:spAutoFit/>
            </a:bodyPr>
            <a:lstStyle/>
            <a:p>
              <a:r>
                <a:rPr altLang="zh-CN" lang="en-US" sz="1400">
                  <a:solidFill>
                    <a:schemeClr val="tx1">
                      <a:lumMod val="85000"/>
                      <a:lumOff val="15000"/>
                    </a:schemeClr>
                  </a:solidFill>
                  <a:latin charset="-122" pitchFamily="2" typeface="造字工房尚雅（非商用）常规体"/>
                  <a:ea charset="-122" pitchFamily="2" typeface="造字工房尚雅（非商用）常规体"/>
                </a:rPr>
                <a:t>Photoshop CS6</a:t>
              </a:r>
            </a:p>
          </p:txBody>
        </p:sp>
        <p:sp>
          <p:nvSpPr>
            <p:cNvPr id="160" name="文本框 159"/>
            <p:cNvSpPr txBox="1"/>
            <p:nvPr/>
          </p:nvSpPr>
          <p:spPr>
            <a:xfrm>
              <a:off x="9380207" y="5020703"/>
              <a:ext cx="1953837" cy="548640"/>
            </a:xfrm>
            <a:prstGeom prst="rect">
              <a:avLst/>
            </a:prstGeom>
            <a:noFill/>
          </p:spPr>
          <p:txBody>
            <a:bodyPr rtlCol="0" wrap="square">
              <a:spAutoFit/>
            </a:bodyPr>
            <a:lstStyle/>
            <a:p>
              <a:pPr algn="ctr">
                <a:lnSpc>
                  <a:spcPct val="150000"/>
                </a:lnSpc>
              </a:pPr>
              <a:r>
                <a:rPr altLang="zh-CN" lang="en-US" sz="1000">
                  <a:solidFill>
                    <a:schemeClr val="tx1">
                      <a:lumMod val="50000"/>
                      <a:lumOff val="50000"/>
                    </a:schemeClr>
                  </a:solidFill>
                  <a:latin charset="-122" pitchFamily="2" typeface="造字工房尚雅（非商用）常规体"/>
                  <a:ea charset="-122" pitchFamily="2" typeface="造字工房尚雅（非商用）常规体"/>
                </a:rPr>
                <a:t>The consequences of today are determined</a:t>
              </a:r>
            </a:p>
          </p:txBody>
        </p:sp>
      </p:grpSp>
      <p:sp>
        <p:nvSpPr>
          <p:cNvPr id="161" name="文本框 160"/>
          <p:cNvSpPr txBox="1"/>
          <p:nvPr/>
        </p:nvSpPr>
        <p:spPr>
          <a:xfrm>
            <a:off x="1545914" y="2659326"/>
            <a:ext cx="1097280" cy="457200"/>
          </a:xfrm>
          <a:prstGeom prst="rect">
            <a:avLst/>
          </a:prstGeom>
          <a:noFill/>
        </p:spPr>
        <p:txBody>
          <a:bodyPr rtlCol="0" wrap="none">
            <a:spAutoFit/>
          </a:bodyPr>
          <a:lstStyle/>
          <a:p>
            <a:pPr algn="ctr"/>
            <a:r>
              <a:rPr altLang="en-US" lang="zh-CN" sz="2400">
                <a:solidFill>
                  <a:schemeClr val="tx1">
                    <a:lumMod val="65000"/>
                    <a:lumOff val="35000"/>
                  </a:schemeClr>
                </a:solidFill>
                <a:latin charset="-122" pitchFamily="2" typeface="造字工房尚雅（非商用）常规体"/>
                <a:ea charset="-122" pitchFamily="2" typeface="造字工房尚雅（非商用）常规体"/>
              </a:rPr>
              <a:t>项目01</a:t>
            </a:r>
          </a:p>
        </p:txBody>
      </p:sp>
      <p:sp>
        <p:nvSpPr>
          <p:cNvPr id="162" name="文本框 161"/>
          <p:cNvSpPr txBox="1"/>
          <p:nvPr/>
        </p:nvSpPr>
        <p:spPr>
          <a:xfrm>
            <a:off x="4716869" y="2923981"/>
            <a:ext cx="944880" cy="396240"/>
          </a:xfrm>
          <a:prstGeom prst="rect">
            <a:avLst/>
          </a:prstGeom>
          <a:noFill/>
        </p:spPr>
        <p:txBody>
          <a:bodyPr rtlCol="0" wrap="none">
            <a:spAutoFit/>
          </a:bodyPr>
          <a:lstStyle/>
          <a:p>
            <a:pPr algn="ctr"/>
            <a:r>
              <a:rPr altLang="en-US" lang="zh-CN" sz="2000">
                <a:solidFill>
                  <a:schemeClr val="tx1">
                    <a:lumMod val="65000"/>
                    <a:lumOff val="35000"/>
                  </a:schemeClr>
                </a:solidFill>
                <a:latin charset="-122" pitchFamily="2" typeface="造字工房尚雅（非商用）常规体"/>
                <a:ea charset="-122" pitchFamily="2" typeface="造字工房尚雅（非商用）常规体"/>
              </a:rPr>
              <a:t>项目02</a:t>
            </a:r>
          </a:p>
        </p:txBody>
      </p:sp>
      <p:sp>
        <p:nvSpPr>
          <p:cNvPr id="163" name="文本框 162"/>
          <p:cNvSpPr txBox="1"/>
          <p:nvPr/>
        </p:nvSpPr>
        <p:spPr>
          <a:xfrm>
            <a:off x="7308102" y="2937918"/>
            <a:ext cx="944880" cy="396240"/>
          </a:xfrm>
          <a:prstGeom prst="rect">
            <a:avLst/>
          </a:prstGeom>
          <a:noFill/>
        </p:spPr>
        <p:txBody>
          <a:bodyPr rtlCol="0" wrap="none">
            <a:spAutoFit/>
          </a:bodyPr>
          <a:lstStyle/>
          <a:p>
            <a:pPr algn="ctr"/>
            <a:r>
              <a:rPr altLang="en-US" lang="zh-CN" sz="2000">
                <a:solidFill>
                  <a:schemeClr val="tx1">
                    <a:lumMod val="65000"/>
                    <a:lumOff val="35000"/>
                  </a:schemeClr>
                </a:solidFill>
                <a:latin charset="-122" pitchFamily="2" typeface="造字工房尚雅（非商用）常规体"/>
                <a:ea charset="-122" pitchFamily="2" typeface="造字工房尚雅（非商用）常规体"/>
              </a:rPr>
              <a:t>项目03</a:t>
            </a:r>
          </a:p>
        </p:txBody>
      </p:sp>
      <p:sp>
        <p:nvSpPr>
          <p:cNvPr id="164" name="文本框 163"/>
          <p:cNvSpPr txBox="1"/>
          <p:nvPr/>
        </p:nvSpPr>
        <p:spPr>
          <a:xfrm>
            <a:off x="9884683" y="2945491"/>
            <a:ext cx="944880" cy="396240"/>
          </a:xfrm>
          <a:prstGeom prst="rect">
            <a:avLst/>
          </a:prstGeom>
          <a:noFill/>
        </p:spPr>
        <p:txBody>
          <a:bodyPr rtlCol="0" wrap="none">
            <a:spAutoFit/>
          </a:bodyPr>
          <a:lstStyle/>
          <a:p>
            <a:pPr algn="ctr"/>
            <a:r>
              <a:rPr altLang="en-US" lang="zh-CN" sz="2000">
                <a:solidFill>
                  <a:schemeClr val="tx1">
                    <a:lumMod val="65000"/>
                    <a:lumOff val="35000"/>
                  </a:schemeClr>
                </a:solidFill>
                <a:latin charset="-122" pitchFamily="2" typeface="造字工房尚雅（非商用）常规体"/>
                <a:ea charset="-122" pitchFamily="2" typeface="造字工房尚雅（非商用）常规体"/>
              </a:rPr>
              <a:t>项目04</a:t>
            </a:r>
          </a:p>
        </p:txBody>
      </p:sp>
      <p:sp>
        <p:nvSpPr>
          <p:cNvPr id="165" name="文本框 164"/>
          <p:cNvSpPr txBox="1"/>
          <p:nvPr/>
        </p:nvSpPr>
        <p:spPr>
          <a:xfrm>
            <a:off x="955039" y="950210"/>
            <a:ext cx="2011680" cy="365760"/>
          </a:xfrm>
          <a:prstGeom prst="rect">
            <a:avLst/>
          </a:prstGeom>
          <a:noFill/>
        </p:spPr>
        <p:txBody>
          <a:bodyPr rtlCol="0" wrap="none">
            <a:spAutoFit/>
          </a:bodyPr>
          <a:lstStyle/>
          <a:p>
            <a:r>
              <a:rPr altLang="zh-CN" b="1" lang="en-US">
                <a:latin charset="-122" pitchFamily="2" typeface="造字工房尚雅（非商用）常规体"/>
                <a:ea charset="-122" pitchFamily="2" typeface="造字工房尚雅（非商用）常规体"/>
              </a:rPr>
              <a:t>Microsoft Office</a:t>
            </a:r>
          </a:p>
        </p:txBody>
      </p:sp>
      <p:sp>
        <p:nvSpPr>
          <p:cNvPr id="166" name="文本框 165"/>
          <p:cNvSpPr txBox="1"/>
          <p:nvPr/>
        </p:nvSpPr>
        <p:spPr>
          <a:xfrm>
            <a:off x="955039" y="1227777"/>
            <a:ext cx="7942218" cy="548640"/>
          </a:xfrm>
          <a:prstGeom prst="rect">
            <a:avLst/>
          </a:prstGeom>
          <a:noFill/>
        </p:spPr>
        <p:txBody>
          <a:bodyPr rtlCol="0" wrap="square">
            <a:spAutoFit/>
          </a:bodyPr>
          <a:lstStyle/>
          <a:p>
            <a:pPr>
              <a:lnSpc>
                <a:spcPct val="150000"/>
              </a:lnSpc>
            </a:pPr>
            <a:r>
              <a:rPr altLang="zh-CN" lang="en-US" sz="1000">
                <a:solidFill>
                  <a:schemeClr val="tx1">
                    <a:lumMod val="50000"/>
                    <a:lumOff val="50000"/>
                  </a:schemeClr>
                </a:solidFill>
                <a:latin charset="-122" pitchFamily="2" typeface="造字工房尚雅（非商用）常规体"/>
                <a:ea charset="-122" pitchFamily="2" typeface="造字工房尚雅（非商用）常规体"/>
              </a:rPr>
              <a:t>The consequences of today are determined by the actions of the past. To change your future, alter your decisions today. The consequences of today are determined by the actions of the past. To change your future, alter your decisions today.  </a:t>
            </a:r>
          </a:p>
        </p:txBody>
      </p:sp>
      <p:sp>
        <p:nvSpPr>
          <p:cNvPr id="167" name="文本框 166"/>
          <p:cNvSpPr txBox="1"/>
          <p:nvPr/>
        </p:nvSpPr>
        <p:spPr>
          <a:xfrm>
            <a:off x="10724437" y="-3061"/>
            <a:ext cx="1040590" cy="1005840"/>
          </a:xfrm>
          <a:prstGeom prst="rect">
            <a:avLst/>
          </a:prstGeom>
          <a:noFill/>
        </p:spPr>
        <p:txBody>
          <a:bodyPr rtlCol="0" wrap="square">
            <a:spAutoFit/>
          </a:bodyPr>
          <a:lstStyle>
            <a:defPPr>
              <a:defRPr lang="zh-CN"/>
            </a:defPPr>
            <a:lvl1pPr algn="just">
              <a:defRPr sz="9600">
                <a:solidFill>
                  <a:schemeClr val="tx1">
                    <a:lumMod val="75000"/>
                    <a:lumOff val="25000"/>
                  </a:schemeClr>
                </a:solidFill>
                <a:latin charset="-79" panose="02010803020104030203" pitchFamily="2" typeface="Aharoni"/>
                <a:ea charset="-122" panose="02010601030101010101" pitchFamily="2" typeface="LiHei Pro"/>
                <a:cs charset="-79" panose="02010803020104030203" pitchFamily="2" typeface="Aharoni"/>
              </a:defRPr>
            </a:lvl1pPr>
          </a:lstStyle>
          <a:p>
            <a:r>
              <a:rPr altLang="zh-CN" lang="en-US" smtClean="0" sz="6000">
                <a:solidFill>
                  <a:schemeClr val="tx1"/>
                </a:solidFill>
                <a:latin charset="-122" pitchFamily="2" typeface="造字工房尚雅（非商用）常规体"/>
                <a:ea charset="-122" pitchFamily="2" typeface="造字工房尚雅（非商用）常规体"/>
              </a:rPr>
              <a:t>01</a:t>
            </a:r>
          </a:p>
        </p:txBody>
      </p:sp>
      <p:cxnSp>
        <p:nvCxnSpPr>
          <p:cNvPr id="168" name="直接连接符 167"/>
          <p:cNvCxnSpPr/>
          <p:nvPr/>
        </p:nvCxnSpPr>
        <p:spPr>
          <a:xfrm flipH="1">
            <a:off x="11439281" y="578463"/>
            <a:ext cx="452746" cy="434139"/>
          </a:xfrm>
          <a:prstGeom prst="line">
            <a:avLst/>
          </a:prstGeom>
          <a:ln cap="rnd" w="158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2747765729"/>
      </p:ext>
    </p:extLst>
  </p:cSld>
  <p:clrMapOvr>
    <a:masterClrMapping/>
  </p:clrMapOvr>
  <mc:AlternateContent>
    <mc:Choice Requires="p14">
      <p:transition advClick="0" p14:dur="1500" spd="slow">
        <p:random/>
      </p:transition>
    </mc:Choice>
    <mc:Fallback>
      <p:transition advClick="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31" presetSubtype="0">
                                  <p:stCondLst>
                                    <p:cond delay="500"/>
                                  </p:stCondLst>
                                  <p:childTnLst>
                                    <p:set>
                                      <p:cBhvr>
                                        <p:cTn dur="1" fill="hold" id="6">
                                          <p:stCondLst>
                                            <p:cond delay="0"/>
                                          </p:stCondLst>
                                        </p:cTn>
                                        <p:tgtEl>
                                          <p:spTgt spid="3"/>
                                        </p:tgtEl>
                                        <p:attrNameLst>
                                          <p:attrName>style.visibility</p:attrName>
                                        </p:attrNameLst>
                                      </p:cBhvr>
                                      <p:to>
                                        <p:strVal val="visible"/>
                                      </p:to>
                                    </p:set>
                                    <p:anim calcmode="lin" valueType="num">
                                      <p:cBhvr>
                                        <p:cTn dur="1000" fill="hold" id="7"/>
                                        <p:tgtEl>
                                          <p:spTgt spid="3"/>
                                        </p:tgtEl>
                                        <p:attrNameLst>
                                          <p:attrName>ppt_w</p:attrName>
                                        </p:attrNameLst>
                                      </p:cBhvr>
                                      <p:tavLst>
                                        <p:tav tm="0">
                                          <p:val>
                                            <p:fltVal val="0"/>
                                          </p:val>
                                        </p:tav>
                                        <p:tav tm="100000">
                                          <p:val>
                                            <p:strVal val="#ppt_w"/>
                                          </p:val>
                                        </p:tav>
                                      </p:tavLst>
                                    </p:anim>
                                    <p:anim calcmode="lin" valueType="num">
                                      <p:cBhvr>
                                        <p:cTn dur="1000" fill="hold" id="8"/>
                                        <p:tgtEl>
                                          <p:spTgt spid="3"/>
                                        </p:tgtEl>
                                        <p:attrNameLst>
                                          <p:attrName>ppt_h</p:attrName>
                                        </p:attrNameLst>
                                      </p:cBhvr>
                                      <p:tavLst>
                                        <p:tav tm="0">
                                          <p:val>
                                            <p:fltVal val="0"/>
                                          </p:val>
                                        </p:tav>
                                        <p:tav tm="100000">
                                          <p:val>
                                            <p:strVal val="#ppt_h"/>
                                          </p:val>
                                        </p:tav>
                                      </p:tavLst>
                                    </p:anim>
                                    <p:anim calcmode="lin" valueType="num">
                                      <p:cBhvr>
                                        <p:cTn dur="1000" fill="hold" id="9"/>
                                        <p:tgtEl>
                                          <p:spTgt spid="3"/>
                                        </p:tgtEl>
                                        <p:attrNameLst>
                                          <p:attrName>style.rotation</p:attrName>
                                        </p:attrNameLst>
                                      </p:cBhvr>
                                      <p:tavLst>
                                        <p:tav tm="0">
                                          <p:val>
                                            <p:fltVal val="90"/>
                                          </p:val>
                                        </p:tav>
                                        <p:tav tm="100000">
                                          <p:val>
                                            <p:fltVal val="0"/>
                                          </p:val>
                                        </p:tav>
                                      </p:tavLst>
                                    </p:anim>
                                    <p:animEffect filter="fade" transition="in">
                                      <p:cBhvr>
                                        <p:cTn dur="1000" id="10"/>
                                        <p:tgtEl>
                                          <p:spTgt spid="3"/>
                                        </p:tgtEl>
                                      </p:cBhvr>
                                    </p:animEffect>
                                  </p:childTnLst>
                                </p:cTn>
                              </p:par>
                              <p:par>
                                <p:cTn fill="hold" id="11" nodeType="withEffect" presetClass="entr" presetID="31" presetSubtype="0">
                                  <p:stCondLst>
                                    <p:cond delay="500"/>
                                  </p:stCondLst>
                                  <p:childTnLst>
                                    <p:set>
                                      <p:cBhvr>
                                        <p:cTn dur="1" fill="hold" id="12">
                                          <p:stCondLst>
                                            <p:cond delay="0"/>
                                          </p:stCondLst>
                                        </p:cTn>
                                        <p:tgtEl>
                                          <p:spTgt spid="4"/>
                                        </p:tgtEl>
                                        <p:attrNameLst>
                                          <p:attrName>style.visibility</p:attrName>
                                        </p:attrNameLst>
                                      </p:cBhvr>
                                      <p:to>
                                        <p:strVal val="visible"/>
                                      </p:to>
                                    </p:set>
                                    <p:anim calcmode="lin" valueType="num">
                                      <p:cBhvr>
                                        <p:cTn dur="1000" fill="hold" id="13"/>
                                        <p:tgtEl>
                                          <p:spTgt spid="4"/>
                                        </p:tgtEl>
                                        <p:attrNameLst>
                                          <p:attrName>ppt_w</p:attrName>
                                        </p:attrNameLst>
                                      </p:cBhvr>
                                      <p:tavLst>
                                        <p:tav tm="0">
                                          <p:val>
                                            <p:fltVal val="0"/>
                                          </p:val>
                                        </p:tav>
                                        <p:tav tm="100000">
                                          <p:val>
                                            <p:strVal val="#ppt_w"/>
                                          </p:val>
                                        </p:tav>
                                      </p:tavLst>
                                    </p:anim>
                                    <p:anim calcmode="lin" valueType="num">
                                      <p:cBhvr>
                                        <p:cTn dur="1000" fill="hold" id="14"/>
                                        <p:tgtEl>
                                          <p:spTgt spid="4"/>
                                        </p:tgtEl>
                                        <p:attrNameLst>
                                          <p:attrName>ppt_h</p:attrName>
                                        </p:attrNameLst>
                                      </p:cBhvr>
                                      <p:tavLst>
                                        <p:tav tm="0">
                                          <p:val>
                                            <p:fltVal val="0"/>
                                          </p:val>
                                        </p:tav>
                                        <p:tav tm="100000">
                                          <p:val>
                                            <p:strVal val="#ppt_h"/>
                                          </p:val>
                                        </p:tav>
                                      </p:tavLst>
                                    </p:anim>
                                    <p:anim calcmode="lin" valueType="num">
                                      <p:cBhvr>
                                        <p:cTn dur="1000" fill="hold" id="15"/>
                                        <p:tgtEl>
                                          <p:spTgt spid="4"/>
                                        </p:tgtEl>
                                        <p:attrNameLst>
                                          <p:attrName>style.rotation</p:attrName>
                                        </p:attrNameLst>
                                      </p:cBhvr>
                                      <p:tavLst>
                                        <p:tav tm="0">
                                          <p:val>
                                            <p:fltVal val="90"/>
                                          </p:val>
                                        </p:tav>
                                        <p:tav tm="100000">
                                          <p:val>
                                            <p:fltVal val="0"/>
                                          </p:val>
                                        </p:tav>
                                      </p:tavLst>
                                    </p:anim>
                                    <p:animEffect filter="fade" transition="in">
                                      <p:cBhvr>
                                        <p:cTn dur="1000" id="16"/>
                                        <p:tgtEl>
                                          <p:spTgt spid="4"/>
                                        </p:tgtEl>
                                      </p:cBhvr>
                                    </p:animEffect>
                                  </p:childTnLst>
                                </p:cTn>
                              </p:par>
                              <p:par>
                                <p:cTn fill="hold" id="17" nodeType="withEffect" presetClass="entr" presetID="31" presetSubtype="0">
                                  <p:stCondLst>
                                    <p:cond delay="500"/>
                                  </p:stCondLst>
                                  <p:childTnLst>
                                    <p:set>
                                      <p:cBhvr>
                                        <p:cTn dur="1" fill="hold" id="18">
                                          <p:stCondLst>
                                            <p:cond delay="0"/>
                                          </p:stCondLst>
                                        </p:cTn>
                                        <p:tgtEl>
                                          <p:spTgt spid="5"/>
                                        </p:tgtEl>
                                        <p:attrNameLst>
                                          <p:attrName>style.visibility</p:attrName>
                                        </p:attrNameLst>
                                      </p:cBhvr>
                                      <p:to>
                                        <p:strVal val="visible"/>
                                      </p:to>
                                    </p:set>
                                    <p:anim calcmode="lin" valueType="num">
                                      <p:cBhvr>
                                        <p:cTn dur="1000" fill="hold" id="19"/>
                                        <p:tgtEl>
                                          <p:spTgt spid="5"/>
                                        </p:tgtEl>
                                        <p:attrNameLst>
                                          <p:attrName>ppt_w</p:attrName>
                                        </p:attrNameLst>
                                      </p:cBhvr>
                                      <p:tavLst>
                                        <p:tav tm="0">
                                          <p:val>
                                            <p:fltVal val="0"/>
                                          </p:val>
                                        </p:tav>
                                        <p:tav tm="100000">
                                          <p:val>
                                            <p:strVal val="#ppt_w"/>
                                          </p:val>
                                        </p:tav>
                                      </p:tavLst>
                                    </p:anim>
                                    <p:anim calcmode="lin" valueType="num">
                                      <p:cBhvr>
                                        <p:cTn dur="1000" fill="hold" id="20"/>
                                        <p:tgtEl>
                                          <p:spTgt spid="5"/>
                                        </p:tgtEl>
                                        <p:attrNameLst>
                                          <p:attrName>ppt_h</p:attrName>
                                        </p:attrNameLst>
                                      </p:cBhvr>
                                      <p:tavLst>
                                        <p:tav tm="0">
                                          <p:val>
                                            <p:fltVal val="0"/>
                                          </p:val>
                                        </p:tav>
                                        <p:tav tm="100000">
                                          <p:val>
                                            <p:strVal val="#ppt_h"/>
                                          </p:val>
                                        </p:tav>
                                      </p:tavLst>
                                    </p:anim>
                                    <p:anim calcmode="lin" valueType="num">
                                      <p:cBhvr>
                                        <p:cTn dur="1000" fill="hold" id="21"/>
                                        <p:tgtEl>
                                          <p:spTgt spid="5"/>
                                        </p:tgtEl>
                                        <p:attrNameLst>
                                          <p:attrName>style.rotation</p:attrName>
                                        </p:attrNameLst>
                                      </p:cBhvr>
                                      <p:tavLst>
                                        <p:tav tm="0">
                                          <p:val>
                                            <p:fltVal val="90"/>
                                          </p:val>
                                        </p:tav>
                                        <p:tav tm="100000">
                                          <p:val>
                                            <p:fltVal val="0"/>
                                          </p:val>
                                        </p:tav>
                                      </p:tavLst>
                                    </p:anim>
                                    <p:animEffect filter="fade" transition="in">
                                      <p:cBhvr>
                                        <p:cTn dur="1000" id="22"/>
                                        <p:tgtEl>
                                          <p:spTgt spid="5"/>
                                        </p:tgtEl>
                                      </p:cBhvr>
                                    </p:animEffect>
                                  </p:childTnLst>
                                </p:cTn>
                              </p:par>
                              <p:par>
                                <p:cTn fill="hold" id="23" nodeType="withEffect" presetClass="entr" presetID="31" presetSubtype="0">
                                  <p:stCondLst>
                                    <p:cond delay="500"/>
                                  </p:stCondLst>
                                  <p:childTnLst>
                                    <p:set>
                                      <p:cBhvr>
                                        <p:cTn dur="1" fill="hold" id="24">
                                          <p:stCondLst>
                                            <p:cond delay="0"/>
                                          </p:stCondLst>
                                        </p:cTn>
                                        <p:tgtEl>
                                          <p:spTgt spid="6"/>
                                        </p:tgtEl>
                                        <p:attrNameLst>
                                          <p:attrName>style.visibility</p:attrName>
                                        </p:attrNameLst>
                                      </p:cBhvr>
                                      <p:to>
                                        <p:strVal val="visible"/>
                                      </p:to>
                                    </p:set>
                                    <p:anim calcmode="lin" valueType="num">
                                      <p:cBhvr>
                                        <p:cTn dur="1000" fill="hold" id="25"/>
                                        <p:tgtEl>
                                          <p:spTgt spid="6"/>
                                        </p:tgtEl>
                                        <p:attrNameLst>
                                          <p:attrName>ppt_w</p:attrName>
                                        </p:attrNameLst>
                                      </p:cBhvr>
                                      <p:tavLst>
                                        <p:tav tm="0">
                                          <p:val>
                                            <p:fltVal val="0"/>
                                          </p:val>
                                        </p:tav>
                                        <p:tav tm="100000">
                                          <p:val>
                                            <p:strVal val="#ppt_w"/>
                                          </p:val>
                                        </p:tav>
                                      </p:tavLst>
                                    </p:anim>
                                    <p:anim calcmode="lin" valueType="num">
                                      <p:cBhvr>
                                        <p:cTn dur="1000" fill="hold" id="26"/>
                                        <p:tgtEl>
                                          <p:spTgt spid="6"/>
                                        </p:tgtEl>
                                        <p:attrNameLst>
                                          <p:attrName>ppt_h</p:attrName>
                                        </p:attrNameLst>
                                      </p:cBhvr>
                                      <p:tavLst>
                                        <p:tav tm="0">
                                          <p:val>
                                            <p:fltVal val="0"/>
                                          </p:val>
                                        </p:tav>
                                        <p:tav tm="100000">
                                          <p:val>
                                            <p:strVal val="#ppt_h"/>
                                          </p:val>
                                        </p:tav>
                                      </p:tavLst>
                                    </p:anim>
                                    <p:anim calcmode="lin" valueType="num">
                                      <p:cBhvr>
                                        <p:cTn dur="1000" fill="hold" id="27"/>
                                        <p:tgtEl>
                                          <p:spTgt spid="6"/>
                                        </p:tgtEl>
                                        <p:attrNameLst>
                                          <p:attrName>style.rotation</p:attrName>
                                        </p:attrNameLst>
                                      </p:cBhvr>
                                      <p:tavLst>
                                        <p:tav tm="0">
                                          <p:val>
                                            <p:fltVal val="90"/>
                                          </p:val>
                                        </p:tav>
                                        <p:tav tm="100000">
                                          <p:val>
                                            <p:fltVal val="0"/>
                                          </p:val>
                                        </p:tav>
                                      </p:tavLst>
                                    </p:anim>
                                    <p:animEffect filter="fade" transition="in">
                                      <p:cBhvr>
                                        <p:cTn dur="1000" id="28"/>
                                        <p:tgtEl>
                                          <p:spTgt spid="6"/>
                                        </p:tgtEl>
                                      </p:cBhvr>
                                    </p:animEffect>
                                  </p:childTnLst>
                                </p:cTn>
                              </p:par>
                              <p:par>
                                <p:cTn fill="hold" id="29" nodeType="withEffect" presetClass="entr" presetID="31" presetSubtype="0">
                                  <p:stCondLst>
                                    <p:cond delay="500"/>
                                  </p:stCondLst>
                                  <p:childTnLst>
                                    <p:set>
                                      <p:cBhvr>
                                        <p:cTn dur="1" fill="hold" id="30">
                                          <p:stCondLst>
                                            <p:cond delay="0"/>
                                          </p:stCondLst>
                                        </p:cTn>
                                        <p:tgtEl>
                                          <p:spTgt spid="7"/>
                                        </p:tgtEl>
                                        <p:attrNameLst>
                                          <p:attrName>style.visibility</p:attrName>
                                        </p:attrNameLst>
                                      </p:cBhvr>
                                      <p:to>
                                        <p:strVal val="visible"/>
                                      </p:to>
                                    </p:set>
                                    <p:anim calcmode="lin" valueType="num">
                                      <p:cBhvr>
                                        <p:cTn dur="1000" fill="hold" id="31"/>
                                        <p:tgtEl>
                                          <p:spTgt spid="7"/>
                                        </p:tgtEl>
                                        <p:attrNameLst>
                                          <p:attrName>ppt_w</p:attrName>
                                        </p:attrNameLst>
                                      </p:cBhvr>
                                      <p:tavLst>
                                        <p:tav tm="0">
                                          <p:val>
                                            <p:fltVal val="0"/>
                                          </p:val>
                                        </p:tav>
                                        <p:tav tm="100000">
                                          <p:val>
                                            <p:strVal val="#ppt_w"/>
                                          </p:val>
                                        </p:tav>
                                      </p:tavLst>
                                    </p:anim>
                                    <p:anim calcmode="lin" valueType="num">
                                      <p:cBhvr>
                                        <p:cTn dur="1000" fill="hold" id="32"/>
                                        <p:tgtEl>
                                          <p:spTgt spid="7"/>
                                        </p:tgtEl>
                                        <p:attrNameLst>
                                          <p:attrName>ppt_h</p:attrName>
                                        </p:attrNameLst>
                                      </p:cBhvr>
                                      <p:tavLst>
                                        <p:tav tm="0">
                                          <p:val>
                                            <p:fltVal val="0"/>
                                          </p:val>
                                        </p:tav>
                                        <p:tav tm="100000">
                                          <p:val>
                                            <p:strVal val="#ppt_h"/>
                                          </p:val>
                                        </p:tav>
                                      </p:tavLst>
                                    </p:anim>
                                    <p:anim calcmode="lin" valueType="num">
                                      <p:cBhvr>
                                        <p:cTn dur="1000" fill="hold" id="33"/>
                                        <p:tgtEl>
                                          <p:spTgt spid="7"/>
                                        </p:tgtEl>
                                        <p:attrNameLst>
                                          <p:attrName>style.rotation</p:attrName>
                                        </p:attrNameLst>
                                      </p:cBhvr>
                                      <p:tavLst>
                                        <p:tav tm="0">
                                          <p:val>
                                            <p:fltVal val="90"/>
                                          </p:val>
                                        </p:tav>
                                        <p:tav tm="100000">
                                          <p:val>
                                            <p:fltVal val="0"/>
                                          </p:val>
                                        </p:tav>
                                      </p:tavLst>
                                    </p:anim>
                                    <p:animEffect filter="fade" transition="in">
                                      <p:cBhvr>
                                        <p:cTn dur="1000" id="34"/>
                                        <p:tgtEl>
                                          <p:spTgt spid="7"/>
                                        </p:tgtEl>
                                      </p:cBhvr>
                                    </p:animEffect>
                                  </p:childTnLst>
                                </p:cTn>
                              </p:par>
                              <p:par>
                                <p:cTn fill="hold" id="35" nodeType="withEffect" presetClass="entr" presetID="31" presetSubtype="0">
                                  <p:stCondLst>
                                    <p:cond delay="500"/>
                                  </p:stCondLst>
                                  <p:childTnLst>
                                    <p:set>
                                      <p:cBhvr>
                                        <p:cTn dur="1" fill="hold" id="36">
                                          <p:stCondLst>
                                            <p:cond delay="0"/>
                                          </p:stCondLst>
                                        </p:cTn>
                                        <p:tgtEl>
                                          <p:spTgt spid="8"/>
                                        </p:tgtEl>
                                        <p:attrNameLst>
                                          <p:attrName>style.visibility</p:attrName>
                                        </p:attrNameLst>
                                      </p:cBhvr>
                                      <p:to>
                                        <p:strVal val="visible"/>
                                      </p:to>
                                    </p:set>
                                    <p:anim calcmode="lin" valueType="num">
                                      <p:cBhvr>
                                        <p:cTn dur="1000" fill="hold" id="37"/>
                                        <p:tgtEl>
                                          <p:spTgt spid="8"/>
                                        </p:tgtEl>
                                        <p:attrNameLst>
                                          <p:attrName>ppt_w</p:attrName>
                                        </p:attrNameLst>
                                      </p:cBhvr>
                                      <p:tavLst>
                                        <p:tav tm="0">
                                          <p:val>
                                            <p:fltVal val="0"/>
                                          </p:val>
                                        </p:tav>
                                        <p:tav tm="100000">
                                          <p:val>
                                            <p:strVal val="#ppt_w"/>
                                          </p:val>
                                        </p:tav>
                                      </p:tavLst>
                                    </p:anim>
                                    <p:anim calcmode="lin" valueType="num">
                                      <p:cBhvr>
                                        <p:cTn dur="1000" fill="hold" id="38"/>
                                        <p:tgtEl>
                                          <p:spTgt spid="8"/>
                                        </p:tgtEl>
                                        <p:attrNameLst>
                                          <p:attrName>ppt_h</p:attrName>
                                        </p:attrNameLst>
                                      </p:cBhvr>
                                      <p:tavLst>
                                        <p:tav tm="0">
                                          <p:val>
                                            <p:fltVal val="0"/>
                                          </p:val>
                                        </p:tav>
                                        <p:tav tm="100000">
                                          <p:val>
                                            <p:strVal val="#ppt_h"/>
                                          </p:val>
                                        </p:tav>
                                      </p:tavLst>
                                    </p:anim>
                                    <p:anim calcmode="lin" valueType="num">
                                      <p:cBhvr>
                                        <p:cTn dur="1000" fill="hold" id="39"/>
                                        <p:tgtEl>
                                          <p:spTgt spid="8"/>
                                        </p:tgtEl>
                                        <p:attrNameLst>
                                          <p:attrName>style.rotation</p:attrName>
                                        </p:attrNameLst>
                                      </p:cBhvr>
                                      <p:tavLst>
                                        <p:tav tm="0">
                                          <p:val>
                                            <p:fltVal val="90"/>
                                          </p:val>
                                        </p:tav>
                                        <p:tav tm="100000">
                                          <p:val>
                                            <p:fltVal val="0"/>
                                          </p:val>
                                        </p:tav>
                                      </p:tavLst>
                                    </p:anim>
                                    <p:animEffect filter="fade" transition="in">
                                      <p:cBhvr>
                                        <p:cTn dur="1000" id="40"/>
                                        <p:tgtEl>
                                          <p:spTgt spid="8"/>
                                        </p:tgtEl>
                                      </p:cBhvr>
                                    </p:animEffect>
                                  </p:childTnLst>
                                </p:cTn>
                              </p:par>
                              <p:par>
                                <p:cTn fill="hold" id="41" nodeType="withEffect" presetClass="entr" presetID="31" presetSubtype="0">
                                  <p:stCondLst>
                                    <p:cond delay="500"/>
                                  </p:stCondLst>
                                  <p:childTnLst>
                                    <p:set>
                                      <p:cBhvr>
                                        <p:cTn dur="1" fill="hold" id="42">
                                          <p:stCondLst>
                                            <p:cond delay="0"/>
                                          </p:stCondLst>
                                        </p:cTn>
                                        <p:tgtEl>
                                          <p:spTgt spid="9"/>
                                        </p:tgtEl>
                                        <p:attrNameLst>
                                          <p:attrName>style.visibility</p:attrName>
                                        </p:attrNameLst>
                                      </p:cBhvr>
                                      <p:to>
                                        <p:strVal val="visible"/>
                                      </p:to>
                                    </p:set>
                                    <p:anim calcmode="lin" valueType="num">
                                      <p:cBhvr>
                                        <p:cTn dur="1000" fill="hold" id="43"/>
                                        <p:tgtEl>
                                          <p:spTgt spid="9"/>
                                        </p:tgtEl>
                                        <p:attrNameLst>
                                          <p:attrName>ppt_w</p:attrName>
                                        </p:attrNameLst>
                                      </p:cBhvr>
                                      <p:tavLst>
                                        <p:tav tm="0">
                                          <p:val>
                                            <p:fltVal val="0"/>
                                          </p:val>
                                        </p:tav>
                                        <p:tav tm="100000">
                                          <p:val>
                                            <p:strVal val="#ppt_w"/>
                                          </p:val>
                                        </p:tav>
                                      </p:tavLst>
                                    </p:anim>
                                    <p:anim calcmode="lin" valueType="num">
                                      <p:cBhvr>
                                        <p:cTn dur="1000" fill="hold" id="44"/>
                                        <p:tgtEl>
                                          <p:spTgt spid="9"/>
                                        </p:tgtEl>
                                        <p:attrNameLst>
                                          <p:attrName>ppt_h</p:attrName>
                                        </p:attrNameLst>
                                      </p:cBhvr>
                                      <p:tavLst>
                                        <p:tav tm="0">
                                          <p:val>
                                            <p:fltVal val="0"/>
                                          </p:val>
                                        </p:tav>
                                        <p:tav tm="100000">
                                          <p:val>
                                            <p:strVal val="#ppt_h"/>
                                          </p:val>
                                        </p:tav>
                                      </p:tavLst>
                                    </p:anim>
                                    <p:anim calcmode="lin" valueType="num">
                                      <p:cBhvr>
                                        <p:cTn dur="1000" fill="hold" id="45"/>
                                        <p:tgtEl>
                                          <p:spTgt spid="9"/>
                                        </p:tgtEl>
                                        <p:attrNameLst>
                                          <p:attrName>style.rotation</p:attrName>
                                        </p:attrNameLst>
                                      </p:cBhvr>
                                      <p:tavLst>
                                        <p:tav tm="0">
                                          <p:val>
                                            <p:fltVal val="90"/>
                                          </p:val>
                                        </p:tav>
                                        <p:tav tm="100000">
                                          <p:val>
                                            <p:fltVal val="0"/>
                                          </p:val>
                                        </p:tav>
                                      </p:tavLst>
                                    </p:anim>
                                    <p:animEffect filter="fade" transition="in">
                                      <p:cBhvr>
                                        <p:cTn dur="1000" id="46"/>
                                        <p:tgtEl>
                                          <p:spTgt spid="9"/>
                                        </p:tgtEl>
                                      </p:cBhvr>
                                    </p:animEffect>
                                  </p:childTnLst>
                                </p:cTn>
                              </p:par>
                              <p:par>
                                <p:cTn fill="hold" id="47" nodeType="withEffect" presetClass="entr" presetID="31" presetSubtype="0">
                                  <p:stCondLst>
                                    <p:cond delay="500"/>
                                  </p:stCondLst>
                                  <p:childTnLst>
                                    <p:set>
                                      <p:cBhvr>
                                        <p:cTn dur="1" fill="hold" id="48">
                                          <p:stCondLst>
                                            <p:cond delay="0"/>
                                          </p:stCondLst>
                                        </p:cTn>
                                        <p:tgtEl>
                                          <p:spTgt spid="10"/>
                                        </p:tgtEl>
                                        <p:attrNameLst>
                                          <p:attrName>style.visibility</p:attrName>
                                        </p:attrNameLst>
                                      </p:cBhvr>
                                      <p:to>
                                        <p:strVal val="visible"/>
                                      </p:to>
                                    </p:set>
                                    <p:anim calcmode="lin" valueType="num">
                                      <p:cBhvr>
                                        <p:cTn dur="1000" fill="hold" id="49"/>
                                        <p:tgtEl>
                                          <p:spTgt spid="10"/>
                                        </p:tgtEl>
                                        <p:attrNameLst>
                                          <p:attrName>ppt_w</p:attrName>
                                        </p:attrNameLst>
                                      </p:cBhvr>
                                      <p:tavLst>
                                        <p:tav tm="0">
                                          <p:val>
                                            <p:fltVal val="0"/>
                                          </p:val>
                                        </p:tav>
                                        <p:tav tm="100000">
                                          <p:val>
                                            <p:strVal val="#ppt_w"/>
                                          </p:val>
                                        </p:tav>
                                      </p:tavLst>
                                    </p:anim>
                                    <p:anim calcmode="lin" valueType="num">
                                      <p:cBhvr>
                                        <p:cTn dur="1000" fill="hold" id="50"/>
                                        <p:tgtEl>
                                          <p:spTgt spid="10"/>
                                        </p:tgtEl>
                                        <p:attrNameLst>
                                          <p:attrName>ppt_h</p:attrName>
                                        </p:attrNameLst>
                                      </p:cBhvr>
                                      <p:tavLst>
                                        <p:tav tm="0">
                                          <p:val>
                                            <p:fltVal val="0"/>
                                          </p:val>
                                        </p:tav>
                                        <p:tav tm="100000">
                                          <p:val>
                                            <p:strVal val="#ppt_h"/>
                                          </p:val>
                                        </p:tav>
                                      </p:tavLst>
                                    </p:anim>
                                    <p:anim calcmode="lin" valueType="num">
                                      <p:cBhvr>
                                        <p:cTn dur="1000" fill="hold" id="51"/>
                                        <p:tgtEl>
                                          <p:spTgt spid="10"/>
                                        </p:tgtEl>
                                        <p:attrNameLst>
                                          <p:attrName>style.rotation</p:attrName>
                                        </p:attrNameLst>
                                      </p:cBhvr>
                                      <p:tavLst>
                                        <p:tav tm="0">
                                          <p:val>
                                            <p:fltVal val="90"/>
                                          </p:val>
                                        </p:tav>
                                        <p:tav tm="100000">
                                          <p:val>
                                            <p:fltVal val="0"/>
                                          </p:val>
                                        </p:tav>
                                      </p:tavLst>
                                    </p:anim>
                                    <p:animEffect filter="fade" transition="in">
                                      <p:cBhvr>
                                        <p:cTn dur="1000" id="52"/>
                                        <p:tgtEl>
                                          <p:spTgt spid="10"/>
                                        </p:tgtEl>
                                      </p:cBhvr>
                                    </p:animEffect>
                                  </p:childTnLst>
                                </p:cTn>
                              </p:par>
                              <p:par>
                                <p:cTn fill="hold" id="53" nodeType="withEffect" presetClass="entr" presetID="31" presetSubtype="0">
                                  <p:stCondLst>
                                    <p:cond delay="500"/>
                                  </p:stCondLst>
                                  <p:childTnLst>
                                    <p:set>
                                      <p:cBhvr>
                                        <p:cTn dur="1" fill="hold" id="54">
                                          <p:stCondLst>
                                            <p:cond delay="0"/>
                                          </p:stCondLst>
                                        </p:cTn>
                                        <p:tgtEl>
                                          <p:spTgt spid="11"/>
                                        </p:tgtEl>
                                        <p:attrNameLst>
                                          <p:attrName>style.visibility</p:attrName>
                                        </p:attrNameLst>
                                      </p:cBhvr>
                                      <p:to>
                                        <p:strVal val="visible"/>
                                      </p:to>
                                    </p:set>
                                    <p:anim calcmode="lin" valueType="num">
                                      <p:cBhvr>
                                        <p:cTn dur="1000" fill="hold" id="55"/>
                                        <p:tgtEl>
                                          <p:spTgt spid="11"/>
                                        </p:tgtEl>
                                        <p:attrNameLst>
                                          <p:attrName>ppt_w</p:attrName>
                                        </p:attrNameLst>
                                      </p:cBhvr>
                                      <p:tavLst>
                                        <p:tav tm="0">
                                          <p:val>
                                            <p:fltVal val="0"/>
                                          </p:val>
                                        </p:tav>
                                        <p:tav tm="100000">
                                          <p:val>
                                            <p:strVal val="#ppt_w"/>
                                          </p:val>
                                        </p:tav>
                                      </p:tavLst>
                                    </p:anim>
                                    <p:anim calcmode="lin" valueType="num">
                                      <p:cBhvr>
                                        <p:cTn dur="1000" fill="hold" id="56"/>
                                        <p:tgtEl>
                                          <p:spTgt spid="11"/>
                                        </p:tgtEl>
                                        <p:attrNameLst>
                                          <p:attrName>ppt_h</p:attrName>
                                        </p:attrNameLst>
                                      </p:cBhvr>
                                      <p:tavLst>
                                        <p:tav tm="0">
                                          <p:val>
                                            <p:fltVal val="0"/>
                                          </p:val>
                                        </p:tav>
                                        <p:tav tm="100000">
                                          <p:val>
                                            <p:strVal val="#ppt_h"/>
                                          </p:val>
                                        </p:tav>
                                      </p:tavLst>
                                    </p:anim>
                                    <p:anim calcmode="lin" valueType="num">
                                      <p:cBhvr>
                                        <p:cTn dur="1000" fill="hold" id="57"/>
                                        <p:tgtEl>
                                          <p:spTgt spid="11"/>
                                        </p:tgtEl>
                                        <p:attrNameLst>
                                          <p:attrName>style.rotation</p:attrName>
                                        </p:attrNameLst>
                                      </p:cBhvr>
                                      <p:tavLst>
                                        <p:tav tm="0">
                                          <p:val>
                                            <p:fltVal val="90"/>
                                          </p:val>
                                        </p:tav>
                                        <p:tav tm="100000">
                                          <p:val>
                                            <p:fltVal val="0"/>
                                          </p:val>
                                        </p:tav>
                                      </p:tavLst>
                                    </p:anim>
                                    <p:animEffect filter="fade" transition="in">
                                      <p:cBhvr>
                                        <p:cTn dur="1000" id="58"/>
                                        <p:tgtEl>
                                          <p:spTgt spid="11"/>
                                        </p:tgtEl>
                                      </p:cBhvr>
                                    </p:animEffect>
                                  </p:childTnLst>
                                </p:cTn>
                              </p:par>
                              <p:par>
                                <p:cTn fill="hold" id="59" nodeType="withEffect" presetClass="entr" presetID="31" presetSubtype="0">
                                  <p:stCondLst>
                                    <p:cond delay="500"/>
                                  </p:stCondLst>
                                  <p:childTnLst>
                                    <p:set>
                                      <p:cBhvr>
                                        <p:cTn dur="1" fill="hold" id="60">
                                          <p:stCondLst>
                                            <p:cond delay="0"/>
                                          </p:stCondLst>
                                        </p:cTn>
                                        <p:tgtEl>
                                          <p:spTgt spid="12"/>
                                        </p:tgtEl>
                                        <p:attrNameLst>
                                          <p:attrName>style.visibility</p:attrName>
                                        </p:attrNameLst>
                                      </p:cBhvr>
                                      <p:to>
                                        <p:strVal val="visible"/>
                                      </p:to>
                                    </p:set>
                                    <p:anim calcmode="lin" valueType="num">
                                      <p:cBhvr>
                                        <p:cTn dur="1000" fill="hold" id="61"/>
                                        <p:tgtEl>
                                          <p:spTgt spid="12"/>
                                        </p:tgtEl>
                                        <p:attrNameLst>
                                          <p:attrName>ppt_w</p:attrName>
                                        </p:attrNameLst>
                                      </p:cBhvr>
                                      <p:tavLst>
                                        <p:tav tm="0">
                                          <p:val>
                                            <p:fltVal val="0"/>
                                          </p:val>
                                        </p:tav>
                                        <p:tav tm="100000">
                                          <p:val>
                                            <p:strVal val="#ppt_w"/>
                                          </p:val>
                                        </p:tav>
                                      </p:tavLst>
                                    </p:anim>
                                    <p:anim calcmode="lin" valueType="num">
                                      <p:cBhvr>
                                        <p:cTn dur="1000" fill="hold" id="62"/>
                                        <p:tgtEl>
                                          <p:spTgt spid="12"/>
                                        </p:tgtEl>
                                        <p:attrNameLst>
                                          <p:attrName>ppt_h</p:attrName>
                                        </p:attrNameLst>
                                      </p:cBhvr>
                                      <p:tavLst>
                                        <p:tav tm="0">
                                          <p:val>
                                            <p:fltVal val="0"/>
                                          </p:val>
                                        </p:tav>
                                        <p:tav tm="100000">
                                          <p:val>
                                            <p:strVal val="#ppt_h"/>
                                          </p:val>
                                        </p:tav>
                                      </p:tavLst>
                                    </p:anim>
                                    <p:anim calcmode="lin" valueType="num">
                                      <p:cBhvr>
                                        <p:cTn dur="1000" fill="hold" id="63"/>
                                        <p:tgtEl>
                                          <p:spTgt spid="12"/>
                                        </p:tgtEl>
                                        <p:attrNameLst>
                                          <p:attrName>style.rotation</p:attrName>
                                        </p:attrNameLst>
                                      </p:cBhvr>
                                      <p:tavLst>
                                        <p:tav tm="0">
                                          <p:val>
                                            <p:fltVal val="90"/>
                                          </p:val>
                                        </p:tav>
                                        <p:tav tm="100000">
                                          <p:val>
                                            <p:fltVal val="0"/>
                                          </p:val>
                                        </p:tav>
                                      </p:tavLst>
                                    </p:anim>
                                    <p:animEffect filter="fade" transition="in">
                                      <p:cBhvr>
                                        <p:cTn dur="1000" id="64"/>
                                        <p:tgtEl>
                                          <p:spTgt spid="12"/>
                                        </p:tgtEl>
                                      </p:cBhvr>
                                    </p:animEffect>
                                  </p:childTnLst>
                                </p:cTn>
                              </p:par>
                              <p:par>
                                <p:cTn fill="hold" id="65" nodeType="withEffect" presetClass="entr" presetID="31" presetSubtype="0">
                                  <p:stCondLst>
                                    <p:cond delay="500"/>
                                  </p:stCondLst>
                                  <p:childTnLst>
                                    <p:set>
                                      <p:cBhvr>
                                        <p:cTn dur="1" fill="hold" id="66">
                                          <p:stCondLst>
                                            <p:cond delay="0"/>
                                          </p:stCondLst>
                                        </p:cTn>
                                        <p:tgtEl>
                                          <p:spTgt spid="13"/>
                                        </p:tgtEl>
                                        <p:attrNameLst>
                                          <p:attrName>style.visibility</p:attrName>
                                        </p:attrNameLst>
                                      </p:cBhvr>
                                      <p:to>
                                        <p:strVal val="visible"/>
                                      </p:to>
                                    </p:set>
                                    <p:anim calcmode="lin" valueType="num">
                                      <p:cBhvr>
                                        <p:cTn dur="1000" fill="hold" id="67"/>
                                        <p:tgtEl>
                                          <p:spTgt spid="13"/>
                                        </p:tgtEl>
                                        <p:attrNameLst>
                                          <p:attrName>ppt_w</p:attrName>
                                        </p:attrNameLst>
                                      </p:cBhvr>
                                      <p:tavLst>
                                        <p:tav tm="0">
                                          <p:val>
                                            <p:fltVal val="0"/>
                                          </p:val>
                                        </p:tav>
                                        <p:tav tm="100000">
                                          <p:val>
                                            <p:strVal val="#ppt_w"/>
                                          </p:val>
                                        </p:tav>
                                      </p:tavLst>
                                    </p:anim>
                                    <p:anim calcmode="lin" valueType="num">
                                      <p:cBhvr>
                                        <p:cTn dur="1000" fill="hold" id="68"/>
                                        <p:tgtEl>
                                          <p:spTgt spid="13"/>
                                        </p:tgtEl>
                                        <p:attrNameLst>
                                          <p:attrName>ppt_h</p:attrName>
                                        </p:attrNameLst>
                                      </p:cBhvr>
                                      <p:tavLst>
                                        <p:tav tm="0">
                                          <p:val>
                                            <p:fltVal val="0"/>
                                          </p:val>
                                        </p:tav>
                                        <p:tav tm="100000">
                                          <p:val>
                                            <p:strVal val="#ppt_h"/>
                                          </p:val>
                                        </p:tav>
                                      </p:tavLst>
                                    </p:anim>
                                    <p:anim calcmode="lin" valueType="num">
                                      <p:cBhvr>
                                        <p:cTn dur="1000" fill="hold" id="69"/>
                                        <p:tgtEl>
                                          <p:spTgt spid="13"/>
                                        </p:tgtEl>
                                        <p:attrNameLst>
                                          <p:attrName>style.rotation</p:attrName>
                                        </p:attrNameLst>
                                      </p:cBhvr>
                                      <p:tavLst>
                                        <p:tav tm="0">
                                          <p:val>
                                            <p:fltVal val="90"/>
                                          </p:val>
                                        </p:tav>
                                        <p:tav tm="100000">
                                          <p:val>
                                            <p:fltVal val="0"/>
                                          </p:val>
                                        </p:tav>
                                      </p:tavLst>
                                    </p:anim>
                                    <p:animEffect filter="fade" transition="in">
                                      <p:cBhvr>
                                        <p:cTn dur="1000" id="70"/>
                                        <p:tgtEl>
                                          <p:spTgt spid="13"/>
                                        </p:tgtEl>
                                      </p:cBhvr>
                                    </p:animEffect>
                                  </p:childTnLst>
                                </p:cTn>
                              </p:par>
                              <p:par>
                                <p:cTn fill="hold" id="71" nodeType="withEffect" presetClass="entr" presetID="31" presetSubtype="0">
                                  <p:stCondLst>
                                    <p:cond delay="500"/>
                                  </p:stCondLst>
                                  <p:childTnLst>
                                    <p:set>
                                      <p:cBhvr>
                                        <p:cTn dur="1" fill="hold" id="72">
                                          <p:stCondLst>
                                            <p:cond delay="0"/>
                                          </p:stCondLst>
                                        </p:cTn>
                                        <p:tgtEl>
                                          <p:spTgt spid="14"/>
                                        </p:tgtEl>
                                        <p:attrNameLst>
                                          <p:attrName>style.visibility</p:attrName>
                                        </p:attrNameLst>
                                      </p:cBhvr>
                                      <p:to>
                                        <p:strVal val="visible"/>
                                      </p:to>
                                    </p:set>
                                    <p:anim calcmode="lin" valueType="num">
                                      <p:cBhvr>
                                        <p:cTn dur="1000" fill="hold" id="73"/>
                                        <p:tgtEl>
                                          <p:spTgt spid="14"/>
                                        </p:tgtEl>
                                        <p:attrNameLst>
                                          <p:attrName>ppt_w</p:attrName>
                                        </p:attrNameLst>
                                      </p:cBhvr>
                                      <p:tavLst>
                                        <p:tav tm="0">
                                          <p:val>
                                            <p:fltVal val="0"/>
                                          </p:val>
                                        </p:tav>
                                        <p:tav tm="100000">
                                          <p:val>
                                            <p:strVal val="#ppt_w"/>
                                          </p:val>
                                        </p:tav>
                                      </p:tavLst>
                                    </p:anim>
                                    <p:anim calcmode="lin" valueType="num">
                                      <p:cBhvr>
                                        <p:cTn dur="1000" fill="hold" id="74"/>
                                        <p:tgtEl>
                                          <p:spTgt spid="14"/>
                                        </p:tgtEl>
                                        <p:attrNameLst>
                                          <p:attrName>ppt_h</p:attrName>
                                        </p:attrNameLst>
                                      </p:cBhvr>
                                      <p:tavLst>
                                        <p:tav tm="0">
                                          <p:val>
                                            <p:fltVal val="0"/>
                                          </p:val>
                                        </p:tav>
                                        <p:tav tm="100000">
                                          <p:val>
                                            <p:strVal val="#ppt_h"/>
                                          </p:val>
                                        </p:tav>
                                      </p:tavLst>
                                    </p:anim>
                                    <p:anim calcmode="lin" valueType="num">
                                      <p:cBhvr>
                                        <p:cTn dur="1000" fill="hold" id="75"/>
                                        <p:tgtEl>
                                          <p:spTgt spid="14"/>
                                        </p:tgtEl>
                                        <p:attrNameLst>
                                          <p:attrName>style.rotation</p:attrName>
                                        </p:attrNameLst>
                                      </p:cBhvr>
                                      <p:tavLst>
                                        <p:tav tm="0">
                                          <p:val>
                                            <p:fltVal val="90"/>
                                          </p:val>
                                        </p:tav>
                                        <p:tav tm="100000">
                                          <p:val>
                                            <p:fltVal val="0"/>
                                          </p:val>
                                        </p:tav>
                                      </p:tavLst>
                                    </p:anim>
                                    <p:animEffect filter="fade" transition="in">
                                      <p:cBhvr>
                                        <p:cTn dur="1000" id="76"/>
                                        <p:tgtEl>
                                          <p:spTgt spid="14"/>
                                        </p:tgtEl>
                                      </p:cBhvr>
                                    </p:animEffect>
                                  </p:childTnLst>
                                </p:cTn>
                              </p:par>
                              <p:par>
                                <p:cTn fill="hold" id="77" nodeType="withEffect" presetClass="entr" presetID="31" presetSubtype="0">
                                  <p:stCondLst>
                                    <p:cond delay="500"/>
                                  </p:stCondLst>
                                  <p:childTnLst>
                                    <p:set>
                                      <p:cBhvr>
                                        <p:cTn dur="1" fill="hold" id="78">
                                          <p:stCondLst>
                                            <p:cond delay="0"/>
                                          </p:stCondLst>
                                        </p:cTn>
                                        <p:tgtEl>
                                          <p:spTgt spid="15"/>
                                        </p:tgtEl>
                                        <p:attrNameLst>
                                          <p:attrName>style.visibility</p:attrName>
                                        </p:attrNameLst>
                                      </p:cBhvr>
                                      <p:to>
                                        <p:strVal val="visible"/>
                                      </p:to>
                                    </p:set>
                                    <p:anim calcmode="lin" valueType="num">
                                      <p:cBhvr>
                                        <p:cTn dur="1000" fill="hold" id="79"/>
                                        <p:tgtEl>
                                          <p:spTgt spid="15"/>
                                        </p:tgtEl>
                                        <p:attrNameLst>
                                          <p:attrName>ppt_w</p:attrName>
                                        </p:attrNameLst>
                                      </p:cBhvr>
                                      <p:tavLst>
                                        <p:tav tm="0">
                                          <p:val>
                                            <p:fltVal val="0"/>
                                          </p:val>
                                        </p:tav>
                                        <p:tav tm="100000">
                                          <p:val>
                                            <p:strVal val="#ppt_w"/>
                                          </p:val>
                                        </p:tav>
                                      </p:tavLst>
                                    </p:anim>
                                    <p:anim calcmode="lin" valueType="num">
                                      <p:cBhvr>
                                        <p:cTn dur="1000" fill="hold" id="80"/>
                                        <p:tgtEl>
                                          <p:spTgt spid="15"/>
                                        </p:tgtEl>
                                        <p:attrNameLst>
                                          <p:attrName>ppt_h</p:attrName>
                                        </p:attrNameLst>
                                      </p:cBhvr>
                                      <p:tavLst>
                                        <p:tav tm="0">
                                          <p:val>
                                            <p:fltVal val="0"/>
                                          </p:val>
                                        </p:tav>
                                        <p:tav tm="100000">
                                          <p:val>
                                            <p:strVal val="#ppt_h"/>
                                          </p:val>
                                        </p:tav>
                                      </p:tavLst>
                                    </p:anim>
                                    <p:anim calcmode="lin" valueType="num">
                                      <p:cBhvr>
                                        <p:cTn dur="1000" fill="hold" id="81"/>
                                        <p:tgtEl>
                                          <p:spTgt spid="15"/>
                                        </p:tgtEl>
                                        <p:attrNameLst>
                                          <p:attrName>style.rotation</p:attrName>
                                        </p:attrNameLst>
                                      </p:cBhvr>
                                      <p:tavLst>
                                        <p:tav tm="0">
                                          <p:val>
                                            <p:fltVal val="90"/>
                                          </p:val>
                                        </p:tav>
                                        <p:tav tm="100000">
                                          <p:val>
                                            <p:fltVal val="0"/>
                                          </p:val>
                                        </p:tav>
                                      </p:tavLst>
                                    </p:anim>
                                    <p:animEffect filter="fade" transition="in">
                                      <p:cBhvr>
                                        <p:cTn dur="1000" id="82"/>
                                        <p:tgtEl>
                                          <p:spTgt spid="15"/>
                                        </p:tgtEl>
                                      </p:cBhvr>
                                    </p:animEffect>
                                  </p:childTnLst>
                                </p:cTn>
                              </p:par>
                              <p:par>
                                <p:cTn fill="hold" id="83" nodeType="withEffect" presetClass="entr" presetID="31" presetSubtype="0">
                                  <p:stCondLst>
                                    <p:cond delay="500"/>
                                  </p:stCondLst>
                                  <p:childTnLst>
                                    <p:set>
                                      <p:cBhvr>
                                        <p:cTn dur="1" fill="hold" id="84">
                                          <p:stCondLst>
                                            <p:cond delay="0"/>
                                          </p:stCondLst>
                                        </p:cTn>
                                        <p:tgtEl>
                                          <p:spTgt spid="16"/>
                                        </p:tgtEl>
                                        <p:attrNameLst>
                                          <p:attrName>style.visibility</p:attrName>
                                        </p:attrNameLst>
                                      </p:cBhvr>
                                      <p:to>
                                        <p:strVal val="visible"/>
                                      </p:to>
                                    </p:set>
                                    <p:anim calcmode="lin" valueType="num">
                                      <p:cBhvr>
                                        <p:cTn dur="1000" fill="hold" id="85"/>
                                        <p:tgtEl>
                                          <p:spTgt spid="16"/>
                                        </p:tgtEl>
                                        <p:attrNameLst>
                                          <p:attrName>ppt_w</p:attrName>
                                        </p:attrNameLst>
                                      </p:cBhvr>
                                      <p:tavLst>
                                        <p:tav tm="0">
                                          <p:val>
                                            <p:fltVal val="0"/>
                                          </p:val>
                                        </p:tav>
                                        <p:tav tm="100000">
                                          <p:val>
                                            <p:strVal val="#ppt_w"/>
                                          </p:val>
                                        </p:tav>
                                      </p:tavLst>
                                    </p:anim>
                                    <p:anim calcmode="lin" valueType="num">
                                      <p:cBhvr>
                                        <p:cTn dur="1000" fill="hold" id="86"/>
                                        <p:tgtEl>
                                          <p:spTgt spid="16"/>
                                        </p:tgtEl>
                                        <p:attrNameLst>
                                          <p:attrName>ppt_h</p:attrName>
                                        </p:attrNameLst>
                                      </p:cBhvr>
                                      <p:tavLst>
                                        <p:tav tm="0">
                                          <p:val>
                                            <p:fltVal val="0"/>
                                          </p:val>
                                        </p:tav>
                                        <p:tav tm="100000">
                                          <p:val>
                                            <p:strVal val="#ppt_h"/>
                                          </p:val>
                                        </p:tav>
                                      </p:tavLst>
                                    </p:anim>
                                    <p:anim calcmode="lin" valueType="num">
                                      <p:cBhvr>
                                        <p:cTn dur="1000" fill="hold" id="87"/>
                                        <p:tgtEl>
                                          <p:spTgt spid="16"/>
                                        </p:tgtEl>
                                        <p:attrNameLst>
                                          <p:attrName>style.rotation</p:attrName>
                                        </p:attrNameLst>
                                      </p:cBhvr>
                                      <p:tavLst>
                                        <p:tav tm="0">
                                          <p:val>
                                            <p:fltVal val="90"/>
                                          </p:val>
                                        </p:tav>
                                        <p:tav tm="100000">
                                          <p:val>
                                            <p:fltVal val="0"/>
                                          </p:val>
                                        </p:tav>
                                      </p:tavLst>
                                    </p:anim>
                                    <p:animEffect filter="fade" transition="in">
                                      <p:cBhvr>
                                        <p:cTn dur="1000" id="88"/>
                                        <p:tgtEl>
                                          <p:spTgt spid="16"/>
                                        </p:tgtEl>
                                      </p:cBhvr>
                                    </p:animEffect>
                                  </p:childTnLst>
                                </p:cTn>
                              </p:par>
                              <p:par>
                                <p:cTn fill="hold" id="89" nodeType="withEffect" presetClass="entr" presetID="31" presetSubtype="0">
                                  <p:stCondLst>
                                    <p:cond delay="500"/>
                                  </p:stCondLst>
                                  <p:childTnLst>
                                    <p:set>
                                      <p:cBhvr>
                                        <p:cTn dur="1" fill="hold" id="90">
                                          <p:stCondLst>
                                            <p:cond delay="0"/>
                                          </p:stCondLst>
                                        </p:cTn>
                                        <p:tgtEl>
                                          <p:spTgt spid="17"/>
                                        </p:tgtEl>
                                        <p:attrNameLst>
                                          <p:attrName>style.visibility</p:attrName>
                                        </p:attrNameLst>
                                      </p:cBhvr>
                                      <p:to>
                                        <p:strVal val="visible"/>
                                      </p:to>
                                    </p:set>
                                    <p:anim calcmode="lin" valueType="num">
                                      <p:cBhvr>
                                        <p:cTn dur="1000" fill="hold" id="91"/>
                                        <p:tgtEl>
                                          <p:spTgt spid="17"/>
                                        </p:tgtEl>
                                        <p:attrNameLst>
                                          <p:attrName>ppt_w</p:attrName>
                                        </p:attrNameLst>
                                      </p:cBhvr>
                                      <p:tavLst>
                                        <p:tav tm="0">
                                          <p:val>
                                            <p:fltVal val="0"/>
                                          </p:val>
                                        </p:tav>
                                        <p:tav tm="100000">
                                          <p:val>
                                            <p:strVal val="#ppt_w"/>
                                          </p:val>
                                        </p:tav>
                                      </p:tavLst>
                                    </p:anim>
                                    <p:anim calcmode="lin" valueType="num">
                                      <p:cBhvr>
                                        <p:cTn dur="1000" fill="hold" id="92"/>
                                        <p:tgtEl>
                                          <p:spTgt spid="17"/>
                                        </p:tgtEl>
                                        <p:attrNameLst>
                                          <p:attrName>ppt_h</p:attrName>
                                        </p:attrNameLst>
                                      </p:cBhvr>
                                      <p:tavLst>
                                        <p:tav tm="0">
                                          <p:val>
                                            <p:fltVal val="0"/>
                                          </p:val>
                                        </p:tav>
                                        <p:tav tm="100000">
                                          <p:val>
                                            <p:strVal val="#ppt_h"/>
                                          </p:val>
                                        </p:tav>
                                      </p:tavLst>
                                    </p:anim>
                                    <p:anim calcmode="lin" valueType="num">
                                      <p:cBhvr>
                                        <p:cTn dur="1000" fill="hold" id="93"/>
                                        <p:tgtEl>
                                          <p:spTgt spid="17"/>
                                        </p:tgtEl>
                                        <p:attrNameLst>
                                          <p:attrName>style.rotation</p:attrName>
                                        </p:attrNameLst>
                                      </p:cBhvr>
                                      <p:tavLst>
                                        <p:tav tm="0">
                                          <p:val>
                                            <p:fltVal val="90"/>
                                          </p:val>
                                        </p:tav>
                                        <p:tav tm="100000">
                                          <p:val>
                                            <p:fltVal val="0"/>
                                          </p:val>
                                        </p:tav>
                                      </p:tavLst>
                                    </p:anim>
                                    <p:animEffect filter="fade" transition="in">
                                      <p:cBhvr>
                                        <p:cTn dur="1000" id="94"/>
                                        <p:tgtEl>
                                          <p:spTgt spid="17"/>
                                        </p:tgtEl>
                                      </p:cBhvr>
                                    </p:animEffect>
                                  </p:childTnLst>
                                </p:cTn>
                              </p:par>
                              <p:par>
                                <p:cTn fill="hold" id="95" nodeType="withEffect" presetClass="entr" presetID="31" presetSubtype="0">
                                  <p:stCondLst>
                                    <p:cond delay="500"/>
                                  </p:stCondLst>
                                  <p:childTnLst>
                                    <p:set>
                                      <p:cBhvr>
                                        <p:cTn dur="1" fill="hold" id="96">
                                          <p:stCondLst>
                                            <p:cond delay="0"/>
                                          </p:stCondLst>
                                        </p:cTn>
                                        <p:tgtEl>
                                          <p:spTgt spid="18"/>
                                        </p:tgtEl>
                                        <p:attrNameLst>
                                          <p:attrName>style.visibility</p:attrName>
                                        </p:attrNameLst>
                                      </p:cBhvr>
                                      <p:to>
                                        <p:strVal val="visible"/>
                                      </p:to>
                                    </p:set>
                                    <p:anim calcmode="lin" valueType="num">
                                      <p:cBhvr>
                                        <p:cTn dur="1000" fill="hold" id="97"/>
                                        <p:tgtEl>
                                          <p:spTgt spid="18"/>
                                        </p:tgtEl>
                                        <p:attrNameLst>
                                          <p:attrName>ppt_w</p:attrName>
                                        </p:attrNameLst>
                                      </p:cBhvr>
                                      <p:tavLst>
                                        <p:tav tm="0">
                                          <p:val>
                                            <p:fltVal val="0"/>
                                          </p:val>
                                        </p:tav>
                                        <p:tav tm="100000">
                                          <p:val>
                                            <p:strVal val="#ppt_w"/>
                                          </p:val>
                                        </p:tav>
                                      </p:tavLst>
                                    </p:anim>
                                    <p:anim calcmode="lin" valueType="num">
                                      <p:cBhvr>
                                        <p:cTn dur="1000" fill="hold" id="98"/>
                                        <p:tgtEl>
                                          <p:spTgt spid="18"/>
                                        </p:tgtEl>
                                        <p:attrNameLst>
                                          <p:attrName>ppt_h</p:attrName>
                                        </p:attrNameLst>
                                      </p:cBhvr>
                                      <p:tavLst>
                                        <p:tav tm="0">
                                          <p:val>
                                            <p:fltVal val="0"/>
                                          </p:val>
                                        </p:tav>
                                        <p:tav tm="100000">
                                          <p:val>
                                            <p:strVal val="#ppt_h"/>
                                          </p:val>
                                        </p:tav>
                                      </p:tavLst>
                                    </p:anim>
                                    <p:anim calcmode="lin" valueType="num">
                                      <p:cBhvr>
                                        <p:cTn dur="1000" fill="hold" id="99"/>
                                        <p:tgtEl>
                                          <p:spTgt spid="18"/>
                                        </p:tgtEl>
                                        <p:attrNameLst>
                                          <p:attrName>style.rotation</p:attrName>
                                        </p:attrNameLst>
                                      </p:cBhvr>
                                      <p:tavLst>
                                        <p:tav tm="0">
                                          <p:val>
                                            <p:fltVal val="90"/>
                                          </p:val>
                                        </p:tav>
                                        <p:tav tm="100000">
                                          <p:val>
                                            <p:fltVal val="0"/>
                                          </p:val>
                                        </p:tav>
                                      </p:tavLst>
                                    </p:anim>
                                    <p:animEffect filter="fade" transition="in">
                                      <p:cBhvr>
                                        <p:cTn dur="1000" id="100"/>
                                        <p:tgtEl>
                                          <p:spTgt spid="18"/>
                                        </p:tgtEl>
                                      </p:cBhvr>
                                    </p:animEffect>
                                  </p:childTnLst>
                                </p:cTn>
                              </p:par>
                              <p:par>
                                <p:cTn fill="hold" id="101" nodeType="withEffect" presetClass="entr" presetID="31" presetSubtype="0">
                                  <p:stCondLst>
                                    <p:cond delay="500"/>
                                  </p:stCondLst>
                                  <p:childTnLst>
                                    <p:set>
                                      <p:cBhvr>
                                        <p:cTn dur="1" fill="hold" id="102">
                                          <p:stCondLst>
                                            <p:cond delay="0"/>
                                          </p:stCondLst>
                                        </p:cTn>
                                        <p:tgtEl>
                                          <p:spTgt spid="19"/>
                                        </p:tgtEl>
                                        <p:attrNameLst>
                                          <p:attrName>style.visibility</p:attrName>
                                        </p:attrNameLst>
                                      </p:cBhvr>
                                      <p:to>
                                        <p:strVal val="visible"/>
                                      </p:to>
                                    </p:set>
                                    <p:anim calcmode="lin" valueType="num">
                                      <p:cBhvr>
                                        <p:cTn dur="1000" fill="hold" id="103"/>
                                        <p:tgtEl>
                                          <p:spTgt spid="19"/>
                                        </p:tgtEl>
                                        <p:attrNameLst>
                                          <p:attrName>ppt_w</p:attrName>
                                        </p:attrNameLst>
                                      </p:cBhvr>
                                      <p:tavLst>
                                        <p:tav tm="0">
                                          <p:val>
                                            <p:fltVal val="0"/>
                                          </p:val>
                                        </p:tav>
                                        <p:tav tm="100000">
                                          <p:val>
                                            <p:strVal val="#ppt_w"/>
                                          </p:val>
                                        </p:tav>
                                      </p:tavLst>
                                    </p:anim>
                                    <p:anim calcmode="lin" valueType="num">
                                      <p:cBhvr>
                                        <p:cTn dur="1000" fill="hold" id="104"/>
                                        <p:tgtEl>
                                          <p:spTgt spid="19"/>
                                        </p:tgtEl>
                                        <p:attrNameLst>
                                          <p:attrName>ppt_h</p:attrName>
                                        </p:attrNameLst>
                                      </p:cBhvr>
                                      <p:tavLst>
                                        <p:tav tm="0">
                                          <p:val>
                                            <p:fltVal val="0"/>
                                          </p:val>
                                        </p:tav>
                                        <p:tav tm="100000">
                                          <p:val>
                                            <p:strVal val="#ppt_h"/>
                                          </p:val>
                                        </p:tav>
                                      </p:tavLst>
                                    </p:anim>
                                    <p:anim calcmode="lin" valueType="num">
                                      <p:cBhvr>
                                        <p:cTn dur="1000" fill="hold" id="105"/>
                                        <p:tgtEl>
                                          <p:spTgt spid="19"/>
                                        </p:tgtEl>
                                        <p:attrNameLst>
                                          <p:attrName>style.rotation</p:attrName>
                                        </p:attrNameLst>
                                      </p:cBhvr>
                                      <p:tavLst>
                                        <p:tav tm="0">
                                          <p:val>
                                            <p:fltVal val="90"/>
                                          </p:val>
                                        </p:tav>
                                        <p:tav tm="100000">
                                          <p:val>
                                            <p:fltVal val="0"/>
                                          </p:val>
                                        </p:tav>
                                      </p:tavLst>
                                    </p:anim>
                                    <p:animEffect filter="fade" transition="in">
                                      <p:cBhvr>
                                        <p:cTn dur="1000" id="106"/>
                                        <p:tgtEl>
                                          <p:spTgt spid="19"/>
                                        </p:tgtEl>
                                      </p:cBhvr>
                                    </p:animEffect>
                                  </p:childTnLst>
                                </p:cTn>
                              </p:par>
                              <p:par>
                                <p:cTn fill="hold" grpId="0" id="107" nodeType="withEffect" presetClass="entr" presetID="31" presetSubtype="0">
                                  <p:stCondLst>
                                    <p:cond delay="500"/>
                                  </p:stCondLst>
                                  <p:childTnLst>
                                    <p:set>
                                      <p:cBhvr>
                                        <p:cTn dur="1" fill="hold" id="108">
                                          <p:stCondLst>
                                            <p:cond delay="0"/>
                                          </p:stCondLst>
                                        </p:cTn>
                                        <p:tgtEl>
                                          <p:spTgt spid="20"/>
                                        </p:tgtEl>
                                        <p:attrNameLst>
                                          <p:attrName>style.visibility</p:attrName>
                                        </p:attrNameLst>
                                      </p:cBhvr>
                                      <p:to>
                                        <p:strVal val="visible"/>
                                      </p:to>
                                    </p:set>
                                    <p:anim calcmode="lin" valueType="num">
                                      <p:cBhvr>
                                        <p:cTn dur="1000" fill="hold" id="109"/>
                                        <p:tgtEl>
                                          <p:spTgt spid="20"/>
                                        </p:tgtEl>
                                        <p:attrNameLst>
                                          <p:attrName>ppt_w</p:attrName>
                                        </p:attrNameLst>
                                      </p:cBhvr>
                                      <p:tavLst>
                                        <p:tav tm="0">
                                          <p:val>
                                            <p:fltVal val="0"/>
                                          </p:val>
                                        </p:tav>
                                        <p:tav tm="100000">
                                          <p:val>
                                            <p:strVal val="#ppt_w"/>
                                          </p:val>
                                        </p:tav>
                                      </p:tavLst>
                                    </p:anim>
                                    <p:anim calcmode="lin" valueType="num">
                                      <p:cBhvr>
                                        <p:cTn dur="1000" fill="hold" id="110"/>
                                        <p:tgtEl>
                                          <p:spTgt spid="20"/>
                                        </p:tgtEl>
                                        <p:attrNameLst>
                                          <p:attrName>ppt_h</p:attrName>
                                        </p:attrNameLst>
                                      </p:cBhvr>
                                      <p:tavLst>
                                        <p:tav tm="0">
                                          <p:val>
                                            <p:fltVal val="0"/>
                                          </p:val>
                                        </p:tav>
                                        <p:tav tm="100000">
                                          <p:val>
                                            <p:strVal val="#ppt_h"/>
                                          </p:val>
                                        </p:tav>
                                      </p:tavLst>
                                    </p:anim>
                                    <p:anim calcmode="lin" valueType="num">
                                      <p:cBhvr>
                                        <p:cTn dur="1000" fill="hold" id="111"/>
                                        <p:tgtEl>
                                          <p:spTgt spid="20"/>
                                        </p:tgtEl>
                                        <p:attrNameLst>
                                          <p:attrName>style.rotation</p:attrName>
                                        </p:attrNameLst>
                                      </p:cBhvr>
                                      <p:tavLst>
                                        <p:tav tm="0">
                                          <p:val>
                                            <p:fltVal val="90"/>
                                          </p:val>
                                        </p:tav>
                                        <p:tav tm="100000">
                                          <p:val>
                                            <p:fltVal val="0"/>
                                          </p:val>
                                        </p:tav>
                                      </p:tavLst>
                                    </p:anim>
                                    <p:animEffect filter="fade" transition="in">
                                      <p:cBhvr>
                                        <p:cTn dur="1000" id="112"/>
                                        <p:tgtEl>
                                          <p:spTgt spid="20"/>
                                        </p:tgtEl>
                                      </p:cBhvr>
                                    </p:animEffect>
                                  </p:childTnLst>
                                </p:cTn>
                              </p:par>
                              <p:par>
                                <p:cTn fill="hold" grpId="0" id="113" nodeType="withEffect" presetClass="entr" presetID="31" presetSubtype="0">
                                  <p:stCondLst>
                                    <p:cond delay="500"/>
                                  </p:stCondLst>
                                  <p:childTnLst>
                                    <p:set>
                                      <p:cBhvr>
                                        <p:cTn dur="1" fill="hold" id="114">
                                          <p:stCondLst>
                                            <p:cond delay="0"/>
                                          </p:stCondLst>
                                        </p:cTn>
                                        <p:tgtEl>
                                          <p:spTgt spid="21"/>
                                        </p:tgtEl>
                                        <p:attrNameLst>
                                          <p:attrName>style.visibility</p:attrName>
                                        </p:attrNameLst>
                                      </p:cBhvr>
                                      <p:to>
                                        <p:strVal val="visible"/>
                                      </p:to>
                                    </p:set>
                                    <p:anim calcmode="lin" valueType="num">
                                      <p:cBhvr>
                                        <p:cTn dur="1000" fill="hold" id="115"/>
                                        <p:tgtEl>
                                          <p:spTgt spid="21"/>
                                        </p:tgtEl>
                                        <p:attrNameLst>
                                          <p:attrName>ppt_w</p:attrName>
                                        </p:attrNameLst>
                                      </p:cBhvr>
                                      <p:tavLst>
                                        <p:tav tm="0">
                                          <p:val>
                                            <p:fltVal val="0"/>
                                          </p:val>
                                        </p:tav>
                                        <p:tav tm="100000">
                                          <p:val>
                                            <p:strVal val="#ppt_w"/>
                                          </p:val>
                                        </p:tav>
                                      </p:tavLst>
                                    </p:anim>
                                    <p:anim calcmode="lin" valueType="num">
                                      <p:cBhvr>
                                        <p:cTn dur="1000" fill="hold" id="116"/>
                                        <p:tgtEl>
                                          <p:spTgt spid="21"/>
                                        </p:tgtEl>
                                        <p:attrNameLst>
                                          <p:attrName>ppt_h</p:attrName>
                                        </p:attrNameLst>
                                      </p:cBhvr>
                                      <p:tavLst>
                                        <p:tav tm="0">
                                          <p:val>
                                            <p:fltVal val="0"/>
                                          </p:val>
                                        </p:tav>
                                        <p:tav tm="100000">
                                          <p:val>
                                            <p:strVal val="#ppt_h"/>
                                          </p:val>
                                        </p:tav>
                                      </p:tavLst>
                                    </p:anim>
                                    <p:anim calcmode="lin" valueType="num">
                                      <p:cBhvr>
                                        <p:cTn dur="1000" fill="hold" id="117"/>
                                        <p:tgtEl>
                                          <p:spTgt spid="21"/>
                                        </p:tgtEl>
                                        <p:attrNameLst>
                                          <p:attrName>style.rotation</p:attrName>
                                        </p:attrNameLst>
                                      </p:cBhvr>
                                      <p:tavLst>
                                        <p:tav tm="0">
                                          <p:val>
                                            <p:fltVal val="90"/>
                                          </p:val>
                                        </p:tav>
                                        <p:tav tm="100000">
                                          <p:val>
                                            <p:fltVal val="0"/>
                                          </p:val>
                                        </p:tav>
                                      </p:tavLst>
                                    </p:anim>
                                    <p:animEffect filter="fade" transition="in">
                                      <p:cBhvr>
                                        <p:cTn dur="1000" id="118"/>
                                        <p:tgtEl>
                                          <p:spTgt spid="21"/>
                                        </p:tgtEl>
                                      </p:cBhvr>
                                    </p:animEffect>
                                  </p:childTnLst>
                                </p:cTn>
                              </p:par>
                              <p:par>
                                <p:cTn fill="hold" grpId="0" id="119" nodeType="withEffect" presetClass="entr" presetID="31" presetSubtype="0">
                                  <p:stCondLst>
                                    <p:cond delay="500"/>
                                  </p:stCondLst>
                                  <p:childTnLst>
                                    <p:set>
                                      <p:cBhvr>
                                        <p:cTn dur="1" fill="hold" id="120">
                                          <p:stCondLst>
                                            <p:cond delay="0"/>
                                          </p:stCondLst>
                                        </p:cTn>
                                        <p:tgtEl>
                                          <p:spTgt spid="22"/>
                                        </p:tgtEl>
                                        <p:attrNameLst>
                                          <p:attrName>style.visibility</p:attrName>
                                        </p:attrNameLst>
                                      </p:cBhvr>
                                      <p:to>
                                        <p:strVal val="visible"/>
                                      </p:to>
                                    </p:set>
                                    <p:anim calcmode="lin" valueType="num">
                                      <p:cBhvr>
                                        <p:cTn dur="1000" fill="hold" id="121"/>
                                        <p:tgtEl>
                                          <p:spTgt spid="22"/>
                                        </p:tgtEl>
                                        <p:attrNameLst>
                                          <p:attrName>ppt_w</p:attrName>
                                        </p:attrNameLst>
                                      </p:cBhvr>
                                      <p:tavLst>
                                        <p:tav tm="0">
                                          <p:val>
                                            <p:fltVal val="0"/>
                                          </p:val>
                                        </p:tav>
                                        <p:tav tm="100000">
                                          <p:val>
                                            <p:strVal val="#ppt_w"/>
                                          </p:val>
                                        </p:tav>
                                      </p:tavLst>
                                    </p:anim>
                                    <p:anim calcmode="lin" valueType="num">
                                      <p:cBhvr>
                                        <p:cTn dur="1000" fill="hold" id="122"/>
                                        <p:tgtEl>
                                          <p:spTgt spid="22"/>
                                        </p:tgtEl>
                                        <p:attrNameLst>
                                          <p:attrName>ppt_h</p:attrName>
                                        </p:attrNameLst>
                                      </p:cBhvr>
                                      <p:tavLst>
                                        <p:tav tm="0">
                                          <p:val>
                                            <p:fltVal val="0"/>
                                          </p:val>
                                        </p:tav>
                                        <p:tav tm="100000">
                                          <p:val>
                                            <p:strVal val="#ppt_h"/>
                                          </p:val>
                                        </p:tav>
                                      </p:tavLst>
                                    </p:anim>
                                    <p:anim calcmode="lin" valueType="num">
                                      <p:cBhvr>
                                        <p:cTn dur="1000" fill="hold" id="123"/>
                                        <p:tgtEl>
                                          <p:spTgt spid="22"/>
                                        </p:tgtEl>
                                        <p:attrNameLst>
                                          <p:attrName>style.rotation</p:attrName>
                                        </p:attrNameLst>
                                      </p:cBhvr>
                                      <p:tavLst>
                                        <p:tav tm="0">
                                          <p:val>
                                            <p:fltVal val="90"/>
                                          </p:val>
                                        </p:tav>
                                        <p:tav tm="100000">
                                          <p:val>
                                            <p:fltVal val="0"/>
                                          </p:val>
                                        </p:tav>
                                      </p:tavLst>
                                    </p:anim>
                                    <p:animEffect filter="fade" transition="in">
                                      <p:cBhvr>
                                        <p:cTn dur="1000" id="124"/>
                                        <p:tgtEl>
                                          <p:spTgt spid="22"/>
                                        </p:tgtEl>
                                      </p:cBhvr>
                                    </p:animEffect>
                                  </p:childTnLst>
                                </p:cTn>
                              </p:par>
                              <p:par>
                                <p:cTn fill="hold" grpId="0" id="125" nodeType="withEffect" presetClass="entr" presetID="31" presetSubtype="0">
                                  <p:stCondLst>
                                    <p:cond delay="500"/>
                                  </p:stCondLst>
                                  <p:childTnLst>
                                    <p:set>
                                      <p:cBhvr>
                                        <p:cTn dur="1" fill="hold" id="126">
                                          <p:stCondLst>
                                            <p:cond delay="0"/>
                                          </p:stCondLst>
                                        </p:cTn>
                                        <p:tgtEl>
                                          <p:spTgt spid="23"/>
                                        </p:tgtEl>
                                        <p:attrNameLst>
                                          <p:attrName>style.visibility</p:attrName>
                                        </p:attrNameLst>
                                      </p:cBhvr>
                                      <p:to>
                                        <p:strVal val="visible"/>
                                      </p:to>
                                    </p:set>
                                    <p:anim calcmode="lin" valueType="num">
                                      <p:cBhvr>
                                        <p:cTn dur="1000" fill="hold" id="127"/>
                                        <p:tgtEl>
                                          <p:spTgt spid="23"/>
                                        </p:tgtEl>
                                        <p:attrNameLst>
                                          <p:attrName>ppt_w</p:attrName>
                                        </p:attrNameLst>
                                      </p:cBhvr>
                                      <p:tavLst>
                                        <p:tav tm="0">
                                          <p:val>
                                            <p:fltVal val="0"/>
                                          </p:val>
                                        </p:tav>
                                        <p:tav tm="100000">
                                          <p:val>
                                            <p:strVal val="#ppt_w"/>
                                          </p:val>
                                        </p:tav>
                                      </p:tavLst>
                                    </p:anim>
                                    <p:anim calcmode="lin" valueType="num">
                                      <p:cBhvr>
                                        <p:cTn dur="1000" fill="hold" id="128"/>
                                        <p:tgtEl>
                                          <p:spTgt spid="23"/>
                                        </p:tgtEl>
                                        <p:attrNameLst>
                                          <p:attrName>ppt_h</p:attrName>
                                        </p:attrNameLst>
                                      </p:cBhvr>
                                      <p:tavLst>
                                        <p:tav tm="0">
                                          <p:val>
                                            <p:fltVal val="0"/>
                                          </p:val>
                                        </p:tav>
                                        <p:tav tm="100000">
                                          <p:val>
                                            <p:strVal val="#ppt_h"/>
                                          </p:val>
                                        </p:tav>
                                      </p:tavLst>
                                    </p:anim>
                                    <p:anim calcmode="lin" valueType="num">
                                      <p:cBhvr>
                                        <p:cTn dur="1000" fill="hold" id="129"/>
                                        <p:tgtEl>
                                          <p:spTgt spid="23"/>
                                        </p:tgtEl>
                                        <p:attrNameLst>
                                          <p:attrName>style.rotation</p:attrName>
                                        </p:attrNameLst>
                                      </p:cBhvr>
                                      <p:tavLst>
                                        <p:tav tm="0">
                                          <p:val>
                                            <p:fltVal val="90"/>
                                          </p:val>
                                        </p:tav>
                                        <p:tav tm="100000">
                                          <p:val>
                                            <p:fltVal val="0"/>
                                          </p:val>
                                        </p:tav>
                                      </p:tavLst>
                                    </p:anim>
                                    <p:animEffect filter="fade" transition="in">
                                      <p:cBhvr>
                                        <p:cTn dur="1000" id="130"/>
                                        <p:tgtEl>
                                          <p:spTgt spid="23"/>
                                        </p:tgtEl>
                                      </p:cBhvr>
                                    </p:animEffect>
                                  </p:childTnLst>
                                </p:cTn>
                              </p:par>
                              <p:par>
                                <p:cTn fill="hold" grpId="0" id="131" nodeType="withEffect" presetClass="entr" presetID="31" presetSubtype="0">
                                  <p:stCondLst>
                                    <p:cond delay="500"/>
                                  </p:stCondLst>
                                  <p:childTnLst>
                                    <p:set>
                                      <p:cBhvr>
                                        <p:cTn dur="1" fill="hold" id="132">
                                          <p:stCondLst>
                                            <p:cond delay="0"/>
                                          </p:stCondLst>
                                        </p:cTn>
                                        <p:tgtEl>
                                          <p:spTgt spid="24"/>
                                        </p:tgtEl>
                                        <p:attrNameLst>
                                          <p:attrName>style.visibility</p:attrName>
                                        </p:attrNameLst>
                                      </p:cBhvr>
                                      <p:to>
                                        <p:strVal val="visible"/>
                                      </p:to>
                                    </p:set>
                                    <p:anim calcmode="lin" valueType="num">
                                      <p:cBhvr>
                                        <p:cTn dur="1000" fill="hold" id="133"/>
                                        <p:tgtEl>
                                          <p:spTgt spid="24"/>
                                        </p:tgtEl>
                                        <p:attrNameLst>
                                          <p:attrName>ppt_w</p:attrName>
                                        </p:attrNameLst>
                                      </p:cBhvr>
                                      <p:tavLst>
                                        <p:tav tm="0">
                                          <p:val>
                                            <p:fltVal val="0"/>
                                          </p:val>
                                        </p:tav>
                                        <p:tav tm="100000">
                                          <p:val>
                                            <p:strVal val="#ppt_w"/>
                                          </p:val>
                                        </p:tav>
                                      </p:tavLst>
                                    </p:anim>
                                    <p:anim calcmode="lin" valueType="num">
                                      <p:cBhvr>
                                        <p:cTn dur="1000" fill="hold" id="134"/>
                                        <p:tgtEl>
                                          <p:spTgt spid="24"/>
                                        </p:tgtEl>
                                        <p:attrNameLst>
                                          <p:attrName>ppt_h</p:attrName>
                                        </p:attrNameLst>
                                      </p:cBhvr>
                                      <p:tavLst>
                                        <p:tav tm="0">
                                          <p:val>
                                            <p:fltVal val="0"/>
                                          </p:val>
                                        </p:tav>
                                        <p:tav tm="100000">
                                          <p:val>
                                            <p:strVal val="#ppt_h"/>
                                          </p:val>
                                        </p:tav>
                                      </p:tavLst>
                                    </p:anim>
                                    <p:anim calcmode="lin" valueType="num">
                                      <p:cBhvr>
                                        <p:cTn dur="1000" fill="hold" id="135"/>
                                        <p:tgtEl>
                                          <p:spTgt spid="24"/>
                                        </p:tgtEl>
                                        <p:attrNameLst>
                                          <p:attrName>style.rotation</p:attrName>
                                        </p:attrNameLst>
                                      </p:cBhvr>
                                      <p:tavLst>
                                        <p:tav tm="0">
                                          <p:val>
                                            <p:fltVal val="90"/>
                                          </p:val>
                                        </p:tav>
                                        <p:tav tm="100000">
                                          <p:val>
                                            <p:fltVal val="0"/>
                                          </p:val>
                                        </p:tav>
                                      </p:tavLst>
                                    </p:anim>
                                    <p:animEffect filter="fade" transition="in">
                                      <p:cBhvr>
                                        <p:cTn dur="1000" id="136"/>
                                        <p:tgtEl>
                                          <p:spTgt spid="24"/>
                                        </p:tgtEl>
                                      </p:cBhvr>
                                    </p:animEffect>
                                  </p:childTnLst>
                                </p:cTn>
                              </p:par>
                              <p:par>
                                <p:cTn fill="hold" grpId="0" id="137" nodeType="withEffect" presetClass="entr" presetID="31" presetSubtype="0">
                                  <p:stCondLst>
                                    <p:cond delay="500"/>
                                  </p:stCondLst>
                                  <p:childTnLst>
                                    <p:set>
                                      <p:cBhvr>
                                        <p:cTn dur="1" fill="hold" id="138">
                                          <p:stCondLst>
                                            <p:cond delay="0"/>
                                          </p:stCondLst>
                                        </p:cTn>
                                        <p:tgtEl>
                                          <p:spTgt spid="25"/>
                                        </p:tgtEl>
                                        <p:attrNameLst>
                                          <p:attrName>style.visibility</p:attrName>
                                        </p:attrNameLst>
                                      </p:cBhvr>
                                      <p:to>
                                        <p:strVal val="visible"/>
                                      </p:to>
                                    </p:set>
                                    <p:anim calcmode="lin" valueType="num">
                                      <p:cBhvr>
                                        <p:cTn dur="1000" fill="hold" id="139"/>
                                        <p:tgtEl>
                                          <p:spTgt spid="25"/>
                                        </p:tgtEl>
                                        <p:attrNameLst>
                                          <p:attrName>ppt_w</p:attrName>
                                        </p:attrNameLst>
                                      </p:cBhvr>
                                      <p:tavLst>
                                        <p:tav tm="0">
                                          <p:val>
                                            <p:fltVal val="0"/>
                                          </p:val>
                                        </p:tav>
                                        <p:tav tm="100000">
                                          <p:val>
                                            <p:strVal val="#ppt_w"/>
                                          </p:val>
                                        </p:tav>
                                      </p:tavLst>
                                    </p:anim>
                                    <p:anim calcmode="lin" valueType="num">
                                      <p:cBhvr>
                                        <p:cTn dur="1000" fill="hold" id="140"/>
                                        <p:tgtEl>
                                          <p:spTgt spid="25"/>
                                        </p:tgtEl>
                                        <p:attrNameLst>
                                          <p:attrName>ppt_h</p:attrName>
                                        </p:attrNameLst>
                                      </p:cBhvr>
                                      <p:tavLst>
                                        <p:tav tm="0">
                                          <p:val>
                                            <p:fltVal val="0"/>
                                          </p:val>
                                        </p:tav>
                                        <p:tav tm="100000">
                                          <p:val>
                                            <p:strVal val="#ppt_h"/>
                                          </p:val>
                                        </p:tav>
                                      </p:tavLst>
                                    </p:anim>
                                    <p:anim calcmode="lin" valueType="num">
                                      <p:cBhvr>
                                        <p:cTn dur="1000" fill="hold" id="141"/>
                                        <p:tgtEl>
                                          <p:spTgt spid="25"/>
                                        </p:tgtEl>
                                        <p:attrNameLst>
                                          <p:attrName>style.rotation</p:attrName>
                                        </p:attrNameLst>
                                      </p:cBhvr>
                                      <p:tavLst>
                                        <p:tav tm="0">
                                          <p:val>
                                            <p:fltVal val="90"/>
                                          </p:val>
                                        </p:tav>
                                        <p:tav tm="100000">
                                          <p:val>
                                            <p:fltVal val="0"/>
                                          </p:val>
                                        </p:tav>
                                      </p:tavLst>
                                    </p:anim>
                                    <p:animEffect filter="fade" transition="in">
                                      <p:cBhvr>
                                        <p:cTn dur="1000" id="142"/>
                                        <p:tgtEl>
                                          <p:spTgt spid="25"/>
                                        </p:tgtEl>
                                      </p:cBhvr>
                                    </p:animEffect>
                                  </p:childTnLst>
                                </p:cTn>
                              </p:par>
                              <p:par>
                                <p:cTn fill="hold" grpId="0" id="143" nodeType="withEffect" presetClass="entr" presetID="31" presetSubtype="0">
                                  <p:stCondLst>
                                    <p:cond delay="500"/>
                                  </p:stCondLst>
                                  <p:childTnLst>
                                    <p:set>
                                      <p:cBhvr>
                                        <p:cTn dur="1" fill="hold" id="144">
                                          <p:stCondLst>
                                            <p:cond delay="0"/>
                                          </p:stCondLst>
                                        </p:cTn>
                                        <p:tgtEl>
                                          <p:spTgt spid="26"/>
                                        </p:tgtEl>
                                        <p:attrNameLst>
                                          <p:attrName>style.visibility</p:attrName>
                                        </p:attrNameLst>
                                      </p:cBhvr>
                                      <p:to>
                                        <p:strVal val="visible"/>
                                      </p:to>
                                    </p:set>
                                    <p:anim calcmode="lin" valueType="num">
                                      <p:cBhvr>
                                        <p:cTn dur="1000" fill="hold" id="145"/>
                                        <p:tgtEl>
                                          <p:spTgt spid="26"/>
                                        </p:tgtEl>
                                        <p:attrNameLst>
                                          <p:attrName>ppt_w</p:attrName>
                                        </p:attrNameLst>
                                      </p:cBhvr>
                                      <p:tavLst>
                                        <p:tav tm="0">
                                          <p:val>
                                            <p:fltVal val="0"/>
                                          </p:val>
                                        </p:tav>
                                        <p:tav tm="100000">
                                          <p:val>
                                            <p:strVal val="#ppt_w"/>
                                          </p:val>
                                        </p:tav>
                                      </p:tavLst>
                                    </p:anim>
                                    <p:anim calcmode="lin" valueType="num">
                                      <p:cBhvr>
                                        <p:cTn dur="1000" fill="hold" id="146"/>
                                        <p:tgtEl>
                                          <p:spTgt spid="26"/>
                                        </p:tgtEl>
                                        <p:attrNameLst>
                                          <p:attrName>ppt_h</p:attrName>
                                        </p:attrNameLst>
                                      </p:cBhvr>
                                      <p:tavLst>
                                        <p:tav tm="0">
                                          <p:val>
                                            <p:fltVal val="0"/>
                                          </p:val>
                                        </p:tav>
                                        <p:tav tm="100000">
                                          <p:val>
                                            <p:strVal val="#ppt_h"/>
                                          </p:val>
                                        </p:tav>
                                      </p:tavLst>
                                    </p:anim>
                                    <p:anim calcmode="lin" valueType="num">
                                      <p:cBhvr>
                                        <p:cTn dur="1000" fill="hold" id="147"/>
                                        <p:tgtEl>
                                          <p:spTgt spid="26"/>
                                        </p:tgtEl>
                                        <p:attrNameLst>
                                          <p:attrName>style.rotation</p:attrName>
                                        </p:attrNameLst>
                                      </p:cBhvr>
                                      <p:tavLst>
                                        <p:tav tm="0">
                                          <p:val>
                                            <p:fltVal val="90"/>
                                          </p:val>
                                        </p:tav>
                                        <p:tav tm="100000">
                                          <p:val>
                                            <p:fltVal val="0"/>
                                          </p:val>
                                        </p:tav>
                                      </p:tavLst>
                                    </p:anim>
                                    <p:animEffect filter="fade" transition="in">
                                      <p:cBhvr>
                                        <p:cTn dur="1000" id="148"/>
                                        <p:tgtEl>
                                          <p:spTgt spid="26"/>
                                        </p:tgtEl>
                                      </p:cBhvr>
                                    </p:animEffect>
                                  </p:childTnLst>
                                </p:cTn>
                              </p:par>
                              <p:par>
                                <p:cTn fill="hold" grpId="0" id="149" nodeType="withEffect" presetClass="entr" presetID="31" presetSubtype="0">
                                  <p:stCondLst>
                                    <p:cond delay="500"/>
                                  </p:stCondLst>
                                  <p:childTnLst>
                                    <p:set>
                                      <p:cBhvr>
                                        <p:cTn dur="1" fill="hold" id="150">
                                          <p:stCondLst>
                                            <p:cond delay="0"/>
                                          </p:stCondLst>
                                        </p:cTn>
                                        <p:tgtEl>
                                          <p:spTgt spid="27"/>
                                        </p:tgtEl>
                                        <p:attrNameLst>
                                          <p:attrName>style.visibility</p:attrName>
                                        </p:attrNameLst>
                                      </p:cBhvr>
                                      <p:to>
                                        <p:strVal val="visible"/>
                                      </p:to>
                                    </p:set>
                                    <p:anim calcmode="lin" valueType="num">
                                      <p:cBhvr>
                                        <p:cTn dur="1000" fill="hold" id="151"/>
                                        <p:tgtEl>
                                          <p:spTgt spid="27"/>
                                        </p:tgtEl>
                                        <p:attrNameLst>
                                          <p:attrName>ppt_w</p:attrName>
                                        </p:attrNameLst>
                                      </p:cBhvr>
                                      <p:tavLst>
                                        <p:tav tm="0">
                                          <p:val>
                                            <p:fltVal val="0"/>
                                          </p:val>
                                        </p:tav>
                                        <p:tav tm="100000">
                                          <p:val>
                                            <p:strVal val="#ppt_w"/>
                                          </p:val>
                                        </p:tav>
                                      </p:tavLst>
                                    </p:anim>
                                    <p:anim calcmode="lin" valueType="num">
                                      <p:cBhvr>
                                        <p:cTn dur="1000" fill="hold" id="152"/>
                                        <p:tgtEl>
                                          <p:spTgt spid="27"/>
                                        </p:tgtEl>
                                        <p:attrNameLst>
                                          <p:attrName>ppt_h</p:attrName>
                                        </p:attrNameLst>
                                      </p:cBhvr>
                                      <p:tavLst>
                                        <p:tav tm="0">
                                          <p:val>
                                            <p:fltVal val="0"/>
                                          </p:val>
                                        </p:tav>
                                        <p:tav tm="100000">
                                          <p:val>
                                            <p:strVal val="#ppt_h"/>
                                          </p:val>
                                        </p:tav>
                                      </p:tavLst>
                                    </p:anim>
                                    <p:anim calcmode="lin" valueType="num">
                                      <p:cBhvr>
                                        <p:cTn dur="1000" fill="hold" id="153"/>
                                        <p:tgtEl>
                                          <p:spTgt spid="27"/>
                                        </p:tgtEl>
                                        <p:attrNameLst>
                                          <p:attrName>style.rotation</p:attrName>
                                        </p:attrNameLst>
                                      </p:cBhvr>
                                      <p:tavLst>
                                        <p:tav tm="0">
                                          <p:val>
                                            <p:fltVal val="90"/>
                                          </p:val>
                                        </p:tav>
                                        <p:tav tm="100000">
                                          <p:val>
                                            <p:fltVal val="0"/>
                                          </p:val>
                                        </p:tav>
                                      </p:tavLst>
                                    </p:anim>
                                    <p:animEffect filter="fade" transition="in">
                                      <p:cBhvr>
                                        <p:cTn dur="1000" id="154"/>
                                        <p:tgtEl>
                                          <p:spTgt spid="27"/>
                                        </p:tgtEl>
                                      </p:cBhvr>
                                    </p:animEffect>
                                  </p:childTnLst>
                                </p:cTn>
                              </p:par>
                              <p:par>
                                <p:cTn fill="hold" grpId="0" id="155" nodeType="withEffect" presetClass="entr" presetID="31" presetSubtype="0">
                                  <p:stCondLst>
                                    <p:cond delay="500"/>
                                  </p:stCondLst>
                                  <p:childTnLst>
                                    <p:set>
                                      <p:cBhvr>
                                        <p:cTn dur="1" fill="hold" id="156">
                                          <p:stCondLst>
                                            <p:cond delay="0"/>
                                          </p:stCondLst>
                                        </p:cTn>
                                        <p:tgtEl>
                                          <p:spTgt spid="28"/>
                                        </p:tgtEl>
                                        <p:attrNameLst>
                                          <p:attrName>style.visibility</p:attrName>
                                        </p:attrNameLst>
                                      </p:cBhvr>
                                      <p:to>
                                        <p:strVal val="visible"/>
                                      </p:to>
                                    </p:set>
                                    <p:anim calcmode="lin" valueType="num">
                                      <p:cBhvr>
                                        <p:cTn dur="1000" fill="hold" id="157"/>
                                        <p:tgtEl>
                                          <p:spTgt spid="28"/>
                                        </p:tgtEl>
                                        <p:attrNameLst>
                                          <p:attrName>ppt_w</p:attrName>
                                        </p:attrNameLst>
                                      </p:cBhvr>
                                      <p:tavLst>
                                        <p:tav tm="0">
                                          <p:val>
                                            <p:fltVal val="0"/>
                                          </p:val>
                                        </p:tav>
                                        <p:tav tm="100000">
                                          <p:val>
                                            <p:strVal val="#ppt_w"/>
                                          </p:val>
                                        </p:tav>
                                      </p:tavLst>
                                    </p:anim>
                                    <p:anim calcmode="lin" valueType="num">
                                      <p:cBhvr>
                                        <p:cTn dur="1000" fill="hold" id="158"/>
                                        <p:tgtEl>
                                          <p:spTgt spid="28"/>
                                        </p:tgtEl>
                                        <p:attrNameLst>
                                          <p:attrName>ppt_h</p:attrName>
                                        </p:attrNameLst>
                                      </p:cBhvr>
                                      <p:tavLst>
                                        <p:tav tm="0">
                                          <p:val>
                                            <p:fltVal val="0"/>
                                          </p:val>
                                        </p:tav>
                                        <p:tav tm="100000">
                                          <p:val>
                                            <p:strVal val="#ppt_h"/>
                                          </p:val>
                                        </p:tav>
                                      </p:tavLst>
                                    </p:anim>
                                    <p:anim calcmode="lin" valueType="num">
                                      <p:cBhvr>
                                        <p:cTn dur="1000" fill="hold" id="159"/>
                                        <p:tgtEl>
                                          <p:spTgt spid="28"/>
                                        </p:tgtEl>
                                        <p:attrNameLst>
                                          <p:attrName>style.rotation</p:attrName>
                                        </p:attrNameLst>
                                      </p:cBhvr>
                                      <p:tavLst>
                                        <p:tav tm="0">
                                          <p:val>
                                            <p:fltVal val="90"/>
                                          </p:val>
                                        </p:tav>
                                        <p:tav tm="100000">
                                          <p:val>
                                            <p:fltVal val="0"/>
                                          </p:val>
                                        </p:tav>
                                      </p:tavLst>
                                    </p:anim>
                                    <p:animEffect filter="fade" transition="in">
                                      <p:cBhvr>
                                        <p:cTn dur="1000" id="160"/>
                                        <p:tgtEl>
                                          <p:spTgt spid="28"/>
                                        </p:tgtEl>
                                      </p:cBhvr>
                                    </p:animEffect>
                                  </p:childTnLst>
                                </p:cTn>
                              </p:par>
                              <p:par>
                                <p:cTn fill="hold" grpId="0" id="161" nodeType="withEffect" presetClass="entr" presetID="31" presetSubtype="0">
                                  <p:stCondLst>
                                    <p:cond delay="500"/>
                                  </p:stCondLst>
                                  <p:childTnLst>
                                    <p:set>
                                      <p:cBhvr>
                                        <p:cTn dur="1" fill="hold" id="162">
                                          <p:stCondLst>
                                            <p:cond delay="0"/>
                                          </p:stCondLst>
                                        </p:cTn>
                                        <p:tgtEl>
                                          <p:spTgt spid="29"/>
                                        </p:tgtEl>
                                        <p:attrNameLst>
                                          <p:attrName>style.visibility</p:attrName>
                                        </p:attrNameLst>
                                      </p:cBhvr>
                                      <p:to>
                                        <p:strVal val="visible"/>
                                      </p:to>
                                    </p:set>
                                    <p:anim calcmode="lin" valueType="num">
                                      <p:cBhvr>
                                        <p:cTn dur="1000" fill="hold" id="163"/>
                                        <p:tgtEl>
                                          <p:spTgt spid="29"/>
                                        </p:tgtEl>
                                        <p:attrNameLst>
                                          <p:attrName>ppt_w</p:attrName>
                                        </p:attrNameLst>
                                      </p:cBhvr>
                                      <p:tavLst>
                                        <p:tav tm="0">
                                          <p:val>
                                            <p:fltVal val="0"/>
                                          </p:val>
                                        </p:tav>
                                        <p:tav tm="100000">
                                          <p:val>
                                            <p:strVal val="#ppt_w"/>
                                          </p:val>
                                        </p:tav>
                                      </p:tavLst>
                                    </p:anim>
                                    <p:anim calcmode="lin" valueType="num">
                                      <p:cBhvr>
                                        <p:cTn dur="1000" fill="hold" id="164"/>
                                        <p:tgtEl>
                                          <p:spTgt spid="29"/>
                                        </p:tgtEl>
                                        <p:attrNameLst>
                                          <p:attrName>ppt_h</p:attrName>
                                        </p:attrNameLst>
                                      </p:cBhvr>
                                      <p:tavLst>
                                        <p:tav tm="0">
                                          <p:val>
                                            <p:fltVal val="0"/>
                                          </p:val>
                                        </p:tav>
                                        <p:tav tm="100000">
                                          <p:val>
                                            <p:strVal val="#ppt_h"/>
                                          </p:val>
                                        </p:tav>
                                      </p:tavLst>
                                    </p:anim>
                                    <p:anim calcmode="lin" valueType="num">
                                      <p:cBhvr>
                                        <p:cTn dur="1000" fill="hold" id="165"/>
                                        <p:tgtEl>
                                          <p:spTgt spid="29"/>
                                        </p:tgtEl>
                                        <p:attrNameLst>
                                          <p:attrName>style.rotation</p:attrName>
                                        </p:attrNameLst>
                                      </p:cBhvr>
                                      <p:tavLst>
                                        <p:tav tm="0">
                                          <p:val>
                                            <p:fltVal val="90"/>
                                          </p:val>
                                        </p:tav>
                                        <p:tav tm="100000">
                                          <p:val>
                                            <p:fltVal val="0"/>
                                          </p:val>
                                        </p:tav>
                                      </p:tavLst>
                                    </p:anim>
                                    <p:animEffect filter="fade" transition="in">
                                      <p:cBhvr>
                                        <p:cTn dur="1000" id="166"/>
                                        <p:tgtEl>
                                          <p:spTgt spid="29"/>
                                        </p:tgtEl>
                                      </p:cBhvr>
                                    </p:animEffect>
                                  </p:childTnLst>
                                </p:cTn>
                              </p:par>
                              <p:par>
                                <p:cTn fill="hold" grpId="0" id="167" nodeType="withEffect" presetClass="entr" presetID="31" presetSubtype="0">
                                  <p:stCondLst>
                                    <p:cond delay="500"/>
                                  </p:stCondLst>
                                  <p:childTnLst>
                                    <p:set>
                                      <p:cBhvr>
                                        <p:cTn dur="1" fill="hold" id="168">
                                          <p:stCondLst>
                                            <p:cond delay="0"/>
                                          </p:stCondLst>
                                        </p:cTn>
                                        <p:tgtEl>
                                          <p:spTgt spid="30"/>
                                        </p:tgtEl>
                                        <p:attrNameLst>
                                          <p:attrName>style.visibility</p:attrName>
                                        </p:attrNameLst>
                                      </p:cBhvr>
                                      <p:to>
                                        <p:strVal val="visible"/>
                                      </p:to>
                                    </p:set>
                                    <p:anim calcmode="lin" valueType="num">
                                      <p:cBhvr>
                                        <p:cTn dur="1000" fill="hold" id="169"/>
                                        <p:tgtEl>
                                          <p:spTgt spid="30"/>
                                        </p:tgtEl>
                                        <p:attrNameLst>
                                          <p:attrName>ppt_w</p:attrName>
                                        </p:attrNameLst>
                                      </p:cBhvr>
                                      <p:tavLst>
                                        <p:tav tm="0">
                                          <p:val>
                                            <p:fltVal val="0"/>
                                          </p:val>
                                        </p:tav>
                                        <p:tav tm="100000">
                                          <p:val>
                                            <p:strVal val="#ppt_w"/>
                                          </p:val>
                                        </p:tav>
                                      </p:tavLst>
                                    </p:anim>
                                    <p:anim calcmode="lin" valueType="num">
                                      <p:cBhvr>
                                        <p:cTn dur="1000" fill="hold" id="170"/>
                                        <p:tgtEl>
                                          <p:spTgt spid="30"/>
                                        </p:tgtEl>
                                        <p:attrNameLst>
                                          <p:attrName>ppt_h</p:attrName>
                                        </p:attrNameLst>
                                      </p:cBhvr>
                                      <p:tavLst>
                                        <p:tav tm="0">
                                          <p:val>
                                            <p:fltVal val="0"/>
                                          </p:val>
                                        </p:tav>
                                        <p:tav tm="100000">
                                          <p:val>
                                            <p:strVal val="#ppt_h"/>
                                          </p:val>
                                        </p:tav>
                                      </p:tavLst>
                                    </p:anim>
                                    <p:anim calcmode="lin" valueType="num">
                                      <p:cBhvr>
                                        <p:cTn dur="1000" fill="hold" id="171"/>
                                        <p:tgtEl>
                                          <p:spTgt spid="30"/>
                                        </p:tgtEl>
                                        <p:attrNameLst>
                                          <p:attrName>style.rotation</p:attrName>
                                        </p:attrNameLst>
                                      </p:cBhvr>
                                      <p:tavLst>
                                        <p:tav tm="0">
                                          <p:val>
                                            <p:fltVal val="90"/>
                                          </p:val>
                                        </p:tav>
                                        <p:tav tm="100000">
                                          <p:val>
                                            <p:fltVal val="0"/>
                                          </p:val>
                                        </p:tav>
                                      </p:tavLst>
                                    </p:anim>
                                    <p:animEffect filter="fade" transition="in">
                                      <p:cBhvr>
                                        <p:cTn dur="1000" id="172"/>
                                        <p:tgtEl>
                                          <p:spTgt spid="30"/>
                                        </p:tgtEl>
                                      </p:cBhvr>
                                    </p:animEffect>
                                  </p:childTnLst>
                                </p:cTn>
                              </p:par>
                              <p:par>
                                <p:cTn fill="hold" grpId="0" id="173" nodeType="withEffect" presetClass="entr" presetID="31" presetSubtype="0">
                                  <p:stCondLst>
                                    <p:cond delay="500"/>
                                  </p:stCondLst>
                                  <p:childTnLst>
                                    <p:set>
                                      <p:cBhvr>
                                        <p:cTn dur="1" fill="hold" id="174">
                                          <p:stCondLst>
                                            <p:cond delay="0"/>
                                          </p:stCondLst>
                                        </p:cTn>
                                        <p:tgtEl>
                                          <p:spTgt spid="31"/>
                                        </p:tgtEl>
                                        <p:attrNameLst>
                                          <p:attrName>style.visibility</p:attrName>
                                        </p:attrNameLst>
                                      </p:cBhvr>
                                      <p:to>
                                        <p:strVal val="visible"/>
                                      </p:to>
                                    </p:set>
                                    <p:anim calcmode="lin" valueType="num">
                                      <p:cBhvr>
                                        <p:cTn dur="1000" fill="hold" id="175"/>
                                        <p:tgtEl>
                                          <p:spTgt spid="31"/>
                                        </p:tgtEl>
                                        <p:attrNameLst>
                                          <p:attrName>ppt_w</p:attrName>
                                        </p:attrNameLst>
                                      </p:cBhvr>
                                      <p:tavLst>
                                        <p:tav tm="0">
                                          <p:val>
                                            <p:fltVal val="0"/>
                                          </p:val>
                                        </p:tav>
                                        <p:tav tm="100000">
                                          <p:val>
                                            <p:strVal val="#ppt_w"/>
                                          </p:val>
                                        </p:tav>
                                      </p:tavLst>
                                    </p:anim>
                                    <p:anim calcmode="lin" valueType="num">
                                      <p:cBhvr>
                                        <p:cTn dur="1000" fill="hold" id="176"/>
                                        <p:tgtEl>
                                          <p:spTgt spid="31"/>
                                        </p:tgtEl>
                                        <p:attrNameLst>
                                          <p:attrName>ppt_h</p:attrName>
                                        </p:attrNameLst>
                                      </p:cBhvr>
                                      <p:tavLst>
                                        <p:tav tm="0">
                                          <p:val>
                                            <p:fltVal val="0"/>
                                          </p:val>
                                        </p:tav>
                                        <p:tav tm="100000">
                                          <p:val>
                                            <p:strVal val="#ppt_h"/>
                                          </p:val>
                                        </p:tav>
                                      </p:tavLst>
                                    </p:anim>
                                    <p:anim calcmode="lin" valueType="num">
                                      <p:cBhvr>
                                        <p:cTn dur="1000" fill="hold" id="177"/>
                                        <p:tgtEl>
                                          <p:spTgt spid="31"/>
                                        </p:tgtEl>
                                        <p:attrNameLst>
                                          <p:attrName>style.rotation</p:attrName>
                                        </p:attrNameLst>
                                      </p:cBhvr>
                                      <p:tavLst>
                                        <p:tav tm="0">
                                          <p:val>
                                            <p:fltVal val="90"/>
                                          </p:val>
                                        </p:tav>
                                        <p:tav tm="100000">
                                          <p:val>
                                            <p:fltVal val="0"/>
                                          </p:val>
                                        </p:tav>
                                      </p:tavLst>
                                    </p:anim>
                                    <p:animEffect filter="fade" transition="in">
                                      <p:cBhvr>
                                        <p:cTn dur="1000" id="178"/>
                                        <p:tgtEl>
                                          <p:spTgt spid="31"/>
                                        </p:tgtEl>
                                      </p:cBhvr>
                                    </p:animEffect>
                                  </p:childTnLst>
                                </p:cTn>
                              </p:par>
                              <p:par>
                                <p:cTn fill="hold" grpId="0" id="179" nodeType="withEffect" presetClass="entr" presetID="31" presetSubtype="0">
                                  <p:stCondLst>
                                    <p:cond delay="500"/>
                                  </p:stCondLst>
                                  <p:childTnLst>
                                    <p:set>
                                      <p:cBhvr>
                                        <p:cTn dur="1" fill="hold" id="180">
                                          <p:stCondLst>
                                            <p:cond delay="0"/>
                                          </p:stCondLst>
                                        </p:cTn>
                                        <p:tgtEl>
                                          <p:spTgt spid="32"/>
                                        </p:tgtEl>
                                        <p:attrNameLst>
                                          <p:attrName>style.visibility</p:attrName>
                                        </p:attrNameLst>
                                      </p:cBhvr>
                                      <p:to>
                                        <p:strVal val="visible"/>
                                      </p:to>
                                    </p:set>
                                    <p:anim calcmode="lin" valueType="num">
                                      <p:cBhvr>
                                        <p:cTn dur="1000" fill="hold" id="181"/>
                                        <p:tgtEl>
                                          <p:spTgt spid="32"/>
                                        </p:tgtEl>
                                        <p:attrNameLst>
                                          <p:attrName>ppt_w</p:attrName>
                                        </p:attrNameLst>
                                      </p:cBhvr>
                                      <p:tavLst>
                                        <p:tav tm="0">
                                          <p:val>
                                            <p:fltVal val="0"/>
                                          </p:val>
                                        </p:tav>
                                        <p:tav tm="100000">
                                          <p:val>
                                            <p:strVal val="#ppt_w"/>
                                          </p:val>
                                        </p:tav>
                                      </p:tavLst>
                                    </p:anim>
                                    <p:anim calcmode="lin" valueType="num">
                                      <p:cBhvr>
                                        <p:cTn dur="1000" fill="hold" id="182"/>
                                        <p:tgtEl>
                                          <p:spTgt spid="32"/>
                                        </p:tgtEl>
                                        <p:attrNameLst>
                                          <p:attrName>ppt_h</p:attrName>
                                        </p:attrNameLst>
                                      </p:cBhvr>
                                      <p:tavLst>
                                        <p:tav tm="0">
                                          <p:val>
                                            <p:fltVal val="0"/>
                                          </p:val>
                                        </p:tav>
                                        <p:tav tm="100000">
                                          <p:val>
                                            <p:strVal val="#ppt_h"/>
                                          </p:val>
                                        </p:tav>
                                      </p:tavLst>
                                    </p:anim>
                                    <p:anim calcmode="lin" valueType="num">
                                      <p:cBhvr>
                                        <p:cTn dur="1000" fill="hold" id="183"/>
                                        <p:tgtEl>
                                          <p:spTgt spid="32"/>
                                        </p:tgtEl>
                                        <p:attrNameLst>
                                          <p:attrName>style.rotation</p:attrName>
                                        </p:attrNameLst>
                                      </p:cBhvr>
                                      <p:tavLst>
                                        <p:tav tm="0">
                                          <p:val>
                                            <p:fltVal val="90"/>
                                          </p:val>
                                        </p:tav>
                                        <p:tav tm="100000">
                                          <p:val>
                                            <p:fltVal val="0"/>
                                          </p:val>
                                        </p:tav>
                                      </p:tavLst>
                                    </p:anim>
                                    <p:animEffect filter="fade" transition="in">
                                      <p:cBhvr>
                                        <p:cTn dur="1000" id="184"/>
                                        <p:tgtEl>
                                          <p:spTgt spid="32"/>
                                        </p:tgtEl>
                                      </p:cBhvr>
                                    </p:animEffect>
                                  </p:childTnLst>
                                </p:cTn>
                              </p:par>
                              <p:par>
                                <p:cTn fill="hold" grpId="0" id="185" nodeType="withEffect" presetClass="entr" presetID="31" presetSubtype="0">
                                  <p:stCondLst>
                                    <p:cond delay="500"/>
                                  </p:stCondLst>
                                  <p:childTnLst>
                                    <p:set>
                                      <p:cBhvr>
                                        <p:cTn dur="1" fill="hold" id="186">
                                          <p:stCondLst>
                                            <p:cond delay="0"/>
                                          </p:stCondLst>
                                        </p:cTn>
                                        <p:tgtEl>
                                          <p:spTgt spid="33"/>
                                        </p:tgtEl>
                                        <p:attrNameLst>
                                          <p:attrName>style.visibility</p:attrName>
                                        </p:attrNameLst>
                                      </p:cBhvr>
                                      <p:to>
                                        <p:strVal val="visible"/>
                                      </p:to>
                                    </p:set>
                                    <p:anim calcmode="lin" valueType="num">
                                      <p:cBhvr>
                                        <p:cTn dur="1000" fill="hold" id="187"/>
                                        <p:tgtEl>
                                          <p:spTgt spid="33"/>
                                        </p:tgtEl>
                                        <p:attrNameLst>
                                          <p:attrName>ppt_w</p:attrName>
                                        </p:attrNameLst>
                                      </p:cBhvr>
                                      <p:tavLst>
                                        <p:tav tm="0">
                                          <p:val>
                                            <p:fltVal val="0"/>
                                          </p:val>
                                        </p:tav>
                                        <p:tav tm="100000">
                                          <p:val>
                                            <p:strVal val="#ppt_w"/>
                                          </p:val>
                                        </p:tav>
                                      </p:tavLst>
                                    </p:anim>
                                    <p:anim calcmode="lin" valueType="num">
                                      <p:cBhvr>
                                        <p:cTn dur="1000" fill="hold" id="188"/>
                                        <p:tgtEl>
                                          <p:spTgt spid="33"/>
                                        </p:tgtEl>
                                        <p:attrNameLst>
                                          <p:attrName>ppt_h</p:attrName>
                                        </p:attrNameLst>
                                      </p:cBhvr>
                                      <p:tavLst>
                                        <p:tav tm="0">
                                          <p:val>
                                            <p:fltVal val="0"/>
                                          </p:val>
                                        </p:tav>
                                        <p:tav tm="100000">
                                          <p:val>
                                            <p:strVal val="#ppt_h"/>
                                          </p:val>
                                        </p:tav>
                                      </p:tavLst>
                                    </p:anim>
                                    <p:anim calcmode="lin" valueType="num">
                                      <p:cBhvr>
                                        <p:cTn dur="1000" fill="hold" id="189"/>
                                        <p:tgtEl>
                                          <p:spTgt spid="33"/>
                                        </p:tgtEl>
                                        <p:attrNameLst>
                                          <p:attrName>style.rotation</p:attrName>
                                        </p:attrNameLst>
                                      </p:cBhvr>
                                      <p:tavLst>
                                        <p:tav tm="0">
                                          <p:val>
                                            <p:fltVal val="90"/>
                                          </p:val>
                                        </p:tav>
                                        <p:tav tm="100000">
                                          <p:val>
                                            <p:fltVal val="0"/>
                                          </p:val>
                                        </p:tav>
                                      </p:tavLst>
                                    </p:anim>
                                    <p:animEffect filter="fade" transition="in">
                                      <p:cBhvr>
                                        <p:cTn dur="1000" id="190"/>
                                        <p:tgtEl>
                                          <p:spTgt spid="33"/>
                                        </p:tgtEl>
                                      </p:cBhvr>
                                    </p:animEffect>
                                  </p:childTnLst>
                                </p:cTn>
                              </p:par>
                              <p:par>
                                <p:cTn fill="hold" grpId="0" id="191" nodeType="withEffect" presetClass="entr" presetID="31" presetSubtype="0">
                                  <p:stCondLst>
                                    <p:cond delay="500"/>
                                  </p:stCondLst>
                                  <p:childTnLst>
                                    <p:set>
                                      <p:cBhvr>
                                        <p:cTn dur="1" fill="hold" id="192">
                                          <p:stCondLst>
                                            <p:cond delay="0"/>
                                          </p:stCondLst>
                                        </p:cTn>
                                        <p:tgtEl>
                                          <p:spTgt spid="34"/>
                                        </p:tgtEl>
                                        <p:attrNameLst>
                                          <p:attrName>style.visibility</p:attrName>
                                        </p:attrNameLst>
                                      </p:cBhvr>
                                      <p:to>
                                        <p:strVal val="visible"/>
                                      </p:to>
                                    </p:set>
                                    <p:anim calcmode="lin" valueType="num">
                                      <p:cBhvr>
                                        <p:cTn dur="1000" fill="hold" id="193"/>
                                        <p:tgtEl>
                                          <p:spTgt spid="34"/>
                                        </p:tgtEl>
                                        <p:attrNameLst>
                                          <p:attrName>ppt_w</p:attrName>
                                        </p:attrNameLst>
                                      </p:cBhvr>
                                      <p:tavLst>
                                        <p:tav tm="0">
                                          <p:val>
                                            <p:fltVal val="0"/>
                                          </p:val>
                                        </p:tav>
                                        <p:tav tm="100000">
                                          <p:val>
                                            <p:strVal val="#ppt_w"/>
                                          </p:val>
                                        </p:tav>
                                      </p:tavLst>
                                    </p:anim>
                                    <p:anim calcmode="lin" valueType="num">
                                      <p:cBhvr>
                                        <p:cTn dur="1000" fill="hold" id="194"/>
                                        <p:tgtEl>
                                          <p:spTgt spid="34"/>
                                        </p:tgtEl>
                                        <p:attrNameLst>
                                          <p:attrName>ppt_h</p:attrName>
                                        </p:attrNameLst>
                                      </p:cBhvr>
                                      <p:tavLst>
                                        <p:tav tm="0">
                                          <p:val>
                                            <p:fltVal val="0"/>
                                          </p:val>
                                        </p:tav>
                                        <p:tav tm="100000">
                                          <p:val>
                                            <p:strVal val="#ppt_h"/>
                                          </p:val>
                                        </p:tav>
                                      </p:tavLst>
                                    </p:anim>
                                    <p:anim calcmode="lin" valueType="num">
                                      <p:cBhvr>
                                        <p:cTn dur="1000" fill="hold" id="195"/>
                                        <p:tgtEl>
                                          <p:spTgt spid="34"/>
                                        </p:tgtEl>
                                        <p:attrNameLst>
                                          <p:attrName>style.rotation</p:attrName>
                                        </p:attrNameLst>
                                      </p:cBhvr>
                                      <p:tavLst>
                                        <p:tav tm="0">
                                          <p:val>
                                            <p:fltVal val="90"/>
                                          </p:val>
                                        </p:tav>
                                        <p:tav tm="100000">
                                          <p:val>
                                            <p:fltVal val="0"/>
                                          </p:val>
                                        </p:tav>
                                      </p:tavLst>
                                    </p:anim>
                                    <p:animEffect filter="fade" transition="in">
                                      <p:cBhvr>
                                        <p:cTn dur="1000" id="196"/>
                                        <p:tgtEl>
                                          <p:spTgt spid="34"/>
                                        </p:tgtEl>
                                      </p:cBhvr>
                                    </p:animEffect>
                                  </p:childTnLst>
                                </p:cTn>
                              </p:par>
                              <p:par>
                                <p:cTn fill="hold" grpId="0" id="197" nodeType="withEffect" presetClass="entr" presetID="31" presetSubtype="0">
                                  <p:stCondLst>
                                    <p:cond delay="500"/>
                                  </p:stCondLst>
                                  <p:childTnLst>
                                    <p:set>
                                      <p:cBhvr>
                                        <p:cTn dur="1" fill="hold" id="198">
                                          <p:stCondLst>
                                            <p:cond delay="0"/>
                                          </p:stCondLst>
                                        </p:cTn>
                                        <p:tgtEl>
                                          <p:spTgt spid="35"/>
                                        </p:tgtEl>
                                        <p:attrNameLst>
                                          <p:attrName>style.visibility</p:attrName>
                                        </p:attrNameLst>
                                      </p:cBhvr>
                                      <p:to>
                                        <p:strVal val="visible"/>
                                      </p:to>
                                    </p:set>
                                    <p:anim calcmode="lin" valueType="num">
                                      <p:cBhvr>
                                        <p:cTn dur="1000" fill="hold" id="199"/>
                                        <p:tgtEl>
                                          <p:spTgt spid="35"/>
                                        </p:tgtEl>
                                        <p:attrNameLst>
                                          <p:attrName>ppt_w</p:attrName>
                                        </p:attrNameLst>
                                      </p:cBhvr>
                                      <p:tavLst>
                                        <p:tav tm="0">
                                          <p:val>
                                            <p:fltVal val="0"/>
                                          </p:val>
                                        </p:tav>
                                        <p:tav tm="100000">
                                          <p:val>
                                            <p:strVal val="#ppt_w"/>
                                          </p:val>
                                        </p:tav>
                                      </p:tavLst>
                                    </p:anim>
                                    <p:anim calcmode="lin" valueType="num">
                                      <p:cBhvr>
                                        <p:cTn dur="1000" fill="hold" id="200"/>
                                        <p:tgtEl>
                                          <p:spTgt spid="35"/>
                                        </p:tgtEl>
                                        <p:attrNameLst>
                                          <p:attrName>ppt_h</p:attrName>
                                        </p:attrNameLst>
                                      </p:cBhvr>
                                      <p:tavLst>
                                        <p:tav tm="0">
                                          <p:val>
                                            <p:fltVal val="0"/>
                                          </p:val>
                                        </p:tav>
                                        <p:tav tm="100000">
                                          <p:val>
                                            <p:strVal val="#ppt_h"/>
                                          </p:val>
                                        </p:tav>
                                      </p:tavLst>
                                    </p:anim>
                                    <p:anim calcmode="lin" valueType="num">
                                      <p:cBhvr>
                                        <p:cTn dur="1000" fill="hold" id="201"/>
                                        <p:tgtEl>
                                          <p:spTgt spid="35"/>
                                        </p:tgtEl>
                                        <p:attrNameLst>
                                          <p:attrName>style.rotation</p:attrName>
                                        </p:attrNameLst>
                                      </p:cBhvr>
                                      <p:tavLst>
                                        <p:tav tm="0">
                                          <p:val>
                                            <p:fltVal val="90"/>
                                          </p:val>
                                        </p:tav>
                                        <p:tav tm="100000">
                                          <p:val>
                                            <p:fltVal val="0"/>
                                          </p:val>
                                        </p:tav>
                                      </p:tavLst>
                                    </p:anim>
                                    <p:animEffect filter="fade" transition="in">
                                      <p:cBhvr>
                                        <p:cTn dur="1000" id="202"/>
                                        <p:tgtEl>
                                          <p:spTgt spid="35"/>
                                        </p:tgtEl>
                                      </p:cBhvr>
                                    </p:animEffect>
                                  </p:childTnLst>
                                </p:cTn>
                              </p:par>
                              <p:par>
                                <p:cTn fill="hold" grpId="0" id="203" nodeType="withEffect" presetClass="entr" presetID="31" presetSubtype="0">
                                  <p:stCondLst>
                                    <p:cond delay="500"/>
                                  </p:stCondLst>
                                  <p:childTnLst>
                                    <p:set>
                                      <p:cBhvr>
                                        <p:cTn dur="1" fill="hold" id="204">
                                          <p:stCondLst>
                                            <p:cond delay="0"/>
                                          </p:stCondLst>
                                        </p:cTn>
                                        <p:tgtEl>
                                          <p:spTgt spid="36"/>
                                        </p:tgtEl>
                                        <p:attrNameLst>
                                          <p:attrName>style.visibility</p:attrName>
                                        </p:attrNameLst>
                                      </p:cBhvr>
                                      <p:to>
                                        <p:strVal val="visible"/>
                                      </p:to>
                                    </p:set>
                                    <p:anim calcmode="lin" valueType="num">
                                      <p:cBhvr>
                                        <p:cTn dur="1000" fill="hold" id="205"/>
                                        <p:tgtEl>
                                          <p:spTgt spid="36"/>
                                        </p:tgtEl>
                                        <p:attrNameLst>
                                          <p:attrName>ppt_w</p:attrName>
                                        </p:attrNameLst>
                                      </p:cBhvr>
                                      <p:tavLst>
                                        <p:tav tm="0">
                                          <p:val>
                                            <p:fltVal val="0"/>
                                          </p:val>
                                        </p:tav>
                                        <p:tav tm="100000">
                                          <p:val>
                                            <p:strVal val="#ppt_w"/>
                                          </p:val>
                                        </p:tav>
                                      </p:tavLst>
                                    </p:anim>
                                    <p:anim calcmode="lin" valueType="num">
                                      <p:cBhvr>
                                        <p:cTn dur="1000" fill="hold" id="206"/>
                                        <p:tgtEl>
                                          <p:spTgt spid="36"/>
                                        </p:tgtEl>
                                        <p:attrNameLst>
                                          <p:attrName>ppt_h</p:attrName>
                                        </p:attrNameLst>
                                      </p:cBhvr>
                                      <p:tavLst>
                                        <p:tav tm="0">
                                          <p:val>
                                            <p:fltVal val="0"/>
                                          </p:val>
                                        </p:tav>
                                        <p:tav tm="100000">
                                          <p:val>
                                            <p:strVal val="#ppt_h"/>
                                          </p:val>
                                        </p:tav>
                                      </p:tavLst>
                                    </p:anim>
                                    <p:anim calcmode="lin" valueType="num">
                                      <p:cBhvr>
                                        <p:cTn dur="1000" fill="hold" id="207"/>
                                        <p:tgtEl>
                                          <p:spTgt spid="36"/>
                                        </p:tgtEl>
                                        <p:attrNameLst>
                                          <p:attrName>style.rotation</p:attrName>
                                        </p:attrNameLst>
                                      </p:cBhvr>
                                      <p:tavLst>
                                        <p:tav tm="0">
                                          <p:val>
                                            <p:fltVal val="90"/>
                                          </p:val>
                                        </p:tav>
                                        <p:tav tm="100000">
                                          <p:val>
                                            <p:fltVal val="0"/>
                                          </p:val>
                                        </p:tav>
                                      </p:tavLst>
                                    </p:anim>
                                    <p:animEffect filter="fade" transition="in">
                                      <p:cBhvr>
                                        <p:cTn dur="1000" id="208"/>
                                        <p:tgtEl>
                                          <p:spTgt spid="36"/>
                                        </p:tgtEl>
                                      </p:cBhvr>
                                    </p:animEffect>
                                  </p:childTnLst>
                                </p:cTn>
                              </p:par>
                              <p:par>
                                <p:cTn fill="hold" grpId="0" id="209" nodeType="withEffect" presetClass="entr" presetID="31" presetSubtype="0">
                                  <p:stCondLst>
                                    <p:cond delay="500"/>
                                  </p:stCondLst>
                                  <p:childTnLst>
                                    <p:set>
                                      <p:cBhvr>
                                        <p:cTn dur="1" fill="hold" id="210">
                                          <p:stCondLst>
                                            <p:cond delay="0"/>
                                          </p:stCondLst>
                                        </p:cTn>
                                        <p:tgtEl>
                                          <p:spTgt spid="37"/>
                                        </p:tgtEl>
                                        <p:attrNameLst>
                                          <p:attrName>style.visibility</p:attrName>
                                        </p:attrNameLst>
                                      </p:cBhvr>
                                      <p:to>
                                        <p:strVal val="visible"/>
                                      </p:to>
                                    </p:set>
                                    <p:anim calcmode="lin" valueType="num">
                                      <p:cBhvr>
                                        <p:cTn dur="1000" fill="hold" id="211"/>
                                        <p:tgtEl>
                                          <p:spTgt spid="37"/>
                                        </p:tgtEl>
                                        <p:attrNameLst>
                                          <p:attrName>ppt_w</p:attrName>
                                        </p:attrNameLst>
                                      </p:cBhvr>
                                      <p:tavLst>
                                        <p:tav tm="0">
                                          <p:val>
                                            <p:fltVal val="0"/>
                                          </p:val>
                                        </p:tav>
                                        <p:tav tm="100000">
                                          <p:val>
                                            <p:strVal val="#ppt_w"/>
                                          </p:val>
                                        </p:tav>
                                      </p:tavLst>
                                    </p:anim>
                                    <p:anim calcmode="lin" valueType="num">
                                      <p:cBhvr>
                                        <p:cTn dur="1000" fill="hold" id="212"/>
                                        <p:tgtEl>
                                          <p:spTgt spid="37"/>
                                        </p:tgtEl>
                                        <p:attrNameLst>
                                          <p:attrName>ppt_h</p:attrName>
                                        </p:attrNameLst>
                                      </p:cBhvr>
                                      <p:tavLst>
                                        <p:tav tm="0">
                                          <p:val>
                                            <p:fltVal val="0"/>
                                          </p:val>
                                        </p:tav>
                                        <p:tav tm="100000">
                                          <p:val>
                                            <p:strVal val="#ppt_h"/>
                                          </p:val>
                                        </p:tav>
                                      </p:tavLst>
                                    </p:anim>
                                    <p:anim calcmode="lin" valueType="num">
                                      <p:cBhvr>
                                        <p:cTn dur="1000" fill="hold" id="213"/>
                                        <p:tgtEl>
                                          <p:spTgt spid="37"/>
                                        </p:tgtEl>
                                        <p:attrNameLst>
                                          <p:attrName>style.rotation</p:attrName>
                                        </p:attrNameLst>
                                      </p:cBhvr>
                                      <p:tavLst>
                                        <p:tav tm="0">
                                          <p:val>
                                            <p:fltVal val="90"/>
                                          </p:val>
                                        </p:tav>
                                        <p:tav tm="100000">
                                          <p:val>
                                            <p:fltVal val="0"/>
                                          </p:val>
                                        </p:tav>
                                      </p:tavLst>
                                    </p:anim>
                                    <p:animEffect filter="fade" transition="in">
                                      <p:cBhvr>
                                        <p:cTn dur="1000" id="214"/>
                                        <p:tgtEl>
                                          <p:spTgt spid="37"/>
                                        </p:tgtEl>
                                      </p:cBhvr>
                                    </p:animEffect>
                                  </p:childTnLst>
                                </p:cTn>
                              </p:par>
                              <p:par>
                                <p:cTn fill="hold" grpId="0" id="215" nodeType="withEffect" presetClass="entr" presetID="31" presetSubtype="0">
                                  <p:stCondLst>
                                    <p:cond delay="500"/>
                                  </p:stCondLst>
                                  <p:childTnLst>
                                    <p:set>
                                      <p:cBhvr>
                                        <p:cTn dur="1" fill="hold" id="216">
                                          <p:stCondLst>
                                            <p:cond delay="0"/>
                                          </p:stCondLst>
                                        </p:cTn>
                                        <p:tgtEl>
                                          <p:spTgt spid="38"/>
                                        </p:tgtEl>
                                        <p:attrNameLst>
                                          <p:attrName>style.visibility</p:attrName>
                                        </p:attrNameLst>
                                      </p:cBhvr>
                                      <p:to>
                                        <p:strVal val="visible"/>
                                      </p:to>
                                    </p:set>
                                    <p:anim calcmode="lin" valueType="num">
                                      <p:cBhvr>
                                        <p:cTn dur="1000" fill="hold" id="217"/>
                                        <p:tgtEl>
                                          <p:spTgt spid="38"/>
                                        </p:tgtEl>
                                        <p:attrNameLst>
                                          <p:attrName>ppt_w</p:attrName>
                                        </p:attrNameLst>
                                      </p:cBhvr>
                                      <p:tavLst>
                                        <p:tav tm="0">
                                          <p:val>
                                            <p:fltVal val="0"/>
                                          </p:val>
                                        </p:tav>
                                        <p:tav tm="100000">
                                          <p:val>
                                            <p:strVal val="#ppt_w"/>
                                          </p:val>
                                        </p:tav>
                                      </p:tavLst>
                                    </p:anim>
                                    <p:anim calcmode="lin" valueType="num">
                                      <p:cBhvr>
                                        <p:cTn dur="1000" fill="hold" id="218"/>
                                        <p:tgtEl>
                                          <p:spTgt spid="38"/>
                                        </p:tgtEl>
                                        <p:attrNameLst>
                                          <p:attrName>ppt_h</p:attrName>
                                        </p:attrNameLst>
                                      </p:cBhvr>
                                      <p:tavLst>
                                        <p:tav tm="0">
                                          <p:val>
                                            <p:fltVal val="0"/>
                                          </p:val>
                                        </p:tav>
                                        <p:tav tm="100000">
                                          <p:val>
                                            <p:strVal val="#ppt_h"/>
                                          </p:val>
                                        </p:tav>
                                      </p:tavLst>
                                    </p:anim>
                                    <p:anim calcmode="lin" valueType="num">
                                      <p:cBhvr>
                                        <p:cTn dur="1000" fill="hold" id="219"/>
                                        <p:tgtEl>
                                          <p:spTgt spid="38"/>
                                        </p:tgtEl>
                                        <p:attrNameLst>
                                          <p:attrName>style.rotation</p:attrName>
                                        </p:attrNameLst>
                                      </p:cBhvr>
                                      <p:tavLst>
                                        <p:tav tm="0">
                                          <p:val>
                                            <p:fltVal val="90"/>
                                          </p:val>
                                        </p:tav>
                                        <p:tav tm="100000">
                                          <p:val>
                                            <p:fltVal val="0"/>
                                          </p:val>
                                        </p:tav>
                                      </p:tavLst>
                                    </p:anim>
                                    <p:animEffect filter="fade" transition="in">
                                      <p:cBhvr>
                                        <p:cTn dur="1000" id="220"/>
                                        <p:tgtEl>
                                          <p:spTgt spid="38"/>
                                        </p:tgtEl>
                                      </p:cBhvr>
                                    </p:animEffect>
                                  </p:childTnLst>
                                </p:cTn>
                              </p:par>
                              <p:par>
                                <p:cTn fill="hold" grpId="0" id="221" nodeType="withEffect" presetClass="entr" presetID="31" presetSubtype="0">
                                  <p:stCondLst>
                                    <p:cond delay="500"/>
                                  </p:stCondLst>
                                  <p:childTnLst>
                                    <p:set>
                                      <p:cBhvr>
                                        <p:cTn dur="1" fill="hold" id="222">
                                          <p:stCondLst>
                                            <p:cond delay="0"/>
                                          </p:stCondLst>
                                        </p:cTn>
                                        <p:tgtEl>
                                          <p:spTgt spid="39"/>
                                        </p:tgtEl>
                                        <p:attrNameLst>
                                          <p:attrName>style.visibility</p:attrName>
                                        </p:attrNameLst>
                                      </p:cBhvr>
                                      <p:to>
                                        <p:strVal val="visible"/>
                                      </p:to>
                                    </p:set>
                                    <p:anim calcmode="lin" valueType="num">
                                      <p:cBhvr>
                                        <p:cTn dur="1000" fill="hold" id="223"/>
                                        <p:tgtEl>
                                          <p:spTgt spid="39"/>
                                        </p:tgtEl>
                                        <p:attrNameLst>
                                          <p:attrName>ppt_w</p:attrName>
                                        </p:attrNameLst>
                                      </p:cBhvr>
                                      <p:tavLst>
                                        <p:tav tm="0">
                                          <p:val>
                                            <p:fltVal val="0"/>
                                          </p:val>
                                        </p:tav>
                                        <p:tav tm="100000">
                                          <p:val>
                                            <p:strVal val="#ppt_w"/>
                                          </p:val>
                                        </p:tav>
                                      </p:tavLst>
                                    </p:anim>
                                    <p:anim calcmode="lin" valueType="num">
                                      <p:cBhvr>
                                        <p:cTn dur="1000" fill="hold" id="224"/>
                                        <p:tgtEl>
                                          <p:spTgt spid="39"/>
                                        </p:tgtEl>
                                        <p:attrNameLst>
                                          <p:attrName>ppt_h</p:attrName>
                                        </p:attrNameLst>
                                      </p:cBhvr>
                                      <p:tavLst>
                                        <p:tav tm="0">
                                          <p:val>
                                            <p:fltVal val="0"/>
                                          </p:val>
                                        </p:tav>
                                        <p:tav tm="100000">
                                          <p:val>
                                            <p:strVal val="#ppt_h"/>
                                          </p:val>
                                        </p:tav>
                                      </p:tavLst>
                                    </p:anim>
                                    <p:anim calcmode="lin" valueType="num">
                                      <p:cBhvr>
                                        <p:cTn dur="1000" fill="hold" id="225"/>
                                        <p:tgtEl>
                                          <p:spTgt spid="39"/>
                                        </p:tgtEl>
                                        <p:attrNameLst>
                                          <p:attrName>style.rotation</p:attrName>
                                        </p:attrNameLst>
                                      </p:cBhvr>
                                      <p:tavLst>
                                        <p:tav tm="0">
                                          <p:val>
                                            <p:fltVal val="90"/>
                                          </p:val>
                                        </p:tav>
                                        <p:tav tm="100000">
                                          <p:val>
                                            <p:fltVal val="0"/>
                                          </p:val>
                                        </p:tav>
                                      </p:tavLst>
                                    </p:anim>
                                    <p:animEffect filter="fade" transition="in">
                                      <p:cBhvr>
                                        <p:cTn dur="1000" id="226"/>
                                        <p:tgtEl>
                                          <p:spTgt spid="39"/>
                                        </p:tgtEl>
                                      </p:cBhvr>
                                    </p:animEffect>
                                  </p:childTnLst>
                                </p:cTn>
                              </p:par>
                              <p:par>
                                <p:cTn fill="hold" grpId="0" id="227" nodeType="withEffect" presetClass="entr" presetID="31" presetSubtype="0">
                                  <p:stCondLst>
                                    <p:cond delay="500"/>
                                  </p:stCondLst>
                                  <p:childTnLst>
                                    <p:set>
                                      <p:cBhvr>
                                        <p:cTn dur="1" fill="hold" id="228">
                                          <p:stCondLst>
                                            <p:cond delay="0"/>
                                          </p:stCondLst>
                                        </p:cTn>
                                        <p:tgtEl>
                                          <p:spTgt spid="40"/>
                                        </p:tgtEl>
                                        <p:attrNameLst>
                                          <p:attrName>style.visibility</p:attrName>
                                        </p:attrNameLst>
                                      </p:cBhvr>
                                      <p:to>
                                        <p:strVal val="visible"/>
                                      </p:to>
                                    </p:set>
                                    <p:anim calcmode="lin" valueType="num">
                                      <p:cBhvr>
                                        <p:cTn dur="1000" fill="hold" id="229"/>
                                        <p:tgtEl>
                                          <p:spTgt spid="40"/>
                                        </p:tgtEl>
                                        <p:attrNameLst>
                                          <p:attrName>ppt_w</p:attrName>
                                        </p:attrNameLst>
                                      </p:cBhvr>
                                      <p:tavLst>
                                        <p:tav tm="0">
                                          <p:val>
                                            <p:fltVal val="0"/>
                                          </p:val>
                                        </p:tav>
                                        <p:tav tm="100000">
                                          <p:val>
                                            <p:strVal val="#ppt_w"/>
                                          </p:val>
                                        </p:tav>
                                      </p:tavLst>
                                    </p:anim>
                                    <p:anim calcmode="lin" valueType="num">
                                      <p:cBhvr>
                                        <p:cTn dur="1000" fill="hold" id="230"/>
                                        <p:tgtEl>
                                          <p:spTgt spid="40"/>
                                        </p:tgtEl>
                                        <p:attrNameLst>
                                          <p:attrName>ppt_h</p:attrName>
                                        </p:attrNameLst>
                                      </p:cBhvr>
                                      <p:tavLst>
                                        <p:tav tm="0">
                                          <p:val>
                                            <p:fltVal val="0"/>
                                          </p:val>
                                        </p:tav>
                                        <p:tav tm="100000">
                                          <p:val>
                                            <p:strVal val="#ppt_h"/>
                                          </p:val>
                                        </p:tav>
                                      </p:tavLst>
                                    </p:anim>
                                    <p:anim calcmode="lin" valueType="num">
                                      <p:cBhvr>
                                        <p:cTn dur="1000" fill="hold" id="231"/>
                                        <p:tgtEl>
                                          <p:spTgt spid="40"/>
                                        </p:tgtEl>
                                        <p:attrNameLst>
                                          <p:attrName>style.rotation</p:attrName>
                                        </p:attrNameLst>
                                      </p:cBhvr>
                                      <p:tavLst>
                                        <p:tav tm="0">
                                          <p:val>
                                            <p:fltVal val="90"/>
                                          </p:val>
                                        </p:tav>
                                        <p:tav tm="100000">
                                          <p:val>
                                            <p:fltVal val="0"/>
                                          </p:val>
                                        </p:tav>
                                      </p:tavLst>
                                    </p:anim>
                                    <p:animEffect filter="fade" transition="in">
                                      <p:cBhvr>
                                        <p:cTn dur="1000" id="232"/>
                                        <p:tgtEl>
                                          <p:spTgt spid="40"/>
                                        </p:tgtEl>
                                      </p:cBhvr>
                                    </p:animEffect>
                                  </p:childTnLst>
                                </p:cTn>
                              </p:par>
                              <p:par>
                                <p:cTn fill="hold" grpId="0" id="233" nodeType="withEffect" presetClass="entr" presetID="31" presetSubtype="0">
                                  <p:stCondLst>
                                    <p:cond delay="500"/>
                                  </p:stCondLst>
                                  <p:childTnLst>
                                    <p:set>
                                      <p:cBhvr>
                                        <p:cTn dur="1" fill="hold" id="234">
                                          <p:stCondLst>
                                            <p:cond delay="0"/>
                                          </p:stCondLst>
                                        </p:cTn>
                                        <p:tgtEl>
                                          <p:spTgt spid="41"/>
                                        </p:tgtEl>
                                        <p:attrNameLst>
                                          <p:attrName>style.visibility</p:attrName>
                                        </p:attrNameLst>
                                      </p:cBhvr>
                                      <p:to>
                                        <p:strVal val="visible"/>
                                      </p:to>
                                    </p:set>
                                    <p:anim calcmode="lin" valueType="num">
                                      <p:cBhvr>
                                        <p:cTn dur="1000" fill="hold" id="235"/>
                                        <p:tgtEl>
                                          <p:spTgt spid="41"/>
                                        </p:tgtEl>
                                        <p:attrNameLst>
                                          <p:attrName>ppt_w</p:attrName>
                                        </p:attrNameLst>
                                      </p:cBhvr>
                                      <p:tavLst>
                                        <p:tav tm="0">
                                          <p:val>
                                            <p:fltVal val="0"/>
                                          </p:val>
                                        </p:tav>
                                        <p:tav tm="100000">
                                          <p:val>
                                            <p:strVal val="#ppt_w"/>
                                          </p:val>
                                        </p:tav>
                                      </p:tavLst>
                                    </p:anim>
                                    <p:anim calcmode="lin" valueType="num">
                                      <p:cBhvr>
                                        <p:cTn dur="1000" fill="hold" id="236"/>
                                        <p:tgtEl>
                                          <p:spTgt spid="41"/>
                                        </p:tgtEl>
                                        <p:attrNameLst>
                                          <p:attrName>ppt_h</p:attrName>
                                        </p:attrNameLst>
                                      </p:cBhvr>
                                      <p:tavLst>
                                        <p:tav tm="0">
                                          <p:val>
                                            <p:fltVal val="0"/>
                                          </p:val>
                                        </p:tav>
                                        <p:tav tm="100000">
                                          <p:val>
                                            <p:strVal val="#ppt_h"/>
                                          </p:val>
                                        </p:tav>
                                      </p:tavLst>
                                    </p:anim>
                                    <p:anim calcmode="lin" valueType="num">
                                      <p:cBhvr>
                                        <p:cTn dur="1000" fill="hold" id="237"/>
                                        <p:tgtEl>
                                          <p:spTgt spid="41"/>
                                        </p:tgtEl>
                                        <p:attrNameLst>
                                          <p:attrName>style.rotation</p:attrName>
                                        </p:attrNameLst>
                                      </p:cBhvr>
                                      <p:tavLst>
                                        <p:tav tm="0">
                                          <p:val>
                                            <p:fltVal val="90"/>
                                          </p:val>
                                        </p:tav>
                                        <p:tav tm="100000">
                                          <p:val>
                                            <p:fltVal val="0"/>
                                          </p:val>
                                        </p:tav>
                                      </p:tavLst>
                                    </p:anim>
                                    <p:animEffect filter="fade" transition="in">
                                      <p:cBhvr>
                                        <p:cTn dur="1000" id="238"/>
                                        <p:tgtEl>
                                          <p:spTgt spid="41"/>
                                        </p:tgtEl>
                                      </p:cBhvr>
                                    </p:animEffect>
                                  </p:childTnLst>
                                </p:cTn>
                              </p:par>
                              <p:par>
                                <p:cTn fill="hold" grpId="0" id="239" nodeType="withEffect" presetClass="entr" presetID="31" presetSubtype="0">
                                  <p:stCondLst>
                                    <p:cond delay="500"/>
                                  </p:stCondLst>
                                  <p:childTnLst>
                                    <p:set>
                                      <p:cBhvr>
                                        <p:cTn dur="1" fill="hold" id="240">
                                          <p:stCondLst>
                                            <p:cond delay="0"/>
                                          </p:stCondLst>
                                        </p:cTn>
                                        <p:tgtEl>
                                          <p:spTgt spid="42"/>
                                        </p:tgtEl>
                                        <p:attrNameLst>
                                          <p:attrName>style.visibility</p:attrName>
                                        </p:attrNameLst>
                                      </p:cBhvr>
                                      <p:to>
                                        <p:strVal val="visible"/>
                                      </p:to>
                                    </p:set>
                                    <p:anim calcmode="lin" valueType="num">
                                      <p:cBhvr>
                                        <p:cTn dur="1000" fill="hold" id="241"/>
                                        <p:tgtEl>
                                          <p:spTgt spid="42"/>
                                        </p:tgtEl>
                                        <p:attrNameLst>
                                          <p:attrName>ppt_w</p:attrName>
                                        </p:attrNameLst>
                                      </p:cBhvr>
                                      <p:tavLst>
                                        <p:tav tm="0">
                                          <p:val>
                                            <p:fltVal val="0"/>
                                          </p:val>
                                        </p:tav>
                                        <p:tav tm="100000">
                                          <p:val>
                                            <p:strVal val="#ppt_w"/>
                                          </p:val>
                                        </p:tav>
                                      </p:tavLst>
                                    </p:anim>
                                    <p:anim calcmode="lin" valueType="num">
                                      <p:cBhvr>
                                        <p:cTn dur="1000" fill="hold" id="242"/>
                                        <p:tgtEl>
                                          <p:spTgt spid="42"/>
                                        </p:tgtEl>
                                        <p:attrNameLst>
                                          <p:attrName>ppt_h</p:attrName>
                                        </p:attrNameLst>
                                      </p:cBhvr>
                                      <p:tavLst>
                                        <p:tav tm="0">
                                          <p:val>
                                            <p:fltVal val="0"/>
                                          </p:val>
                                        </p:tav>
                                        <p:tav tm="100000">
                                          <p:val>
                                            <p:strVal val="#ppt_h"/>
                                          </p:val>
                                        </p:tav>
                                      </p:tavLst>
                                    </p:anim>
                                    <p:anim calcmode="lin" valueType="num">
                                      <p:cBhvr>
                                        <p:cTn dur="1000" fill="hold" id="243"/>
                                        <p:tgtEl>
                                          <p:spTgt spid="42"/>
                                        </p:tgtEl>
                                        <p:attrNameLst>
                                          <p:attrName>style.rotation</p:attrName>
                                        </p:attrNameLst>
                                      </p:cBhvr>
                                      <p:tavLst>
                                        <p:tav tm="0">
                                          <p:val>
                                            <p:fltVal val="90"/>
                                          </p:val>
                                        </p:tav>
                                        <p:tav tm="100000">
                                          <p:val>
                                            <p:fltVal val="0"/>
                                          </p:val>
                                        </p:tav>
                                      </p:tavLst>
                                    </p:anim>
                                    <p:animEffect filter="fade" transition="in">
                                      <p:cBhvr>
                                        <p:cTn dur="1000" id="244"/>
                                        <p:tgtEl>
                                          <p:spTgt spid="42"/>
                                        </p:tgtEl>
                                      </p:cBhvr>
                                    </p:animEffect>
                                  </p:childTnLst>
                                </p:cTn>
                              </p:par>
                              <p:par>
                                <p:cTn fill="hold" grpId="0" id="245" nodeType="withEffect" presetClass="entr" presetID="31" presetSubtype="0">
                                  <p:stCondLst>
                                    <p:cond delay="500"/>
                                  </p:stCondLst>
                                  <p:childTnLst>
                                    <p:set>
                                      <p:cBhvr>
                                        <p:cTn dur="1" fill="hold" id="246">
                                          <p:stCondLst>
                                            <p:cond delay="0"/>
                                          </p:stCondLst>
                                        </p:cTn>
                                        <p:tgtEl>
                                          <p:spTgt spid="43"/>
                                        </p:tgtEl>
                                        <p:attrNameLst>
                                          <p:attrName>style.visibility</p:attrName>
                                        </p:attrNameLst>
                                      </p:cBhvr>
                                      <p:to>
                                        <p:strVal val="visible"/>
                                      </p:to>
                                    </p:set>
                                    <p:anim calcmode="lin" valueType="num">
                                      <p:cBhvr>
                                        <p:cTn dur="1000" fill="hold" id="247"/>
                                        <p:tgtEl>
                                          <p:spTgt spid="43"/>
                                        </p:tgtEl>
                                        <p:attrNameLst>
                                          <p:attrName>ppt_w</p:attrName>
                                        </p:attrNameLst>
                                      </p:cBhvr>
                                      <p:tavLst>
                                        <p:tav tm="0">
                                          <p:val>
                                            <p:fltVal val="0"/>
                                          </p:val>
                                        </p:tav>
                                        <p:tav tm="100000">
                                          <p:val>
                                            <p:strVal val="#ppt_w"/>
                                          </p:val>
                                        </p:tav>
                                      </p:tavLst>
                                    </p:anim>
                                    <p:anim calcmode="lin" valueType="num">
                                      <p:cBhvr>
                                        <p:cTn dur="1000" fill="hold" id="248"/>
                                        <p:tgtEl>
                                          <p:spTgt spid="43"/>
                                        </p:tgtEl>
                                        <p:attrNameLst>
                                          <p:attrName>ppt_h</p:attrName>
                                        </p:attrNameLst>
                                      </p:cBhvr>
                                      <p:tavLst>
                                        <p:tav tm="0">
                                          <p:val>
                                            <p:fltVal val="0"/>
                                          </p:val>
                                        </p:tav>
                                        <p:tav tm="100000">
                                          <p:val>
                                            <p:strVal val="#ppt_h"/>
                                          </p:val>
                                        </p:tav>
                                      </p:tavLst>
                                    </p:anim>
                                    <p:anim calcmode="lin" valueType="num">
                                      <p:cBhvr>
                                        <p:cTn dur="1000" fill="hold" id="249"/>
                                        <p:tgtEl>
                                          <p:spTgt spid="43"/>
                                        </p:tgtEl>
                                        <p:attrNameLst>
                                          <p:attrName>style.rotation</p:attrName>
                                        </p:attrNameLst>
                                      </p:cBhvr>
                                      <p:tavLst>
                                        <p:tav tm="0">
                                          <p:val>
                                            <p:fltVal val="90"/>
                                          </p:val>
                                        </p:tav>
                                        <p:tav tm="100000">
                                          <p:val>
                                            <p:fltVal val="0"/>
                                          </p:val>
                                        </p:tav>
                                      </p:tavLst>
                                    </p:anim>
                                    <p:animEffect filter="fade" transition="in">
                                      <p:cBhvr>
                                        <p:cTn dur="1000" id="250"/>
                                        <p:tgtEl>
                                          <p:spTgt spid="43"/>
                                        </p:tgtEl>
                                      </p:cBhvr>
                                    </p:animEffect>
                                  </p:childTnLst>
                                </p:cTn>
                              </p:par>
                              <p:par>
                                <p:cTn fill="hold" grpId="0" id="251" nodeType="withEffect" presetClass="entr" presetID="31" presetSubtype="0">
                                  <p:stCondLst>
                                    <p:cond delay="500"/>
                                  </p:stCondLst>
                                  <p:childTnLst>
                                    <p:set>
                                      <p:cBhvr>
                                        <p:cTn dur="1" fill="hold" id="252">
                                          <p:stCondLst>
                                            <p:cond delay="0"/>
                                          </p:stCondLst>
                                        </p:cTn>
                                        <p:tgtEl>
                                          <p:spTgt spid="44"/>
                                        </p:tgtEl>
                                        <p:attrNameLst>
                                          <p:attrName>style.visibility</p:attrName>
                                        </p:attrNameLst>
                                      </p:cBhvr>
                                      <p:to>
                                        <p:strVal val="visible"/>
                                      </p:to>
                                    </p:set>
                                    <p:anim calcmode="lin" valueType="num">
                                      <p:cBhvr>
                                        <p:cTn dur="1000" fill="hold" id="253"/>
                                        <p:tgtEl>
                                          <p:spTgt spid="44"/>
                                        </p:tgtEl>
                                        <p:attrNameLst>
                                          <p:attrName>ppt_w</p:attrName>
                                        </p:attrNameLst>
                                      </p:cBhvr>
                                      <p:tavLst>
                                        <p:tav tm="0">
                                          <p:val>
                                            <p:fltVal val="0"/>
                                          </p:val>
                                        </p:tav>
                                        <p:tav tm="100000">
                                          <p:val>
                                            <p:strVal val="#ppt_w"/>
                                          </p:val>
                                        </p:tav>
                                      </p:tavLst>
                                    </p:anim>
                                    <p:anim calcmode="lin" valueType="num">
                                      <p:cBhvr>
                                        <p:cTn dur="1000" fill="hold" id="254"/>
                                        <p:tgtEl>
                                          <p:spTgt spid="44"/>
                                        </p:tgtEl>
                                        <p:attrNameLst>
                                          <p:attrName>ppt_h</p:attrName>
                                        </p:attrNameLst>
                                      </p:cBhvr>
                                      <p:tavLst>
                                        <p:tav tm="0">
                                          <p:val>
                                            <p:fltVal val="0"/>
                                          </p:val>
                                        </p:tav>
                                        <p:tav tm="100000">
                                          <p:val>
                                            <p:strVal val="#ppt_h"/>
                                          </p:val>
                                        </p:tav>
                                      </p:tavLst>
                                    </p:anim>
                                    <p:anim calcmode="lin" valueType="num">
                                      <p:cBhvr>
                                        <p:cTn dur="1000" fill="hold" id="255"/>
                                        <p:tgtEl>
                                          <p:spTgt spid="44"/>
                                        </p:tgtEl>
                                        <p:attrNameLst>
                                          <p:attrName>style.rotation</p:attrName>
                                        </p:attrNameLst>
                                      </p:cBhvr>
                                      <p:tavLst>
                                        <p:tav tm="0">
                                          <p:val>
                                            <p:fltVal val="90"/>
                                          </p:val>
                                        </p:tav>
                                        <p:tav tm="100000">
                                          <p:val>
                                            <p:fltVal val="0"/>
                                          </p:val>
                                        </p:tav>
                                      </p:tavLst>
                                    </p:anim>
                                    <p:animEffect filter="fade" transition="in">
                                      <p:cBhvr>
                                        <p:cTn dur="1000" id="256"/>
                                        <p:tgtEl>
                                          <p:spTgt spid="44"/>
                                        </p:tgtEl>
                                      </p:cBhvr>
                                    </p:animEffect>
                                  </p:childTnLst>
                                </p:cTn>
                              </p:par>
                              <p:par>
                                <p:cTn fill="hold" grpId="0" id="257" nodeType="withEffect" presetClass="entr" presetID="31" presetSubtype="0">
                                  <p:stCondLst>
                                    <p:cond delay="500"/>
                                  </p:stCondLst>
                                  <p:childTnLst>
                                    <p:set>
                                      <p:cBhvr>
                                        <p:cTn dur="1" fill="hold" id="258">
                                          <p:stCondLst>
                                            <p:cond delay="0"/>
                                          </p:stCondLst>
                                        </p:cTn>
                                        <p:tgtEl>
                                          <p:spTgt spid="45"/>
                                        </p:tgtEl>
                                        <p:attrNameLst>
                                          <p:attrName>style.visibility</p:attrName>
                                        </p:attrNameLst>
                                      </p:cBhvr>
                                      <p:to>
                                        <p:strVal val="visible"/>
                                      </p:to>
                                    </p:set>
                                    <p:anim calcmode="lin" valueType="num">
                                      <p:cBhvr>
                                        <p:cTn dur="1000" fill="hold" id="259"/>
                                        <p:tgtEl>
                                          <p:spTgt spid="45"/>
                                        </p:tgtEl>
                                        <p:attrNameLst>
                                          <p:attrName>ppt_w</p:attrName>
                                        </p:attrNameLst>
                                      </p:cBhvr>
                                      <p:tavLst>
                                        <p:tav tm="0">
                                          <p:val>
                                            <p:fltVal val="0"/>
                                          </p:val>
                                        </p:tav>
                                        <p:tav tm="100000">
                                          <p:val>
                                            <p:strVal val="#ppt_w"/>
                                          </p:val>
                                        </p:tav>
                                      </p:tavLst>
                                    </p:anim>
                                    <p:anim calcmode="lin" valueType="num">
                                      <p:cBhvr>
                                        <p:cTn dur="1000" fill="hold" id="260"/>
                                        <p:tgtEl>
                                          <p:spTgt spid="45"/>
                                        </p:tgtEl>
                                        <p:attrNameLst>
                                          <p:attrName>ppt_h</p:attrName>
                                        </p:attrNameLst>
                                      </p:cBhvr>
                                      <p:tavLst>
                                        <p:tav tm="0">
                                          <p:val>
                                            <p:fltVal val="0"/>
                                          </p:val>
                                        </p:tav>
                                        <p:tav tm="100000">
                                          <p:val>
                                            <p:strVal val="#ppt_h"/>
                                          </p:val>
                                        </p:tav>
                                      </p:tavLst>
                                    </p:anim>
                                    <p:anim calcmode="lin" valueType="num">
                                      <p:cBhvr>
                                        <p:cTn dur="1000" fill="hold" id="261"/>
                                        <p:tgtEl>
                                          <p:spTgt spid="45"/>
                                        </p:tgtEl>
                                        <p:attrNameLst>
                                          <p:attrName>style.rotation</p:attrName>
                                        </p:attrNameLst>
                                      </p:cBhvr>
                                      <p:tavLst>
                                        <p:tav tm="0">
                                          <p:val>
                                            <p:fltVal val="90"/>
                                          </p:val>
                                        </p:tav>
                                        <p:tav tm="100000">
                                          <p:val>
                                            <p:fltVal val="0"/>
                                          </p:val>
                                        </p:tav>
                                      </p:tavLst>
                                    </p:anim>
                                    <p:animEffect filter="fade" transition="in">
                                      <p:cBhvr>
                                        <p:cTn dur="1000" id="262"/>
                                        <p:tgtEl>
                                          <p:spTgt spid="45"/>
                                        </p:tgtEl>
                                      </p:cBhvr>
                                    </p:animEffect>
                                  </p:childTnLst>
                                </p:cTn>
                              </p:par>
                              <p:par>
                                <p:cTn fill="hold" grpId="0" id="263" nodeType="withEffect" presetClass="entr" presetID="31" presetSubtype="0">
                                  <p:stCondLst>
                                    <p:cond delay="500"/>
                                  </p:stCondLst>
                                  <p:childTnLst>
                                    <p:set>
                                      <p:cBhvr>
                                        <p:cTn dur="1" fill="hold" id="264">
                                          <p:stCondLst>
                                            <p:cond delay="0"/>
                                          </p:stCondLst>
                                        </p:cTn>
                                        <p:tgtEl>
                                          <p:spTgt spid="46"/>
                                        </p:tgtEl>
                                        <p:attrNameLst>
                                          <p:attrName>style.visibility</p:attrName>
                                        </p:attrNameLst>
                                      </p:cBhvr>
                                      <p:to>
                                        <p:strVal val="visible"/>
                                      </p:to>
                                    </p:set>
                                    <p:anim calcmode="lin" valueType="num">
                                      <p:cBhvr>
                                        <p:cTn dur="1000" fill="hold" id="265"/>
                                        <p:tgtEl>
                                          <p:spTgt spid="46"/>
                                        </p:tgtEl>
                                        <p:attrNameLst>
                                          <p:attrName>ppt_w</p:attrName>
                                        </p:attrNameLst>
                                      </p:cBhvr>
                                      <p:tavLst>
                                        <p:tav tm="0">
                                          <p:val>
                                            <p:fltVal val="0"/>
                                          </p:val>
                                        </p:tav>
                                        <p:tav tm="100000">
                                          <p:val>
                                            <p:strVal val="#ppt_w"/>
                                          </p:val>
                                        </p:tav>
                                      </p:tavLst>
                                    </p:anim>
                                    <p:anim calcmode="lin" valueType="num">
                                      <p:cBhvr>
                                        <p:cTn dur="1000" fill="hold" id="266"/>
                                        <p:tgtEl>
                                          <p:spTgt spid="46"/>
                                        </p:tgtEl>
                                        <p:attrNameLst>
                                          <p:attrName>ppt_h</p:attrName>
                                        </p:attrNameLst>
                                      </p:cBhvr>
                                      <p:tavLst>
                                        <p:tav tm="0">
                                          <p:val>
                                            <p:fltVal val="0"/>
                                          </p:val>
                                        </p:tav>
                                        <p:tav tm="100000">
                                          <p:val>
                                            <p:strVal val="#ppt_h"/>
                                          </p:val>
                                        </p:tav>
                                      </p:tavLst>
                                    </p:anim>
                                    <p:anim calcmode="lin" valueType="num">
                                      <p:cBhvr>
                                        <p:cTn dur="1000" fill="hold" id="267"/>
                                        <p:tgtEl>
                                          <p:spTgt spid="46"/>
                                        </p:tgtEl>
                                        <p:attrNameLst>
                                          <p:attrName>style.rotation</p:attrName>
                                        </p:attrNameLst>
                                      </p:cBhvr>
                                      <p:tavLst>
                                        <p:tav tm="0">
                                          <p:val>
                                            <p:fltVal val="90"/>
                                          </p:val>
                                        </p:tav>
                                        <p:tav tm="100000">
                                          <p:val>
                                            <p:fltVal val="0"/>
                                          </p:val>
                                        </p:tav>
                                      </p:tavLst>
                                    </p:anim>
                                    <p:animEffect filter="fade" transition="in">
                                      <p:cBhvr>
                                        <p:cTn dur="1000" id="268"/>
                                        <p:tgtEl>
                                          <p:spTgt spid="46"/>
                                        </p:tgtEl>
                                      </p:cBhvr>
                                    </p:animEffect>
                                  </p:childTnLst>
                                </p:cTn>
                              </p:par>
                              <p:par>
                                <p:cTn fill="hold" grpId="0" id="269" nodeType="withEffect" presetClass="entr" presetID="31" presetSubtype="0">
                                  <p:stCondLst>
                                    <p:cond delay="500"/>
                                  </p:stCondLst>
                                  <p:childTnLst>
                                    <p:set>
                                      <p:cBhvr>
                                        <p:cTn dur="1" fill="hold" id="270">
                                          <p:stCondLst>
                                            <p:cond delay="0"/>
                                          </p:stCondLst>
                                        </p:cTn>
                                        <p:tgtEl>
                                          <p:spTgt spid="47"/>
                                        </p:tgtEl>
                                        <p:attrNameLst>
                                          <p:attrName>style.visibility</p:attrName>
                                        </p:attrNameLst>
                                      </p:cBhvr>
                                      <p:to>
                                        <p:strVal val="visible"/>
                                      </p:to>
                                    </p:set>
                                    <p:anim calcmode="lin" valueType="num">
                                      <p:cBhvr>
                                        <p:cTn dur="1000" fill="hold" id="271"/>
                                        <p:tgtEl>
                                          <p:spTgt spid="47"/>
                                        </p:tgtEl>
                                        <p:attrNameLst>
                                          <p:attrName>ppt_w</p:attrName>
                                        </p:attrNameLst>
                                      </p:cBhvr>
                                      <p:tavLst>
                                        <p:tav tm="0">
                                          <p:val>
                                            <p:fltVal val="0"/>
                                          </p:val>
                                        </p:tav>
                                        <p:tav tm="100000">
                                          <p:val>
                                            <p:strVal val="#ppt_w"/>
                                          </p:val>
                                        </p:tav>
                                      </p:tavLst>
                                    </p:anim>
                                    <p:anim calcmode="lin" valueType="num">
                                      <p:cBhvr>
                                        <p:cTn dur="1000" fill="hold" id="272"/>
                                        <p:tgtEl>
                                          <p:spTgt spid="47"/>
                                        </p:tgtEl>
                                        <p:attrNameLst>
                                          <p:attrName>ppt_h</p:attrName>
                                        </p:attrNameLst>
                                      </p:cBhvr>
                                      <p:tavLst>
                                        <p:tav tm="0">
                                          <p:val>
                                            <p:fltVal val="0"/>
                                          </p:val>
                                        </p:tav>
                                        <p:tav tm="100000">
                                          <p:val>
                                            <p:strVal val="#ppt_h"/>
                                          </p:val>
                                        </p:tav>
                                      </p:tavLst>
                                    </p:anim>
                                    <p:anim calcmode="lin" valueType="num">
                                      <p:cBhvr>
                                        <p:cTn dur="1000" fill="hold" id="273"/>
                                        <p:tgtEl>
                                          <p:spTgt spid="47"/>
                                        </p:tgtEl>
                                        <p:attrNameLst>
                                          <p:attrName>style.rotation</p:attrName>
                                        </p:attrNameLst>
                                      </p:cBhvr>
                                      <p:tavLst>
                                        <p:tav tm="0">
                                          <p:val>
                                            <p:fltVal val="90"/>
                                          </p:val>
                                        </p:tav>
                                        <p:tav tm="100000">
                                          <p:val>
                                            <p:fltVal val="0"/>
                                          </p:val>
                                        </p:tav>
                                      </p:tavLst>
                                    </p:anim>
                                    <p:animEffect filter="fade" transition="in">
                                      <p:cBhvr>
                                        <p:cTn dur="1000" id="274"/>
                                        <p:tgtEl>
                                          <p:spTgt spid="47"/>
                                        </p:tgtEl>
                                      </p:cBhvr>
                                    </p:animEffect>
                                  </p:childTnLst>
                                </p:cTn>
                              </p:par>
                              <p:par>
                                <p:cTn fill="hold" grpId="0" id="275" nodeType="withEffect" presetClass="entr" presetID="31" presetSubtype="0">
                                  <p:stCondLst>
                                    <p:cond delay="500"/>
                                  </p:stCondLst>
                                  <p:childTnLst>
                                    <p:set>
                                      <p:cBhvr>
                                        <p:cTn dur="1" fill="hold" id="276">
                                          <p:stCondLst>
                                            <p:cond delay="0"/>
                                          </p:stCondLst>
                                        </p:cTn>
                                        <p:tgtEl>
                                          <p:spTgt spid="48"/>
                                        </p:tgtEl>
                                        <p:attrNameLst>
                                          <p:attrName>style.visibility</p:attrName>
                                        </p:attrNameLst>
                                      </p:cBhvr>
                                      <p:to>
                                        <p:strVal val="visible"/>
                                      </p:to>
                                    </p:set>
                                    <p:anim calcmode="lin" valueType="num">
                                      <p:cBhvr>
                                        <p:cTn dur="1000" fill="hold" id="277"/>
                                        <p:tgtEl>
                                          <p:spTgt spid="48"/>
                                        </p:tgtEl>
                                        <p:attrNameLst>
                                          <p:attrName>ppt_w</p:attrName>
                                        </p:attrNameLst>
                                      </p:cBhvr>
                                      <p:tavLst>
                                        <p:tav tm="0">
                                          <p:val>
                                            <p:fltVal val="0"/>
                                          </p:val>
                                        </p:tav>
                                        <p:tav tm="100000">
                                          <p:val>
                                            <p:strVal val="#ppt_w"/>
                                          </p:val>
                                        </p:tav>
                                      </p:tavLst>
                                    </p:anim>
                                    <p:anim calcmode="lin" valueType="num">
                                      <p:cBhvr>
                                        <p:cTn dur="1000" fill="hold" id="278"/>
                                        <p:tgtEl>
                                          <p:spTgt spid="48"/>
                                        </p:tgtEl>
                                        <p:attrNameLst>
                                          <p:attrName>ppt_h</p:attrName>
                                        </p:attrNameLst>
                                      </p:cBhvr>
                                      <p:tavLst>
                                        <p:tav tm="0">
                                          <p:val>
                                            <p:fltVal val="0"/>
                                          </p:val>
                                        </p:tav>
                                        <p:tav tm="100000">
                                          <p:val>
                                            <p:strVal val="#ppt_h"/>
                                          </p:val>
                                        </p:tav>
                                      </p:tavLst>
                                    </p:anim>
                                    <p:anim calcmode="lin" valueType="num">
                                      <p:cBhvr>
                                        <p:cTn dur="1000" fill="hold" id="279"/>
                                        <p:tgtEl>
                                          <p:spTgt spid="48"/>
                                        </p:tgtEl>
                                        <p:attrNameLst>
                                          <p:attrName>style.rotation</p:attrName>
                                        </p:attrNameLst>
                                      </p:cBhvr>
                                      <p:tavLst>
                                        <p:tav tm="0">
                                          <p:val>
                                            <p:fltVal val="90"/>
                                          </p:val>
                                        </p:tav>
                                        <p:tav tm="100000">
                                          <p:val>
                                            <p:fltVal val="0"/>
                                          </p:val>
                                        </p:tav>
                                      </p:tavLst>
                                    </p:anim>
                                    <p:animEffect filter="fade" transition="in">
                                      <p:cBhvr>
                                        <p:cTn dur="1000" id="280"/>
                                        <p:tgtEl>
                                          <p:spTgt spid="48"/>
                                        </p:tgtEl>
                                      </p:cBhvr>
                                    </p:animEffect>
                                  </p:childTnLst>
                                </p:cTn>
                              </p:par>
                              <p:par>
                                <p:cTn fill="hold" grpId="0" id="281" nodeType="withEffect" presetClass="entr" presetID="31" presetSubtype="0">
                                  <p:stCondLst>
                                    <p:cond delay="500"/>
                                  </p:stCondLst>
                                  <p:childTnLst>
                                    <p:set>
                                      <p:cBhvr>
                                        <p:cTn dur="1" fill="hold" id="282">
                                          <p:stCondLst>
                                            <p:cond delay="0"/>
                                          </p:stCondLst>
                                        </p:cTn>
                                        <p:tgtEl>
                                          <p:spTgt spid="49"/>
                                        </p:tgtEl>
                                        <p:attrNameLst>
                                          <p:attrName>style.visibility</p:attrName>
                                        </p:attrNameLst>
                                      </p:cBhvr>
                                      <p:to>
                                        <p:strVal val="visible"/>
                                      </p:to>
                                    </p:set>
                                    <p:anim calcmode="lin" valueType="num">
                                      <p:cBhvr>
                                        <p:cTn dur="1000" fill="hold" id="283"/>
                                        <p:tgtEl>
                                          <p:spTgt spid="49"/>
                                        </p:tgtEl>
                                        <p:attrNameLst>
                                          <p:attrName>ppt_w</p:attrName>
                                        </p:attrNameLst>
                                      </p:cBhvr>
                                      <p:tavLst>
                                        <p:tav tm="0">
                                          <p:val>
                                            <p:fltVal val="0"/>
                                          </p:val>
                                        </p:tav>
                                        <p:tav tm="100000">
                                          <p:val>
                                            <p:strVal val="#ppt_w"/>
                                          </p:val>
                                        </p:tav>
                                      </p:tavLst>
                                    </p:anim>
                                    <p:anim calcmode="lin" valueType="num">
                                      <p:cBhvr>
                                        <p:cTn dur="1000" fill="hold" id="284"/>
                                        <p:tgtEl>
                                          <p:spTgt spid="49"/>
                                        </p:tgtEl>
                                        <p:attrNameLst>
                                          <p:attrName>ppt_h</p:attrName>
                                        </p:attrNameLst>
                                      </p:cBhvr>
                                      <p:tavLst>
                                        <p:tav tm="0">
                                          <p:val>
                                            <p:fltVal val="0"/>
                                          </p:val>
                                        </p:tav>
                                        <p:tav tm="100000">
                                          <p:val>
                                            <p:strVal val="#ppt_h"/>
                                          </p:val>
                                        </p:tav>
                                      </p:tavLst>
                                    </p:anim>
                                    <p:anim calcmode="lin" valueType="num">
                                      <p:cBhvr>
                                        <p:cTn dur="1000" fill="hold" id="285"/>
                                        <p:tgtEl>
                                          <p:spTgt spid="49"/>
                                        </p:tgtEl>
                                        <p:attrNameLst>
                                          <p:attrName>style.rotation</p:attrName>
                                        </p:attrNameLst>
                                      </p:cBhvr>
                                      <p:tavLst>
                                        <p:tav tm="0">
                                          <p:val>
                                            <p:fltVal val="90"/>
                                          </p:val>
                                        </p:tav>
                                        <p:tav tm="100000">
                                          <p:val>
                                            <p:fltVal val="0"/>
                                          </p:val>
                                        </p:tav>
                                      </p:tavLst>
                                    </p:anim>
                                    <p:animEffect filter="fade" transition="in">
                                      <p:cBhvr>
                                        <p:cTn dur="1000" id="286"/>
                                        <p:tgtEl>
                                          <p:spTgt spid="49"/>
                                        </p:tgtEl>
                                      </p:cBhvr>
                                    </p:animEffect>
                                  </p:childTnLst>
                                </p:cTn>
                              </p:par>
                              <p:par>
                                <p:cTn fill="hold" grpId="0" id="287" nodeType="withEffect" presetClass="entr" presetID="31" presetSubtype="0">
                                  <p:stCondLst>
                                    <p:cond delay="500"/>
                                  </p:stCondLst>
                                  <p:childTnLst>
                                    <p:set>
                                      <p:cBhvr>
                                        <p:cTn dur="1" fill="hold" id="288">
                                          <p:stCondLst>
                                            <p:cond delay="0"/>
                                          </p:stCondLst>
                                        </p:cTn>
                                        <p:tgtEl>
                                          <p:spTgt spid="50"/>
                                        </p:tgtEl>
                                        <p:attrNameLst>
                                          <p:attrName>style.visibility</p:attrName>
                                        </p:attrNameLst>
                                      </p:cBhvr>
                                      <p:to>
                                        <p:strVal val="visible"/>
                                      </p:to>
                                    </p:set>
                                    <p:anim calcmode="lin" valueType="num">
                                      <p:cBhvr>
                                        <p:cTn dur="1000" fill="hold" id="289"/>
                                        <p:tgtEl>
                                          <p:spTgt spid="50"/>
                                        </p:tgtEl>
                                        <p:attrNameLst>
                                          <p:attrName>ppt_w</p:attrName>
                                        </p:attrNameLst>
                                      </p:cBhvr>
                                      <p:tavLst>
                                        <p:tav tm="0">
                                          <p:val>
                                            <p:fltVal val="0"/>
                                          </p:val>
                                        </p:tav>
                                        <p:tav tm="100000">
                                          <p:val>
                                            <p:strVal val="#ppt_w"/>
                                          </p:val>
                                        </p:tav>
                                      </p:tavLst>
                                    </p:anim>
                                    <p:anim calcmode="lin" valueType="num">
                                      <p:cBhvr>
                                        <p:cTn dur="1000" fill="hold" id="290"/>
                                        <p:tgtEl>
                                          <p:spTgt spid="50"/>
                                        </p:tgtEl>
                                        <p:attrNameLst>
                                          <p:attrName>ppt_h</p:attrName>
                                        </p:attrNameLst>
                                      </p:cBhvr>
                                      <p:tavLst>
                                        <p:tav tm="0">
                                          <p:val>
                                            <p:fltVal val="0"/>
                                          </p:val>
                                        </p:tav>
                                        <p:tav tm="100000">
                                          <p:val>
                                            <p:strVal val="#ppt_h"/>
                                          </p:val>
                                        </p:tav>
                                      </p:tavLst>
                                    </p:anim>
                                    <p:anim calcmode="lin" valueType="num">
                                      <p:cBhvr>
                                        <p:cTn dur="1000" fill="hold" id="291"/>
                                        <p:tgtEl>
                                          <p:spTgt spid="50"/>
                                        </p:tgtEl>
                                        <p:attrNameLst>
                                          <p:attrName>style.rotation</p:attrName>
                                        </p:attrNameLst>
                                      </p:cBhvr>
                                      <p:tavLst>
                                        <p:tav tm="0">
                                          <p:val>
                                            <p:fltVal val="90"/>
                                          </p:val>
                                        </p:tav>
                                        <p:tav tm="100000">
                                          <p:val>
                                            <p:fltVal val="0"/>
                                          </p:val>
                                        </p:tav>
                                      </p:tavLst>
                                    </p:anim>
                                    <p:animEffect filter="fade" transition="in">
                                      <p:cBhvr>
                                        <p:cTn dur="1000" id="292"/>
                                        <p:tgtEl>
                                          <p:spTgt spid="50"/>
                                        </p:tgtEl>
                                      </p:cBhvr>
                                    </p:animEffect>
                                  </p:childTnLst>
                                </p:cTn>
                              </p:par>
                              <p:par>
                                <p:cTn fill="hold" grpId="0" id="293" nodeType="withEffect" presetClass="entr" presetID="31" presetSubtype="0">
                                  <p:stCondLst>
                                    <p:cond delay="500"/>
                                  </p:stCondLst>
                                  <p:childTnLst>
                                    <p:set>
                                      <p:cBhvr>
                                        <p:cTn dur="1" fill="hold" id="294">
                                          <p:stCondLst>
                                            <p:cond delay="0"/>
                                          </p:stCondLst>
                                        </p:cTn>
                                        <p:tgtEl>
                                          <p:spTgt spid="51"/>
                                        </p:tgtEl>
                                        <p:attrNameLst>
                                          <p:attrName>style.visibility</p:attrName>
                                        </p:attrNameLst>
                                      </p:cBhvr>
                                      <p:to>
                                        <p:strVal val="visible"/>
                                      </p:to>
                                    </p:set>
                                    <p:anim calcmode="lin" valueType="num">
                                      <p:cBhvr>
                                        <p:cTn dur="1000" fill="hold" id="295"/>
                                        <p:tgtEl>
                                          <p:spTgt spid="51"/>
                                        </p:tgtEl>
                                        <p:attrNameLst>
                                          <p:attrName>ppt_w</p:attrName>
                                        </p:attrNameLst>
                                      </p:cBhvr>
                                      <p:tavLst>
                                        <p:tav tm="0">
                                          <p:val>
                                            <p:fltVal val="0"/>
                                          </p:val>
                                        </p:tav>
                                        <p:tav tm="100000">
                                          <p:val>
                                            <p:strVal val="#ppt_w"/>
                                          </p:val>
                                        </p:tav>
                                      </p:tavLst>
                                    </p:anim>
                                    <p:anim calcmode="lin" valueType="num">
                                      <p:cBhvr>
                                        <p:cTn dur="1000" fill="hold" id="296"/>
                                        <p:tgtEl>
                                          <p:spTgt spid="51"/>
                                        </p:tgtEl>
                                        <p:attrNameLst>
                                          <p:attrName>ppt_h</p:attrName>
                                        </p:attrNameLst>
                                      </p:cBhvr>
                                      <p:tavLst>
                                        <p:tav tm="0">
                                          <p:val>
                                            <p:fltVal val="0"/>
                                          </p:val>
                                        </p:tav>
                                        <p:tav tm="100000">
                                          <p:val>
                                            <p:strVal val="#ppt_h"/>
                                          </p:val>
                                        </p:tav>
                                      </p:tavLst>
                                    </p:anim>
                                    <p:anim calcmode="lin" valueType="num">
                                      <p:cBhvr>
                                        <p:cTn dur="1000" fill="hold" id="297"/>
                                        <p:tgtEl>
                                          <p:spTgt spid="51"/>
                                        </p:tgtEl>
                                        <p:attrNameLst>
                                          <p:attrName>style.rotation</p:attrName>
                                        </p:attrNameLst>
                                      </p:cBhvr>
                                      <p:tavLst>
                                        <p:tav tm="0">
                                          <p:val>
                                            <p:fltVal val="90"/>
                                          </p:val>
                                        </p:tav>
                                        <p:tav tm="100000">
                                          <p:val>
                                            <p:fltVal val="0"/>
                                          </p:val>
                                        </p:tav>
                                      </p:tavLst>
                                    </p:anim>
                                    <p:animEffect filter="fade" transition="in">
                                      <p:cBhvr>
                                        <p:cTn dur="1000" id="298"/>
                                        <p:tgtEl>
                                          <p:spTgt spid="51"/>
                                        </p:tgtEl>
                                      </p:cBhvr>
                                    </p:animEffect>
                                  </p:childTnLst>
                                </p:cTn>
                              </p:par>
                              <p:par>
                                <p:cTn fill="hold" grpId="0" id="299" nodeType="withEffect" presetClass="entr" presetID="31" presetSubtype="0">
                                  <p:stCondLst>
                                    <p:cond delay="500"/>
                                  </p:stCondLst>
                                  <p:childTnLst>
                                    <p:set>
                                      <p:cBhvr>
                                        <p:cTn dur="1" fill="hold" id="300">
                                          <p:stCondLst>
                                            <p:cond delay="0"/>
                                          </p:stCondLst>
                                        </p:cTn>
                                        <p:tgtEl>
                                          <p:spTgt spid="52"/>
                                        </p:tgtEl>
                                        <p:attrNameLst>
                                          <p:attrName>style.visibility</p:attrName>
                                        </p:attrNameLst>
                                      </p:cBhvr>
                                      <p:to>
                                        <p:strVal val="visible"/>
                                      </p:to>
                                    </p:set>
                                    <p:anim calcmode="lin" valueType="num">
                                      <p:cBhvr>
                                        <p:cTn dur="1000" fill="hold" id="301"/>
                                        <p:tgtEl>
                                          <p:spTgt spid="52"/>
                                        </p:tgtEl>
                                        <p:attrNameLst>
                                          <p:attrName>ppt_w</p:attrName>
                                        </p:attrNameLst>
                                      </p:cBhvr>
                                      <p:tavLst>
                                        <p:tav tm="0">
                                          <p:val>
                                            <p:fltVal val="0"/>
                                          </p:val>
                                        </p:tav>
                                        <p:tav tm="100000">
                                          <p:val>
                                            <p:strVal val="#ppt_w"/>
                                          </p:val>
                                        </p:tav>
                                      </p:tavLst>
                                    </p:anim>
                                    <p:anim calcmode="lin" valueType="num">
                                      <p:cBhvr>
                                        <p:cTn dur="1000" fill="hold" id="302"/>
                                        <p:tgtEl>
                                          <p:spTgt spid="52"/>
                                        </p:tgtEl>
                                        <p:attrNameLst>
                                          <p:attrName>ppt_h</p:attrName>
                                        </p:attrNameLst>
                                      </p:cBhvr>
                                      <p:tavLst>
                                        <p:tav tm="0">
                                          <p:val>
                                            <p:fltVal val="0"/>
                                          </p:val>
                                        </p:tav>
                                        <p:tav tm="100000">
                                          <p:val>
                                            <p:strVal val="#ppt_h"/>
                                          </p:val>
                                        </p:tav>
                                      </p:tavLst>
                                    </p:anim>
                                    <p:anim calcmode="lin" valueType="num">
                                      <p:cBhvr>
                                        <p:cTn dur="1000" fill="hold" id="303"/>
                                        <p:tgtEl>
                                          <p:spTgt spid="52"/>
                                        </p:tgtEl>
                                        <p:attrNameLst>
                                          <p:attrName>style.rotation</p:attrName>
                                        </p:attrNameLst>
                                      </p:cBhvr>
                                      <p:tavLst>
                                        <p:tav tm="0">
                                          <p:val>
                                            <p:fltVal val="90"/>
                                          </p:val>
                                        </p:tav>
                                        <p:tav tm="100000">
                                          <p:val>
                                            <p:fltVal val="0"/>
                                          </p:val>
                                        </p:tav>
                                      </p:tavLst>
                                    </p:anim>
                                    <p:animEffect filter="fade" transition="in">
                                      <p:cBhvr>
                                        <p:cTn dur="1000" id="304"/>
                                        <p:tgtEl>
                                          <p:spTgt spid="52"/>
                                        </p:tgtEl>
                                      </p:cBhvr>
                                    </p:animEffect>
                                  </p:childTnLst>
                                </p:cTn>
                              </p:par>
                              <p:par>
                                <p:cTn fill="hold" id="305" nodeType="withEffect" presetClass="entr" presetID="31" presetSubtype="0">
                                  <p:stCondLst>
                                    <p:cond delay="500"/>
                                  </p:stCondLst>
                                  <p:childTnLst>
                                    <p:set>
                                      <p:cBhvr>
                                        <p:cTn dur="1" fill="hold" id="306">
                                          <p:stCondLst>
                                            <p:cond delay="0"/>
                                          </p:stCondLst>
                                        </p:cTn>
                                        <p:tgtEl>
                                          <p:spTgt spid="53"/>
                                        </p:tgtEl>
                                        <p:attrNameLst>
                                          <p:attrName>style.visibility</p:attrName>
                                        </p:attrNameLst>
                                      </p:cBhvr>
                                      <p:to>
                                        <p:strVal val="visible"/>
                                      </p:to>
                                    </p:set>
                                    <p:anim calcmode="lin" valueType="num">
                                      <p:cBhvr>
                                        <p:cTn dur="1000" fill="hold" id="307"/>
                                        <p:tgtEl>
                                          <p:spTgt spid="53"/>
                                        </p:tgtEl>
                                        <p:attrNameLst>
                                          <p:attrName>ppt_w</p:attrName>
                                        </p:attrNameLst>
                                      </p:cBhvr>
                                      <p:tavLst>
                                        <p:tav tm="0">
                                          <p:val>
                                            <p:fltVal val="0"/>
                                          </p:val>
                                        </p:tav>
                                        <p:tav tm="100000">
                                          <p:val>
                                            <p:strVal val="#ppt_w"/>
                                          </p:val>
                                        </p:tav>
                                      </p:tavLst>
                                    </p:anim>
                                    <p:anim calcmode="lin" valueType="num">
                                      <p:cBhvr>
                                        <p:cTn dur="1000" fill="hold" id="308"/>
                                        <p:tgtEl>
                                          <p:spTgt spid="53"/>
                                        </p:tgtEl>
                                        <p:attrNameLst>
                                          <p:attrName>ppt_h</p:attrName>
                                        </p:attrNameLst>
                                      </p:cBhvr>
                                      <p:tavLst>
                                        <p:tav tm="0">
                                          <p:val>
                                            <p:fltVal val="0"/>
                                          </p:val>
                                        </p:tav>
                                        <p:tav tm="100000">
                                          <p:val>
                                            <p:strVal val="#ppt_h"/>
                                          </p:val>
                                        </p:tav>
                                      </p:tavLst>
                                    </p:anim>
                                    <p:anim calcmode="lin" valueType="num">
                                      <p:cBhvr>
                                        <p:cTn dur="1000" fill="hold" id="309"/>
                                        <p:tgtEl>
                                          <p:spTgt spid="53"/>
                                        </p:tgtEl>
                                        <p:attrNameLst>
                                          <p:attrName>style.rotation</p:attrName>
                                        </p:attrNameLst>
                                      </p:cBhvr>
                                      <p:tavLst>
                                        <p:tav tm="0">
                                          <p:val>
                                            <p:fltVal val="90"/>
                                          </p:val>
                                        </p:tav>
                                        <p:tav tm="100000">
                                          <p:val>
                                            <p:fltVal val="0"/>
                                          </p:val>
                                        </p:tav>
                                      </p:tavLst>
                                    </p:anim>
                                    <p:animEffect filter="fade" transition="in">
                                      <p:cBhvr>
                                        <p:cTn dur="1000" id="310"/>
                                        <p:tgtEl>
                                          <p:spTgt spid="53"/>
                                        </p:tgtEl>
                                      </p:cBhvr>
                                    </p:animEffect>
                                  </p:childTnLst>
                                </p:cTn>
                              </p:par>
                              <p:par>
                                <p:cTn fill="hold" id="311" nodeType="withEffect" presetClass="entr" presetID="31" presetSubtype="0">
                                  <p:stCondLst>
                                    <p:cond delay="500"/>
                                  </p:stCondLst>
                                  <p:childTnLst>
                                    <p:set>
                                      <p:cBhvr>
                                        <p:cTn dur="1" fill="hold" id="312">
                                          <p:stCondLst>
                                            <p:cond delay="0"/>
                                          </p:stCondLst>
                                        </p:cTn>
                                        <p:tgtEl>
                                          <p:spTgt spid="59"/>
                                        </p:tgtEl>
                                        <p:attrNameLst>
                                          <p:attrName>style.visibility</p:attrName>
                                        </p:attrNameLst>
                                      </p:cBhvr>
                                      <p:to>
                                        <p:strVal val="visible"/>
                                      </p:to>
                                    </p:set>
                                    <p:anim calcmode="lin" valueType="num">
                                      <p:cBhvr>
                                        <p:cTn dur="1000" fill="hold" id="313"/>
                                        <p:tgtEl>
                                          <p:spTgt spid="59"/>
                                        </p:tgtEl>
                                        <p:attrNameLst>
                                          <p:attrName>ppt_w</p:attrName>
                                        </p:attrNameLst>
                                      </p:cBhvr>
                                      <p:tavLst>
                                        <p:tav tm="0">
                                          <p:val>
                                            <p:fltVal val="0"/>
                                          </p:val>
                                        </p:tav>
                                        <p:tav tm="100000">
                                          <p:val>
                                            <p:strVal val="#ppt_w"/>
                                          </p:val>
                                        </p:tav>
                                      </p:tavLst>
                                    </p:anim>
                                    <p:anim calcmode="lin" valueType="num">
                                      <p:cBhvr>
                                        <p:cTn dur="1000" fill="hold" id="314"/>
                                        <p:tgtEl>
                                          <p:spTgt spid="59"/>
                                        </p:tgtEl>
                                        <p:attrNameLst>
                                          <p:attrName>ppt_h</p:attrName>
                                        </p:attrNameLst>
                                      </p:cBhvr>
                                      <p:tavLst>
                                        <p:tav tm="0">
                                          <p:val>
                                            <p:fltVal val="0"/>
                                          </p:val>
                                        </p:tav>
                                        <p:tav tm="100000">
                                          <p:val>
                                            <p:strVal val="#ppt_h"/>
                                          </p:val>
                                        </p:tav>
                                      </p:tavLst>
                                    </p:anim>
                                    <p:anim calcmode="lin" valueType="num">
                                      <p:cBhvr>
                                        <p:cTn dur="1000" fill="hold" id="315"/>
                                        <p:tgtEl>
                                          <p:spTgt spid="59"/>
                                        </p:tgtEl>
                                        <p:attrNameLst>
                                          <p:attrName>style.rotation</p:attrName>
                                        </p:attrNameLst>
                                      </p:cBhvr>
                                      <p:tavLst>
                                        <p:tav tm="0">
                                          <p:val>
                                            <p:fltVal val="90"/>
                                          </p:val>
                                        </p:tav>
                                        <p:tav tm="100000">
                                          <p:val>
                                            <p:fltVal val="0"/>
                                          </p:val>
                                        </p:tav>
                                      </p:tavLst>
                                    </p:anim>
                                    <p:animEffect filter="fade" transition="in">
                                      <p:cBhvr>
                                        <p:cTn dur="1000" id="316"/>
                                        <p:tgtEl>
                                          <p:spTgt spid="59"/>
                                        </p:tgtEl>
                                      </p:cBhvr>
                                    </p:animEffect>
                                  </p:childTnLst>
                                </p:cTn>
                              </p:par>
                              <p:par>
                                <p:cTn fill="hold" id="317" nodeType="withEffect" presetClass="entr" presetID="31" presetSubtype="0">
                                  <p:stCondLst>
                                    <p:cond delay="500"/>
                                  </p:stCondLst>
                                  <p:childTnLst>
                                    <p:set>
                                      <p:cBhvr>
                                        <p:cTn dur="1" fill="hold" id="318">
                                          <p:stCondLst>
                                            <p:cond delay="0"/>
                                          </p:stCondLst>
                                        </p:cTn>
                                        <p:tgtEl>
                                          <p:spTgt spid="60"/>
                                        </p:tgtEl>
                                        <p:attrNameLst>
                                          <p:attrName>style.visibility</p:attrName>
                                        </p:attrNameLst>
                                      </p:cBhvr>
                                      <p:to>
                                        <p:strVal val="visible"/>
                                      </p:to>
                                    </p:set>
                                    <p:anim calcmode="lin" valueType="num">
                                      <p:cBhvr>
                                        <p:cTn dur="1000" fill="hold" id="319"/>
                                        <p:tgtEl>
                                          <p:spTgt spid="60"/>
                                        </p:tgtEl>
                                        <p:attrNameLst>
                                          <p:attrName>ppt_w</p:attrName>
                                        </p:attrNameLst>
                                      </p:cBhvr>
                                      <p:tavLst>
                                        <p:tav tm="0">
                                          <p:val>
                                            <p:fltVal val="0"/>
                                          </p:val>
                                        </p:tav>
                                        <p:tav tm="100000">
                                          <p:val>
                                            <p:strVal val="#ppt_w"/>
                                          </p:val>
                                        </p:tav>
                                      </p:tavLst>
                                    </p:anim>
                                    <p:anim calcmode="lin" valueType="num">
                                      <p:cBhvr>
                                        <p:cTn dur="1000" fill="hold" id="320"/>
                                        <p:tgtEl>
                                          <p:spTgt spid="60"/>
                                        </p:tgtEl>
                                        <p:attrNameLst>
                                          <p:attrName>ppt_h</p:attrName>
                                        </p:attrNameLst>
                                      </p:cBhvr>
                                      <p:tavLst>
                                        <p:tav tm="0">
                                          <p:val>
                                            <p:fltVal val="0"/>
                                          </p:val>
                                        </p:tav>
                                        <p:tav tm="100000">
                                          <p:val>
                                            <p:strVal val="#ppt_h"/>
                                          </p:val>
                                        </p:tav>
                                      </p:tavLst>
                                    </p:anim>
                                    <p:anim calcmode="lin" valueType="num">
                                      <p:cBhvr>
                                        <p:cTn dur="1000" fill="hold" id="321"/>
                                        <p:tgtEl>
                                          <p:spTgt spid="60"/>
                                        </p:tgtEl>
                                        <p:attrNameLst>
                                          <p:attrName>style.rotation</p:attrName>
                                        </p:attrNameLst>
                                      </p:cBhvr>
                                      <p:tavLst>
                                        <p:tav tm="0">
                                          <p:val>
                                            <p:fltVal val="90"/>
                                          </p:val>
                                        </p:tav>
                                        <p:tav tm="100000">
                                          <p:val>
                                            <p:fltVal val="0"/>
                                          </p:val>
                                        </p:tav>
                                      </p:tavLst>
                                    </p:anim>
                                    <p:animEffect filter="fade" transition="in">
                                      <p:cBhvr>
                                        <p:cTn dur="1000" id="322"/>
                                        <p:tgtEl>
                                          <p:spTgt spid="60"/>
                                        </p:tgtEl>
                                      </p:cBhvr>
                                    </p:animEffect>
                                  </p:childTnLst>
                                </p:cTn>
                              </p:par>
                              <p:par>
                                <p:cTn fill="hold" grpId="0" id="323" nodeType="withEffect" presetClass="entr" presetID="31" presetSubtype="0">
                                  <p:stCondLst>
                                    <p:cond delay="500"/>
                                  </p:stCondLst>
                                  <p:childTnLst>
                                    <p:set>
                                      <p:cBhvr>
                                        <p:cTn dur="1" fill="hold" id="324">
                                          <p:stCondLst>
                                            <p:cond delay="0"/>
                                          </p:stCondLst>
                                        </p:cTn>
                                        <p:tgtEl>
                                          <p:spTgt spid="61"/>
                                        </p:tgtEl>
                                        <p:attrNameLst>
                                          <p:attrName>style.visibility</p:attrName>
                                        </p:attrNameLst>
                                      </p:cBhvr>
                                      <p:to>
                                        <p:strVal val="visible"/>
                                      </p:to>
                                    </p:set>
                                    <p:anim calcmode="lin" valueType="num">
                                      <p:cBhvr>
                                        <p:cTn dur="1000" fill="hold" id="325"/>
                                        <p:tgtEl>
                                          <p:spTgt spid="61"/>
                                        </p:tgtEl>
                                        <p:attrNameLst>
                                          <p:attrName>ppt_w</p:attrName>
                                        </p:attrNameLst>
                                      </p:cBhvr>
                                      <p:tavLst>
                                        <p:tav tm="0">
                                          <p:val>
                                            <p:fltVal val="0"/>
                                          </p:val>
                                        </p:tav>
                                        <p:tav tm="100000">
                                          <p:val>
                                            <p:strVal val="#ppt_w"/>
                                          </p:val>
                                        </p:tav>
                                      </p:tavLst>
                                    </p:anim>
                                    <p:anim calcmode="lin" valueType="num">
                                      <p:cBhvr>
                                        <p:cTn dur="1000" fill="hold" id="326"/>
                                        <p:tgtEl>
                                          <p:spTgt spid="61"/>
                                        </p:tgtEl>
                                        <p:attrNameLst>
                                          <p:attrName>ppt_h</p:attrName>
                                        </p:attrNameLst>
                                      </p:cBhvr>
                                      <p:tavLst>
                                        <p:tav tm="0">
                                          <p:val>
                                            <p:fltVal val="0"/>
                                          </p:val>
                                        </p:tav>
                                        <p:tav tm="100000">
                                          <p:val>
                                            <p:strVal val="#ppt_h"/>
                                          </p:val>
                                        </p:tav>
                                      </p:tavLst>
                                    </p:anim>
                                    <p:anim calcmode="lin" valueType="num">
                                      <p:cBhvr>
                                        <p:cTn dur="1000" fill="hold" id="327"/>
                                        <p:tgtEl>
                                          <p:spTgt spid="61"/>
                                        </p:tgtEl>
                                        <p:attrNameLst>
                                          <p:attrName>style.rotation</p:attrName>
                                        </p:attrNameLst>
                                      </p:cBhvr>
                                      <p:tavLst>
                                        <p:tav tm="0">
                                          <p:val>
                                            <p:fltVal val="90"/>
                                          </p:val>
                                        </p:tav>
                                        <p:tav tm="100000">
                                          <p:val>
                                            <p:fltVal val="0"/>
                                          </p:val>
                                        </p:tav>
                                      </p:tavLst>
                                    </p:anim>
                                    <p:animEffect filter="fade" transition="in">
                                      <p:cBhvr>
                                        <p:cTn dur="1000" id="328"/>
                                        <p:tgtEl>
                                          <p:spTgt spid="61"/>
                                        </p:tgtEl>
                                      </p:cBhvr>
                                    </p:animEffect>
                                  </p:childTnLst>
                                </p:cTn>
                              </p:par>
                              <p:par>
                                <p:cTn fill="hold" grpId="0" id="329" nodeType="withEffect" presetClass="entr" presetID="31" presetSubtype="0">
                                  <p:stCondLst>
                                    <p:cond delay="500"/>
                                  </p:stCondLst>
                                  <p:childTnLst>
                                    <p:set>
                                      <p:cBhvr>
                                        <p:cTn dur="1" fill="hold" id="330">
                                          <p:stCondLst>
                                            <p:cond delay="0"/>
                                          </p:stCondLst>
                                        </p:cTn>
                                        <p:tgtEl>
                                          <p:spTgt spid="62"/>
                                        </p:tgtEl>
                                        <p:attrNameLst>
                                          <p:attrName>style.visibility</p:attrName>
                                        </p:attrNameLst>
                                      </p:cBhvr>
                                      <p:to>
                                        <p:strVal val="visible"/>
                                      </p:to>
                                    </p:set>
                                    <p:anim calcmode="lin" valueType="num">
                                      <p:cBhvr>
                                        <p:cTn dur="1000" fill="hold" id="331"/>
                                        <p:tgtEl>
                                          <p:spTgt spid="62"/>
                                        </p:tgtEl>
                                        <p:attrNameLst>
                                          <p:attrName>ppt_w</p:attrName>
                                        </p:attrNameLst>
                                      </p:cBhvr>
                                      <p:tavLst>
                                        <p:tav tm="0">
                                          <p:val>
                                            <p:fltVal val="0"/>
                                          </p:val>
                                        </p:tav>
                                        <p:tav tm="100000">
                                          <p:val>
                                            <p:strVal val="#ppt_w"/>
                                          </p:val>
                                        </p:tav>
                                      </p:tavLst>
                                    </p:anim>
                                    <p:anim calcmode="lin" valueType="num">
                                      <p:cBhvr>
                                        <p:cTn dur="1000" fill="hold" id="332"/>
                                        <p:tgtEl>
                                          <p:spTgt spid="62"/>
                                        </p:tgtEl>
                                        <p:attrNameLst>
                                          <p:attrName>ppt_h</p:attrName>
                                        </p:attrNameLst>
                                      </p:cBhvr>
                                      <p:tavLst>
                                        <p:tav tm="0">
                                          <p:val>
                                            <p:fltVal val="0"/>
                                          </p:val>
                                        </p:tav>
                                        <p:tav tm="100000">
                                          <p:val>
                                            <p:strVal val="#ppt_h"/>
                                          </p:val>
                                        </p:tav>
                                      </p:tavLst>
                                    </p:anim>
                                    <p:anim calcmode="lin" valueType="num">
                                      <p:cBhvr>
                                        <p:cTn dur="1000" fill="hold" id="333"/>
                                        <p:tgtEl>
                                          <p:spTgt spid="62"/>
                                        </p:tgtEl>
                                        <p:attrNameLst>
                                          <p:attrName>style.rotation</p:attrName>
                                        </p:attrNameLst>
                                      </p:cBhvr>
                                      <p:tavLst>
                                        <p:tav tm="0">
                                          <p:val>
                                            <p:fltVal val="90"/>
                                          </p:val>
                                        </p:tav>
                                        <p:tav tm="100000">
                                          <p:val>
                                            <p:fltVal val="0"/>
                                          </p:val>
                                        </p:tav>
                                      </p:tavLst>
                                    </p:anim>
                                    <p:animEffect filter="fade" transition="in">
                                      <p:cBhvr>
                                        <p:cTn dur="1000" id="334"/>
                                        <p:tgtEl>
                                          <p:spTgt spid="62"/>
                                        </p:tgtEl>
                                      </p:cBhvr>
                                    </p:animEffect>
                                  </p:childTnLst>
                                </p:cTn>
                              </p:par>
                              <p:par>
                                <p:cTn fill="hold" grpId="0" id="335" nodeType="withEffect" presetClass="entr" presetID="31" presetSubtype="0">
                                  <p:stCondLst>
                                    <p:cond delay="500"/>
                                  </p:stCondLst>
                                  <p:childTnLst>
                                    <p:set>
                                      <p:cBhvr>
                                        <p:cTn dur="1" fill="hold" id="336">
                                          <p:stCondLst>
                                            <p:cond delay="0"/>
                                          </p:stCondLst>
                                        </p:cTn>
                                        <p:tgtEl>
                                          <p:spTgt spid="63"/>
                                        </p:tgtEl>
                                        <p:attrNameLst>
                                          <p:attrName>style.visibility</p:attrName>
                                        </p:attrNameLst>
                                      </p:cBhvr>
                                      <p:to>
                                        <p:strVal val="visible"/>
                                      </p:to>
                                    </p:set>
                                    <p:anim calcmode="lin" valueType="num">
                                      <p:cBhvr>
                                        <p:cTn dur="1000" fill="hold" id="337"/>
                                        <p:tgtEl>
                                          <p:spTgt spid="63"/>
                                        </p:tgtEl>
                                        <p:attrNameLst>
                                          <p:attrName>ppt_w</p:attrName>
                                        </p:attrNameLst>
                                      </p:cBhvr>
                                      <p:tavLst>
                                        <p:tav tm="0">
                                          <p:val>
                                            <p:fltVal val="0"/>
                                          </p:val>
                                        </p:tav>
                                        <p:tav tm="100000">
                                          <p:val>
                                            <p:strVal val="#ppt_w"/>
                                          </p:val>
                                        </p:tav>
                                      </p:tavLst>
                                    </p:anim>
                                    <p:anim calcmode="lin" valueType="num">
                                      <p:cBhvr>
                                        <p:cTn dur="1000" fill="hold" id="338"/>
                                        <p:tgtEl>
                                          <p:spTgt spid="63"/>
                                        </p:tgtEl>
                                        <p:attrNameLst>
                                          <p:attrName>ppt_h</p:attrName>
                                        </p:attrNameLst>
                                      </p:cBhvr>
                                      <p:tavLst>
                                        <p:tav tm="0">
                                          <p:val>
                                            <p:fltVal val="0"/>
                                          </p:val>
                                        </p:tav>
                                        <p:tav tm="100000">
                                          <p:val>
                                            <p:strVal val="#ppt_h"/>
                                          </p:val>
                                        </p:tav>
                                      </p:tavLst>
                                    </p:anim>
                                    <p:anim calcmode="lin" valueType="num">
                                      <p:cBhvr>
                                        <p:cTn dur="1000" fill="hold" id="339"/>
                                        <p:tgtEl>
                                          <p:spTgt spid="63"/>
                                        </p:tgtEl>
                                        <p:attrNameLst>
                                          <p:attrName>style.rotation</p:attrName>
                                        </p:attrNameLst>
                                      </p:cBhvr>
                                      <p:tavLst>
                                        <p:tav tm="0">
                                          <p:val>
                                            <p:fltVal val="90"/>
                                          </p:val>
                                        </p:tav>
                                        <p:tav tm="100000">
                                          <p:val>
                                            <p:fltVal val="0"/>
                                          </p:val>
                                        </p:tav>
                                      </p:tavLst>
                                    </p:anim>
                                    <p:animEffect filter="fade" transition="in">
                                      <p:cBhvr>
                                        <p:cTn dur="1000" id="340"/>
                                        <p:tgtEl>
                                          <p:spTgt spid="63"/>
                                        </p:tgtEl>
                                      </p:cBhvr>
                                    </p:animEffect>
                                  </p:childTnLst>
                                </p:cTn>
                              </p:par>
                              <p:par>
                                <p:cTn fill="hold" id="341" nodeType="withEffect" presetClass="entr" presetID="31" presetSubtype="0">
                                  <p:stCondLst>
                                    <p:cond delay="500"/>
                                  </p:stCondLst>
                                  <p:childTnLst>
                                    <p:set>
                                      <p:cBhvr>
                                        <p:cTn dur="1" fill="hold" id="342">
                                          <p:stCondLst>
                                            <p:cond delay="0"/>
                                          </p:stCondLst>
                                        </p:cTn>
                                        <p:tgtEl>
                                          <p:spTgt spid="64"/>
                                        </p:tgtEl>
                                        <p:attrNameLst>
                                          <p:attrName>style.visibility</p:attrName>
                                        </p:attrNameLst>
                                      </p:cBhvr>
                                      <p:to>
                                        <p:strVal val="visible"/>
                                      </p:to>
                                    </p:set>
                                    <p:anim calcmode="lin" valueType="num">
                                      <p:cBhvr>
                                        <p:cTn dur="1000" fill="hold" id="343"/>
                                        <p:tgtEl>
                                          <p:spTgt spid="64"/>
                                        </p:tgtEl>
                                        <p:attrNameLst>
                                          <p:attrName>ppt_w</p:attrName>
                                        </p:attrNameLst>
                                      </p:cBhvr>
                                      <p:tavLst>
                                        <p:tav tm="0">
                                          <p:val>
                                            <p:fltVal val="0"/>
                                          </p:val>
                                        </p:tav>
                                        <p:tav tm="100000">
                                          <p:val>
                                            <p:strVal val="#ppt_w"/>
                                          </p:val>
                                        </p:tav>
                                      </p:tavLst>
                                    </p:anim>
                                    <p:anim calcmode="lin" valueType="num">
                                      <p:cBhvr>
                                        <p:cTn dur="1000" fill="hold" id="344"/>
                                        <p:tgtEl>
                                          <p:spTgt spid="64"/>
                                        </p:tgtEl>
                                        <p:attrNameLst>
                                          <p:attrName>ppt_h</p:attrName>
                                        </p:attrNameLst>
                                      </p:cBhvr>
                                      <p:tavLst>
                                        <p:tav tm="0">
                                          <p:val>
                                            <p:fltVal val="0"/>
                                          </p:val>
                                        </p:tav>
                                        <p:tav tm="100000">
                                          <p:val>
                                            <p:strVal val="#ppt_h"/>
                                          </p:val>
                                        </p:tav>
                                      </p:tavLst>
                                    </p:anim>
                                    <p:anim calcmode="lin" valueType="num">
                                      <p:cBhvr>
                                        <p:cTn dur="1000" fill="hold" id="345"/>
                                        <p:tgtEl>
                                          <p:spTgt spid="64"/>
                                        </p:tgtEl>
                                        <p:attrNameLst>
                                          <p:attrName>style.rotation</p:attrName>
                                        </p:attrNameLst>
                                      </p:cBhvr>
                                      <p:tavLst>
                                        <p:tav tm="0">
                                          <p:val>
                                            <p:fltVal val="90"/>
                                          </p:val>
                                        </p:tav>
                                        <p:tav tm="100000">
                                          <p:val>
                                            <p:fltVal val="0"/>
                                          </p:val>
                                        </p:tav>
                                      </p:tavLst>
                                    </p:anim>
                                    <p:animEffect filter="fade" transition="in">
                                      <p:cBhvr>
                                        <p:cTn dur="1000" id="346"/>
                                        <p:tgtEl>
                                          <p:spTgt spid="64"/>
                                        </p:tgtEl>
                                      </p:cBhvr>
                                    </p:animEffect>
                                  </p:childTnLst>
                                </p:cTn>
                              </p:par>
                              <p:par>
                                <p:cTn fill="hold" id="347" nodeType="withEffect" presetClass="entr" presetID="31" presetSubtype="0">
                                  <p:stCondLst>
                                    <p:cond delay="500"/>
                                  </p:stCondLst>
                                  <p:childTnLst>
                                    <p:set>
                                      <p:cBhvr>
                                        <p:cTn dur="1" fill="hold" id="348">
                                          <p:stCondLst>
                                            <p:cond delay="0"/>
                                          </p:stCondLst>
                                        </p:cTn>
                                        <p:tgtEl>
                                          <p:spTgt spid="65"/>
                                        </p:tgtEl>
                                        <p:attrNameLst>
                                          <p:attrName>style.visibility</p:attrName>
                                        </p:attrNameLst>
                                      </p:cBhvr>
                                      <p:to>
                                        <p:strVal val="visible"/>
                                      </p:to>
                                    </p:set>
                                    <p:anim calcmode="lin" valueType="num">
                                      <p:cBhvr>
                                        <p:cTn dur="1000" fill="hold" id="349"/>
                                        <p:tgtEl>
                                          <p:spTgt spid="65"/>
                                        </p:tgtEl>
                                        <p:attrNameLst>
                                          <p:attrName>ppt_w</p:attrName>
                                        </p:attrNameLst>
                                      </p:cBhvr>
                                      <p:tavLst>
                                        <p:tav tm="0">
                                          <p:val>
                                            <p:fltVal val="0"/>
                                          </p:val>
                                        </p:tav>
                                        <p:tav tm="100000">
                                          <p:val>
                                            <p:strVal val="#ppt_w"/>
                                          </p:val>
                                        </p:tav>
                                      </p:tavLst>
                                    </p:anim>
                                    <p:anim calcmode="lin" valueType="num">
                                      <p:cBhvr>
                                        <p:cTn dur="1000" fill="hold" id="350"/>
                                        <p:tgtEl>
                                          <p:spTgt spid="65"/>
                                        </p:tgtEl>
                                        <p:attrNameLst>
                                          <p:attrName>ppt_h</p:attrName>
                                        </p:attrNameLst>
                                      </p:cBhvr>
                                      <p:tavLst>
                                        <p:tav tm="0">
                                          <p:val>
                                            <p:fltVal val="0"/>
                                          </p:val>
                                        </p:tav>
                                        <p:tav tm="100000">
                                          <p:val>
                                            <p:strVal val="#ppt_h"/>
                                          </p:val>
                                        </p:tav>
                                      </p:tavLst>
                                    </p:anim>
                                    <p:anim calcmode="lin" valueType="num">
                                      <p:cBhvr>
                                        <p:cTn dur="1000" fill="hold" id="351"/>
                                        <p:tgtEl>
                                          <p:spTgt spid="65"/>
                                        </p:tgtEl>
                                        <p:attrNameLst>
                                          <p:attrName>style.rotation</p:attrName>
                                        </p:attrNameLst>
                                      </p:cBhvr>
                                      <p:tavLst>
                                        <p:tav tm="0">
                                          <p:val>
                                            <p:fltVal val="90"/>
                                          </p:val>
                                        </p:tav>
                                        <p:tav tm="100000">
                                          <p:val>
                                            <p:fltVal val="0"/>
                                          </p:val>
                                        </p:tav>
                                      </p:tavLst>
                                    </p:anim>
                                    <p:animEffect filter="fade" transition="in">
                                      <p:cBhvr>
                                        <p:cTn dur="1000" id="352"/>
                                        <p:tgtEl>
                                          <p:spTgt spid="65"/>
                                        </p:tgtEl>
                                      </p:cBhvr>
                                    </p:animEffect>
                                  </p:childTnLst>
                                </p:cTn>
                              </p:par>
                              <p:par>
                                <p:cTn fill="hold" id="353" nodeType="withEffect" presetClass="entr" presetID="31" presetSubtype="0">
                                  <p:stCondLst>
                                    <p:cond delay="500"/>
                                  </p:stCondLst>
                                  <p:childTnLst>
                                    <p:set>
                                      <p:cBhvr>
                                        <p:cTn dur="1" fill="hold" id="354">
                                          <p:stCondLst>
                                            <p:cond delay="0"/>
                                          </p:stCondLst>
                                        </p:cTn>
                                        <p:tgtEl>
                                          <p:spTgt spid="66"/>
                                        </p:tgtEl>
                                        <p:attrNameLst>
                                          <p:attrName>style.visibility</p:attrName>
                                        </p:attrNameLst>
                                      </p:cBhvr>
                                      <p:to>
                                        <p:strVal val="visible"/>
                                      </p:to>
                                    </p:set>
                                    <p:anim calcmode="lin" valueType="num">
                                      <p:cBhvr>
                                        <p:cTn dur="1000" fill="hold" id="355"/>
                                        <p:tgtEl>
                                          <p:spTgt spid="66"/>
                                        </p:tgtEl>
                                        <p:attrNameLst>
                                          <p:attrName>ppt_w</p:attrName>
                                        </p:attrNameLst>
                                      </p:cBhvr>
                                      <p:tavLst>
                                        <p:tav tm="0">
                                          <p:val>
                                            <p:fltVal val="0"/>
                                          </p:val>
                                        </p:tav>
                                        <p:tav tm="100000">
                                          <p:val>
                                            <p:strVal val="#ppt_w"/>
                                          </p:val>
                                        </p:tav>
                                      </p:tavLst>
                                    </p:anim>
                                    <p:anim calcmode="lin" valueType="num">
                                      <p:cBhvr>
                                        <p:cTn dur="1000" fill="hold" id="356"/>
                                        <p:tgtEl>
                                          <p:spTgt spid="66"/>
                                        </p:tgtEl>
                                        <p:attrNameLst>
                                          <p:attrName>ppt_h</p:attrName>
                                        </p:attrNameLst>
                                      </p:cBhvr>
                                      <p:tavLst>
                                        <p:tav tm="0">
                                          <p:val>
                                            <p:fltVal val="0"/>
                                          </p:val>
                                        </p:tav>
                                        <p:tav tm="100000">
                                          <p:val>
                                            <p:strVal val="#ppt_h"/>
                                          </p:val>
                                        </p:tav>
                                      </p:tavLst>
                                    </p:anim>
                                    <p:anim calcmode="lin" valueType="num">
                                      <p:cBhvr>
                                        <p:cTn dur="1000" fill="hold" id="357"/>
                                        <p:tgtEl>
                                          <p:spTgt spid="66"/>
                                        </p:tgtEl>
                                        <p:attrNameLst>
                                          <p:attrName>style.rotation</p:attrName>
                                        </p:attrNameLst>
                                      </p:cBhvr>
                                      <p:tavLst>
                                        <p:tav tm="0">
                                          <p:val>
                                            <p:fltVal val="90"/>
                                          </p:val>
                                        </p:tav>
                                        <p:tav tm="100000">
                                          <p:val>
                                            <p:fltVal val="0"/>
                                          </p:val>
                                        </p:tav>
                                      </p:tavLst>
                                    </p:anim>
                                    <p:animEffect filter="fade" transition="in">
                                      <p:cBhvr>
                                        <p:cTn dur="1000" id="358"/>
                                        <p:tgtEl>
                                          <p:spTgt spid="66"/>
                                        </p:tgtEl>
                                      </p:cBhvr>
                                    </p:animEffect>
                                  </p:childTnLst>
                                </p:cTn>
                              </p:par>
                              <p:par>
                                <p:cTn fill="hold" id="359" nodeType="withEffect" presetClass="entr" presetID="31" presetSubtype="0">
                                  <p:stCondLst>
                                    <p:cond delay="500"/>
                                  </p:stCondLst>
                                  <p:childTnLst>
                                    <p:set>
                                      <p:cBhvr>
                                        <p:cTn dur="1" fill="hold" id="360">
                                          <p:stCondLst>
                                            <p:cond delay="0"/>
                                          </p:stCondLst>
                                        </p:cTn>
                                        <p:tgtEl>
                                          <p:spTgt spid="67"/>
                                        </p:tgtEl>
                                        <p:attrNameLst>
                                          <p:attrName>style.visibility</p:attrName>
                                        </p:attrNameLst>
                                      </p:cBhvr>
                                      <p:to>
                                        <p:strVal val="visible"/>
                                      </p:to>
                                    </p:set>
                                    <p:anim calcmode="lin" valueType="num">
                                      <p:cBhvr>
                                        <p:cTn dur="1000" fill="hold" id="361"/>
                                        <p:tgtEl>
                                          <p:spTgt spid="67"/>
                                        </p:tgtEl>
                                        <p:attrNameLst>
                                          <p:attrName>ppt_w</p:attrName>
                                        </p:attrNameLst>
                                      </p:cBhvr>
                                      <p:tavLst>
                                        <p:tav tm="0">
                                          <p:val>
                                            <p:fltVal val="0"/>
                                          </p:val>
                                        </p:tav>
                                        <p:tav tm="100000">
                                          <p:val>
                                            <p:strVal val="#ppt_w"/>
                                          </p:val>
                                        </p:tav>
                                      </p:tavLst>
                                    </p:anim>
                                    <p:anim calcmode="lin" valueType="num">
                                      <p:cBhvr>
                                        <p:cTn dur="1000" fill="hold" id="362"/>
                                        <p:tgtEl>
                                          <p:spTgt spid="67"/>
                                        </p:tgtEl>
                                        <p:attrNameLst>
                                          <p:attrName>ppt_h</p:attrName>
                                        </p:attrNameLst>
                                      </p:cBhvr>
                                      <p:tavLst>
                                        <p:tav tm="0">
                                          <p:val>
                                            <p:fltVal val="0"/>
                                          </p:val>
                                        </p:tav>
                                        <p:tav tm="100000">
                                          <p:val>
                                            <p:strVal val="#ppt_h"/>
                                          </p:val>
                                        </p:tav>
                                      </p:tavLst>
                                    </p:anim>
                                    <p:anim calcmode="lin" valueType="num">
                                      <p:cBhvr>
                                        <p:cTn dur="1000" fill="hold" id="363"/>
                                        <p:tgtEl>
                                          <p:spTgt spid="67"/>
                                        </p:tgtEl>
                                        <p:attrNameLst>
                                          <p:attrName>style.rotation</p:attrName>
                                        </p:attrNameLst>
                                      </p:cBhvr>
                                      <p:tavLst>
                                        <p:tav tm="0">
                                          <p:val>
                                            <p:fltVal val="90"/>
                                          </p:val>
                                        </p:tav>
                                        <p:tav tm="100000">
                                          <p:val>
                                            <p:fltVal val="0"/>
                                          </p:val>
                                        </p:tav>
                                      </p:tavLst>
                                    </p:anim>
                                    <p:animEffect filter="fade" transition="in">
                                      <p:cBhvr>
                                        <p:cTn dur="1000" id="364"/>
                                        <p:tgtEl>
                                          <p:spTgt spid="67"/>
                                        </p:tgtEl>
                                      </p:cBhvr>
                                    </p:animEffect>
                                  </p:childTnLst>
                                </p:cTn>
                              </p:par>
                              <p:par>
                                <p:cTn fill="hold" id="365" nodeType="withEffect" presetClass="entr" presetID="31" presetSubtype="0">
                                  <p:stCondLst>
                                    <p:cond delay="500"/>
                                  </p:stCondLst>
                                  <p:childTnLst>
                                    <p:set>
                                      <p:cBhvr>
                                        <p:cTn dur="1" fill="hold" id="366">
                                          <p:stCondLst>
                                            <p:cond delay="0"/>
                                          </p:stCondLst>
                                        </p:cTn>
                                        <p:tgtEl>
                                          <p:spTgt spid="68"/>
                                        </p:tgtEl>
                                        <p:attrNameLst>
                                          <p:attrName>style.visibility</p:attrName>
                                        </p:attrNameLst>
                                      </p:cBhvr>
                                      <p:to>
                                        <p:strVal val="visible"/>
                                      </p:to>
                                    </p:set>
                                    <p:anim calcmode="lin" valueType="num">
                                      <p:cBhvr>
                                        <p:cTn dur="1000" fill="hold" id="367"/>
                                        <p:tgtEl>
                                          <p:spTgt spid="68"/>
                                        </p:tgtEl>
                                        <p:attrNameLst>
                                          <p:attrName>ppt_w</p:attrName>
                                        </p:attrNameLst>
                                      </p:cBhvr>
                                      <p:tavLst>
                                        <p:tav tm="0">
                                          <p:val>
                                            <p:fltVal val="0"/>
                                          </p:val>
                                        </p:tav>
                                        <p:tav tm="100000">
                                          <p:val>
                                            <p:strVal val="#ppt_w"/>
                                          </p:val>
                                        </p:tav>
                                      </p:tavLst>
                                    </p:anim>
                                    <p:anim calcmode="lin" valueType="num">
                                      <p:cBhvr>
                                        <p:cTn dur="1000" fill="hold" id="368"/>
                                        <p:tgtEl>
                                          <p:spTgt spid="68"/>
                                        </p:tgtEl>
                                        <p:attrNameLst>
                                          <p:attrName>ppt_h</p:attrName>
                                        </p:attrNameLst>
                                      </p:cBhvr>
                                      <p:tavLst>
                                        <p:tav tm="0">
                                          <p:val>
                                            <p:fltVal val="0"/>
                                          </p:val>
                                        </p:tav>
                                        <p:tav tm="100000">
                                          <p:val>
                                            <p:strVal val="#ppt_h"/>
                                          </p:val>
                                        </p:tav>
                                      </p:tavLst>
                                    </p:anim>
                                    <p:anim calcmode="lin" valueType="num">
                                      <p:cBhvr>
                                        <p:cTn dur="1000" fill="hold" id="369"/>
                                        <p:tgtEl>
                                          <p:spTgt spid="68"/>
                                        </p:tgtEl>
                                        <p:attrNameLst>
                                          <p:attrName>style.rotation</p:attrName>
                                        </p:attrNameLst>
                                      </p:cBhvr>
                                      <p:tavLst>
                                        <p:tav tm="0">
                                          <p:val>
                                            <p:fltVal val="90"/>
                                          </p:val>
                                        </p:tav>
                                        <p:tav tm="100000">
                                          <p:val>
                                            <p:fltVal val="0"/>
                                          </p:val>
                                        </p:tav>
                                      </p:tavLst>
                                    </p:anim>
                                    <p:animEffect filter="fade" transition="in">
                                      <p:cBhvr>
                                        <p:cTn dur="1000" id="370"/>
                                        <p:tgtEl>
                                          <p:spTgt spid="68"/>
                                        </p:tgtEl>
                                      </p:cBhvr>
                                    </p:animEffect>
                                  </p:childTnLst>
                                </p:cTn>
                              </p:par>
                              <p:par>
                                <p:cTn fill="hold" id="371" nodeType="withEffect" presetClass="entr" presetID="31" presetSubtype="0">
                                  <p:stCondLst>
                                    <p:cond delay="500"/>
                                  </p:stCondLst>
                                  <p:childTnLst>
                                    <p:set>
                                      <p:cBhvr>
                                        <p:cTn dur="1" fill="hold" id="372">
                                          <p:stCondLst>
                                            <p:cond delay="0"/>
                                          </p:stCondLst>
                                        </p:cTn>
                                        <p:tgtEl>
                                          <p:spTgt spid="69"/>
                                        </p:tgtEl>
                                        <p:attrNameLst>
                                          <p:attrName>style.visibility</p:attrName>
                                        </p:attrNameLst>
                                      </p:cBhvr>
                                      <p:to>
                                        <p:strVal val="visible"/>
                                      </p:to>
                                    </p:set>
                                    <p:anim calcmode="lin" valueType="num">
                                      <p:cBhvr>
                                        <p:cTn dur="1000" fill="hold" id="373"/>
                                        <p:tgtEl>
                                          <p:spTgt spid="69"/>
                                        </p:tgtEl>
                                        <p:attrNameLst>
                                          <p:attrName>ppt_w</p:attrName>
                                        </p:attrNameLst>
                                      </p:cBhvr>
                                      <p:tavLst>
                                        <p:tav tm="0">
                                          <p:val>
                                            <p:fltVal val="0"/>
                                          </p:val>
                                        </p:tav>
                                        <p:tav tm="100000">
                                          <p:val>
                                            <p:strVal val="#ppt_w"/>
                                          </p:val>
                                        </p:tav>
                                      </p:tavLst>
                                    </p:anim>
                                    <p:anim calcmode="lin" valueType="num">
                                      <p:cBhvr>
                                        <p:cTn dur="1000" fill="hold" id="374"/>
                                        <p:tgtEl>
                                          <p:spTgt spid="69"/>
                                        </p:tgtEl>
                                        <p:attrNameLst>
                                          <p:attrName>ppt_h</p:attrName>
                                        </p:attrNameLst>
                                      </p:cBhvr>
                                      <p:tavLst>
                                        <p:tav tm="0">
                                          <p:val>
                                            <p:fltVal val="0"/>
                                          </p:val>
                                        </p:tav>
                                        <p:tav tm="100000">
                                          <p:val>
                                            <p:strVal val="#ppt_h"/>
                                          </p:val>
                                        </p:tav>
                                      </p:tavLst>
                                    </p:anim>
                                    <p:anim calcmode="lin" valueType="num">
                                      <p:cBhvr>
                                        <p:cTn dur="1000" fill="hold" id="375"/>
                                        <p:tgtEl>
                                          <p:spTgt spid="69"/>
                                        </p:tgtEl>
                                        <p:attrNameLst>
                                          <p:attrName>style.rotation</p:attrName>
                                        </p:attrNameLst>
                                      </p:cBhvr>
                                      <p:tavLst>
                                        <p:tav tm="0">
                                          <p:val>
                                            <p:fltVal val="90"/>
                                          </p:val>
                                        </p:tav>
                                        <p:tav tm="100000">
                                          <p:val>
                                            <p:fltVal val="0"/>
                                          </p:val>
                                        </p:tav>
                                      </p:tavLst>
                                    </p:anim>
                                    <p:animEffect filter="fade" transition="in">
                                      <p:cBhvr>
                                        <p:cTn dur="1000" id="376"/>
                                        <p:tgtEl>
                                          <p:spTgt spid="69"/>
                                        </p:tgtEl>
                                      </p:cBhvr>
                                    </p:animEffect>
                                  </p:childTnLst>
                                </p:cTn>
                              </p:par>
                              <p:par>
                                <p:cTn fill="hold" id="377" nodeType="withEffect" presetClass="entr" presetID="31" presetSubtype="0">
                                  <p:stCondLst>
                                    <p:cond delay="500"/>
                                  </p:stCondLst>
                                  <p:childTnLst>
                                    <p:set>
                                      <p:cBhvr>
                                        <p:cTn dur="1" fill="hold" id="378">
                                          <p:stCondLst>
                                            <p:cond delay="0"/>
                                          </p:stCondLst>
                                        </p:cTn>
                                        <p:tgtEl>
                                          <p:spTgt spid="70"/>
                                        </p:tgtEl>
                                        <p:attrNameLst>
                                          <p:attrName>style.visibility</p:attrName>
                                        </p:attrNameLst>
                                      </p:cBhvr>
                                      <p:to>
                                        <p:strVal val="visible"/>
                                      </p:to>
                                    </p:set>
                                    <p:anim calcmode="lin" valueType="num">
                                      <p:cBhvr>
                                        <p:cTn dur="1000" fill="hold" id="379"/>
                                        <p:tgtEl>
                                          <p:spTgt spid="70"/>
                                        </p:tgtEl>
                                        <p:attrNameLst>
                                          <p:attrName>ppt_w</p:attrName>
                                        </p:attrNameLst>
                                      </p:cBhvr>
                                      <p:tavLst>
                                        <p:tav tm="0">
                                          <p:val>
                                            <p:fltVal val="0"/>
                                          </p:val>
                                        </p:tav>
                                        <p:tav tm="100000">
                                          <p:val>
                                            <p:strVal val="#ppt_w"/>
                                          </p:val>
                                        </p:tav>
                                      </p:tavLst>
                                    </p:anim>
                                    <p:anim calcmode="lin" valueType="num">
                                      <p:cBhvr>
                                        <p:cTn dur="1000" fill="hold" id="380"/>
                                        <p:tgtEl>
                                          <p:spTgt spid="70"/>
                                        </p:tgtEl>
                                        <p:attrNameLst>
                                          <p:attrName>ppt_h</p:attrName>
                                        </p:attrNameLst>
                                      </p:cBhvr>
                                      <p:tavLst>
                                        <p:tav tm="0">
                                          <p:val>
                                            <p:fltVal val="0"/>
                                          </p:val>
                                        </p:tav>
                                        <p:tav tm="100000">
                                          <p:val>
                                            <p:strVal val="#ppt_h"/>
                                          </p:val>
                                        </p:tav>
                                      </p:tavLst>
                                    </p:anim>
                                    <p:anim calcmode="lin" valueType="num">
                                      <p:cBhvr>
                                        <p:cTn dur="1000" fill="hold" id="381"/>
                                        <p:tgtEl>
                                          <p:spTgt spid="70"/>
                                        </p:tgtEl>
                                        <p:attrNameLst>
                                          <p:attrName>style.rotation</p:attrName>
                                        </p:attrNameLst>
                                      </p:cBhvr>
                                      <p:tavLst>
                                        <p:tav tm="0">
                                          <p:val>
                                            <p:fltVal val="90"/>
                                          </p:val>
                                        </p:tav>
                                        <p:tav tm="100000">
                                          <p:val>
                                            <p:fltVal val="0"/>
                                          </p:val>
                                        </p:tav>
                                      </p:tavLst>
                                    </p:anim>
                                    <p:animEffect filter="fade" transition="in">
                                      <p:cBhvr>
                                        <p:cTn dur="1000" id="382"/>
                                        <p:tgtEl>
                                          <p:spTgt spid="70"/>
                                        </p:tgtEl>
                                      </p:cBhvr>
                                    </p:animEffect>
                                  </p:childTnLst>
                                </p:cTn>
                              </p:par>
                              <p:par>
                                <p:cTn fill="hold" id="383" nodeType="withEffect" presetClass="entr" presetID="31" presetSubtype="0">
                                  <p:stCondLst>
                                    <p:cond delay="500"/>
                                  </p:stCondLst>
                                  <p:childTnLst>
                                    <p:set>
                                      <p:cBhvr>
                                        <p:cTn dur="1" fill="hold" id="384">
                                          <p:stCondLst>
                                            <p:cond delay="0"/>
                                          </p:stCondLst>
                                        </p:cTn>
                                        <p:tgtEl>
                                          <p:spTgt spid="71"/>
                                        </p:tgtEl>
                                        <p:attrNameLst>
                                          <p:attrName>style.visibility</p:attrName>
                                        </p:attrNameLst>
                                      </p:cBhvr>
                                      <p:to>
                                        <p:strVal val="visible"/>
                                      </p:to>
                                    </p:set>
                                    <p:anim calcmode="lin" valueType="num">
                                      <p:cBhvr>
                                        <p:cTn dur="1000" fill="hold" id="385"/>
                                        <p:tgtEl>
                                          <p:spTgt spid="71"/>
                                        </p:tgtEl>
                                        <p:attrNameLst>
                                          <p:attrName>ppt_w</p:attrName>
                                        </p:attrNameLst>
                                      </p:cBhvr>
                                      <p:tavLst>
                                        <p:tav tm="0">
                                          <p:val>
                                            <p:fltVal val="0"/>
                                          </p:val>
                                        </p:tav>
                                        <p:tav tm="100000">
                                          <p:val>
                                            <p:strVal val="#ppt_w"/>
                                          </p:val>
                                        </p:tav>
                                      </p:tavLst>
                                    </p:anim>
                                    <p:anim calcmode="lin" valueType="num">
                                      <p:cBhvr>
                                        <p:cTn dur="1000" fill="hold" id="386"/>
                                        <p:tgtEl>
                                          <p:spTgt spid="71"/>
                                        </p:tgtEl>
                                        <p:attrNameLst>
                                          <p:attrName>ppt_h</p:attrName>
                                        </p:attrNameLst>
                                      </p:cBhvr>
                                      <p:tavLst>
                                        <p:tav tm="0">
                                          <p:val>
                                            <p:fltVal val="0"/>
                                          </p:val>
                                        </p:tav>
                                        <p:tav tm="100000">
                                          <p:val>
                                            <p:strVal val="#ppt_h"/>
                                          </p:val>
                                        </p:tav>
                                      </p:tavLst>
                                    </p:anim>
                                    <p:anim calcmode="lin" valueType="num">
                                      <p:cBhvr>
                                        <p:cTn dur="1000" fill="hold" id="387"/>
                                        <p:tgtEl>
                                          <p:spTgt spid="71"/>
                                        </p:tgtEl>
                                        <p:attrNameLst>
                                          <p:attrName>style.rotation</p:attrName>
                                        </p:attrNameLst>
                                      </p:cBhvr>
                                      <p:tavLst>
                                        <p:tav tm="0">
                                          <p:val>
                                            <p:fltVal val="90"/>
                                          </p:val>
                                        </p:tav>
                                        <p:tav tm="100000">
                                          <p:val>
                                            <p:fltVal val="0"/>
                                          </p:val>
                                        </p:tav>
                                      </p:tavLst>
                                    </p:anim>
                                    <p:animEffect filter="fade" transition="in">
                                      <p:cBhvr>
                                        <p:cTn dur="1000" id="388"/>
                                        <p:tgtEl>
                                          <p:spTgt spid="71"/>
                                        </p:tgtEl>
                                      </p:cBhvr>
                                    </p:animEffect>
                                  </p:childTnLst>
                                </p:cTn>
                              </p:par>
                              <p:par>
                                <p:cTn fill="hold" id="389" nodeType="withEffect" presetClass="entr" presetID="31" presetSubtype="0">
                                  <p:stCondLst>
                                    <p:cond delay="500"/>
                                  </p:stCondLst>
                                  <p:childTnLst>
                                    <p:set>
                                      <p:cBhvr>
                                        <p:cTn dur="1" fill="hold" id="390">
                                          <p:stCondLst>
                                            <p:cond delay="0"/>
                                          </p:stCondLst>
                                        </p:cTn>
                                        <p:tgtEl>
                                          <p:spTgt spid="72"/>
                                        </p:tgtEl>
                                        <p:attrNameLst>
                                          <p:attrName>style.visibility</p:attrName>
                                        </p:attrNameLst>
                                      </p:cBhvr>
                                      <p:to>
                                        <p:strVal val="visible"/>
                                      </p:to>
                                    </p:set>
                                    <p:anim calcmode="lin" valueType="num">
                                      <p:cBhvr>
                                        <p:cTn dur="1000" fill="hold" id="391"/>
                                        <p:tgtEl>
                                          <p:spTgt spid="72"/>
                                        </p:tgtEl>
                                        <p:attrNameLst>
                                          <p:attrName>ppt_w</p:attrName>
                                        </p:attrNameLst>
                                      </p:cBhvr>
                                      <p:tavLst>
                                        <p:tav tm="0">
                                          <p:val>
                                            <p:fltVal val="0"/>
                                          </p:val>
                                        </p:tav>
                                        <p:tav tm="100000">
                                          <p:val>
                                            <p:strVal val="#ppt_w"/>
                                          </p:val>
                                        </p:tav>
                                      </p:tavLst>
                                    </p:anim>
                                    <p:anim calcmode="lin" valueType="num">
                                      <p:cBhvr>
                                        <p:cTn dur="1000" fill="hold" id="392"/>
                                        <p:tgtEl>
                                          <p:spTgt spid="72"/>
                                        </p:tgtEl>
                                        <p:attrNameLst>
                                          <p:attrName>ppt_h</p:attrName>
                                        </p:attrNameLst>
                                      </p:cBhvr>
                                      <p:tavLst>
                                        <p:tav tm="0">
                                          <p:val>
                                            <p:fltVal val="0"/>
                                          </p:val>
                                        </p:tav>
                                        <p:tav tm="100000">
                                          <p:val>
                                            <p:strVal val="#ppt_h"/>
                                          </p:val>
                                        </p:tav>
                                      </p:tavLst>
                                    </p:anim>
                                    <p:anim calcmode="lin" valueType="num">
                                      <p:cBhvr>
                                        <p:cTn dur="1000" fill="hold" id="393"/>
                                        <p:tgtEl>
                                          <p:spTgt spid="72"/>
                                        </p:tgtEl>
                                        <p:attrNameLst>
                                          <p:attrName>style.rotation</p:attrName>
                                        </p:attrNameLst>
                                      </p:cBhvr>
                                      <p:tavLst>
                                        <p:tav tm="0">
                                          <p:val>
                                            <p:fltVal val="90"/>
                                          </p:val>
                                        </p:tav>
                                        <p:tav tm="100000">
                                          <p:val>
                                            <p:fltVal val="0"/>
                                          </p:val>
                                        </p:tav>
                                      </p:tavLst>
                                    </p:anim>
                                    <p:animEffect filter="fade" transition="in">
                                      <p:cBhvr>
                                        <p:cTn dur="1000" id="394"/>
                                        <p:tgtEl>
                                          <p:spTgt spid="72"/>
                                        </p:tgtEl>
                                      </p:cBhvr>
                                    </p:animEffect>
                                  </p:childTnLst>
                                </p:cTn>
                              </p:par>
                              <p:par>
                                <p:cTn fill="hold" id="395" nodeType="withEffect" presetClass="entr" presetID="31" presetSubtype="0">
                                  <p:stCondLst>
                                    <p:cond delay="500"/>
                                  </p:stCondLst>
                                  <p:childTnLst>
                                    <p:set>
                                      <p:cBhvr>
                                        <p:cTn dur="1" fill="hold" id="396">
                                          <p:stCondLst>
                                            <p:cond delay="0"/>
                                          </p:stCondLst>
                                        </p:cTn>
                                        <p:tgtEl>
                                          <p:spTgt spid="73"/>
                                        </p:tgtEl>
                                        <p:attrNameLst>
                                          <p:attrName>style.visibility</p:attrName>
                                        </p:attrNameLst>
                                      </p:cBhvr>
                                      <p:to>
                                        <p:strVal val="visible"/>
                                      </p:to>
                                    </p:set>
                                    <p:anim calcmode="lin" valueType="num">
                                      <p:cBhvr>
                                        <p:cTn dur="1000" fill="hold" id="397"/>
                                        <p:tgtEl>
                                          <p:spTgt spid="73"/>
                                        </p:tgtEl>
                                        <p:attrNameLst>
                                          <p:attrName>ppt_w</p:attrName>
                                        </p:attrNameLst>
                                      </p:cBhvr>
                                      <p:tavLst>
                                        <p:tav tm="0">
                                          <p:val>
                                            <p:fltVal val="0"/>
                                          </p:val>
                                        </p:tav>
                                        <p:tav tm="100000">
                                          <p:val>
                                            <p:strVal val="#ppt_w"/>
                                          </p:val>
                                        </p:tav>
                                      </p:tavLst>
                                    </p:anim>
                                    <p:anim calcmode="lin" valueType="num">
                                      <p:cBhvr>
                                        <p:cTn dur="1000" fill="hold" id="398"/>
                                        <p:tgtEl>
                                          <p:spTgt spid="73"/>
                                        </p:tgtEl>
                                        <p:attrNameLst>
                                          <p:attrName>ppt_h</p:attrName>
                                        </p:attrNameLst>
                                      </p:cBhvr>
                                      <p:tavLst>
                                        <p:tav tm="0">
                                          <p:val>
                                            <p:fltVal val="0"/>
                                          </p:val>
                                        </p:tav>
                                        <p:tav tm="100000">
                                          <p:val>
                                            <p:strVal val="#ppt_h"/>
                                          </p:val>
                                        </p:tav>
                                      </p:tavLst>
                                    </p:anim>
                                    <p:anim calcmode="lin" valueType="num">
                                      <p:cBhvr>
                                        <p:cTn dur="1000" fill="hold" id="399"/>
                                        <p:tgtEl>
                                          <p:spTgt spid="73"/>
                                        </p:tgtEl>
                                        <p:attrNameLst>
                                          <p:attrName>style.rotation</p:attrName>
                                        </p:attrNameLst>
                                      </p:cBhvr>
                                      <p:tavLst>
                                        <p:tav tm="0">
                                          <p:val>
                                            <p:fltVal val="90"/>
                                          </p:val>
                                        </p:tav>
                                        <p:tav tm="100000">
                                          <p:val>
                                            <p:fltVal val="0"/>
                                          </p:val>
                                        </p:tav>
                                      </p:tavLst>
                                    </p:anim>
                                    <p:animEffect filter="fade" transition="in">
                                      <p:cBhvr>
                                        <p:cTn dur="1000" id="400"/>
                                        <p:tgtEl>
                                          <p:spTgt spid="73"/>
                                        </p:tgtEl>
                                      </p:cBhvr>
                                    </p:animEffect>
                                  </p:childTnLst>
                                </p:cTn>
                              </p:par>
                              <p:par>
                                <p:cTn fill="hold" id="401" nodeType="withEffect" presetClass="entr" presetID="31" presetSubtype="0">
                                  <p:stCondLst>
                                    <p:cond delay="500"/>
                                  </p:stCondLst>
                                  <p:childTnLst>
                                    <p:set>
                                      <p:cBhvr>
                                        <p:cTn dur="1" fill="hold" id="402">
                                          <p:stCondLst>
                                            <p:cond delay="0"/>
                                          </p:stCondLst>
                                        </p:cTn>
                                        <p:tgtEl>
                                          <p:spTgt spid="74"/>
                                        </p:tgtEl>
                                        <p:attrNameLst>
                                          <p:attrName>style.visibility</p:attrName>
                                        </p:attrNameLst>
                                      </p:cBhvr>
                                      <p:to>
                                        <p:strVal val="visible"/>
                                      </p:to>
                                    </p:set>
                                    <p:anim calcmode="lin" valueType="num">
                                      <p:cBhvr>
                                        <p:cTn dur="1000" fill="hold" id="403"/>
                                        <p:tgtEl>
                                          <p:spTgt spid="74"/>
                                        </p:tgtEl>
                                        <p:attrNameLst>
                                          <p:attrName>ppt_w</p:attrName>
                                        </p:attrNameLst>
                                      </p:cBhvr>
                                      <p:tavLst>
                                        <p:tav tm="0">
                                          <p:val>
                                            <p:fltVal val="0"/>
                                          </p:val>
                                        </p:tav>
                                        <p:tav tm="100000">
                                          <p:val>
                                            <p:strVal val="#ppt_w"/>
                                          </p:val>
                                        </p:tav>
                                      </p:tavLst>
                                    </p:anim>
                                    <p:anim calcmode="lin" valueType="num">
                                      <p:cBhvr>
                                        <p:cTn dur="1000" fill="hold" id="404"/>
                                        <p:tgtEl>
                                          <p:spTgt spid="74"/>
                                        </p:tgtEl>
                                        <p:attrNameLst>
                                          <p:attrName>ppt_h</p:attrName>
                                        </p:attrNameLst>
                                      </p:cBhvr>
                                      <p:tavLst>
                                        <p:tav tm="0">
                                          <p:val>
                                            <p:fltVal val="0"/>
                                          </p:val>
                                        </p:tav>
                                        <p:tav tm="100000">
                                          <p:val>
                                            <p:strVal val="#ppt_h"/>
                                          </p:val>
                                        </p:tav>
                                      </p:tavLst>
                                    </p:anim>
                                    <p:anim calcmode="lin" valueType="num">
                                      <p:cBhvr>
                                        <p:cTn dur="1000" fill="hold" id="405"/>
                                        <p:tgtEl>
                                          <p:spTgt spid="74"/>
                                        </p:tgtEl>
                                        <p:attrNameLst>
                                          <p:attrName>style.rotation</p:attrName>
                                        </p:attrNameLst>
                                      </p:cBhvr>
                                      <p:tavLst>
                                        <p:tav tm="0">
                                          <p:val>
                                            <p:fltVal val="90"/>
                                          </p:val>
                                        </p:tav>
                                        <p:tav tm="100000">
                                          <p:val>
                                            <p:fltVal val="0"/>
                                          </p:val>
                                        </p:tav>
                                      </p:tavLst>
                                    </p:anim>
                                    <p:animEffect filter="fade" transition="in">
                                      <p:cBhvr>
                                        <p:cTn dur="1000" id="406"/>
                                        <p:tgtEl>
                                          <p:spTgt spid="74"/>
                                        </p:tgtEl>
                                      </p:cBhvr>
                                    </p:animEffect>
                                  </p:childTnLst>
                                </p:cTn>
                              </p:par>
                              <p:par>
                                <p:cTn fill="hold" id="407" nodeType="withEffect" presetClass="entr" presetID="31" presetSubtype="0">
                                  <p:stCondLst>
                                    <p:cond delay="500"/>
                                  </p:stCondLst>
                                  <p:childTnLst>
                                    <p:set>
                                      <p:cBhvr>
                                        <p:cTn dur="1" fill="hold" id="408">
                                          <p:stCondLst>
                                            <p:cond delay="0"/>
                                          </p:stCondLst>
                                        </p:cTn>
                                        <p:tgtEl>
                                          <p:spTgt spid="75"/>
                                        </p:tgtEl>
                                        <p:attrNameLst>
                                          <p:attrName>style.visibility</p:attrName>
                                        </p:attrNameLst>
                                      </p:cBhvr>
                                      <p:to>
                                        <p:strVal val="visible"/>
                                      </p:to>
                                    </p:set>
                                    <p:anim calcmode="lin" valueType="num">
                                      <p:cBhvr>
                                        <p:cTn dur="1000" fill="hold" id="409"/>
                                        <p:tgtEl>
                                          <p:spTgt spid="75"/>
                                        </p:tgtEl>
                                        <p:attrNameLst>
                                          <p:attrName>ppt_w</p:attrName>
                                        </p:attrNameLst>
                                      </p:cBhvr>
                                      <p:tavLst>
                                        <p:tav tm="0">
                                          <p:val>
                                            <p:fltVal val="0"/>
                                          </p:val>
                                        </p:tav>
                                        <p:tav tm="100000">
                                          <p:val>
                                            <p:strVal val="#ppt_w"/>
                                          </p:val>
                                        </p:tav>
                                      </p:tavLst>
                                    </p:anim>
                                    <p:anim calcmode="lin" valueType="num">
                                      <p:cBhvr>
                                        <p:cTn dur="1000" fill="hold" id="410"/>
                                        <p:tgtEl>
                                          <p:spTgt spid="75"/>
                                        </p:tgtEl>
                                        <p:attrNameLst>
                                          <p:attrName>ppt_h</p:attrName>
                                        </p:attrNameLst>
                                      </p:cBhvr>
                                      <p:tavLst>
                                        <p:tav tm="0">
                                          <p:val>
                                            <p:fltVal val="0"/>
                                          </p:val>
                                        </p:tav>
                                        <p:tav tm="100000">
                                          <p:val>
                                            <p:strVal val="#ppt_h"/>
                                          </p:val>
                                        </p:tav>
                                      </p:tavLst>
                                    </p:anim>
                                    <p:anim calcmode="lin" valueType="num">
                                      <p:cBhvr>
                                        <p:cTn dur="1000" fill="hold" id="411"/>
                                        <p:tgtEl>
                                          <p:spTgt spid="75"/>
                                        </p:tgtEl>
                                        <p:attrNameLst>
                                          <p:attrName>style.rotation</p:attrName>
                                        </p:attrNameLst>
                                      </p:cBhvr>
                                      <p:tavLst>
                                        <p:tav tm="0">
                                          <p:val>
                                            <p:fltVal val="90"/>
                                          </p:val>
                                        </p:tav>
                                        <p:tav tm="100000">
                                          <p:val>
                                            <p:fltVal val="0"/>
                                          </p:val>
                                        </p:tav>
                                      </p:tavLst>
                                    </p:anim>
                                    <p:animEffect filter="fade" transition="in">
                                      <p:cBhvr>
                                        <p:cTn dur="1000" id="412"/>
                                        <p:tgtEl>
                                          <p:spTgt spid="75"/>
                                        </p:tgtEl>
                                      </p:cBhvr>
                                    </p:animEffect>
                                  </p:childTnLst>
                                </p:cTn>
                              </p:par>
                              <p:par>
                                <p:cTn fill="hold" id="413" nodeType="withEffect" presetClass="entr" presetID="31" presetSubtype="0">
                                  <p:stCondLst>
                                    <p:cond delay="500"/>
                                  </p:stCondLst>
                                  <p:childTnLst>
                                    <p:set>
                                      <p:cBhvr>
                                        <p:cTn dur="1" fill="hold" id="414">
                                          <p:stCondLst>
                                            <p:cond delay="0"/>
                                          </p:stCondLst>
                                        </p:cTn>
                                        <p:tgtEl>
                                          <p:spTgt spid="76"/>
                                        </p:tgtEl>
                                        <p:attrNameLst>
                                          <p:attrName>style.visibility</p:attrName>
                                        </p:attrNameLst>
                                      </p:cBhvr>
                                      <p:to>
                                        <p:strVal val="visible"/>
                                      </p:to>
                                    </p:set>
                                    <p:anim calcmode="lin" valueType="num">
                                      <p:cBhvr>
                                        <p:cTn dur="1000" fill="hold" id="415"/>
                                        <p:tgtEl>
                                          <p:spTgt spid="76"/>
                                        </p:tgtEl>
                                        <p:attrNameLst>
                                          <p:attrName>ppt_w</p:attrName>
                                        </p:attrNameLst>
                                      </p:cBhvr>
                                      <p:tavLst>
                                        <p:tav tm="0">
                                          <p:val>
                                            <p:fltVal val="0"/>
                                          </p:val>
                                        </p:tav>
                                        <p:tav tm="100000">
                                          <p:val>
                                            <p:strVal val="#ppt_w"/>
                                          </p:val>
                                        </p:tav>
                                      </p:tavLst>
                                    </p:anim>
                                    <p:anim calcmode="lin" valueType="num">
                                      <p:cBhvr>
                                        <p:cTn dur="1000" fill="hold" id="416"/>
                                        <p:tgtEl>
                                          <p:spTgt spid="76"/>
                                        </p:tgtEl>
                                        <p:attrNameLst>
                                          <p:attrName>ppt_h</p:attrName>
                                        </p:attrNameLst>
                                      </p:cBhvr>
                                      <p:tavLst>
                                        <p:tav tm="0">
                                          <p:val>
                                            <p:fltVal val="0"/>
                                          </p:val>
                                        </p:tav>
                                        <p:tav tm="100000">
                                          <p:val>
                                            <p:strVal val="#ppt_h"/>
                                          </p:val>
                                        </p:tav>
                                      </p:tavLst>
                                    </p:anim>
                                    <p:anim calcmode="lin" valueType="num">
                                      <p:cBhvr>
                                        <p:cTn dur="1000" fill="hold" id="417"/>
                                        <p:tgtEl>
                                          <p:spTgt spid="76"/>
                                        </p:tgtEl>
                                        <p:attrNameLst>
                                          <p:attrName>style.rotation</p:attrName>
                                        </p:attrNameLst>
                                      </p:cBhvr>
                                      <p:tavLst>
                                        <p:tav tm="0">
                                          <p:val>
                                            <p:fltVal val="90"/>
                                          </p:val>
                                        </p:tav>
                                        <p:tav tm="100000">
                                          <p:val>
                                            <p:fltVal val="0"/>
                                          </p:val>
                                        </p:tav>
                                      </p:tavLst>
                                    </p:anim>
                                    <p:animEffect filter="fade" transition="in">
                                      <p:cBhvr>
                                        <p:cTn dur="1000" id="418"/>
                                        <p:tgtEl>
                                          <p:spTgt spid="76"/>
                                        </p:tgtEl>
                                      </p:cBhvr>
                                    </p:animEffect>
                                  </p:childTnLst>
                                </p:cTn>
                              </p:par>
                              <p:par>
                                <p:cTn fill="hold" id="419" nodeType="withEffect" presetClass="entr" presetID="31" presetSubtype="0">
                                  <p:stCondLst>
                                    <p:cond delay="500"/>
                                  </p:stCondLst>
                                  <p:childTnLst>
                                    <p:set>
                                      <p:cBhvr>
                                        <p:cTn dur="1" fill="hold" id="420">
                                          <p:stCondLst>
                                            <p:cond delay="0"/>
                                          </p:stCondLst>
                                        </p:cTn>
                                        <p:tgtEl>
                                          <p:spTgt spid="77"/>
                                        </p:tgtEl>
                                        <p:attrNameLst>
                                          <p:attrName>style.visibility</p:attrName>
                                        </p:attrNameLst>
                                      </p:cBhvr>
                                      <p:to>
                                        <p:strVal val="visible"/>
                                      </p:to>
                                    </p:set>
                                    <p:anim calcmode="lin" valueType="num">
                                      <p:cBhvr>
                                        <p:cTn dur="1000" fill="hold" id="421"/>
                                        <p:tgtEl>
                                          <p:spTgt spid="77"/>
                                        </p:tgtEl>
                                        <p:attrNameLst>
                                          <p:attrName>ppt_w</p:attrName>
                                        </p:attrNameLst>
                                      </p:cBhvr>
                                      <p:tavLst>
                                        <p:tav tm="0">
                                          <p:val>
                                            <p:fltVal val="0"/>
                                          </p:val>
                                        </p:tav>
                                        <p:tav tm="100000">
                                          <p:val>
                                            <p:strVal val="#ppt_w"/>
                                          </p:val>
                                        </p:tav>
                                      </p:tavLst>
                                    </p:anim>
                                    <p:anim calcmode="lin" valueType="num">
                                      <p:cBhvr>
                                        <p:cTn dur="1000" fill="hold" id="422"/>
                                        <p:tgtEl>
                                          <p:spTgt spid="77"/>
                                        </p:tgtEl>
                                        <p:attrNameLst>
                                          <p:attrName>ppt_h</p:attrName>
                                        </p:attrNameLst>
                                      </p:cBhvr>
                                      <p:tavLst>
                                        <p:tav tm="0">
                                          <p:val>
                                            <p:fltVal val="0"/>
                                          </p:val>
                                        </p:tav>
                                        <p:tav tm="100000">
                                          <p:val>
                                            <p:strVal val="#ppt_h"/>
                                          </p:val>
                                        </p:tav>
                                      </p:tavLst>
                                    </p:anim>
                                    <p:anim calcmode="lin" valueType="num">
                                      <p:cBhvr>
                                        <p:cTn dur="1000" fill="hold" id="423"/>
                                        <p:tgtEl>
                                          <p:spTgt spid="77"/>
                                        </p:tgtEl>
                                        <p:attrNameLst>
                                          <p:attrName>style.rotation</p:attrName>
                                        </p:attrNameLst>
                                      </p:cBhvr>
                                      <p:tavLst>
                                        <p:tav tm="0">
                                          <p:val>
                                            <p:fltVal val="90"/>
                                          </p:val>
                                        </p:tav>
                                        <p:tav tm="100000">
                                          <p:val>
                                            <p:fltVal val="0"/>
                                          </p:val>
                                        </p:tav>
                                      </p:tavLst>
                                    </p:anim>
                                    <p:animEffect filter="fade" transition="in">
                                      <p:cBhvr>
                                        <p:cTn dur="1000" id="424"/>
                                        <p:tgtEl>
                                          <p:spTgt spid="77"/>
                                        </p:tgtEl>
                                      </p:cBhvr>
                                    </p:animEffect>
                                  </p:childTnLst>
                                </p:cTn>
                              </p:par>
                              <p:par>
                                <p:cTn fill="hold" id="425" nodeType="withEffect" presetClass="entr" presetID="31" presetSubtype="0">
                                  <p:stCondLst>
                                    <p:cond delay="500"/>
                                  </p:stCondLst>
                                  <p:childTnLst>
                                    <p:set>
                                      <p:cBhvr>
                                        <p:cTn dur="1" fill="hold" id="426">
                                          <p:stCondLst>
                                            <p:cond delay="0"/>
                                          </p:stCondLst>
                                        </p:cTn>
                                        <p:tgtEl>
                                          <p:spTgt spid="78"/>
                                        </p:tgtEl>
                                        <p:attrNameLst>
                                          <p:attrName>style.visibility</p:attrName>
                                        </p:attrNameLst>
                                      </p:cBhvr>
                                      <p:to>
                                        <p:strVal val="visible"/>
                                      </p:to>
                                    </p:set>
                                    <p:anim calcmode="lin" valueType="num">
                                      <p:cBhvr>
                                        <p:cTn dur="1000" fill="hold" id="427"/>
                                        <p:tgtEl>
                                          <p:spTgt spid="78"/>
                                        </p:tgtEl>
                                        <p:attrNameLst>
                                          <p:attrName>ppt_w</p:attrName>
                                        </p:attrNameLst>
                                      </p:cBhvr>
                                      <p:tavLst>
                                        <p:tav tm="0">
                                          <p:val>
                                            <p:fltVal val="0"/>
                                          </p:val>
                                        </p:tav>
                                        <p:tav tm="100000">
                                          <p:val>
                                            <p:strVal val="#ppt_w"/>
                                          </p:val>
                                        </p:tav>
                                      </p:tavLst>
                                    </p:anim>
                                    <p:anim calcmode="lin" valueType="num">
                                      <p:cBhvr>
                                        <p:cTn dur="1000" fill="hold" id="428"/>
                                        <p:tgtEl>
                                          <p:spTgt spid="78"/>
                                        </p:tgtEl>
                                        <p:attrNameLst>
                                          <p:attrName>ppt_h</p:attrName>
                                        </p:attrNameLst>
                                      </p:cBhvr>
                                      <p:tavLst>
                                        <p:tav tm="0">
                                          <p:val>
                                            <p:fltVal val="0"/>
                                          </p:val>
                                        </p:tav>
                                        <p:tav tm="100000">
                                          <p:val>
                                            <p:strVal val="#ppt_h"/>
                                          </p:val>
                                        </p:tav>
                                      </p:tavLst>
                                    </p:anim>
                                    <p:anim calcmode="lin" valueType="num">
                                      <p:cBhvr>
                                        <p:cTn dur="1000" fill="hold" id="429"/>
                                        <p:tgtEl>
                                          <p:spTgt spid="78"/>
                                        </p:tgtEl>
                                        <p:attrNameLst>
                                          <p:attrName>style.rotation</p:attrName>
                                        </p:attrNameLst>
                                      </p:cBhvr>
                                      <p:tavLst>
                                        <p:tav tm="0">
                                          <p:val>
                                            <p:fltVal val="90"/>
                                          </p:val>
                                        </p:tav>
                                        <p:tav tm="100000">
                                          <p:val>
                                            <p:fltVal val="0"/>
                                          </p:val>
                                        </p:tav>
                                      </p:tavLst>
                                    </p:anim>
                                    <p:animEffect filter="fade" transition="in">
                                      <p:cBhvr>
                                        <p:cTn dur="1000" id="430"/>
                                        <p:tgtEl>
                                          <p:spTgt spid="78"/>
                                        </p:tgtEl>
                                      </p:cBhvr>
                                    </p:animEffect>
                                  </p:childTnLst>
                                </p:cTn>
                              </p:par>
                              <p:par>
                                <p:cTn fill="hold" id="431" nodeType="withEffect" presetClass="entr" presetID="31" presetSubtype="0">
                                  <p:stCondLst>
                                    <p:cond delay="500"/>
                                  </p:stCondLst>
                                  <p:childTnLst>
                                    <p:set>
                                      <p:cBhvr>
                                        <p:cTn dur="1" fill="hold" id="432">
                                          <p:stCondLst>
                                            <p:cond delay="0"/>
                                          </p:stCondLst>
                                        </p:cTn>
                                        <p:tgtEl>
                                          <p:spTgt spid="79"/>
                                        </p:tgtEl>
                                        <p:attrNameLst>
                                          <p:attrName>style.visibility</p:attrName>
                                        </p:attrNameLst>
                                      </p:cBhvr>
                                      <p:to>
                                        <p:strVal val="visible"/>
                                      </p:to>
                                    </p:set>
                                    <p:anim calcmode="lin" valueType="num">
                                      <p:cBhvr>
                                        <p:cTn dur="1000" fill="hold" id="433"/>
                                        <p:tgtEl>
                                          <p:spTgt spid="79"/>
                                        </p:tgtEl>
                                        <p:attrNameLst>
                                          <p:attrName>ppt_w</p:attrName>
                                        </p:attrNameLst>
                                      </p:cBhvr>
                                      <p:tavLst>
                                        <p:tav tm="0">
                                          <p:val>
                                            <p:fltVal val="0"/>
                                          </p:val>
                                        </p:tav>
                                        <p:tav tm="100000">
                                          <p:val>
                                            <p:strVal val="#ppt_w"/>
                                          </p:val>
                                        </p:tav>
                                      </p:tavLst>
                                    </p:anim>
                                    <p:anim calcmode="lin" valueType="num">
                                      <p:cBhvr>
                                        <p:cTn dur="1000" fill="hold" id="434"/>
                                        <p:tgtEl>
                                          <p:spTgt spid="79"/>
                                        </p:tgtEl>
                                        <p:attrNameLst>
                                          <p:attrName>ppt_h</p:attrName>
                                        </p:attrNameLst>
                                      </p:cBhvr>
                                      <p:tavLst>
                                        <p:tav tm="0">
                                          <p:val>
                                            <p:fltVal val="0"/>
                                          </p:val>
                                        </p:tav>
                                        <p:tav tm="100000">
                                          <p:val>
                                            <p:strVal val="#ppt_h"/>
                                          </p:val>
                                        </p:tav>
                                      </p:tavLst>
                                    </p:anim>
                                    <p:anim calcmode="lin" valueType="num">
                                      <p:cBhvr>
                                        <p:cTn dur="1000" fill="hold" id="435"/>
                                        <p:tgtEl>
                                          <p:spTgt spid="79"/>
                                        </p:tgtEl>
                                        <p:attrNameLst>
                                          <p:attrName>style.rotation</p:attrName>
                                        </p:attrNameLst>
                                      </p:cBhvr>
                                      <p:tavLst>
                                        <p:tav tm="0">
                                          <p:val>
                                            <p:fltVal val="90"/>
                                          </p:val>
                                        </p:tav>
                                        <p:tav tm="100000">
                                          <p:val>
                                            <p:fltVal val="0"/>
                                          </p:val>
                                        </p:tav>
                                      </p:tavLst>
                                    </p:anim>
                                    <p:animEffect filter="fade" transition="in">
                                      <p:cBhvr>
                                        <p:cTn dur="1000" id="436"/>
                                        <p:tgtEl>
                                          <p:spTgt spid="79"/>
                                        </p:tgtEl>
                                      </p:cBhvr>
                                    </p:animEffect>
                                  </p:childTnLst>
                                </p:cTn>
                              </p:par>
                              <p:par>
                                <p:cTn fill="hold" id="437" nodeType="withEffect" presetClass="entr" presetID="31" presetSubtype="0">
                                  <p:stCondLst>
                                    <p:cond delay="500"/>
                                  </p:stCondLst>
                                  <p:childTnLst>
                                    <p:set>
                                      <p:cBhvr>
                                        <p:cTn dur="1" fill="hold" id="438">
                                          <p:stCondLst>
                                            <p:cond delay="0"/>
                                          </p:stCondLst>
                                        </p:cTn>
                                        <p:tgtEl>
                                          <p:spTgt spid="80"/>
                                        </p:tgtEl>
                                        <p:attrNameLst>
                                          <p:attrName>style.visibility</p:attrName>
                                        </p:attrNameLst>
                                      </p:cBhvr>
                                      <p:to>
                                        <p:strVal val="visible"/>
                                      </p:to>
                                    </p:set>
                                    <p:anim calcmode="lin" valueType="num">
                                      <p:cBhvr>
                                        <p:cTn dur="1000" fill="hold" id="439"/>
                                        <p:tgtEl>
                                          <p:spTgt spid="80"/>
                                        </p:tgtEl>
                                        <p:attrNameLst>
                                          <p:attrName>ppt_w</p:attrName>
                                        </p:attrNameLst>
                                      </p:cBhvr>
                                      <p:tavLst>
                                        <p:tav tm="0">
                                          <p:val>
                                            <p:fltVal val="0"/>
                                          </p:val>
                                        </p:tav>
                                        <p:tav tm="100000">
                                          <p:val>
                                            <p:strVal val="#ppt_w"/>
                                          </p:val>
                                        </p:tav>
                                      </p:tavLst>
                                    </p:anim>
                                    <p:anim calcmode="lin" valueType="num">
                                      <p:cBhvr>
                                        <p:cTn dur="1000" fill="hold" id="440"/>
                                        <p:tgtEl>
                                          <p:spTgt spid="80"/>
                                        </p:tgtEl>
                                        <p:attrNameLst>
                                          <p:attrName>ppt_h</p:attrName>
                                        </p:attrNameLst>
                                      </p:cBhvr>
                                      <p:tavLst>
                                        <p:tav tm="0">
                                          <p:val>
                                            <p:fltVal val="0"/>
                                          </p:val>
                                        </p:tav>
                                        <p:tav tm="100000">
                                          <p:val>
                                            <p:strVal val="#ppt_h"/>
                                          </p:val>
                                        </p:tav>
                                      </p:tavLst>
                                    </p:anim>
                                    <p:anim calcmode="lin" valueType="num">
                                      <p:cBhvr>
                                        <p:cTn dur="1000" fill="hold" id="441"/>
                                        <p:tgtEl>
                                          <p:spTgt spid="80"/>
                                        </p:tgtEl>
                                        <p:attrNameLst>
                                          <p:attrName>style.rotation</p:attrName>
                                        </p:attrNameLst>
                                      </p:cBhvr>
                                      <p:tavLst>
                                        <p:tav tm="0">
                                          <p:val>
                                            <p:fltVal val="90"/>
                                          </p:val>
                                        </p:tav>
                                        <p:tav tm="100000">
                                          <p:val>
                                            <p:fltVal val="0"/>
                                          </p:val>
                                        </p:tav>
                                      </p:tavLst>
                                    </p:anim>
                                    <p:animEffect filter="fade" transition="in">
                                      <p:cBhvr>
                                        <p:cTn dur="1000" id="442"/>
                                        <p:tgtEl>
                                          <p:spTgt spid="80"/>
                                        </p:tgtEl>
                                      </p:cBhvr>
                                    </p:animEffect>
                                  </p:childTnLst>
                                </p:cTn>
                              </p:par>
                              <p:par>
                                <p:cTn fill="hold" grpId="0" id="443" nodeType="withEffect" presetClass="entr" presetID="31" presetSubtype="0">
                                  <p:stCondLst>
                                    <p:cond delay="500"/>
                                  </p:stCondLst>
                                  <p:childTnLst>
                                    <p:set>
                                      <p:cBhvr>
                                        <p:cTn dur="1" fill="hold" id="444">
                                          <p:stCondLst>
                                            <p:cond delay="0"/>
                                          </p:stCondLst>
                                        </p:cTn>
                                        <p:tgtEl>
                                          <p:spTgt spid="81"/>
                                        </p:tgtEl>
                                        <p:attrNameLst>
                                          <p:attrName>style.visibility</p:attrName>
                                        </p:attrNameLst>
                                      </p:cBhvr>
                                      <p:to>
                                        <p:strVal val="visible"/>
                                      </p:to>
                                    </p:set>
                                    <p:anim calcmode="lin" valueType="num">
                                      <p:cBhvr>
                                        <p:cTn dur="1000" fill="hold" id="445"/>
                                        <p:tgtEl>
                                          <p:spTgt spid="81"/>
                                        </p:tgtEl>
                                        <p:attrNameLst>
                                          <p:attrName>ppt_w</p:attrName>
                                        </p:attrNameLst>
                                      </p:cBhvr>
                                      <p:tavLst>
                                        <p:tav tm="0">
                                          <p:val>
                                            <p:fltVal val="0"/>
                                          </p:val>
                                        </p:tav>
                                        <p:tav tm="100000">
                                          <p:val>
                                            <p:strVal val="#ppt_w"/>
                                          </p:val>
                                        </p:tav>
                                      </p:tavLst>
                                    </p:anim>
                                    <p:anim calcmode="lin" valueType="num">
                                      <p:cBhvr>
                                        <p:cTn dur="1000" fill="hold" id="446"/>
                                        <p:tgtEl>
                                          <p:spTgt spid="81"/>
                                        </p:tgtEl>
                                        <p:attrNameLst>
                                          <p:attrName>ppt_h</p:attrName>
                                        </p:attrNameLst>
                                      </p:cBhvr>
                                      <p:tavLst>
                                        <p:tav tm="0">
                                          <p:val>
                                            <p:fltVal val="0"/>
                                          </p:val>
                                        </p:tav>
                                        <p:tav tm="100000">
                                          <p:val>
                                            <p:strVal val="#ppt_h"/>
                                          </p:val>
                                        </p:tav>
                                      </p:tavLst>
                                    </p:anim>
                                    <p:anim calcmode="lin" valueType="num">
                                      <p:cBhvr>
                                        <p:cTn dur="1000" fill="hold" id="447"/>
                                        <p:tgtEl>
                                          <p:spTgt spid="81"/>
                                        </p:tgtEl>
                                        <p:attrNameLst>
                                          <p:attrName>style.rotation</p:attrName>
                                        </p:attrNameLst>
                                      </p:cBhvr>
                                      <p:tavLst>
                                        <p:tav tm="0">
                                          <p:val>
                                            <p:fltVal val="90"/>
                                          </p:val>
                                        </p:tav>
                                        <p:tav tm="100000">
                                          <p:val>
                                            <p:fltVal val="0"/>
                                          </p:val>
                                        </p:tav>
                                      </p:tavLst>
                                    </p:anim>
                                    <p:animEffect filter="fade" transition="in">
                                      <p:cBhvr>
                                        <p:cTn dur="1000" id="448"/>
                                        <p:tgtEl>
                                          <p:spTgt spid="81"/>
                                        </p:tgtEl>
                                      </p:cBhvr>
                                    </p:animEffect>
                                  </p:childTnLst>
                                </p:cTn>
                              </p:par>
                              <p:par>
                                <p:cTn fill="hold" grpId="0" id="449" nodeType="withEffect" presetClass="entr" presetID="31" presetSubtype="0">
                                  <p:stCondLst>
                                    <p:cond delay="500"/>
                                  </p:stCondLst>
                                  <p:childTnLst>
                                    <p:set>
                                      <p:cBhvr>
                                        <p:cTn dur="1" fill="hold" id="450">
                                          <p:stCondLst>
                                            <p:cond delay="0"/>
                                          </p:stCondLst>
                                        </p:cTn>
                                        <p:tgtEl>
                                          <p:spTgt spid="82"/>
                                        </p:tgtEl>
                                        <p:attrNameLst>
                                          <p:attrName>style.visibility</p:attrName>
                                        </p:attrNameLst>
                                      </p:cBhvr>
                                      <p:to>
                                        <p:strVal val="visible"/>
                                      </p:to>
                                    </p:set>
                                    <p:anim calcmode="lin" valueType="num">
                                      <p:cBhvr>
                                        <p:cTn dur="1000" fill="hold" id="451"/>
                                        <p:tgtEl>
                                          <p:spTgt spid="82"/>
                                        </p:tgtEl>
                                        <p:attrNameLst>
                                          <p:attrName>ppt_w</p:attrName>
                                        </p:attrNameLst>
                                      </p:cBhvr>
                                      <p:tavLst>
                                        <p:tav tm="0">
                                          <p:val>
                                            <p:fltVal val="0"/>
                                          </p:val>
                                        </p:tav>
                                        <p:tav tm="100000">
                                          <p:val>
                                            <p:strVal val="#ppt_w"/>
                                          </p:val>
                                        </p:tav>
                                      </p:tavLst>
                                    </p:anim>
                                    <p:anim calcmode="lin" valueType="num">
                                      <p:cBhvr>
                                        <p:cTn dur="1000" fill="hold" id="452"/>
                                        <p:tgtEl>
                                          <p:spTgt spid="82"/>
                                        </p:tgtEl>
                                        <p:attrNameLst>
                                          <p:attrName>ppt_h</p:attrName>
                                        </p:attrNameLst>
                                      </p:cBhvr>
                                      <p:tavLst>
                                        <p:tav tm="0">
                                          <p:val>
                                            <p:fltVal val="0"/>
                                          </p:val>
                                        </p:tav>
                                        <p:tav tm="100000">
                                          <p:val>
                                            <p:strVal val="#ppt_h"/>
                                          </p:val>
                                        </p:tav>
                                      </p:tavLst>
                                    </p:anim>
                                    <p:anim calcmode="lin" valueType="num">
                                      <p:cBhvr>
                                        <p:cTn dur="1000" fill="hold" id="453"/>
                                        <p:tgtEl>
                                          <p:spTgt spid="82"/>
                                        </p:tgtEl>
                                        <p:attrNameLst>
                                          <p:attrName>style.rotation</p:attrName>
                                        </p:attrNameLst>
                                      </p:cBhvr>
                                      <p:tavLst>
                                        <p:tav tm="0">
                                          <p:val>
                                            <p:fltVal val="90"/>
                                          </p:val>
                                        </p:tav>
                                        <p:tav tm="100000">
                                          <p:val>
                                            <p:fltVal val="0"/>
                                          </p:val>
                                        </p:tav>
                                      </p:tavLst>
                                    </p:anim>
                                    <p:animEffect filter="fade" transition="in">
                                      <p:cBhvr>
                                        <p:cTn dur="1000" id="454"/>
                                        <p:tgtEl>
                                          <p:spTgt spid="82"/>
                                        </p:tgtEl>
                                      </p:cBhvr>
                                    </p:animEffect>
                                  </p:childTnLst>
                                </p:cTn>
                              </p:par>
                              <p:par>
                                <p:cTn fill="hold" grpId="0" id="455" nodeType="withEffect" presetClass="entr" presetID="31" presetSubtype="0">
                                  <p:stCondLst>
                                    <p:cond delay="500"/>
                                  </p:stCondLst>
                                  <p:childTnLst>
                                    <p:set>
                                      <p:cBhvr>
                                        <p:cTn dur="1" fill="hold" id="456">
                                          <p:stCondLst>
                                            <p:cond delay="0"/>
                                          </p:stCondLst>
                                        </p:cTn>
                                        <p:tgtEl>
                                          <p:spTgt spid="83"/>
                                        </p:tgtEl>
                                        <p:attrNameLst>
                                          <p:attrName>style.visibility</p:attrName>
                                        </p:attrNameLst>
                                      </p:cBhvr>
                                      <p:to>
                                        <p:strVal val="visible"/>
                                      </p:to>
                                    </p:set>
                                    <p:anim calcmode="lin" valueType="num">
                                      <p:cBhvr>
                                        <p:cTn dur="1000" fill="hold" id="457"/>
                                        <p:tgtEl>
                                          <p:spTgt spid="83"/>
                                        </p:tgtEl>
                                        <p:attrNameLst>
                                          <p:attrName>ppt_w</p:attrName>
                                        </p:attrNameLst>
                                      </p:cBhvr>
                                      <p:tavLst>
                                        <p:tav tm="0">
                                          <p:val>
                                            <p:fltVal val="0"/>
                                          </p:val>
                                        </p:tav>
                                        <p:tav tm="100000">
                                          <p:val>
                                            <p:strVal val="#ppt_w"/>
                                          </p:val>
                                        </p:tav>
                                      </p:tavLst>
                                    </p:anim>
                                    <p:anim calcmode="lin" valueType="num">
                                      <p:cBhvr>
                                        <p:cTn dur="1000" fill="hold" id="458"/>
                                        <p:tgtEl>
                                          <p:spTgt spid="83"/>
                                        </p:tgtEl>
                                        <p:attrNameLst>
                                          <p:attrName>ppt_h</p:attrName>
                                        </p:attrNameLst>
                                      </p:cBhvr>
                                      <p:tavLst>
                                        <p:tav tm="0">
                                          <p:val>
                                            <p:fltVal val="0"/>
                                          </p:val>
                                        </p:tav>
                                        <p:tav tm="100000">
                                          <p:val>
                                            <p:strVal val="#ppt_h"/>
                                          </p:val>
                                        </p:tav>
                                      </p:tavLst>
                                    </p:anim>
                                    <p:anim calcmode="lin" valueType="num">
                                      <p:cBhvr>
                                        <p:cTn dur="1000" fill="hold" id="459"/>
                                        <p:tgtEl>
                                          <p:spTgt spid="83"/>
                                        </p:tgtEl>
                                        <p:attrNameLst>
                                          <p:attrName>style.rotation</p:attrName>
                                        </p:attrNameLst>
                                      </p:cBhvr>
                                      <p:tavLst>
                                        <p:tav tm="0">
                                          <p:val>
                                            <p:fltVal val="90"/>
                                          </p:val>
                                        </p:tav>
                                        <p:tav tm="100000">
                                          <p:val>
                                            <p:fltVal val="0"/>
                                          </p:val>
                                        </p:tav>
                                      </p:tavLst>
                                    </p:anim>
                                    <p:animEffect filter="fade" transition="in">
                                      <p:cBhvr>
                                        <p:cTn dur="1000" id="460"/>
                                        <p:tgtEl>
                                          <p:spTgt spid="83"/>
                                        </p:tgtEl>
                                      </p:cBhvr>
                                    </p:animEffect>
                                  </p:childTnLst>
                                </p:cTn>
                              </p:par>
                              <p:par>
                                <p:cTn fill="hold" grpId="0" id="461" nodeType="withEffect" presetClass="entr" presetID="31" presetSubtype="0">
                                  <p:stCondLst>
                                    <p:cond delay="500"/>
                                  </p:stCondLst>
                                  <p:childTnLst>
                                    <p:set>
                                      <p:cBhvr>
                                        <p:cTn dur="1" fill="hold" id="462">
                                          <p:stCondLst>
                                            <p:cond delay="0"/>
                                          </p:stCondLst>
                                        </p:cTn>
                                        <p:tgtEl>
                                          <p:spTgt spid="84"/>
                                        </p:tgtEl>
                                        <p:attrNameLst>
                                          <p:attrName>style.visibility</p:attrName>
                                        </p:attrNameLst>
                                      </p:cBhvr>
                                      <p:to>
                                        <p:strVal val="visible"/>
                                      </p:to>
                                    </p:set>
                                    <p:anim calcmode="lin" valueType="num">
                                      <p:cBhvr>
                                        <p:cTn dur="1000" fill="hold" id="463"/>
                                        <p:tgtEl>
                                          <p:spTgt spid="84"/>
                                        </p:tgtEl>
                                        <p:attrNameLst>
                                          <p:attrName>ppt_w</p:attrName>
                                        </p:attrNameLst>
                                      </p:cBhvr>
                                      <p:tavLst>
                                        <p:tav tm="0">
                                          <p:val>
                                            <p:fltVal val="0"/>
                                          </p:val>
                                        </p:tav>
                                        <p:tav tm="100000">
                                          <p:val>
                                            <p:strVal val="#ppt_w"/>
                                          </p:val>
                                        </p:tav>
                                      </p:tavLst>
                                    </p:anim>
                                    <p:anim calcmode="lin" valueType="num">
                                      <p:cBhvr>
                                        <p:cTn dur="1000" fill="hold" id="464"/>
                                        <p:tgtEl>
                                          <p:spTgt spid="84"/>
                                        </p:tgtEl>
                                        <p:attrNameLst>
                                          <p:attrName>ppt_h</p:attrName>
                                        </p:attrNameLst>
                                      </p:cBhvr>
                                      <p:tavLst>
                                        <p:tav tm="0">
                                          <p:val>
                                            <p:fltVal val="0"/>
                                          </p:val>
                                        </p:tav>
                                        <p:tav tm="100000">
                                          <p:val>
                                            <p:strVal val="#ppt_h"/>
                                          </p:val>
                                        </p:tav>
                                      </p:tavLst>
                                    </p:anim>
                                    <p:anim calcmode="lin" valueType="num">
                                      <p:cBhvr>
                                        <p:cTn dur="1000" fill="hold" id="465"/>
                                        <p:tgtEl>
                                          <p:spTgt spid="84"/>
                                        </p:tgtEl>
                                        <p:attrNameLst>
                                          <p:attrName>style.rotation</p:attrName>
                                        </p:attrNameLst>
                                      </p:cBhvr>
                                      <p:tavLst>
                                        <p:tav tm="0">
                                          <p:val>
                                            <p:fltVal val="90"/>
                                          </p:val>
                                        </p:tav>
                                        <p:tav tm="100000">
                                          <p:val>
                                            <p:fltVal val="0"/>
                                          </p:val>
                                        </p:tav>
                                      </p:tavLst>
                                    </p:anim>
                                    <p:animEffect filter="fade" transition="in">
                                      <p:cBhvr>
                                        <p:cTn dur="1000" id="466"/>
                                        <p:tgtEl>
                                          <p:spTgt spid="84"/>
                                        </p:tgtEl>
                                      </p:cBhvr>
                                    </p:animEffect>
                                  </p:childTnLst>
                                </p:cTn>
                              </p:par>
                              <p:par>
                                <p:cTn fill="hold" grpId="0" id="467" nodeType="withEffect" presetClass="entr" presetID="31" presetSubtype="0">
                                  <p:stCondLst>
                                    <p:cond delay="500"/>
                                  </p:stCondLst>
                                  <p:childTnLst>
                                    <p:set>
                                      <p:cBhvr>
                                        <p:cTn dur="1" fill="hold" id="468">
                                          <p:stCondLst>
                                            <p:cond delay="0"/>
                                          </p:stCondLst>
                                        </p:cTn>
                                        <p:tgtEl>
                                          <p:spTgt spid="85"/>
                                        </p:tgtEl>
                                        <p:attrNameLst>
                                          <p:attrName>style.visibility</p:attrName>
                                        </p:attrNameLst>
                                      </p:cBhvr>
                                      <p:to>
                                        <p:strVal val="visible"/>
                                      </p:to>
                                    </p:set>
                                    <p:anim calcmode="lin" valueType="num">
                                      <p:cBhvr>
                                        <p:cTn dur="1000" fill="hold" id="469"/>
                                        <p:tgtEl>
                                          <p:spTgt spid="85"/>
                                        </p:tgtEl>
                                        <p:attrNameLst>
                                          <p:attrName>ppt_w</p:attrName>
                                        </p:attrNameLst>
                                      </p:cBhvr>
                                      <p:tavLst>
                                        <p:tav tm="0">
                                          <p:val>
                                            <p:fltVal val="0"/>
                                          </p:val>
                                        </p:tav>
                                        <p:tav tm="100000">
                                          <p:val>
                                            <p:strVal val="#ppt_w"/>
                                          </p:val>
                                        </p:tav>
                                      </p:tavLst>
                                    </p:anim>
                                    <p:anim calcmode="lin" valueType="num">
                                      <p:cBhvr>
                                        <p:cTn dur="1000" fill="hold" id="470"/>
                                        <p:tgtEl>
                                          <p:spTgt spid="85"/>
                                        </p:tgtEl>
                                        <p:attrNameLst>
                                          <p:attrName>ppt_h</p:attrName>
                                        </p:attrNameLst>
                                      </p:cBhvr>
                                      <p:tavLst>
                                        <p:tav tm="0">
                                          <p:val>
                                            <p:fltVal val="0"/>
                                          </p:val>
                                        </p:tav>
                                        <p:tav tm="100000">
                                          <p:val>
                                            <p:strVal val="#ppt_h"/>
                                          </p:val>
                                        </p:tav>
                                      </p:tavLst>
                                    </p:anim>
                                    <p:anim calcmode="lin" valueType="num">
                                      <p:cBhvr>
                                        <p:cTn dur="1000" fill="hold" id="471"/>
                                        <p:tgtEl>
                                          <p:spTgt spid="85"/>
                                        </p:tgtEl>
                                        <p:attrNameLst>
                                          <p:attrName>style.rotation</p:attrName>
                                        </p:attrNameLst>
                                      </p:cBhvr>
                                      <p:tavLst>
                                        <p:tav tm="0">
                                          <p:val>
                                            <p:fltVal val="90"/>
                                          </p:val>
                                        </p:tav>
                                        <p:tav tm="100000">
                                          <p:val>
                                            <p:fltVal val="0"/>
                                          </p:val>
                                        </p:tav>
                                      </p:tavLst>
                                    </p:anim>
                                    <p:animEffect filter="fade" transition="in">
                                      <p:cBhvr>
                                        <p:cTn dur="1000" id="472"/>
                                        <p:tgtEl>
                                          <p:spTgt spid="85"/>
                                        </p:tgtEl>
                                      </p:cBhvr>
                                    </p:animEffect>
                                  </p:childTnLst>
                                </p:cTn>
                              </p:par>
                              <p:par>
                                <p:cTn fill="hold" grpId="0" id="473" nodeType="withEffect" presetClass="entr" presetID="31" presetSubtype="0">
                                  <p:stCondLst>
                                    <p:cond delay="500"/>
                                  </p:stCondLst>
                                  <p:childTnLst>
                                    <p:set>
                                      <p:cBhvr>
                                        <p:cTn dur="1" fill="hold" id="474">
                                          <p:stCondLst>
                                            <p:cond delay="0"/>
                                          </p:stCondLst>
                                        </p:cTn>
                                        <p:tgtEl>
                                          <p:spTgt spid="86"/>
                                        </p:tgtEl>
                                        <p:attrNameLst>
                                          <p:attrName>style.visibility</p:attrName>
                                        </p:attrNameLst>
                                      </p:cBhvr>
                                      <p:to>
                                        <p:strVal val="visible"/>
                                      </p:to>
                                    </p:set>
                                    <p:anim calcmode="lin" valueType="num">
                                      <p:cBhvr>
                                        <p:cTn dur="1000" fill="hold" id="475"/>
                                        <p:tgtEl>
                                          <p:spTgt spid="86"/>
                                        </p:tgtEl>
                                        <p:attrNameLst>
                                          <p:attrName>ppt_w</p:attrName>
                                        </p:attrNameLst>
                                      </p:cBhvr>
                                      <p:tavLst>
                                        <p:tav tm="0">
                                          <p:val>
                                            <p:fltVal val="0"/>
                                          </p:val>
                                        </p:tav>
                                        <p:tav tm="100000">
                                          <p:val>
                                            <p:strVal val="#ppt_w"/>
                                          </p:val>
                                        </p:tav>
                                      </p:tavLst>
                                    </p:anim>
                                    <p:anim calcmode="lin" valueType="num">
                                      <p:cBhvr>
                                        <p:cTn dur="1000" fill="hold" id="476"/>
                                        <p:tgtEl>
                                          <p:spTgt spid="86"/>
                                        </p:tgtEl>
                                        <p:attrNameLst>
                                          <p:attrName>ppt_h</p:attrName>
                                        </p:attrNameLst>
                                      </p:cBhvr>
                                      <p:tavLst>
                                        <p:tav tm="0">
                                          <p:val>
                                            <p:fltVal val="0"/>
                                          </p:val>
                                        </p:tav>
                                        <p:tav tm="100000">
                                          <p:val>
                                            <p:strVal val="#ppt_h"/>
                                          </p:val>
                                        </p:tav>
                                      </p:tavLst>
                                    </p:anim>
                                    <p:anim calcmode="lin" valueType="num">
                                      <p:cBhvr>
                                        <p:cTn dur="1000" fill="hold" id="477"/>
                                        <p:tgtEl>
                                          <p:spTgt spid="86"/>
                                        </p:tgtEl>
                                        <p:attrNameLst>
                                          <p:attrName>style.rotation</p:attrName>
                                        </p:attrNameLst>
                                      </p:cBhvr>
                                      <p:tavLst>
                                        <p:tav tm="0">
                                          <p:val>
                                            <p:fltVal val="90"/>
                                          </p:val>
                                        </p:tav>
                                        <p:tav tm="100000">
                                          <p:val>
                                            <p:fltVal val="0"/>
                                          </p:val>
                                        </p:tav>
                                      </p:tavLst>
                                    </p:anim>
                                    <p:animEffect filter="fade" transition="in">
                                      <p:cBhvr>
                                        <p:cTn dur="1000" id="478"/>
                                        <p:tgtEl>
                                          <p:spTgt spid="86"/>
                                        </p:tgtEl>
                                      </p:cBhvr>
                                    </p:animEffect>
                                  </p:childTnLst>
                                </p:cTn>
                              </p:par>
                              <p:par>
                                <p:cTn fill="hold" grpId="0" id="479" nodeType="withEffect" presetClass="entr" presetID="31" presetSubtype="0">
                                  <p:stCondLst>
                                    <p:cond delay="500"/>
                                  </p:stCondLst>
                                  <p:childTnLst>
                                    <p:set>
                                      <p:cBhvr>
                                        <p:cTn dur="1" fill="hold" id="480">
                                          <p:stCondLst>
                                            <p:cond delay="0"/>
                                          </p:stCondLst>
                                        </p:cTn>
                                        <p:tgtEl>
                                          <p:spTgt spid="87"/>
                                        </p:tgtEl>
                                        <p:attrNameLst>
                                          <p:attrName>style.visibility</p:attrName>
                                        </p:attrNameLst>
                                      </p:cBhvr>
                                      <p:to>
                                        <p:strVal val="visible"/>
                                      </p:to>
                                    </p:set>
                                    <p:anim calcmode="lin" valueType="num">
                                      <p:cBhvr>
                                        <p:cTn dur="1000" fill="hold" id="481"/>
                                        <p:tgtEl>
                                          <p:spTgt spid="87"/>
                                        </p:tgtEl>
                                        <p:attrNameLst>
                                          <p:attrName>ppt_w</p:attrName>
                                        </p:attrNameLst>
                                      </p:cBhvr>
                                      <p:tavLst>
                                        <p:tav tm="0">
                                          <p:val>
                                            <p:fltVal val="0"/>
                                          </p:val>
                                        </p:tav>
                                        <p:tav tm="100000">
                                          <p:val>
                                            <p:strVal val="#ppt_w"/>
                                          </p:val>
                                        </p:tav>
                                      </p:tavLst>
                                    </p:anim>
                                    <p:anim calcmode="lin" valueType="num">
                                      <p:cBhvr>
                                        <p:cTn dur="1000" fill="hold" id="482"/>
                                        <p:tgtEl>
                                          <p:spTgt spid="87"/>
                                        </p:tgtEl>
                                        <p:attrNameLst>
                                          <p:attrName>ppt_h</p:attrName>
                                        </p:attrNameLst>
                                      </p:cBhvr>
                                      <p:tavLst>
                                        <p:tav tm="0">
                                          <p:val>
                                            <p:fltVal val="0"/>
                                          </p:val>
                                        </p:tav>
                                        <p:tav tm="100000">
                                          <p:val>
                                            <p:strVal val="#ppt_h"/>
                                          </p:val>
                                        </p:tav>
                                      </p:tavLst>
                                    </p:anim>
                                    <p:anim calcmode="lin" valueType="num">
                                      <p:cBhvr>
                                        <p:cTn dur="1000" fill="hold" id="483"/>
                                        <p:tgtEl>
                                          <p:spTgt spid="87"/>
                                        </p:tgtEl>
                                        <p:attrNameLst>
                                          <p:attrName>style.rotation</p:attrName>
                                        </p:attrNameLst>
                                      </p:cBhvr>
                                      <p:tavLst>
                                        <p:tav tm="0">
                                          <p:val>
                                            <p:fltVal val="90"/>
                                          </p:val>
                                        </p:tav>
                                        <p:tav tm="100000">
                                          <p:val>
                                            <p:fltVal val="0"/>
                                          </p:val>
                                        </p:tav>
                                      </p:tavLst>
                                    </p:anim>
                                    <p:animEffect filter="fade" transition="in">
                                      <p:cBhvr>
                                        <p:cTn dur="1000" id="484"/>
                                        <p:tgtEl>
                                          <p:spTgt spid="87"/>
                                        </p:tgtEl>
                                      </p:cBhvr>
                                    </p:animEffect>
                                  </p:childTnLst>
                                </p:cTn>
                              </p:par>
                              <p:par>
                                <p:cTn fill="hold" grpId="0" id="485" nodeType="withEffect" presetClass="entr" presetID="31" presetSubtype="0">
                                  <p:stCondLst>
                                    <p:cond delay="500"/>
                                  </p:stCondLst>
                                  <p:childTnLst>
                                    <p:set>
                                      <p:cBhvr>
                                        <p:cTn dur="1" fill="hold" id="486">
                                          <p:stCondLst>
                                            <p:cond delay="0"/>
                                          </p:stCondLst>
                                        </p:cTn>
                                        <p:tgtEl>
                                          <p:spTgt spid="88"/>
                                        </p:tgtEl>
                                        <p:attrNameLst>
                                          <p:attrName>style.visibility</p:attrName>
                                        </p:attrNameLst>
                                      </p:cBhvr>
                                      <p:to>
                                        <p:strVal val="visible"/>
                                      </p:to>
                                    </p:set>
                                    <p:anim calcmode="lin" valueType="num">
                                      <p:cBhvr>
                                        <p:cTn dur="1000" fill="hold" id="487"/>
                                        <p:tgtEl>
                                          <p:spTgt spid="88"/>
                                        </p:tgtEl>
                                        <p:attrNameLst>
                                          <p:attrName>ppt_w</p:attrName>
                                        </p:attrNameLst>
                                      </p:cBhvr>
                                      <p:tavLst>
                                        <p:tav tm="0">
                                          <p:val>
                                            <p:fltVal val="0"/>
                                          </p:val>
                                        </p:tav>
                                        <p:tav tm="100000">
                                          <p:val>
                                            <p:strVal val="#ppt_w"/>
                                          </p:val>
                                        </p:tav>
                                      </p:tavLst>
                                    </p:anim>
                                    <p:anim calcmode="lin" valueType="num">
                                      <p:cBhvr>
                                        <p:cTn dur="1000" fill="hold" id="488"/>
                                        <p:tgtEl>
                                          <p:spTgt spid="88"/>
                                        </p:tgtEl>
                                        <p:attrNameLst>
                                          <p:attrName>ppt_h</p:attrName>
                                        </p:attrNameLst>
                                      </p:cBhvr>
                                      <p:tavLst>
                                        <p:tav tm="0">
                                          <p:val>
                                            <p:fltVal val="0"/>
                                          </p:val>
                                        </p:tav>
                                        <p:tav tm="100000">
                                          <p:val>
                                            <p:strVal val="#ppt_h"/>
                                          </p:val>
                                        </p:tav>
                                      </p:tavLst>
                                    </p:anim>
                                    <p:anim calcmode="lin" valueType="num">
                                      <p:cBhvr>
                                        <p:cTn dur="1000" fill="hold" id="489"/>
                                        <p:tgtEl>
                                          <p:spTgt spid="88"/>
                                        </p:tgtEl>
                                        <p:attrNameLst>
                                          <p:attrName>style.rotation</p:attrName>
                                        </p:attrNameLst>
                                      </p:cBhvr>
                                      <p:tavLst>
                                        <p:tav tm="0">
                                          <p:val>
                                            <p:fltVal val="90"/>
                                          </p:val>
                                        </p:tav>
                                        <p:tav tm="100000">
                                          <p:val>
                                            <p:fltVal val="0"/>
                                          </p:val>
                                        </p:tav>
                                      </p:tavLst>
                                    </p:anim>
                                    <p:animEffect filter="fade" transition="in">
                                      <p:cBhvr>
                                        <p:cTn dur="1000" id="490"/>
                                        <p:tgtEl>
                                          <p:spTgt spid="88"/>
                                        </p:tgtEl>
                                      </p:cBhvr>
                                    </p:animEffect>
                                  </p:childTnLst>
                                </p:cTn>
                              </p:par>
                              <p:par>
                                <p:cTn fill="hold" grpId="0" id="491" nodeType="withEffect" presetClass="entr" presetID="31" presetSubtype="0">
                                  <p:stCondLst>
                                    <p:cond delay="500"/>
                                  </p:stCondLst>
                                  <p:childTnLst>
                                    <p:set>
                                      <p:cBhvr>
                                        <p:cTn dur="1" fill="hold" id="492">
                                          <p:stCondLst>
                                            <p:cond delay="0"/>
                                          </p:stCondLst>
                                        </p:cTn>
                                        <p:tgtEl>
                                          <p:spTgt spid="89"/>
                                        </p:tgtEl>
                                        <p:attrNameLst>
                                          <p:attrName>style.visibility</p:attrName>
                                        </p:attrNameLst>
                                      </p:cBhvr>
                                      <p:to>
                                        <p:strVal val="visible"/>
                                      </p:to>
                                    </p:set>
                                    <p:anim calcmode="lin" valueType="num">
                                      <p:cBhvr>
                                        <p:cTn dur="1000" fill="hold" id="493"/>
                                        <p:tgtEl>
                                          <p:spTgt spid="89"/>
                                        </p:tgtEl>
                                        <p:attrNameLst>
                                          <p:attrName>ppt_w</p:attrName>
                                        </p:attrNameLst>
                                      </p:cBhvr>
                                      <p:tavLst>
                                        <p:tav tm="0">
                                          <p:val>
                                            <p:fltVal val="0"/>
                                          </p:val>
                                        </p:tav>
                                        <p:tav tm="100000">
                                          <p:val>
                                            <p:strVal val="#ppt_w"/>
                                          </p:val>
                                        </p:tav>
                                      </p:tavLst>
                                    </p:anim>
                                    <p:anim calcmode="lin" valueType="num">
                                      <p:cBhvr>
                                        <p:cTn dur="1000" fill="hold" id="494"/>
                                        <p:tgtEl>
                                          <p:spTgt spid="89"/>
                                        </p:tgtEl>
                                        <p:attrNameLst>
                                          <p:attrName>ppt_h</p:attrName>
                                        </p:attrNameLst>
                                      </p:cBhvr>
                                      <p:tavLst>
                                        <p:tav tm="0">
                                          <p:val>
                                            <p:fltVal val="0"/>
                                          </p:val>
                                        </p:tav>
                                        <p:tav tm="100000">
                                          <p:val>
                                            <p:strVal val="#ppt_h"/>
                                          </p:val>
                                        </p:tav>
                                      </p:tavLst>
                                    </p:anim>
                                    <p:anim calcmode="lin" valueType="num">
                                      <p:cBhvr>
                                        <p:cTn dur="1000" fill="hold" id="495"/>
                                        <p:tgtEl>
                                          <p:spTgt spid="89"/>
                                        </p:tgtEl>
                                        <p:attrNameLst>
                                          <p:attrName>style.rotation</p:attrName>
                                        </p:attrNameLst>
                                      </p:cBhvr>
                                      <p:tavLst>
                                        <p:tav tm="0">
                                          <p:val>
                                            <p:fltVal val="90"/>
                                          </p:val>
                                        </p:tav>
                                        <p:tav tm="100000">
                                          <p:val>
                                            <p:fltVal val="0"/>
                                          </p:val>
                                        </p:tav>
                                      </p:tavLst>
                                    </p:anim>
                                    <p:animEffect filter="fade" transition="in">
                                      <p:cBhvr>
                                        <p:cTn dur="1000" id="496"/>
                                        <p:tgtEl>
                                          <p:spTgt spid="89"/>
                                        </p:tgtEl>
                                      </p:cBhvr>
                                    </p:animEffect>
                                  </p:childTnLst>
                                </p:cTn>
                              </p:par>
                              <p:par>
                                <p:cTn fill="hold" grpId="0" id="497" nodeType="withEffect" presetClass="entr" presetID="31" presetSubtype="0">
                                  <p:stCondLst>
                                    <p:cond delay="500"/>
                                  </p:stCondLst>
                                  <p:childTnLst>
                                    <p:set>
                                      <p:cBhvr>
                                        <p:cTn dur="1" fill="hold" id="498">
                                          <p:stCondLst>
                                            <p:cond delay="0"/>
                                          </p:stCondLst>
                                        </p:cTn>
                                        <p:tgtEl>
                                          <p:spTgt spid="90"/>
                                        </p:tgtEl>
                                        <p:attrNameLst>
                                          <p:attrName>style.visibility</p:attrName>
                                        </p:attrNameLst>
                                      </p:cBhvr>
                                      <p:to>
                                        <p:strVal val="visible"/>
                                      </p:to>
                                    </p:set>
                                    <p:anim calcmode="lin" valueType="num">
                                      <p:cBhvr>
                                        <p:cTn dur="1000" fill="hold" id="499"/>
                                        <p:tgtEl>
                                          <p:spTgt spid="90"/>
                                        </p:tgtEl>
                                        <p:attrNameLst>
                                          <p:attrName>ppt_w</p:attrName>
                                        </p:attrNameLst>
                                      </p:cBhvr>
                                      <p:tavLst>
                                        <p:tav tm="0">
                                          <p:val>
                                            <p:fltVal val="0"/>
                                          </p:val>
                                        </p:tav>
                                        <p:tav tm="100000">
                                          <p:val>
                                            <p:strVal val="#ppt_w"/>
                                          </p:val>
                                        </p:tav>
                                      </p:tavLst>
                                    </p:anim>
                                    <p:anim calcmode="lin" valueType="num">
                                      <p:cBhvr>
                                        <p:cTn dur="1000" fill="hold" id="500"/>
                                        <p:tgtEl>
                                          <p:spTgt spid="90"/>
                                        </p:tgtEl>
                                        <p:attrNameLst>
                                          <p:attrName>ppt_h</p:attrName>
                                        </p:attrNameLst>
                                      </p:cBhvr>
                                      <p:tavLst>
                                        <p:tav tm="0">
                                          <p:val>
                                            <p:fltVal val="0"/>
                                          </p:val>
                                        </p:tav>
                                        <p:tav tm="100000">
                                          <p:val>
                                            <p:strVal val="#ppt_h"/>
                                          </p:val>
                                        </p:tav>
                                      </p:tavLst>
                                    </p:anim>
                                    <p:anim calcmode="lin" valueType="num">
                                      <p:cBhvr>
                                        <p:cTn dur="1000" fill="hold" id="501"/>
                                        <p:tgtEl>
                                          <p:spTgt spid="90"/>
                                        </p:tgtEl>
                                        <p:attrNameLst>
                                          <p:attrName>style.rotation</p:attrName>
                                        </p:attrNameLst>
                                      </p:cBhvr>
                                      <p:tavLst>
                                        <p:tav tm="0">
                                          <p:val>
                                            <p:fltVal val="90"/>
                                          </p:val>
                                        </p:tav>
                                        <p:tav tm="100000">
                                          <p:val>
                                            <p:fltVal val="0"/>
                                          </p:val>
                                        </p:tav>
                                      </p:tavLst>
                                    </p:anim>
                                    <p:animEffect filter="fade" transition="in">
                                      <p:cBhvr>
                                        <p:cTn dur="1000" id="502"/>
                                        <p:tgtEl>
                                          <p:spTgt spid="90"/>
                                        </p:tgtEl>
                                      </p:cBhvr>
                                    </p:animEffect>
                                  </p:childTnLst>
                                </p:cTn>
                              </p:par>
                              <p:par>
                                <p:cTn fill="hold" grpId="0" id="503" nodeType="withEffect" presetClass="entr" presetID="31" presetSubtype="0">
                                  <p:stCondLst>
                                    <p:cond delay="500"/>
                                  </p:stCondLst>
                                  <p:childTnLst>
                                    <p:set>
                                      <p:cBhvr>
                                        <p:cTn dur="1" fill="hold" id="504">
                                          <p:stCondLst>
                                            <p:cond delay="0"/>
                                          </p:stCondLst>
                                        </p:cTn>
                                        <p:tgtEl>
                                          <p:spTgt spid="91"/>
                                        </p:tgtEl>
                                        <p:attrNameLst>
                                          <p:attrName>style.visibility</p:attrName>
                                        </p:attrNameLst>
                                      </p:cBhvr>
                                      <p:to>
                                        <p:strVal val="visible"/>
                                      </p:to>
                                    </p:set>
                                    <p:anim calcmode="lin" valueType="num">
                                      <p:cBhvr>
                                        <p:cTn dur="1000" fill="hold" id="505"/>
                                        <p:tgtEl>
                                          <p:spTgt spid="91"/>
                                        </p:tgtEl>
                                        <p:attrNameLst>
                                          <p:attrName>ppt_w</p:attrName>
                                        </p:attrNameLst>
                                      </p:cBhvr>
                                      <p:tavLst>
                                        <p:tav tm="0">
                                          <p:val>
                                            <p:fltVal val="0"/>
                                          </p:val>
                                        </p:tav>
                                        <p:tav tm="100000">
                                          <p:val>
                                            <p:strVal val="#ppt_w"/>
                                          </p:val>
                                        </p:tav>
                                      </p:tavLst>
                                    </p:anim>
                                    <p:anim calcmode="lin" valueType="num">
                                      <p:cBhvr>
                                        <p:cTn dur="1000" fill="hold" id="506"/>
                                        <p:tgtEl>
                                          <p:spTgt spid="91"/>
                                        </p:tgtEl>
                                        <p:attrNameLst>
                                          <p:attrName>ppt_h</p:attrName>
                                        </p:attrNameLst>
                                      </p:cBhvr>
                                      <p:tavLst>
                                        <p:tav tm="0">
                                          <p:val>
                                            <p:fltVal val="0"/>
                                          </p:val>
                                        </p:tav>
                                        <p:tav tm="100000">
                                          <p:val>
                                            <p:strVal val="#ppt_h"/>
                                          </p:val>
                                        </p:tav>
                                      </p:tavLst>
                                    </p:anim>
                                    <p:anim calcmode="lin" valueType="num">
                                      <p:cBhvr>
                                        <p:cTn dur="1000" fill="hold" id="507"/>
                                        <p:tgtEl>
                                          <p:spTgt spid="91"/>
                                        </p:tgtEl>
                                        <p:attrNameLst>
                                          <p:attrName>style.rotation</p:attrName>
                                        </p:attrNameLst>
                                      </p:cBhvr>
                                      <p:tavLst>
                                        <p:tav tm="0">
                                          <p:val>
                                            <p:fltVal val="90"/>
                                          </p:val>
                                        </p:tav>
                                        <p:tav tm="100000">
                                          <p:val>
                                            <p:fltVal val="0"/>
                                          </p:val>
                                        </p:tav>
                                      </p:tavLst>
                                    </p:anim>
                                    <p:animEffect filter="fade" transition="in">
                                      <p:cBhvr>
                                        <p:cTn dur="1000" id="508"/>
                                        <p:tgtEl>
                                          <p:spTgt spid="91"/>
                                        </p:tgtEl>
                                      </p:cBhvr>
                                    </p:animEffect>
                                  </p:childTnLst>
                                </p:cTn>
                              </p:par>
                              <p:par>
                                <p:cTn fill="hold" grpId="0" id="509" nodeType="withEffect" presetClass="entr" presetID="31" presetSubtype="0">
                                  <p:stCondLst>
                                    <p:cond delay="500"/>
                                  </p:stCondLst>
                                  <p:childTnLst>
                                    <p:set>
                                      <p:cBhvr>
                                        <p:cTn dur="1" fill="hold" id="510">
                                          <p:stCondLst>
                                            <p:cond delay="0"/>
                                          </p:stCondLst>
                                        </p:cTn>
                                        <p:tgtEl>
                                          <p:spTgt spid="92"/>
                                        </p:tgtEl>
                                        <p:attrNameLst>
                                          <p:attrName>style.visibility</p:attrName>
                                        </p:attrNameLst>
                                      </p:cBhvr>
                                      <p:to>
                                        <p:strVal val="visible"/>
                                      </p:to>
                                    </p:set>
                                    <p:anim calcmode="lin" valueType="num">
                                      <p:cBhvr>
                                        <p:cTn dur="1000" fill="hold" id="511"/>
                                        <p:tgtEl>
                                          <p:spTgt spid="92"/>
                                        </p:tgtEl>
                                        <p:attrNameLst>
                                          <p:attrName>ppt_w</p:attrName>
                                        </p:attrNameLst>
                                      </p:cBhvr>
                                      <p:tavLst>
                                        <p:tav tm="0">
                                          <p:val>
                                            <p:fltVal val="0"/>
                                          </p:val>
                                        </p:tav>
                                        <p:tav tm="100000">
                                          <p:val>
                                            <p:strVal val="#ppt_w"/>
                                          </p:val>
                                        </p:tav>
                                      </p:tavLst>
                                    </p:anim>
                                    <p:anim calcmode="lin" valueType="num">
                                      <p:cBhvr>
                                        <p:cTn dur="1000" fill="hold" id="512"/>
                                        <p:tgtEl>
                                          <p:spTgt spid="92"/>
                                        </p:tgtEl>
                                        <p:attrNameLst>
                                          <p:attrName>ppt_h</p:attrName>
                                        </p:attrNameLst>
                                      </p:cBhvr>
                                      <p:tavLst>
                                        <p:tav tm="0">
                                          <p:val>
                                            <p:fltVal val="0"/>
                                          </p:val>
                                        </p:tav>
                                        <p:tav tm="100000">
                                          <p:val>
                                            <p:strVal val="#ppt_h"/>
                                          </p:val>
                                        </p:tav>
                                      </p:tavLst>
                                    </p:anim>
                                    <p:anim calcmode="lin" valueType="num">
                                      <p:cBhvr>
                                        <p:cTn dur="1000" fill="hold" id="513"/>
                                        <p:tgtEl>
                                          <p:spTgt spid="92"/>
                                        </p:tgtEl>
                                        <p:attrNameLst>
                                          <p:attrName>style.rotation</p:attrName>
                                        </p:attrNameLst>
                                      </p:cBhvr>
                                      <p:tavLst>
                                        <p:tav tm="0">
                                          <p:val>
                                            <p:fltVal val="90"/>
                                          </p:val>
                                        </p:tav>
                                        <p:tav tm="100000">
                                          <p:val>
                                            <p:fltVal val="0"/>
                                          </p:val>
                                        </p:tav>
                                      </p:tavLst>
                                    </p:anim>
                                    <p:animEffect filter="fade" transition="in">
                                      <p:cBhvr>
                                        <p:cTn dur="1000" id="514"/>
                                        <p:tgtEl>
                                          <p:spTgt spid="92"/>
                                        </p:tgtEl>
                                      </p:cBhvr>
                                    </p:animEffect>
                                  </p:childTnLst>
                                </p:cTn>
                              </p:par>
                              <p:par>
                                <p:cTn fill="hold" grpId="0" id="515" nodeType="withEffect" presetClass="entr" presetID="31" presetSubtype="0">
                                  <p:stCondLst>
                                    <p:cond delay="500"/>
                                  </p:stCondLst>
                                  <p:childTnLst>
                                    <p:set>
                                      <p:cBhvr>
                                        <p:cTn dur="1" fill="hold" id="516">
                                          <p:stCondLst>
                                            <p:cond delay="0"/>
                                          </p:stCondLst>
                                        </p:cTn>
                                        <p:tgtEl>
                                          <p:spTgt spid="93"/>
                                        </p:tgtEl>
                                        <p:attrNameLst>
                                          <p:attrName>style.visibility</p:attrName>
                                        </p:attrNameLst>
                                      </p:cBhvr>
                                      <p:to>
                                        <p:strVal val="visible"/>
                                      </p:to>
                                    </p:set>
                                    <p:anim calcmode="lin" valueType="num">
                                      <p:cBhvr>
                                        <p:cTn dur="1000" fill="hold" id="517"/>
                                        <p:tgtEl>
                                          <p:spTgt spid="93"/>
                                        </p:tgtEl>
                                        <p:attrNameLst>
                                          <p:attrName>ppt_w</p:attrName>
                                        </p:attrNameLst>
                                      </p:cBhvr>
                                      <p:tavLst>
                                        <p:tav tm="0">
                                          <p:val>
                                            <p:fltVal val="0"/>
                                          </p:val>
                                        </p:tav>
                                        <p:tav tm="100000">
                                          <p:val>
                                            <p:strVal val="#ppt_w"/>
                                          </p:val>
                                        </p:tav>
                                      </p:tavLst>
                                    </p:anim>
                                    <p:anim calcmode="lin" valueType="num">
                                      <p:cBhvr>
                                        <p:cTn dur="1000" fill="hold" id="518"/>
                                        <p:tgtEl>
                                          <p:spTgt spid="93"/>
                                        </p:tgtEl>
                                        <p:attrNameLst>
                                          <p:attrName>ppt_h</p:attrName>
                                        </p:attrNameLst>
                                      </p:cBhvr>
                                      <p:tavLst>
                                        <p:tav tm="0">
                                          <p:val>
                                            <p:fltVal val="0"/>
                                          </p:val>
                                        </p:tav>
                                        <p:tav tm="100000">
                                          <p:val>
                                            <p:strVal val="#ppt_h"/>
                                          </p:val>
                                        </p:tav>
                                      </p:tavLst>
                                    </p:anim>
                                    <p:anim calcmode="lin" valueType="num">
                                      <p:cBhvr>
                                        <p:cTn dur="1000" fill="hold" id="519"/>
                                        <p:tgtEl>
                                          <p:spTgt spid="93"/>
                                        </p:tgtEl>
                                        <p:attrNameLst>
                                          <p:attrName>style.rotation</p:attrName>
                                        </p:attrNameLst>
                                      </p:cBhvr>
                                      <p:tavLst>
                                        <p:tav tm="0">
                                          <p:val>
                                            <p:fltVal val="90"/>
                                          </p:val>
                                        </p:tav>
                                        <p:tav tm="100000">
                                          <p:val>
                                            <p:fltVal val="0"/>
                                          </p:val>
                                        </p:tav>
                                      </p:tavLst>
                                    </p:anim>
                                    <p:animEffect filter="fade" transition="in">
                                      <p:cBhvr>
                                        <p:cTn dur="1000" id="520"/>
                                        <p:tgtEl>
                                          <p:spTgt spid="93"/>
                                        </p:tgtEl>
                                      </p:cBhvr>
                                    </p:animEffect>
                                  </p:childTnLst>
                                </p:cTn>
                              </p:par>
                              <p:par>
                                <p:cTn fill="hold" grpId="0" id="521" nodeType="withEffect" presetClass="entr" presetID="31" presetSubtype="0">
                                  <p:stCondLst>
                                    <p:cond delay="500"/>
                                  </p:stCondLst>
                                  <p:childTnLst>
                                    <p:set>
                                      <p:cBhvr>
                                        <p:cTn dur="1" fill="hold" id="522">
                                          <p:stCondLst>
                                            <p:cond delay="0"/>
                                          </p:stCondLst>
                                        </p:cTn>
                                        <p:tgtEl>
                                          <p:spTgt spid="94"/>
                                        </p:tgtEl>
                                        <p:attrNameLst>
                                          <p:attrName>style.visibility</p:attrName>
                                        </p:attrNameLst>
                                      </p:cBhvr>
                                      <p:to>
                                        <p:strVal val="visible"/>
                                      </p:to>
                                    </p:set>
                                    <p:anim calcmode="lin" valueType="num">
                                      <p:cBhvr>
                                        <p:cTn dur="1000" fill="hold" id="523"/>
                                        <p:tgtEl>
                                          <p:spTgt spid="94"/>
                                        </p:tgtEl>
                                        <p:attrNameLst>
                                          <p:attrName>ppt_w</p:attrName>
                                        </p:attrNameLst>
                                      </p:cBhvr>
                                      <p:tavLst>
                                        <p:tav tm="0">
                                          <p:val>
                                            <p:fltVal val="0"/>
                                          </p:val>
                                        </p:tav>
                                        <p:tav tm="100000">
                                          <p:val>
                                            <p:strVal val="#ppt_w"/>
                                          </p:val>
                                        </p:tav>
                                      </p:tavLst>
                                    </p:anim>
                                    <p:anim calcmode="lin" valueType="num">
                                      <p:cBhvr>
                                        <p:cTn dur="1000" fill="hold" id="524"/>
                                        <p:tgtEl>
                                          <p:spTgt spid="94"/>
                                        </p:tgtEl>
                                        <p:attrNameLst>
                                          <p:attrName>ppt_h</p:attrName>
                                        </p:attrNameLst>
                                      </p:cBhvr>
                                      <p:tavLst>
                                        <p:tav tm="0">
                                          <p:val>
                                            <p:fltVal val="0"/>
                                          </p:val>
                                        </p:tav>
                                        <p:tav tm="100000">
                                          <p:val>
                                            <p:strVal val="#ppt_h"/>
                                          </p:val>
                                        </p:tav>
                                      </p:tavLst>
                                    </p:anim>
                                    <p:anim calcmode="lin" valueType="num">
                                      <p:cBhvr>
                                        <p:cTn dur="1000" fill="hold" id="525"/>
                                        <p:tgtEl>
                                          <p:spTgt spid="94"/>
                                        </p:tgtEl>
                                        <p:attrNameLst>
                                          <p:attrName>style.rotation</p:attrName>
                                        </p:attrNameLst>
                                      </p:cBhvr>
                                      <p:tavLst>
                                        <p:tav tm="0">
                                          <p:val>
                                            <p:fltVal val="90"/>
                                          </p:val>
                                        </p:tav>
                                        <p:tav tm="100000">
                                          <p:val>
                                            <p:fltVal val="0"/>
                                          </p:val>
                                        </p:tav>
                                      </p:tavLst>
                                    </p:anim>
                                    <p:animEffect filter="fade" transition="in">
                                      <p:cBhvr>
                                        <p:cTn dur="1000" id="526"/>
                                        <p:tgtEl>
                                          <p:spTgt spid="94"/>
                                        </p:tgtEl>
                                      </p:cBhvr>
                                    </p:animEffect>
                                  </p:childTnLst>
                                </p:cTn>
                              </p:par>
                              <p:par>
                                <p:cTn fill="hold" grpId="0" id="527" nodeType="withEffect" presetClass="entr" presetID="31" presetSubtype="0">
                                  <p:stCondLst>
                                    <p:cond delay="500"/>
                                  </p:stCondLst>
                                  <p:childTnLst>
                                    <p:set>
                                      <p:cBhvr>
                                        <p:cTn dur="1" fill="hold" id="528">
                                          <p:stCondLst>
                                            <p:cond delay="0"/>
                                          </p:stCondLst>
                                        </p:cTn>
                                        <p:tgtEl>
                                          <p:spTgt spid="95"/>
                                        </p:tgtEl>
                                        <p:attrNameLst>
                                          <p:attrName>style.visibility</p:attrName>
                                        </p:attrNameLst>
                                      </p:cBhvr>
                                      <p:to>
                                        <p:strVal val="visible"/>
                                      </p:to>
                                    </p:set>
                                    <p:anim calcmode="lin" valueType="num">
                                      <p:cBhvr>
                                        <p:cTn dur="1000" fill="hold" id="529"/>
                                        <p:tgtEl>
                                          <p:spTgt spid="95"/>
                                        </p:tgtEl>
                                        <p:attrNameLst>
                                          <p:attrName>ppt_w</p:attrName>
                                        </p:attrNameLst>
                                      </p:cBhvr>
                                      <p:tavLst>
                                        <p:tav tm="0">
                                          <p:val>
                                            <p:fltVal val="0"/>
                                          </p:val>
                                        </p:tav>
                                        <p:tav tm="100000">
                                          <p:val>
                                            <p:strVal val="#ppt_w"/>
                                          </p:val>
                                        </p:tav>
                                      </p:tavLst>
                                    </p:anim>
                                    <p:anim calcmode="lin" valueType="num">
                                      <p:cBhvr>
                                        <p:cTn dur="1000" fill="hold" id="530"/>
                                        <p:tgtEl>
                                          <p:spTgt spid="95"/>
                                        </p:tgtEl>
                                        <p:attrNameLst>
                                          <p:attrName>ppt_h</p:attrName>
                                        </p:attrNameLst>
                                      </p:cBhvr>
                                      <p:tavLst>
                                        <p:tav tm="0">
                                          <p:val>
                                            <p:fltVal val="0"/>
                                          </p:val>
                                        </p:tav>
                                        <p:tav tm="100000">
                                          <p:val>
                                            <p:strVal val="#ppt_h"/>
                                          </p:val>
                                        </p:tav>
                                      </p:tavLst>
                                    </p:anim>
                                    <p:anim calcmode="lin" valueType="num">
                                      <p:cBhvr>
                                        <p:cTn dur="1000" fill="hold" id="531"/>
                                        <p:tgtEl>
                                          <p:spTgt spid="95"/>
                                        </p:tgtEl>
                                        <p:attrNameLst>
                                          <p:attrName>style.rotation</p:attrName>
                                        </p:attrNameLst>
                                      </p:cBhvr>
                                      <p:tavLst>
                                        <p:tav tm="0">
                                          <p:val>
                                            <p:fltVal val="90"/>
                                          </p:val>
                                        </p:tav>
                                        <p:tav tm="100000">
                                          <p:val>
                                            <p:fltVal val="0"/>
                                          </p:val>
                                        </p:tav>
                                      </p:tavLst>
                                    </p:anim>
                                    <p:animEffect filter="fade" transition="in">
                                      <p:cBhvr>
                                        <p:cTn dur="1000" id="532"/>
                                        <p:tgtEl>
                                          <p:spTgt spid="95"/>
                                        </p:tgtEl>
                                      </p:cBhvr>
                                    </p:animEffect>
                                  </p:childTnLst>
                                </p:cTn>
                              </p:par>
                              <p:par>
                                <p:cTn fill="hold" grpId="0" id="533" nodeType="withEffect" presetClass="entr" presetID="31" presetSubtype="0">
                                  <p:stCondLst>
                                    <p:cond delay="500"/>
                                  </p:stCondLst>
                                  <p:childTnLst>
                                    <p:set>
                                      <p:cBhvr>
                                        <p:cTn dur="1" fill="hold" id="534">
                                          <p:stCondLst>
                                            <p:cond delay="0"/>
                                          </p:stCondLst>
                                        </p:cTn>
                                        <p:tgtEl>
                                          <p:spTgt spid="96"/>
                                        </p:tgtEl>
                                        <p:attrNameLst>
                                          <p:attrName>style.visibility</p:attrName>
                                        </p:attrNameLst>
                                      </p:cBhvr>
                                      <p:to>
                                        <p:strVal val="visible"/>
                                      </p:to>
                                    </p:set>
                                    <p:anim calcmode="lin" valueType="num">
                                      <p:cBhvr>
                                        <p:cTn dur="1000" fill="hold" id="535"/>
                                        <p:tgtEl>
                                          <p:spTgt spid="96"/>
                                        </p:tgtEl>
                                        <p:attrNameLst>
                                          <p:attrName>ppt_w</p:attrName>
                                        </p:attrNameLst>
                                      </p:cBhvr>
                                      <p:tavLst>
                                        <p:tav tm="0">
                                          <p:val>
                                            <p:fltVal val="0"/>
                                          </p:val>
                                        </p:tav>
                                        <p:tav tm="100000">
                                          <p:val>
                                            <p:strVal val="#ppt_w"/>
                                          </p:val>
                                        </p:tav>
                                      </p:tavLst>
                                    </p:anim>
                                    <p:anim calcmode="lin" valueType="num">
                                      <p:cBhvr>
                                        <p:cTn dur="1000" fill="hold" id="536"/>
                                        <p:tgtEl>
                                          <p:spTgt spid="96"/>
                                        </p:tgtEl>
                                        <p:attrNameLst>
                                          <p:attrName>ppt_h</p:attrName>
                                        </p:attrNameLst>
                                      </p:cBhvr>
                                      <p:tavLst>
                                        <p:tav tm="0">
                                          <p:val>
                                            <p:fltVal val="0"/>
                                          </p:val>
                                        </p:tav>
                                        <p:tav tm="100000">
                                          <p:val>
                                            <p:strVal val="#ppt_h"/>
                                          </p:val>
                                        </p:tav>
                                      </p:tavLst>
                                    </p:anim>
                                    <p:anim calcmode="lin" valueType="num">
                                      <p:cBhvr>
                                        <p:cTn dur="1000" fill="hold" id="537"/>
                                        <p:tgtEl>
                                          <p:spTgt spid="96"/>
                                        </p:tgtEl>
                                        <p:attrNameLst>
                                          <p:attrName>style.rotation</p:attrName>
                                        </p:attrNameLst>
                                      </p:cBhvr>
                                      <p:tavLst>
                                        <p:tav tm="0">
                                          <p:val>
                                            <p:fltVal val="90"/>
                                          </p:val>
                                        </p:tav>
                                        <p:tav tm="100000">
                                          <p:val>
                                            <p:fltVal val="0"/>
                                          </p:val>
                                        </p:tav>
                                      </p:tavLst>
                                    </p:anim>
                                    <p:animEffect filter="fade" transition="in">
                                      <p:cBhvr>
                                        <p:cTn dur="1000" id="538"/>
                                        <p:tgtEl>
                                          <p:spTgt spid="96"/>
                                        </p:tgtEl>
                                      </p:cBhvr>
                                    </p:animEffect>
                                  </p:childTnLst>
                                </p:cTn>
                              </p:par>
                              <p:par>
                                <p:cTn fill="hold" grpId="0" id="539" nodeType="withEffect" presetClass="entr" presetID="31" presetSubtype="0">
                                  <p:stCondLst>
                                    <p:cond delay="500"/>
                                  </p:stCondLst>
                                  <p:childTnLst>
                                    <p:set>
                                      <p:cBhvr>
                                        <p:cTn dur="1" fill="hold" id="540">
                                          <p:stCondLst>
                                            <p:cond delay="0"/>
                                          </p:stCondLst>
                                        </p:cTn>
                                        <p:tgtEl>
                                          <p:spTgt spid="97"/>
                                        </p:tgtEl>
                                        <p:attrNameLst>
                                          <p:attrName>style.visibility</p:attrName>
                                        </p:attrNameLst>
                                      </p:cBhvr>
                                      <p:to>
                                        <p:strVal val="visible"/>
                                      </p:to>
                                    </p:set>
                                    <p:anim calcmode="lin" valueType="num">
                                      <p:cBhvr>
                                        <p:cTn dur="1000" fill="hold" id="541"/>
                                        <p:tgtEl>
                                          <p:spTgt spid="97"/>
                                        </p:tgtEl>
                                        <p:attrNameLst>
                                          <p:attrName>ppt_w</p:attrName>
                                        </p:attrNameLst>
                                      </p:cBhvr>
                                      <p:tavLst>
                                        <p:tav tm="0">
                                          <p:val>
                                            <p:fltVal val="0"/>
                                          </p:val>
                                        </p:tav>
                                        <p:tav tm="100000">
                                          <p:val>
                                            <p:strVal val="#ppt_w"/>
                                          </p:val>
                                        </p:tav>
                                      </p:tavLst>
                                    </p:anim>
                                    <p:anim calcmode="lin" valueType="num">
                                      <p:cBhvr>
                                        <p:cTn dur="1000" fill="hold" id="542"/>
                                        <p:tgtEl>
                                          <p:spTgt spid="97"/>
                                        </p:tgtEl>
                                        <p:attrNameLst>
                                          <p:attrName>ppt_h</p:attrName>
                                        </p:attrNameLst>
                                      </p:cBhvr>
                                      <p:tavLst>
                                        <p:tav tm="0">
                                          <p:val>
                                            <p:fltVal val="0"/>
                                          </p:val>
                                        </p:tav>
                                        <p:tav tm="100000">
                                          <p:val>
                                            <p:strVal val="#ppt_h"/>
                                          </p:val>
                                        </p:tav>
                                      </p:tavLst>
                                    </p:anim>
                                    <p:anim calcmode="lin" valueType="num">
                                      <p:cBhvr>
                                        <p:cTn dur="1000" fill="hold" id="543"/>
                                        <p:tgtEl>
                                          <p:spTgt spid="97"/>
                                        </p:tgtEl>
                                        <p:attrNameLst>
                                          <p:attrName>style.rotation</p:attrName>
                                        </p:attrNameLst>
                                      </p:cBhvr>
                                      <p:tavLst>
                                        <p:tav tm="0">
                                          <p:val>
                                            <p:fltVal val="90"/>
                                          </p:val>
                                        </p:tav>
                                        <p:tav tm="100000">
                                          <p:val>
                                            <p:fltVal val="0"/>
                                          </p:val>
                                        </p:tav>
                                      </p:tavLst>
                                    </p:anim>
                                    <p:animEffect filter="fade" transition="in">
                                      <p:cBhvr>
                                        <p:cTn dur="1000" id="544"/>
                                        <p:tgtEl>
                                          <p:spTgt spid="97"/>
                                        </p:tgtEl>
                                      </p:cBhvr>
                                    </p:animEffect>
                                  </p:childTnLst>
                                </p:cTn>
                              </p:par>
                              <p:par>
                                <p:cTn fill="hold" grpId="0" id="545" nodeType="withEffect" presetClass="entr" presetID="31" presetSubtype="0">
                                  <p:stCondLst>
                                    <p:cond delay="500"/>
                                  </p:stCondLst>
                                  <p:childTnLst>
                                    <p:set>
                                      <p:cBhvr>
                                        <p:cTn dur="1" fill="hold" id="546">
                                          <p:stCondLst>
                                            <p:cond delay="0"/>
                                          </p:stCondLst>
                                        </p:cTn>
                                        <p:tgtEl>
                                          <p:spTgt spid="98"/>
                                        </p:tgtEl>
                                        <p:attrNameLst>
                                          <p:attrName>style.visibility</p:attrName>
                                        </p:attrNameLst>
                                      </p:cBhvr>
                                      <p:to>
                                        <p:strVal val="visible"/>
                                      </p:to>
                                    </p:set>
                                    <p:anim calcmode="lin" valueType="num">
                                      <p:cBhvr>
                                        <p:cTn dur="1000" fill="hold" id="547"/>
                                        <p:tgtEl>
                                          <p:spTgt spid="98"/>
                                        </p:tgtEl>
                                        <p:attrNameLst>
                                          <p:attrName>ppt_w</p:attrName>
                                        </p:attrNameLst>
                                      </p:cBhvr>
                                      <p:tavLst>
                                        <p:tav tm="0">
                                          <p:val>
                                            <p:fltVal val="0"/>
                                          </p:val>
                                        </p:tav>
                                        <p:tav tm="100000">
                                          <p:val>
                                            <p:strVal val="#ppt_w"/>
                                          </p:val>
                                        </p:tav>
                                      </p:tavLst>
                                    </p:anim>
                                    <p:anim calcmode="lin" valueType="num">
                                      <p:cBhvr>
                                        <p:cTn dur="1000" fill="hold" id="548"/>
                                        <p:tgtEl>
                                          <p:spTgt spid="98"/>
                                        </p:tgtEl>
                                        <p:attrNameLst>
                                          <p:attrName>ppt_h</p:attrName>
                                        </p:attrNameLst>
                                      </p:cBhvr>
                                      <p:tavLst>
                                        <p:tav tm="0">
                                          <p:val>
                                            <p:fltVal val="0"/>
                                          </p:val>
                                        </p:tav>
                                        <p:tav tm="100000">
                                          <p:val>
                                            <p:strVal val="#ppt_h"/>
                                          </p:val>
                                        </p:tav>
                                      </p:tavLst>
                                    </p:anim>
                                    <p:anim calcmode="lin" valueType="num">
                                      <p:cBhvr>
                                        <p:cTn dur="1000" fill="hold" id="549"/>
                                        <p:tgtEl>
                                          <p:spTgt spid="98"/>
                                        </p:tgtEl>
                                        <p:attrNameLst>
                                          <p:attrName>style.rotation</p:attrName>
                                        </p:attrNameLst>
                                      </p:cBhvr>
                                      <p:tavLst>
                                        <p:tav tm="0">
                                          <p:val>
                                            <p:fltVal val="90"/>
                                          </p:val>
                                        </p:tav>
                                        <p:tav tm="100000">
                                          <p:val>
                                            <p:fltVal val="0"/>
                                          </p:val>
                                        </p:tav>
                                      </p:tavLst>
                                    </p:anim>
                                    <p:animEffect filter="fade" transition="in">
                                      <p:cBhvr>
                                        <p:cTn dur="1000" id="550"/>
                                        <p:tgtEl>
                                          <p:spTgt spid="98"/>
                                        </p:tgtEl>
                                      </p:cBhvr>
                                    </p:animEffect>
                                  </p:childTnLst>
                                </p:cTn>
                              </p:par>
                              <p:par>
                                <p:cTn fill="hold" grpId="0" id="551" nodeType="withEffect" presetClass="entr" presetID="31" presetSubtype="0">
                                  <p:stCondLst>
                                    <p:cond delay="500"/>
                                  </p:stCondLst>
                                  <p:childTnLst>
                                    <p:set>
                                      <p:cBhvr>
                                        <p:cTn dur="1" fill="hold" id="552">
                                          <p:stCondLst>
                                            <p:cond delay="0"/>
                                          </p:stCondLst>
                                        </p:cTn>
                                        <p:tgtEl>
                                          <p:spTgt spid="99"/>
                                        </p:tgtEl>
                                        <p:attrNameLst>
                                          <p:attrName>style.visibility</p:attrName>
                                        </p:attrNameLst>
                                      </p:cBhvr>
                                      <p:to>
                                        <p:strVal val="visible"/>
                                      </p:to>
                                    </p:set>
                                    <p:anim calcmode="lin" valueType="num">
                                      <p:cBhvr>
                                        <p:cTn dur="1000" fill="hold" id="553"/>
                                        <p:tgtEl>
                                          <p:spTgt spid="99"/>
                                        </p:tgtEl>
                                        <p:attrNameLst>
                                          <p:attrName>ppt_w</p:attrName>
                                        </p:attrNameLst>
                                      </p:cBhvr>
                                      <p:tavLst>
                                        <p:tav tm="0">
                                          <p:val>
                                            <p:fltVal val="0"/>
                                          </p:val>
                                        </p:tav>
                                        <p:tav tm="100000">
                                          <p:val>
                                            <p:strVal val="#ppt_w"/>
                                          </p:val>
                                        </p:tav>
                                      </p:tavLst>
                                    </p:anim>
                                    <p:anim calcmode="lin" valueType="num">
                                      <p:cBhvr>
                                        <p:cTn dur="1000" fill="hold" id="554"/>
                                        <p:tgtEl>
                                          <p:spTgt spid="99"/>
                                        </p:tgtEl>
                                        <p:attrNameLst>
                                          <p:attrName>ppt_h</p:attrName>
                                        </p:attrNameLst>
                                      </p:cBhvr>
                                      <p:tavLst>
                                        <p:tav tm="0">
                                          <p:val>
                                            <p:fltVal val="0"/>
                                          </p:val>
                                        </p:tav>
                                        <p:tav tm="100000">
                                          <p:val>
                                            <p:strVal val="#ppt_h"/>
                                          </p:val>
                                        </p:tav>
                                      </p:tavLst>
                                    </p:anim>
                                    <p:anim calcmode="lin" valueType="num">
                                      <p:cBhvr>
                                        <p:cTn dur="1000" fill="hold" id="555"/>
                                        <p:tgtEl>
                                          <p:spTgt spid="99"/>
                                        </p:tgtEl>
                                        <p:attrNameLst>
                                          <p:attrName>style.rotation</p:attrName>
                                        </p:attrNameLst>
                                      </p:cBhvr>
                                      <p:tavLst>
                                        <p:tav tm="0">
                                          <p:val>
                                            <p:fltVal val="90"/>
                                          </p:val>
                                        </p:tav>
                                        <p:tav tm="100000">
                                          <p:val>
                                            <p:fltVal val="0"/>
                                          </p:val>
                                        </p:tav>
                                      </p:tavLst>
                                    </p:anim>
                                    <p:animEffect filter="fade" transition="in">
                                      <p:cBhvr>
                                        <p:cTn dur="1000" id="556"/>
                                        <p:tgtEl>
                                          <p:spTgt spid="99"/>
                                        </p:tgtEl>
                                      </p:cBhvr>
                                    </p:animEffect>
                                  </p:childTnLst>
                                </p:cTn>
                              </p:par>
                              <p:par>
                                <p:cTn fill="hold" grpId="0" id="557" nodeType="withEffect" presetClass="entr" presetID="31" presetSubtype="0">
                                  <p:stCondLst>
                                    <p:cond delay="500"/>
                                  </p:stCondLst>
                                  <p:childTnLst>
                                    <p:set>
                                      <p:cBhvr>
                                        <p:cTn dur="1" fill="hold" id="558">
                                          <p:stCondLst>
                                            <p:cond delay="0"/>
                                          </p:stCondLst>
                                        </p:cTn>
                                        <p:tgtEl>
                                          <p:spTgt spid="100"/>
                                        </p:tgtEl>
                                        <p:attrNameLst>
                                          <p:attrName>style.visibility</p:attrName>
                                        </p:attrNameLst>
                                      </p:cBhvr>
                                      <p:to>
                                        <p:strVal val="visible"/>
                                      </p:to>
                                    </p:set>
                                    <p:anim calcmode="lin" valueType="num">
                                      <p:cBhvr>
                                        <p:cTn dur="1000" fill="hold" id="559"/>
                                        <p:tgtEl>
                                          <p:spTgt spid="100"/>
                                        </p:tgtEl>
                                        <p:attrNameLst>
                                          <p:attrName>ppt_w</p:attrName>
                                        </p:attrNameLst>
                                      </p:cBhvr>
                                      <p:tavLst>
                                        <p:tav tm="0">
                                          <p:val>
                                            <p:fltVal val="0"/>
                                          </p:val>
                                        </p:tav>
                                        <p:tav tm="100000">
                                          <p:val>
                                            <p:strVal val="#ppt_w"/>
                                          </p:val>
                                        </p:tav>
                                      </p:tavLst>
                                    </p:anim>
                                    <p:anim calcmode="lin" valueType="num">
                                      <p:cBhvr>
                                        <p:cTn dur="1000" fill="hold" id="560"/>
                                        <p:tgtEl>
                                          <p:spTgt spid="100"/>
                                        </p:tgtEl>
                                        <p:attrNameLst>
                                          <p:attrName>ppt_h</p:attrName>
                                        </p:attrNameLst>
                                      </p:cBhvr>
                                      <p:tavLst>
                                        <p:tav tm="0">
                                          <p:val>
                                            <p:fltVal val="0"/>
                                          </p:val>
                                        </p:tav>
                                        <p:tav tm="100000">
                                          <p:val>
                                            <p:strVal val="#ppt_h"/>
                                          </p:val>
                                        </p:tav>
                                      </p:tavLst>
                                    </p:anim>
                                    <p:anim calcmode="lin" valueType="num">
                                      <p:cBhvr>
                                        <p:cTn dur="1000" fill="hold" id="561"/>
                                        <p:tgtEl>
                                          <p:spTgt spid="100"/>
                                        </p:tgtEl>
                                        <p:attrNameLst>
                                          <p:attrName>style.rotation</p:attrName>
                                        </p:attrNameLst>
                                      </p:cBhvr>
                                      <p:tavLst>
                                        <p:tav tm="0">
                                          <p:val>
                                            <p:fltVal val="90"/>
                                          </p:val>
                                        </p:tav>
                                        <p:tav tm="100000">
                                          <p:val>
                                            <p:fltVal val="0"/>
                                          </p:val>
                                        </p:tav>
                                      </p:tavLst>
                                    </p:anim>
                                    <p:animEffect filter="fade" transition="in">
                                      <p:cBhvr>
                                        <p:cTn dur="1000" id="562"/>
                                        <p:tgtEl>
                                          <p:spTgt spid="100"/>
                                        </p:tgtEl>
                                      </p:cBhvr>
                                    </p:animEffect>
                                  </p:childTnLst>
                                </p:cTn>
                              </p:par>
                              <p:par>
                                <p:cTn fill="hold" grpId="0" id="563" nodeType="withEffect" presetClass="entr" presetID="31" presetSubtype="0">
                                  <p:stCondLst>
                                    <p:cond delay="500"/>
                                  </p:stCondLst>
                                  <p:childTnLst>
                                    <p:set>
                                      <p:cBhvr>
                                        <p:cTn dur="1" fill="hold" id="564">
                                          <p:stCondLst>
                                            <p:cond delay="0"/>
                                          </p:stCondLst>
                                        </p:cTn>
                                        <p:tgtEl>
                                          <p:spTgt spid="101"/>
                                        </p:tgtEl>
                                        <p:attrNameLst>
                                          <p:attrName>style.visibility</p:attrName>
                                        </p:attrNameLst>
                                      </p:cBhvr>
                                      <p:to>
                                        <p:strVal val="visible"/>
                                      </p:to>
                                    </p:set>
                                    <p:anim calcmode="lin" valueType="num">
                                      <p:cBhvr>
                                        <p:cTn dur="1000" fill="hold" id="565"/>
                                        <p:tgtEl>
                                          <p:spTgt spid="101"/>
                                        </p:tgtEl>
                                        <p:attrNameLst>
                                          <p:attrName>ppt_w</p:attrName>
                                        </p:attrNameLst>
                                      </p:cBhvr>
                                      <p:tavLst>
                                        <p:tav tm="0">
                                          <p:val>
                                            <p:fltVal val="0"/>
                                          </p:val>
                                        </p:tav>
                                        <p:tav tm="100000">
                                          <p:val>
                                            <p:strVal val="#ppt_w"/>
                                          </p:val>
                                        </p:tav>
                                      </p:tavLst>
                                    </p:anim>
                                    <p:anim calcmode="lin" valueType="num">
                                      <p:cBhvr>
                                        <p:cTn dur="1000" fill="hold" id="566"/>
                                        <p:tgtEl>
                                          <p:spTgt spid="101"/>
                                        </p:tgtEl>
                                        <p:attrNameLst>
                                          <p:attrName>ppt_h</p:attrName>
                                        </p:attrNameLst>
                                      </p:cBhvr>
                                      <p:tavLst>
                                        <p:tav tm="0">
                                          <p:val>
                                            <p:fltVal val="0"/>
                                          </p:val>
                                        </p:tav>
                                        <p:tav tm="100000">
                                          <p:val>
                                            <p:strVal val="#ppt_h"/>
                                          </p:val>
                                        </p:tav>
                                      </p:tavLst>
                                    </p:anim>
                                    <p:anim calcmode="lin" valueType="num">
                                      <p:cBhvr>
                                        <p:cTn dur="1000" fill="hold" id="567"/>
                                        <p:tgtEl>
                                          <p:spTgt spid="101"/>
                                        </p:tgtEl>
                                        <p:attrNameLst>
                                          <p:attrName>style.rotation</p:attrName>
                                        </p:attrNameLst>
                                      </p:cBhvr>
                                      <p:tavLst>
                                        <p:tav tm="0">
                                          <p:val>
                                            <p:fltVal val="90"/>
                                          </p:val>
                                        </p:tav>
                                        <p:tav tm="100000">
                                          <p:val>
                                            <p:fltVal val="0"/>
                                          </p:val>
                                        </p:tav>
                                      </p:tavLst>
                                    </p:anim>
                                    <p:animEffect filter="fade" transition="in">
                                      <p:cBhvr>
                                        <p:cTn dur="1000" id="568"/>
                                        <p:tgtEl>
                                          <p:spTgt spid="101"/>
                                        </p:tgtEl>
                                      </p:cBhvr>
                                    </p:animEffect>
                                  </p:childTnLst>
                                </p:cTn>
                              </p:par>
                              <p:par>
                                <p:cTn fill="hold" grpId="0" id="569" nodeType="withEffect" presetClass="entr" presetID="31" presetSubtype="0">
                                  <p:stCondLst>
                                    <p:cond delay="500"/>
                                  </p:stCondLst>
                                  <p:childTnLst>
                                    <p:set>
                                      <p:cBhvr>
                                        <p:cTn dur="1" fill="hold" id="570">
                                          <p:stCondLst>
                                            <p:cond delay="0"/>
                                          </p:stCondLst>
                                        </p:cTn>
                                        <p:tgtEl>
                                          <p:spTgt spid="102"/>
                                        </p:tgtEl>
                                        <p:attrNameLst>
                                          <p:attrName>style.visibility</p:attrName>
                                        </p:attrNameLst>
                                      </p:cBhvr>
                                      <p:to>
                                        <p:strVal val="visible"/>
                                      </p:to>
                                    </p:set>
                                    <p:anim calcmode="lin" valueType="num">
                                      <p:cBhvr>
                                        <p:cTn dur="1000" fill="hold" id="571"/>
                                        <p:tgtEl>
                                          <p:spTgt spid="102"/>
                                        </p:tgtEl>
                                        <p:attrNameLst>
                                          <p:attrName>ppt_w</p:attrName>
                                        </p:attrNameLst>
                                      </p:cBhvr>
                                      <p:tavLst>
                                        <p:tav tm="0">
                                          <p:val>
                                            <p:fltVal val="0"/>
                                          </p:val>
                                        </p:tav>
                                        <p:tav tm="100000">
                                          <p:val>
                                            <p:strVal val="#ppt_w"/>
                                          </p:val>
                                        </p:tav>
                                      </p:tavLst>
                                    </p:anim>
                                    <p:anim calcmode="lin" valueType="num">
                                      <p:cBhvr>
                                        <p:cTn dur="1000" fill="hold" id="572"/>
                                        <p:tgtEl>
                                          <p:spTgt spid="102"/>
                                        </p:tgtEl>
                                        <p:attrNameLst>
                                          <p:attrName>ppt_h</p:attrName>
                                        </p:attrNameLst>
                                      </p:cBhvr>
                                      <p:tavLst>
                                        <p:tav tm="0">
                                          <p:val>
                                            <p:fltVal val="0"/>
                                          </p:val>
                                        </p:tav>
                                        <p:tav tm="100000">
                                          <p:val>
                                            <p:strVal val="#ppt_h"/>
                                          </p:val>
                                        </p:tav>
                                      </p:tavLst>
                                    </p:anim>
                                    <p:anim calcmode="lin" valueType="num">
                                      <p:cBhvr>
                                        <p:cTn dur="1000" fill="hold" id="573"/>
                                        <p:tgtEl>
                                          <p:spTgt spid="102"/>
                                        </p:tgtEl>
                                        <p:attrNameLst>
                                          <p:attrName>style.rotation</p:attrName>
                                        </p:attrNameLst>
                                      </p:cBhvr>
                                      <p:tavLst>
                                        <p:tav tm="0">
                                          <p:val>
                                            <p:fltVal val="90"/>
                                          </p:val>
                                        </p:tav>
                                        <p:tav tm="100000">
                                          <p:val>
                                            <p:fltVal val="0"/>
                                          </p:val>
                                        </p:tav>
                                      </p:tavLst>
                                    </p:anim>
                                    <p:animEffect filter="fade" transition="in">
                                      <p:cBhvr>
                                        <p:cTn dur="1000" id="574"/>
                                        <p:tgtEl>
                                          <p:spTgt spid="102"/>
                                        </p:tgtEl>
                                      </p:cBhvr>
                                    </p:animEffect>
                                  </p:childTnLst>
                                </p:cTn>
                              </p:par>
                              <p:par>
                                <p:cTn fill="hold" grpId="0" id="575" nodeType="withEffect" presetClass="entr" presetID="31" presetSubtype="0">
                                  <p:stCondLst>
                                    <p:cond delay="500"/>
                                  </p:stCondLst>
                                  <p:childTnLst>
                                    <p:set>
                                      <p:cBhvr>
                                        <p:cTn dur="1" fill="hold" id="576">
                                          <p:stCondLst>
                                            <p:cond delay="0"/>
                                          </p:stCondLst>
                                        </p:cTn>
                                        <p:tgtEl>
                                          <p:spTgt spid="103"/>
                                        </p:tgtEl>
                                        <p:attrNameLst>
                                          <p:attrName>style.visibility</p:attrName>
                                        </p:attrNameLst>
                                      </p:cBhvr>
                                      <p:to>
                                        <p:strVal val="visible"/>
                                      </p:to>
                                    </p:set>
                                    <p:anim calcmode="lin" valueType="num">
                                      <p:cBhvr>
                                        <p:cTn dur="1000" fill="hold" id="577"/>
                                        <p:tgtEl>
                                          <p:spTgt spid="103"/>
                                        </p:tgtEl>
                                        <p:attrNameLst>
                                          <p:attrName>ppt_w</p:attrName>
                                        </p:attrNameLst>
                                      </p:cBhvr>
                                      <p:tavLst>
                                        <p:tav tm="0">
                                          <p:val>
                                            <p:fltVal val="0"/>
                                          </p:val>
                                        </p:tav>
                                        <p:tav tm="100000">
                                          <p:val>
                                            <p:strVal val="#ppt_w"/>
                                          </p:val>
                                        </p:tav>
                                      </p:tavLst>
                                    </p:anim>
                                    <p:anim calcmode="lin" valueType="num">
                                      <p:cBhvr>
                                        <p:cTn dur="1000" fill="hold" id="578"/>
                                        <p:tgtEl>
                                          <p:spTgt spid="103"/>
                                        </p:tgtEl>
                                        <p:attrNameLst>
                                          <p:attrName>ppt_h</p:attrName>
                                        </p:attrNameLst>
                                      </p:cBhvr>
                                      <p:tavLst>
                                        <p:tav tm="0">
                                          <p:val>
                                            <p:fltVal val="0"/>
                                          </p:val>
                                        </p:tav>
                                        <p:tav tm="100000">
                                          <p:val>
                                            <p:strVal val="#ppt_h"/>
                                          </p:val>
                                        </p:tav>
                                      </p:tavLst>
                                    </p:anim>
                                    <p:anim calcmode="lin" valueType="num">
                                      <p:cBhvr>
                                        <p:cTn dur="1000" fill="hold" id="579"/>
                                        <p:tgtEl>
                                          <p:spTgt spid="103"/>
                                        </p:tgtEl>
                                        <p:attrNameLst>
                                          <p:attrName>style.rotation</p:attrName>
                                        </p:attrNameLst>
                                      </p:cBhvr>
                                      <p:tavLst>
                                        <p:tav tm="0">
                                          <p:val>
                                            <p:fltVal val="90"/>
                                          </p:val>
                                        </p:tav>
                                        <p:tav tm="100000">
                                          <p:val>
                                            <p:fltVal val="0"/>
                                          </p:val>
                                        </p:tav>
                                      </p:tavLst>
                                    </p:anim>
                                    <p:animEffect filter="fade" transition="in">
                                      <p:cBhvr>
                                        <p:cTn dur="1000" id="580"/>
                                        <p:tgtEl>
                                          <p:spTgt spid="103"/>
                                        </p:tgtEl>
                                      </p:cBhvr>
                                    </p:animEffect>
                                  </p:childTnLst>
                                </p:cTn>
                              </p:par>
                              <p:par>
                                <p:cTn fill="hold" grpId="0" id="581" nodeType="withEffect" presetClass="entr" presetID="31" presetSubtype="0">
                                  <p:stCondLst>
                                    <p:cond delay="500"/>
                                  </p:stCondLst>
                                  <p:childTnLst>
                                    <p:set>
                                      <p:cBhvr>
                                        <p:cTn dur="1" fill="hold" id="582">
                                          <p:stCondLst>
                                            <p:cond delay="0"/>
                                          </p:stCondLst>
                                        </p:cTn>
                                        <p:tgtEl>
                                          <p:spTgt spid="104"/>
                                        </p:tgtEl>
                                        <p:attrNameLst>
                                          <p:attrName>style.visibility</p:attrName>
                                        </p:attrNameLst>
                                      </p:cBhvr>
                                      <p:to>
                                        <p:strVal val="visible"/>
                                      </p:to>
                                    </p:set>
                                    <p:anim calcmode="lin" valueType="num">
                                      <p:cBhvr>
                                        <p:cTn dur="1000" fill="hold" id="583"/>
                                        <p:tgtEl>
                                          <p:spTgt spid="104"/>
                                        </p:tgtEl>
                                        <p:attrNameLst>
                                          <p:attrName>ppt_w</p:attrName>
                                        </p:attrNameLst>
                                      </p:cBhvr>
                                      <p:tavLst>
                                        <p:tav tm="0">
                                          <p:val>
                                            <p:fltVal val="0"/>
                                          </p:val>
                                        </p:tav>
                                        <p:tav tm="100000">
                                          <p:val>
                                            <p:strVal val="#ppt_w"/>
                                          </p:val>
                                        </p:tav>
                                      </p:tavLst>
                                    </p:anim>
                                    <p:anim calcmode="lin" valueType="num">
                                      <p:cBhvr>
                                        <p:cTn dur="1000" fill="hold" id="584"/>
                                        <p:tgtEl>
                                          <p:spTgt spid="104"/>
                                        </p:tgtEl>
                                        <p:attrNameLst>
                                          <p:attrName>ppt_h</p:attrName>
                                        </p:attrNameLst>
                                      </p:cBhvr>
                                      <p:tavLst>
                                        <p:tav tm="0">
                                          <p:val>
                                            <p:fltVal val="0"/>
                                          </p:val>
                                        </p:tav>
                                        <p:tav tm="100000">
                                          <p:val>
                                            <p:strVal val="#ppt_h"/>
                                          </p:val>
                                        </p:tav>
                                      </p:tavLst>
                                    </p:anim>
                                    <p:anim calcmode="lin" valueType="num">
                                      <p:cBhvr>
                                        <p:cTn dur="1000" fill="hold" id="585"/>
                                        <p:tgtEl>
                                          <p:spTgt spid="104"/>
                                        </p:tgtEl>
                                        <p:attrNameLst>
                                          <p:attrName>style.rotation</p:attrName>
                                        </p:attrNameLst>
                                      </p:cBhvr>
                                      <p:tavLst>
                                        <p:tav tm="0">
                                          <p:val>
                                            <p:fltVal val="90"/>
                                          </p:val>
                                        </p:tav>
                                        <p:tav tm="100000">
                                          <p:val>
                                            <p:fltVal val="0"/>
                                          </p:val>
                                        </p:tav>
                                      </p:tavLst>
                                    </p:anim>
                                    <p:animEffect filter="fade" transition="in">
                                      <p:cBhvr>
                                        <p:cTn dur="1000" id="586"/>
                                        <p:tgtEl>
                                          <p:spTgt spid="104"/>
                                        </p:tgtEl>
                                      </p:cBhvr>
                                    </p:animEffect>
                                  </p:childTnLst>
                                </p:cTn>
                              </p:par>
                              <p:par>
                                <p:cTn fill="hold" grpId="0" id="587" nodeType="withEffect" presetClass="entr" presetID="31" presetSubtype="0">
                                  <p:stCondLst>
                                    <p:cond delay="500"/>
                                  </p:stCondLst>
                                  <p:childTnLst>
                                    <p:set>
                                      <p:cBhvr>
                                        <p:cTn dur="1" fill="hold" id="588">
                                          <p:stCondLst>
                                            <p:cond delay="0"/>
                                          </p:stCondLst>
                                        </p:cTn>
                                        <p:tgtEl>
                                          <p:spTgt spid="105"/>
                                        </p:tgtEl>
                                        <p:attrNameLst>
                                          <p:attrName>style.visibility</p:attrName>
                                        </p:attrNameLst>
                                      </p:cBhvr>
                                      <p:to>
                                        <p:strVal val="visible"/>
                                      </p:to>
                                    </p:set>
                                    <p:anim calcmode="lin" valueType="num">
                                      <p:cBhvr>
                                        <p:cTn dur="1000" fill="hold" id="589"/>
                                        <p:tgtEl>
                                          <p:spTgt spid="105"/>
                                        </p:tgtEl>
                                        <p:attrNameLst>
                                          <p:attrName>ppt_w</p:attrName>
                                        </p:attrNameLst>
                                      </p:cBhvr>
                                      <p:tavLst>
                                        <p:tav tm="0">
                                          <p:val>
                                            <p:fltVal val="0"/>
                                          </p:val>
                                        </p:tav>
                                        <p:tav tm="100000">
                                          <p:val>
                                            <p:strVal val="#ppt_w"/>
                                          </p:val>
                                        </p:tav>
                                      </p:tavLst>
                                    </p:anim>
                                    <p:anim calcmode="lin" valueType="num">
                                      <p:cBhvr>
                                        <p:cTn dur="1000" fill="hold" id="590"/>
                                        <p:tgtEl>
                                          <p:spTgt spid="105"/>
                                        </p:tgtEl>
                                        <p:attrNameLst>
                                          <p:attrName>ppt_h</p:attrName>
                                        </p:attrNameLst>
                                      </p:cBhvr>
                                      <p:tavLst>
                                        <p:tav tm="0">
                                          <p:val>
                                            <p:fltVal val="0"/>
                                          </p:val>
                                        </p:tav>
                                        <p:tav tm="100000">
                                          <p:val>
                                            <p:strVal val="#ppt_h"/>
                                          </p:val>
                                        </p:tav>
                                      </p:tavLst>
                                    </p:anim>
                                    <p:anim calcmode="lin" valueType="num">
                                      <p:cBhvr>
                                        <p:cTn dur="1000" fill="hold" id="591"/>
                                        <p:tgtEl>
                                          <p:spTgt spid="105"/>
                                        </p:tgtEl>
                                        <p:attrNameLst>
                                          <p:attrName>style.rotation</p:attrName>
                                        </p:attrNameLst>
                                      </p:cBhvr>
                                      <p:tavLst>
                                        <p:tav tm="0">
                                          <p:val>
                                            <p:fltVal val="90"/>
                                          </p:val>
                                        </p:tav>
                                        <p:tav tm="100000">
                                          <p:val>
                                            <p:fltVal val="0"/>
                                          </p:val>
                                        </p:tav>
                                      </p:tavLst>
                                    </p:anim>
                                    <p:animEffect filter="fade" transition="in">
                                      <p:cBhvr>
                                        <p:cTn dur="1000" id="592"/>
                                        <p:tgtEl>
                                          <p:spTgt spid="105"/>
                                        </p:tgtEl>
                                      </p:cBhvr>
                                    </p:animEffect>
                                  </p:childTnLst>
                                </p:cTn>
                              </p:par>
                              <p:par>
                                <p:cTn fill="hold" grpId="0" id="593" nodeType="withEffect" presetClass="entr" presetID="31" presetSubtype="0">
                                  <p:stCondLst>
                                    <p:cond delay="500"/>
                                  </p:stCondLst>
                                  <p:childTnLst>
                                    <p:set>
                                      <p:cBhvr>
                                        <p:cTn dur="1" fill="hold" id="594">
                                          <p:stCondLst>
                                            <p:cond delay="0"/>
                                          </p:stCondLst>
                                        </p:cTn>
                                        <p:tgtEl>
                                          <p:spTgt spid="106"/>
                                        </p:tgtEl>
                                        <p:attrNameLst>
                                          <p:attrName>style.visibility</p:attrName>
                                        </p:attrNameLst>
                                      </p:cBhvr>
                                      <p:to>
                                        <p:strVal val="visible"/>
                                      </p:to>
                                    </p:set>
                                    <p:anim calcmode="lin" valueType="num">
                                      <p:cBhvr>
                                        <p:cTn dur="1000" fill="hold" id="595"/>
                                        <p:tgtEl>
                                          <p:spTgt spid="106"/>
                                        </p:tgtEl>
                                        <p:attrNameLst>
                                          <p:attrName>ppt_w</p:attrName>
                                        </p:attrNameLst>
                                      </p:cBhvr>
                                      <p:tavLst>
                                        <p:tav tm="0">
                                          <p:val>
                                            <p:fltVal val="0"/>
                                          </p:val>
                                        </p:tav>
                                        <p:tav tm="100000">
                                          <p:val>
                                            <p:strVal val="#ppt_w"/>
                                          </p:val>
                                        </p:tav>
                                      </p:tavLst>
                                    </p:anim>
                                    <p:anim calcmode="lin" valueType="num">
                                      <p:cBhvr>
                                        <p:cTn dur="1000" fill="hold" id="596"/>
                                        <p:tgtEl>
                                          <p:spTgt spid="106"/>
                                        </p:tgtEl>
                                        <p:attrNameLst>
                                          <p:attrName>ppt_h</p:attrName>
                                        </p:attrNameLst>
                                      </p:cBhvr>
                                      <p:tavLst>
                                        <p:tav tm="0">
                                          <p:val>
                                            <p:fltVal val="0"/>
                                          </p:val>
                                        </p:tav>
                                        <p:tav tm="100000">
                                          <p:val>
                                            <p:strVal val="#ppt_h"/>
                                          </p:val>
                                        </p:tav>
                                      </p:tavLst>
                                    </p:anim>
                                    <p:anim calcmode="lin" valueType="num">
                                      <p:cBhvr>
                                        <p:cTn dur="1000" fill="hold" id="597"/>
                                        <p:tgtEl>
                                          <p:spTgt spid="106"/>
                                        </p:tgtEl>
                                        <p:attrNameLst>
                                          <p:attrName>style.rotation</p:attrName>
                                        </p:attrNameLst>
                                      </p:cBhvr>
                                      <p:tavLst>
                                        <p:tav tm="0">
                                          <p:val>
                                            <p:fltVal val="90"/>
                                          </p:val>
                                        </p:tav>
                                        <p:tav tm="100000">
                                          <p:val>
                                            <p:fltVal val="0"/>
                                          </p:val>
                                        </p:tav>
                                      </p:tavLst>
                                    </p:anim>
                                    <p:animEffect filter="fade" transition="in">
                                      <p:cBhvr>
                                        <p:cTn dur="1000" id="598"/>
                                        <p:tgtEl>
                                          <p:spTgt spid="106"/>
                                        </p:tgtEl>
                                      </p:cBhvr>
                                    </p:animEffect>
                                  </p:childTnLst>
                                </p:cTn>
                              </p:par>
                              <p:par>
                                <p:cTn fill="hold" grpId="0" id="599" nodeType="withEffect" presetClass="entr" presetID="31" presetSubtype="0">
                                  <p:stCondLst>
                                    <p:cond delay="500"/>
                                  </p:stCondLst>
                                  <p:childTnLst>
                                    <p:set>
                                      <p:cBhvr>
                                        <p:cTn dur="1" fill="hold" id="600">
                                          <p:stCondLst>
                                            <p:cond delay="0"/>
                                          </p:stCondLst>
                                        </p:cTn>
                                        <p:tgtEl>
                                          <p:spTgt spid="107"/>
                                        </p:tgtEl>
                                        <p:attrNameLst>
                                          <p:attrName>style.visibility</p:attrName>
                                        </p:attrNameLst>
                                      </p:cBhvr>
                                      <p:to>
                                        <p:strVal val="visible"/>
                                      </p:to>
                                    </p:set>
                                    <p:anim calcmode="lin" valueType="num">
                                      <p:cBhvr>
                                        <p:cTn dur="1000" fill="hold" id="601"/>
                                        <p:tgtEl>
                                          <p:spTgt spid="107"/>
                                        </p:tgtEl>
                                        <p:attrNameLst>
                                          <p:attrName>ppt_w</p:attrName>
                                        </p:attrNameLst>
                                      </p:cBhvr>
                                      <p:tavLst>
                                        <p:tav tm="0">
                                          <p:val>
                                            <p:fltVal val="0"/>
                                          </p:val>
                                        </p:tav>
                                        <p:tav tm="100000">
                                          <p:val>
                                            <p:strVal val="#ppt_w"/>
                                          </p:val>
                                        </p:tav>
                                      </p:tavLst>
                                    </p:anim>
                                    <p:anim calcmode="lin" valueType="num">
                                      <p:cBhvr>
                                        <p:cTn dur="1000" fill="hold" id="602"/>
                                        <p:tgtEl>
                                          <p:spTgt spid="107"/>
                                        </p:tgtEl>
                                        <p:attrNameLst>
                                          <p:attrName>ppt_h</p:attrName>
                                        </p:attrNameLst>
                                      </p:cBhvr>
                                      <p:tavLst>
                                        <p:tav tm="0">
                                          <p:val>
                                            <p:fltVal val="0"/>
                                          </p:val>
                                        </p:tav>
                                        <p:tav tm="100000">
                                          <p:val>
                                            <p:strVal val="#ppt_h"/>
                                          </p:val>
                                        </p:tav>
                                      </p:tavLst>
                                    </p:anim>
                                    <p:anim calcmode="lin" valueType="num">
                                      <p:cBhvr>
                                        <p:cTn dur="1000" fill="hold" id="603"/>
                                        <p:tgtEl>
                                          <p:spTgt spid="107"/>
                                        </p:tgtEl>
                                        <p:attrNameLst>
                                          <p:attrName>style.rotation</p:attrName>
                                        </p:attrNameLst>
                                      </p:cBhvr>
                                      <p:tavLst>
                                        <p:tav tm="0">
                                          <p:val>
                                            <p:fltVal val="90"/>
                                          </p:val>
                                        </p:tav>
                                        <p:tav tm="100000">
                                          <p:val>
                                            <p:fltVal val="0"/>
                                          </p:val>
                                        </p:tav>
                                      </p:tavLst>
                                    </p:anim>
                                    <p:animEffect filter="fade" transition="in">
                                      <p:cBhvr>
                                        <p:cTn dur="1000" id="604"/>
                                        <p:tgtEl>
                                          <p:spTgt spid="107"/>
                                        </p:tgtEl>
                                      </p:cBhvr>
                                    </p:animEffect>
                                  </p:childTnLst>
                                </p:cTn>
                              </p:par>
                              <p:par>
                                <p:cTn fill="hold" grpId="0" id="605" nodeType="withEffect" presetClass="entr" presetID="31" presetSubtype="0">
                                  <p:stCondLst>
                                    <p:cond delay="500"/>
                                  </p:stCondLst>
                                  <p:childTnLst>
                                    <p:set>
                                      <p:cBhvr>
                                        <p:cTn dur="1" fill="hold" id="606">
                                          <p:stCondLst>
                                            <p:cond delay="0"/>
                                          </p:stCondLst>
                                        </p:cTn>
                                        <p:tgtEl>
                                          <p:spTgt spid="108"/>
                                        </p:tgtEl>
                                        <p:attrNameLst>
                                          <p:attrName>style.visibility</p:attrName>
                                        </p:attrNameLst>
                                      </p:cBhvr>
                                      <p:to>
                                        <p:strVal val="visible"/>
                                      </p:to>
                                    </p:set>
                                    <p:anim calcmode="lin" valueType="num">
                                      <p:cBhvr>
                                        <p:cTn dur="1000" fill="hold" id="607"/>
                                        <p:tgtEl>
                                          <p:spTgt spid="108"/>
                                        </p:tgtEl>
                                        <p:attrNameLst>
                                          <p:attrName>ppt_w</p:attrName>
                                        </p:attrNameLst>
                                      </p:cBhvr>
                                      <p:tavLst>
                                        <p:tav tm="0">
                                          <p:val>
                                            <p:fltVal val="0"/>
                                          </p:val>
                                        </p:tav>
                                        <p:tav tm="100000">
                                          <p:val>
                                            <p:strVal val="#ppt_w"/>
                                          </p:val>
                                        </p:tav>
                                      </p:tavLst>
                                    </p:anim>
                                    <p:anim calcmode="lin" valueType="num">
                                      <p:cBhvr>
                                        <p:cTn dur="1000" fill="hold" id="608"/>
                                        <p:tgtEl>
                                          <p:spTgt spid="108"/>
                                        </p:tgtEl>
                                        <p:attrNameLst>
                                          <p:attrName>ppt_h</p:attrName>
                                        </p:attrNameLst>
                                      </p:cBhvr>
                                      <p:tavLst>
                                        <p:tav tm="0">
                                          <p:val>
                                            <p:fltVal val="0"/>
                                          </p:val>
                                        </p:tav>
                                        <p:tav tm="100000">
                                          <p:val>
                                            <p:strVal val="#ppt_h"/>
                                          </p:val>
                                        </p:tav>
                                      </p:tavLst>
                                    </p:anim>
                                    <p:anim calcmode="lin" valueType="num">
                                      <p:cBhvr>
                                        <p:cTn dur="1000" fill="hold" id="609"/>
                                        <p:tgtEl>
                                          <p:spTgt spid="108"/>
                                        </p:tgtEl>
                                        <p:attrNameLst>
                                          <p:attrName>style.rotation</p:attrName>
                                        </p:attrNameLst>
                                      </p:cBhvr>
                                      <p:tavLst>
                                        <p:tav tm="0">
                                          <p:val>
                                            <p:fltVal val="90"/>
                                          </p:val>
                                        </p:tav>
                                        <p:tav tm="100000">
                                          <p:val>
                                            <p:fltVal val="0"/>
                                          </p:val>
                                        </p:tav>
                                      </p:tavLst>
                                    </p:anim>
                                    <p:animEffect filter="fade" transition="in">
                                      <p:cBhvr>
                                        <p:cTn dur="1000" id="610"/>
                                        <p:tgtEl>
                                          <p:spTgt spid="108"/>
                                        </p:tgtEl>
                                      </p:cBhvr>
                                    </p:animEffect>
                                  </p:childTnLst>
                                </p:cTn>
                              </p:par>
                              <p:par>
                                <p:cTn fill="hold" grpId="0" id="611" nodeType="withEffect" presetClass="entr" presetID="31" presetSubtype="0">
                                  <p:stCondLst>
                                    <p:cond delay="500"/>
                                  </p:stCondLst>
                                  <p:childTnLst>
                                    <p:set>
                                      <p:cBhvr>
                                        <p:cTn dur="1" fill="hold" id="612">
                                          <p:stCondLst>
                                            <p:cond delay="0"/>
                                          </p:stCondLst>
                                        </p:cTn>
                                        <p:tgtEl>
                                          <p:spTgt spid="109"/>
                                        </p:tgtEl>
                                        <p:attrNameLst>
                                          <p:attrName>style.visibility</p:attrName>
                                        </p:attrNameLst>
                                      </p:cBhvr>
                                      <p:to>
                                        <p:strVal val="visible"/>
                                      </p:to>
                                    </p:set>
                                    <p:anim calcmode="lin" valueType="num">
                                      <p:cBhvr>
                                        <p:cTn dur="1000" fill="hold" id="613"/>
                                        <p:tgtEl>
                                          <p:spTgt spid="109"/>
                                        </p:tgtEl>
                                        <p:attrNameLst>
                                          <p:attrName>ppt_w</p:attrName>
                                        </p:attrNameLst>
                                      </p:cBhvr>
                                      <p:tavLst>
                                        <p:tav tm="0">
                                          <p:val>
                                            <p:fltVal val="0"/>
                                          </p:val>
                                        </p:tav>
                                        <p:tav tm="100000">
                                          <p:val>
                                            <p:strVal val="#ppt_w"/>
                                          </p:val>
                                        </p:tav>
                                      </p:tavLst>
                                    </p:anim>
                                    <p:anim calcmode="lin" valueType="num">
                                      <p:cBhvr>
                                        <p:cTn dur="1000" fill="hold" id="614"/>
                                        <p:tgtEl>
                                          <p:spTgt spid="109"/>
                                        </p:tgtEl>
                                        <p:attrNameLst>
                                          <p:attrName>ppt_h</p:attrName>
                                        </p:attrNameLst>
                                      </p:cBhvr>
                                      <p:tavLst>
                                        <p:tav tm="0">
                                          <p:val>
                                            <p:fltVal val="0"/>
                                          </p:val>
                                        </p:tav>
                                        <p:tav tm="100000">
                                          <p:val>
                                            <p:strVal val="#ppt_h"/>
                                          </p:val>
                                        </p:tav>
                                      </p:tavLst>
                                    </p:anim>
                                    <p:anim calcmode="lin" valueType="num">
                                      <p:cBhvr>
                                        <p:cTn dur="1000" fill="hold" id="615"/>
                                        <p:tgtEl>
                                          <p:spTgt spid="109"/>
                                        </p:tgtEl>
                                        <p:attrNameLst>
                                          <p:attrName>style.rotation</p:attrName>
                                        </p:attrNameLst>
                                      </p:cBhvr>
                                      <p:tavLst>
                                        <p:tav tm="0">
                                          <p:val>
                                            <p:fltVal val="90"/>
                                          </p:val>
                                        </p:tav>
                                        <p:tav tm="100000">
                                          <p:val>
                                            <p:fltVal val="0"/>
                                          </p:val>
                                        </p:tav>
                                      </p:tavLst>
                                    </p:anim>
                                    <p:animEffect filter="fade" transition="in">
                                      <p:cBhvr>
                                        <p:cTn dur="1000" id="616"/>
                                        <p:tgtEl>
                                          <p:spTgt spid="109"/>
                                        </p:tgtEl>
                                      </p:cBhvr>
                                    </p:animEffect>
                                  </p:childTnLst>
                                </p:cTn>
                              </p:par>
                              <p:par>
                                <p:cTn fill="hold" grpId="0" id="617" nodeType="withEffect" presetClass="entr" presetID="31" presetSubtype="0">
                                  <p:stCondLst>
                                    <p:cond delay="500"/>
                                  </p:stCondLst>
                                  <p:childTnLst>
                                    <p:set>
                                      <p:cBhvr>
                                        <p:cTn dur="1" fill="hold" id="618">
                                          <p:stCondLst>
                                            <p:cond delay="0"/>
                                          </p:stCondLst>
                                        </p:cTn>
                                        <p:tgtEl>
                                          <p:spTgt spid="110"/>
                                        </p:tgtEl>
                                        <p:attrNameLst>
                                          <p:attrName>style.visibility</p:attrName>
                                        </p:attrNameLst>
                                      </p:cBhvr>
                                      <p:to>
                                        <p:strVal val="visible"/>
                                      </p:to>
                                    </p:set>
                                    <p:anim calcmode="lin" valueType="num">
                                      <p:cBhvr>
                                        <p:cTn dur="1000" fill="hold" id="619"/>
                                        <p:tgtEl>
                                          <p:spTgt spid="110"/>
                                        </p:tgtEl>
                                        <p:attrNameLst>
                                          <p:attrName>ppt_w</p:attrName>
                                        </p:attrNameLst>
                                      </p:cBhvr>
                                      <p:tavLst>
                                        <p:tav tm="0">
                                          <p:val>
                                            <p:fltVal val="0"/>
                                          </p:val>
                                        </p:tav>
                                        <p:tav tm="100000">
                                          <p:val>
                                            <p:strVal val="#ppt_w"/>
                                          </p:val>
                                        </p:tav>
                                      </p:tavLst>
                                    </p:anim>
                                    <p:anim calcmode="lin" valueType="num">
                                      <p:cBhvr>
                                        <p:cTn dur="1000" fill="hold" id="620"/>
                                        <p:tgtEl>
                                          <p:spTgt spid="110"/>
                                        </p:tgtEl>
                                        <p:attrNameLst>
                                          <p:attrName>ppt_h</p:attrName>
                                        </p:attrNameLst>
                                      </p:cBhvr>
                                      <p:tavLst>
                                        <p:tav tm="0">
                                          <p:val>
                                            <p:fltVal val="0"/>
                                          </p:val>
                                        </p:tav>
                                        <p:tav tm="100000">
                                          <p:val>
                                            <p:strVal val="#ppt_h"/>
                                          </p:val>
                                        </p:tav>
                                      </p:tavLst>
                                    </p:anim>
                                    <p:anim calcmode="lin" valueType="num">
                                      <p:cBhvr>
                                        <p:cTn dur="1000" fill="hold" id="621"/>
                                        <p:tgtEl>
                                          <p:spTgt spid="110"/>
                                        </p:tgtEl>
                                        <p:attrNameLst>
                                          <p:attrName>style.rotation</p:attrName>
                                        </p:attrNameLst>
                                      </p:cBhvr>
                                      <p:tavLst>
                                        <p:tav tm="0">
                                          <p:val>
                                            <p:fltVal val="90"/>
                                          </p:val>
                                        </p:tav>
                                        <p:tav tm="100000">
                                          <p:val>
                                            <p:fltVal val="0"/>
                                          </p:val>
                                        </p:tav>
                                      </p:tavLst>
                                    </p:anim>
                                    <p:animEffect filter="fade" transition="in">
                                      <p:cBhvr>
                                        <p:cTn dur="1000" id="622"/>
                                        <p:tgtEl>
                                          <p:spTgt spid="110"/>
                                        </p:tgtEl>
                                      </p:cBhvr>
                                    </p:animEffect>
                                  </p:childTnLst>
                                </p:cTn>
                              </p:par>
                              <p:par>
                                <p:cTn fill="hold" grpId="0" id="623" nodeType="withEffect" presetClass="entr" presetID="31" presetSubtype="0">
                                  <p:stCondLst>
                                    <p:cond delay="500"/>
                                  </p:stCondLst>
                                  <p:childTnLst>
                                    <p:set>
                                      <p:cBhvr>
                                        <p:cTn dur="1" fill="hold" id="624">
                                          <p:stCondLst>
                                            <p:cond delay="0"/>
                                          </p:stCondLst>
                                        </p:cTn>
                                        <p:tgtEl>
                                          <p:spTgt spid="111"/>
                                        </p:tgtEl>
                                        <p:attrNameLst>
                                          <p:attrName>style.visibility</p:attrName>
                                        </p:attrNameLst>
                                      </p:cBhvr>
                                      <p:to>
                                        <p:strVal val="visible"/>
                                      </p:to>
                                    </p:set>
                                    <p:anim calcmode="lin" valueType="num">
                                      <p:cBhvr>
                                        <p:cTn dur="1000" fill="hold" id="625"/>
                                        <p:tgtEl>
                                          <p:spTgt spid="111"/>
                                        </p:tgtEl>
                                        <p:attrNameLst>
                                          <p:attrName>ppt_w</p:attrName>
                                        </p:attrNameLst>
                                      </p:cBhvr>
                                      <p:tavLst>
                                        <p:tav tm="0">
                                          <p:val>
                                            <p:fltVal val="0"/>
                                          </p:val>
                                        </p:tav>
                                        <p:tav tm="100000">
                                          <p:val>
                                            <p:strVal val="#ppt_w"/>
                                          </p:val>
                                        </p:tav>
                                      </p:tavLst>
                                    </p:anim>
                                    <p:anim calcmode="lin" valueType="num">
                                      <p:cBhvr>
                                        <p:cTn dur="1000" fill="hold" id="626"/>
                                        <p:tgtEl>
                                          <p:spTgt spid="111"/>
                                        </p:tgtEl>
                                        <p:attrNameLst>
                                          <p:attrName>ppt_h</p:attrName>
                                        </p:attrNameLst>
                                      </p:cBhvr>
                                      <p:tavLst>
                                        <p:tav tm="0">
                                          <p:val>
                                            <p:fltVal val="0"/>
                                          </p:val>
                                        </p:tav>
                                        <p:tav tm="100000">
                                          <p:val>
                                            <p:strVal val="#ppt_h"/>
                                          </p:val>
                                        </p:tav>
                                      </p:tavLst>
                                    </p:anim>
                                    <p:anim calcmode="lin" valueType="num">
                                      <p:cBhvr>
                                        <p:cTn dur="1000" fill="hold" id="627"/>
                                        <p:tgtEl>
                                          <p:spTgt spid="111"/>
                                        </p:tgtEl>
                                        <p:attrNameLst>
                                          <p:attrName>style.rotation</p:attrName>
                                        </p:attrNameLst>
                                      </p:cBhvr>
                                      <p:tavLst>
                                        <p:tav tm="0">
                                          <p:val>
                                            <p:fltVal val="90"/>
                                          </p:val>
                                        </p:tav>
                                        <p:tav tm="100000">
                                          <p:val>
                                            <p:fltVal val="0"/>
                                          </p:val>
                                        </p:tav>
                                      </p:tavLst>
                                    </p:anim>
                                    <p:animEffect filter="fade" transition="in">
                                      <p:cBhvr>
                                        <p:cTn dur="1000" id="628"/>
                                        <p:tgtEl>
                                          <p:spTgt spid="111"/>
                                        </p:tgtEl>
                                      </p:cBhvr>
                                    </p:animEffect>
                                  </p:childTnLst>
                                </p:cTn>
                              </p:par>
                              <p:par>
                                <p:cTn fill="hold" grpId="0" id="629" nodeType="withEffect" presetClass="entr" presetID="31" presetSubtype="0">
                                  <p:stCondLst>
                                    <p:cond delay="500"/>
                                  </p:stCondLst>
                                  <p:childTnLst>
                                    <p:set>
                                      <p:cBhvr>
                                        <p:cTn dur="1" fill="hold" id="630">
                                          <p:stCondLst>
                                            <p:cond delay="0"/>
                                          </p:stCondLst>
                                        </p:cTn>
                                        <p:tgtEl>
                                          <p:spTgt spid="112"/>
                                        </p:tgtEl>
                                        <p:attrNameLst>
                                          <p:attrName>style.visibility</p:attrName>
                                        </p:attrNameLst>
                                      </p:cBhvr>
                                      <p:to>
                                        <p:strVal val="visible"/>
                                      </p:to>
                                    </p:set>
                                    <p:anim calcmode="lin" valueType="num">
                                      <p:cBhvr>
                                        <p:cTn dur="1000" fill="hold" id="631"/>
                                        <p:tgtEl>
                                          <p:spTgt spid="112"/>
                                        </p:tgtEl>
                                        <p:attrNameLst>
                                          <p:attrName>ppt_w</p:attrName>
                                        </p:attrNameLst>
                                      </p:cBhvr>
                                      <p:tavLst>
                                        <p:tav tm="0">
                                          <p:val>
                                            <p:fltVal val="0"/>
                                          </p:val>
                                        </p:tav>
                                        <p:tav tm="100000">
                                          <p:val>
                                            <p:strVal val="#ppt_w"/>
                                          </p:val>
                                        </p:tav>
                                      </p:tavLst>
                                    </p:anim>
                                    <p:anim calcmode="lin" valueType="num">
                                      <p:cBhvr>
                                        <p:cTn dur="1000" fill="hold" id="632"/>
                                        <p:tgtEl>
                                          <p:spTgt spid="112"/>
                                        </p:tgtEl>
                                        <p:attrNameLst>
                                          <p:attrName>ppt_h</p:attrName>
                                        </p:attrNameLst>
                                      </p:cBhvr>
                                      <p:tavLst>
                                        <p:tav tm="0">
                                          <p:val>
                                            <p:fltVal val="0"/>
                                          </p:val>
                                        </p:tav>
                                        <p:tav tm="100000">
                                          <p:val>
                                            <p:strVal val="#ppt_h"/>
                                          </p:val>
                                        </p:tav>
                                      </p:tavLst>
                                    </p:anim>
                                    <p:anim calcmode="lin" valueType="num">
                                      <p:cBhvr>
                                        <p:cTn dur="1000" fill="hold" id="633"/>
                                        <p:tgtEl>
                                          <p:spTgt spid="112"/>
                                        </p:tgtEl>
                                        <p:attrNameLst>
                                          <p:attrName>style.rotation</p:attrName>
                                        </p:attrNameLst>
                                      </p:cBhvr>
                                      <p:tavLst>
                                        <p:tav tm="0">
                                          <p:val>
                                            <p:fltVal val="90"/>
                                          </p:val>
                                        </p:tav>
                                        <p:tav tm="100000">
                                          <p:val>
                                            <p:fltVal val="0"/>
                                          </p:val>
                                        </p:tav>
                                      </p:tavLst>
                                    </p:anim>
                                    <p:animEffect filter="fade" transition="in">
                                      <p:cBhvr>
                                        <p:cTn dur="1000" id="634"/>
                                        <p:tgtEl>
                                          <p:spTgt spid="112"/>
                                        </p:tgtEl>
                                      </p:cBhvr>
                                    </p:animEffect>
                                  </p:childTnLst>
                                </p:cTn>
                              </p:par>
                              <p:par>
                                <p:cTn fill="hold" grpId="0" id="635" nodeType="withEffect" presetClass="entr" presetID="31" presetSubtype="0">
                                  <p:stCondLst>
                                    <p:cond delay="500"/>
                                  </p:stCondLst>
                                  <p:childTnLst>
                                    <p:set>
                                      <p:cBhvr>
                                        <p:cTn dur="1" fill="hold" id="636">
                                          <p:stCondLst>
                                            <p:cond delay="0"/>
                                          </p:stCondLst>
                                        </p:cTn>
                                        <p:tgtEl>
                                          <p:spTgt spid="113"/>
                                        </p:tgtEl>
                                        <p:attrNameLst>
                                          <p:attrName>style.visibility</p:attrName>
                                        </p:attrNameLst>
                                      </p:cBhvr>
                                      <p:to>
                                        <p:strVal val="visible"/>
                                      </p:to>
                                    </p:set>
                                    <p:anim calcmode="lin" valueType="num">
                                      <p:cBhvr>
                                        <p:cTn dur="1000" fill="hold" id="637"/>
                                        <p:tgtEl>
                                          <p:spTgt spid="113"/>
                                        </p:tgtEl>
                                        <p:attrNameLst>
                                          <p:attrName>ppt_w</p:attrName>
                                        </p:attrNameLst>
                                      </p:cBhvr>
                                      <p:tavLst>
                                        <p:tav tm="0">
                                          <p:val>
                                            <p:fltVal val="0"/>
                                          </p:val>
                                        </p:tav>
                                        <p:tav tm="100000">
                                          <p:val>
                                            <p:strVal val="#ppt_w"/>
                                          </p:val>
                                        </p:tav>
                                      </p:tavLst>
                                    </p:anim>
                                    <p:anim calcmode="lin" valueType="num">
                                      <p:cBhvr>
                                        <p:cTn dur="1000" fill="hold" id="638"/>
                                        <p:tgtEl>
                                          <p:spTgt spid="113"/>
                                        </p:tgtEl>
                                        <p:attrNameLst>
                                          <p:attrName>ppt_h</p:attrName>
                                        </p:attrNameLst>
                                      </p:cBhvr>
                                      <p:tavLst>
                                        <p:tav tm="0">
                                          <p:val>
                                            <p:fltVal val="0"/>
                                          </p:val>
                                        </p:tav>
                                        <p:tav tm="100000">
                                          <p:val>
                                            <p:strVal val="#ppt_h"/>
                                          </p:val>
                                        </p:tav>
                                      </p:tavLst>
                                    </p:anim>
                                    <p:anim calcmode="lin" valueType="num">
                                      <p:cBhvr>
                                        <p:cTn dur="1000" fill="hold" id="639"/>
                                        <p:tgtEl>
                                          <p:spTgt spid="113"/>
                                        </p:tgtEl>
                                        <p:attrNameLst>
                                          <p:attrName>style.rotation</p:attrName>
                                        </p:attrNameLst>
                                      </p:cBhvr>
                                      <p:tavLst>
                                        <p:tav tm="0">
                                          <p:val>
                                            <p:fltVal val="90"/>
                                          </p:val>
                                        </p:tav>
                                        <p:tav tm="100000">
                                          <p:val>
                                            <p:fltVal val="0"/>
                                          </p:val>
                                        </p:tav>
                                      </p:tavLst>
                                    </p:anim>
                                    <p:animEffect filter="fade" transition="in">
                                      <p:cBhvr>
                                        <p:cTn dur="1000" id="640"/>
                                        <p:tgtEl>
                                          <p:spTgt spid="113"/>
                                        </p:tgtEl>
                                      </p:cBhvr>
                                    </p:animEffect>
                                  </p:childTnLst>
                                </p:cTn>
                              </p:par>
                              <p:par>
                                <p:cTn fill="hold" id="641" nodeType="withEffect" presetClass="entr" presetID="31" presetSubtype="0">
                                  <p:stCondLst>
                                    <p:cond delay="500"/>
                                  </p:stCondLst>
                                  <p:childTnLst>
                                    <p:set>
                                      <p:cBhvr>
                                        <p:cTn dur="1" fill="hold" id="642">
                                          <p:stCondLst>
                                            <p:cond delay="0"/>
                                          </p:stCondLst>
                                        </p:cTn>
                                        <p:tgtEl>
                                          <p:spTgt spid="114"/>
                                        </p:tgtEl>
                                        <p:attrNameLst>
                                          <p:attrName>style.visibility</p:attrName>
                                        </p:attrNameLst>
                                      </p:cBhvr>
                                      <p:to>
                                        <p:strVal val="visible"/>
                                      </p:to>
                                    </p:set>
                                    <p:anim calcmode="lin" valueType="num">
                                      <p:cBhvr>
                                        <p:cTn dur="1000" fill="hold" id="643"/>
                                        <p:tgtEl>
                                          <p:spTgt spid="114"/>
                                        </p:tgtEl>
                                        <p:attrNameLst>
                                          <p:attrName>ppt_w</p:attrName>
                                        </p:attrNameLst>
                                      </p:cBhvr>
                                      <p:tavLst>
                                        <p:tav tm="0">
                                          <p:val>
                                            <p:fltVal val="0"/>
                                          </p:val>
                                        </p:tav>
                                        <p:tav tm="100000">
                                          <p:val>
                                            <p:strVal val="#ppt_w"/>
                                          </p:val>
                                        </p:tav>
                                      </p:tavLst>
                                    </p:anim>
                                    <p:anim calcmode="lin" valueType="num">
                                      <p:cBhvr>
                                        <p:cTn dur="1000" fill="hold" id="644"/>
                                        <p:tgtEl>
                                          <p:spTgt spid="114"/>
                                        </p:tgtEl>
                                        <p:attrNameLst>
                                          <p:attrName>ppt_h</p:attrName>
                                        </p:attrNameLst>
                                      </p:cBhvr>
                                      <p:tavLst>
                                        <p:tav tm="0">
                                          <p:val>
                                            <p:fltVal val="0"/>
                                          </p:val>
                                        </p:tav>
                                        <p:tav tm="100000">
                                          <p:val>
                                            <p:strVal val="#ppt_h"/>
                                          </p:val>
                                        </p:tav>
                                      </p:tavLst>
                                    </p:anim>
                                    <p:anim calcmode="lin" valueType="num">
                                      <p:cBhvr>
                                        <p:cTn dur="1000" fill="hold" id="645"/>
                                        <p:tgtEl>
                                          <p:spTgt spid="114"/>
                                        </p:tgtEl>
                                        <p:attrNameLst>
                                          <p:attrName>style.rotation</p:attrName>
                                        </p:attrNameLst>
                                      </p:cBhvr>
                                      <p:tavLst>
                                        <p:tav tm="0">
                                          <p:val>
                                            <p:fltVal val="90"/>
                                          </p:val>
                                        </p:tav>
                                        <p:tav tm="100000">
                                          <p:val>
                                            <p:fltVal val="0"/>
                                          </p:val>
                                        </p:tav>
                                      </p:tavLst>
                                    </p:anim>
                                    <p:animEffect filter="fade" transition="in">
                                      <p:cBhvr>
                                        <p:cTn dur="1000" id="646"/>
                                        <p:tgtEl>
                                          <p:spTgt spid="114"/>
                                        </p:tgtEl>
                                      </p:cBhvr>
                                    </p:animEffect>
                                  </p:childTnLst>
                                </p:cTn>
                              </p:par>
                              <p:par>
                                <p:cTn fill="hold" id="647" nodeType="withEffect" presetClass="entr" presetID="31" presetSubtype="0">
                                  <p:stCondLst>
                                    <p:cond delay="500"/>
                                  </p:stCondLst>
                                  <p:childTnLst>
                                    <p:set>
                                      <p:cBhvr>
                                        <p:cTn dur="1" fill="hold" id="648">
                                          <p:stCondLst>
                                            <p:cond delay="0"/>
                                          </p:stCondLst>
                                        </p:cTn>
                                        <p:tgtEl>
                                          <p:spTgt spid="120"/>
                                        </p:tgtEl>
                                        <p:attrNameLst>
                                          <p:attrName>style.visibility</p:attrName>
                                        </p:attrNameLst>
                                      </p:cBhvr>
                                      <p:to>
                                        <p:strVal val="visible"/>
                                      </p:to>
                                    </p:set>
                                    <p:anim calcmode="lin" valueType="num">
                                      <p:cBhvr>
                                        <p:cTn dur="1000" fill="hold" id="649"/>
                                        <p:tgtEl>
                                          <p:spTgt spid="120"/>
                                        </p:tgtEl>
                                        <p:attrNameLst>
                                          <p:attrName>ppt_w</p:attrName>
                                        </p:attrNameLst>
                                      </p:cBhvr>
                                      <p:tavLst>
                                        <p:tav tm="0">
                                          <p:val>
                                            <p:fltVal val="0"/>
                                          </p:val>
                                        </p:tav>
                                        <p:tav tm="100000">
                                          <p:val>
                                            <p:strVal val="#ppt_w"/>
                                          </p:val>
                                        </p:tav>
                                      </p:tavLst>
                                    </p:anim>
                                    <p:anim calcmode="lin" valueType="num">
                                      <p:cBhvr>
                                        <p:cTn dur="1000" fill="hold" id="650"/>
                                        <p:tgtEl>
                                          <p:spTgt spid="120"/>
                                        </p:tgtEl>
                                        <p:attrNameLst>
                                          <p:attrName>ppt_h</p:attrName>
                                        </p:attrNameLst>
                                      </p:cBhvr>
                                      <p:tavLst>
                                        <p:tav tm="0">
                                          <p:val>
                                            <p:fltVal val="0"/>
                                          </p:val>
                                        </p:tav>
                                        <p:tav tm="100000">
                                          <p:val>
                                            <p:strVal val="#ppt_h"/>
                                          </p:val>
                                        </p:tav>
                                      </p:tavLst>
                                    </p:anim>
                                    <p:anim calcmode="lin" valueType="num">
                                      <p:cBhvr>
                                        <p:cTn dur="1000" fill="hold" id="651"/>
                                        <p:tgtEl>
                                          <p:spTgt spid="120"/>
                                        </p:tgtEl>
                                        <p:attrNameLst>
                                          <p:attrName>style.rotation</p:attrName>
                                        </p:attrNameLst>
                                      </p:cBhvr>
                                      <p:tavLst>
                                        <p:tav tm="0">
                                          <p:val>
                                            <p:fltVal val="90"/>
                                          </p:val>
                                        </p:tav>
                                        <p:tav tm="100000">
                                          <p:val>
                                            <p:fltVal val="0"/>
                                          </p:val>
                                        </p:tav>
                                      </p:tavLst>
                                    </p:anim>
                                    <p:animEffect filter="fade" transition="in">
                                      <p:cBhvr>
                                        <p:cTn dur="1000" id="652"/>
                                        <p:tgtEl>
                                          <p:spTgt spid="120"/>
                                        </p:tgtEl>
                                      </p:cBhvr>
                                    </p:animEffect>
                                  </p:childTnLst>
                                </p:cTn>
                              </p:par>
                              <p:par>
                                <p:cTn fill="hold" id="653" nodeType="withEffect" presetClass="entr" presetID="31" presetSubtype="0">
                                  <p:stCondLst>
                                    <p:cond delay="500"/>
                                  </p:stCondLst>
                                  <p:childTnLst>
                                    <p:set>
                                      <p:cBhvr>
                                        <p:cTn dur="1" fill="hold" id="654">
                                          <p:stCondLst>
                                            <p:cond delay="0"/>
                                          </p:stCondLst>
                                        </p:cTn>
                                        <p:tgtEl>
                                          <p:spTgt spid="121"/>
                                        </p:tgtEl>
                                        <p:attrNameLst>
                                          <p:attrName>style.visibility</p:attrName>
                                        </p:attrNameLst>
                                      </p:cBhvr>
                                      <p:to>
                                        <p:strVal val="visible"/>
                                      </p:to>
                                    </p:set>
                                    <p:anim calcmode="lin" valueType="num">
                                      <p:cBhvr>
                                        <p:cTn dur="1000" fill="hold" id="655"/>
                                        <p:tgtEl>
                                          <p:spTgt spid="121"/>
                                        </p:tgtEl>
                                        <p:attrNameLst>
                                          <p:attrName>ppt_w</p:attrName>
                                        </p:attrNameLst>
                                      </p:cBhvr>
                                      <p:tavLst>
                                        <p:tav tm="0">
                                          <p:val>
                                            <p:fltVal val="0"/>
                                          </p:val>
                                        </p:tav>
                                        <p:tav tm="100000">
                                          <p:val>
                                            <p:strVal val="#ppt_w"/>
                                          </p:val>
                                        </p:tav>
                                      </p:tavLst>
                                    </p:anim>
                                    <p:anim calcmode="lin" valueType="num">
                                      <p:cBhvr>
                                        <p:cTn dur="1000" fill="hold" id="656"/>
                                        <p:tgtEl>
                                          <p:spTgt spid="121"/>
                                        </p:tgtEl>
                                        <p:attrNameLst>
                                          <p:attrName>ppt_h</p:attrName>
                                        </p:attrNameLst>
                                      </p:cBhvr>
                                      <p:tavLst>
                                        <p:tav tm="0">
                                          <p:val>
                                            <p:fltVal val="0"/>
                                          </p:val>
                                        </p:tav>
                                        <p:tav tm="100000">
                                          <p:val>
                                            <p:strVal val="#ppt_h"/>
                                          </p:val>
                                        </p:tav>
                                      </p:tavLst>
                                    </p:anim>
                                    <p:anim calcmode="lin" valueType="num">
                                      <p:cBhvr>
                                        <p:cTn dur="1000" fill="hold" id="657"/>
                                        <p:tgtEl>
                                          <p:spTgt spid="121"/>
                                        </p:tgtEl>
                                        <p:attrNameLst>
                                          <p:attrName>style.rotation</p:attrName>
                                        </p:attrNameLst>
                                      </p:cBhvr>
                                      <p:tavLst>
                                        <p:tav tm="0">
                                          <p:val>
                                            <p:fltVal val="90"/>
                                          </p:val>
                                        </p:tav>
                                        <p:tav tm="100000">
                                          <p:val>
                                            <p:fltVal val="0"/>
                                          </p:val>
                                        </p:tav>
                                      </p:tavLst>
                                    </p:anim>
                                    <p:animEffect filter="fade" transition="in">
                                      <p:cBhvr>
                                        <p:cTn dur="1000" id="658"/>
                                        <p:tgtEl>
                                          <p:spTgt spid="121"/>
                                        </p:tgtEl>
                                      </p:cBhvr>
                                    </p:animEffect>
                                  </p:childTnLst>
                                </p:cTn>
                              </p:par>
                              <p:par>
                                <p:cTn fill="hold" grpId="0" id="659" nodeType="withEffect" presetClass="entr" presetID="31" presetSubtype="0">
                                  <p:stCondLst>
                                    <p:cond delay="500"/>
                                  </p:stCondLst>
                                  <p:childTnLst>
                                    <p:set>
                                      <p:cBhvr>
                                        <p:cTn dur="1" fill="hold" id="660">
                                          <p:stCondLst>
                                            <p:cond delay="0"/>
                                          </p:stCondLst>
                                        </p:cTn>
                                        <p:tgtEl>
                                          <p:spTgt spid="122"/>
                                        </p:tgtEl>
                                        <p:attrNameLst>
                                          <p:attrName>style.visibility</p:attrName>
                                        </p:attrNameLst>
                                      </p:cBhvr>
                                      <p:to>
                                        <p:strVal val="visible"/>
                                      </p:to>
                                    </p:set>
                                    <p:anim calcmode="lin" valueType="num">
                                      <p:cBhvr>
                                        <p:cTn dur="1000" fill="hold" id="661"/>
                                        <p:tgtEl>
                                          <p:spTgt spid="122"/>
                                        </p:tgtEl>
                                        <p:attrNameLst>
                                          <p:attrName>ppt_w</p:attrName>
                                        </p:attrNameLst>
                                      </p:cBhvr>
                                      <p:tavLst>
                                        <p:tav tm="0">
                                          <p:val>
                                            <p:fltVal val="0"/>
                                          </p:val>
                                        </p:tav>
                                        <p:tav tm="100000">
                                          <p:val>
                                            <p:strVal val="#ppt_w"/>
                                          </p:val>
                                        </p:tav>
                                      </p:tavLst>
                                    </p:anim>
                                    <p:anim calcmode="lin" valueType="num">
                                      <p:cBhvr>
                                        <p:cTn dur="1000" fill="hold" id="662"/>
                                        <p:tgtEl>
                                          <p:spTgt spid="122"/>
                                        </p:tgtEl>
                                        <p:attrNameLst>
                                          <p:attrName>ppt_h</p:attrName>
                                        </p:attrNameLst>
                                      </p:cBhvr>
                                      <p:tavLst>
                                        <p:tav tm="0">
                                          <p:val>
                                            <p:fltVal val="0"/>
                                          </p:val>
                                        </p:tav>
                                        <p:tav tm="100000">
                                          <p:val>
                                            <p:strVal val="#ppt_h"/>
                                          </p:val>
                                        </p:tav>
                                      </p:tavLst>
                                    </p:anim>
                                    <p:anim calcmode="lin" valueType="num">
                                      <p:cBhvr>
                                        <p:cTn dur="1000" fill="hold" id="663"/>
                                        <p:tgtEl>
                                          <p:spTgt spid="122"/>
                                        </p:tgtEl>
                                        <p:attrNameLst>
                                          <p:attrName>style.rotation</p:attrName>
                                        </p:attrNameLst>
                                      </p:cBhvr>
                                      <p:tavLst>
                                        <p:tav tm="0">
                                          <p:val>
                                            <p:fltVal val="90"/>
                                          </p:val>
                                        </p:tav>
                                        <p:tav tm="100000">
                                          <p:val>
                                            <p:fltVal val="0"/>
                                          </p:val>
                                        </p:tav>
                                      </p:tavLst>
                                    </p:anim>
                                    <p:animEffect filter="fade" transition="in">
                                      <p:cBhvr>
                                        <p:cTn dur="1000" id="664"/>
                                        <p:tgtEl>
                                          <p:spTgt spid="122"/>
                                        </p:tgtEl>
                                      </p:cBhvr>
                                    </p:animEffect>
                                  </p:childTnLst>
                                </p:cTn>
                              </p:par>
                              <p:par>
                                <p:cTn fill="hold" grpId="0" id="665" nodeType="withEffect" presetClass="entr" presetID="31" presetSubtype="0">
                                  <p:stCondLst>
                                    <p:cond delay="500"/>
                                  </p:stCondLst>
                                  <p:childTnLst>
                                    <p:set>
                                      <p:cBhvr>
                                        <p:cTn dur="1" fill="hold" id="666">
                                          <p:stCondLst>
                                            <p:cond delay="0"/>
                                          </p:stCondLst>
                                        </p:cTn>
                                        <p:tgtEl>
                                          <p:spTgt spid="123"/>
                                        </p:tgtEl>
                                        <p:attrNameLst>
                                          <p:attrName>style.visibility</p:attrName>
                                        </p:attrNameLst>
                                      </p:cBhvr>
                                      <p:to>
                                        <p:strVal val="visible"/>
                                      </p:to>
                                    </p:set>
                                    <p:anim calcmode="lin" valueType="num">
                                      <p:cBhvr>
                                        <p:cTn dur="1000" fill="hold" id="667"/>
                                        <p:tgtEl>
                                          <p:spTgt spid="123"/>
                                        </p:tgtEl>
                                        <p:attrNameLst>
                                          <p:attrName>ppt_w</p:attrName>
                                        </p:attrNameLst>
                                      </p:cBhvr>
                                      <p:tavLst>
                                        <p:tav tm="0">
                                          <p:val>
                                            <p:fltVal val="0"/>
                                          </p:val>
                                        </p:tav>
                                        <p:tav tm="100000">
                                          <p:val>
                                            <p:strVal val="#ppt_w"/>
                                          </p:val>
                                        </p:tav>
                                      </p:tavLst>
                                    </p:anim>
                                    <p:anim calcmode="lin" valueType="num">
                                      <p:cBhvr>
                                        <p:cTn dur="1000" fill="hold" id="668"/>
                                        <p:tgtEl>
                                          <p:spTgt spid="123"/>
                                        </p:tgtEl>
                                        <p:attrNameLst>
                                          <p:attrName>ppt_h</p:attrName>
                                        </p:attrNameLst>
                                      </p:cBhvr>
                                      <p:tavLst>
                                        <p:tav tm="0">
                                          <p:val>
                                            <p:fltVal val="0"/>
                                          </p:val>
                                        </p:tav>
                                        <p:tav tm="100000">
                                          <p:val>
                                            <p:strVal val="#ppt_h"/>
                                          </p:val>
                                        </p:tav>
                                      </p:tavLst>
                                    </p:anim>
                                    <p:anim calcmode="lin" valueType="num">
                                      <p:cBhvr>
                                        <p:cTn dur="1000" fill="hold" id="669"/>
                                        <p:tgtEl>
                                          <p:spTgt spid="123"/>
                                        </p:tgtEl>
                                        <p:attrNameLst>
                                          <p:attrName>style.rotation</p:attrName>
                                        </p:attrNameLst>
                                      </p:cBhvr>
                                      <p:tavLst>
                                        <p:tav tm="0">
                                          <p:val>
                                            <p:fltVal val="90"/>
                                          </p:val>
                                        </p:tav>
                                        <p:tav tm="100000">
                                          <p:val>
                                            <p:fltVal val="0"/>
                                          </p:val>
                                        </p:tav>
                                      </p:tavLst>
                                    </p:anim>
                                    <p:animEffect filter="fade" transition="in">
                                      <p:cBhvr>
                                        <p:cTn dur="1000" id="670"/>
                                        <p:tgtEl>
                                          <p:spTgt spid="123"/>
                                        </p:tgtEl>
                                      </p:cBhvr>
                                    </p:animEffect>
                                  </p:childTnLst>
                                </p:cTn>
                              </p:par>
                              <p:par>
                                <p:cTn fill="hold" grpId="0" id="671" nodeType="withEffect" presetClass="entr" presetID="31" presetSubtype="0">
                                  <p:stCondLst>
                                    <p:cond delay="500"/>
                                  </p:stCondLst>
                                  <p:childTnLst>
                                    <p:set>
                                      <p:cBhvr>
                                        <p:cTn dur="1" fill="hold" id="672">
                                          <p:stCondLst>
                                            <p:cond delay="0"/>
                                          </p:stCondLst>
                                        </p:cTn>
                                        <p:tgtEl>
                                          <p:spTgt spid="124"/>
                                        </p:tgtEl>
                                        <p:attrNameLst>
                                          <p:attrName>style.visibility</p:attrName>
                                        </p:attrNameLst>
                                      </p:cBhvr>
                                      <p:to>
                                        <p:strVal val="visible"/>
                                      </p:to>
                                    </p:set>
                                    <p:anim calcmode="lin" valueType="num">
                                      <p:cBhvr>
                                        <p:cTn dur="1000" fill="hold" id="673"/>
                                        <p:tgtEl>
                                          <p:spTgt spid="124"/>
                                        </p:tgtEl>
                                        <p:attrNameLst>
                                          <p:attrName>ppt_w</p:attrName>
                                        </p:attrNameLst>
                                      </p:cBhvr>
                                      <p:tavLst>
                                        <p:tav tm="0">
                                          <p:val>
                                            <p:fltVal val="0"/>
                                          </p:val>
                                        </p:tav>
                                        <p:tav tm="100000">
                                          <p:val>
                                            <p:strVal val="#ppt_w"/>
                                          </p:val>
                                        </p:tav>
                                      </p:tavLst>
                                    </p:anim>
                                    <p:anim calcmode="lin" valueType="num">
                                      <p:cBhvr>
                                        <p:cTn dur="1000" fill="hold" id="674"/>
                                        <p:tgtEl>
                                          <p:spTgt spid="124"/>
                                        </p:tgtEl>
                                        <p:attrNameLst>
                                          <p:attrName>ppt_h</p:attrName>
                                        </p:attrNameLst>
                                      </p:cBhvr>
                                      <p:tavLst>
                                        <p:tav tm="0">
                                          <p:val>
                                            <p:fltVal val="0"/>
                                          </p:val>
                                        </p:tav>
                                        <p:tav tm="100000">
                                          <p:val>
                                            <p:strVal val="#ppt_h"/>
                                          </p:val>
                                        </p:tav>
                                      </p:tavLst>
                                    </p:anim>
                                    <p:anim calcmode="lin" valueType="num">
                                      <p:cBhvr>
                                        <p:cTn dur="1000" fill="hold" id="675"/>
                                        <p:tgtEl>
                                          <p:spTgt spid="124"/>
                                        </p:tgtEl>
                                        <p:attrNameLst>
                                          <p:attrName>style.rotation</p:attrName>
                                        </p:attrNameLst>
                                      </p:cBhvr>
                                      <p:tavLst>
                                        <p:tav tm="0">
                                          <p:val>
                                            <p:fltVal val="90"/>
                                          </p:val>
                                        </p:tav>
                                        <p:tav tm="100000">
                                          <p:val>
                                            <p:fltVal val="0"/>
                                          </p:val>
                                        </p:tav>
                                      </p:tavLst>
                                    </p:anim>
                                    <p:animEffect filter="fade" transition="in">
                                      <p:cBhvr>
                                        <p:cTn dur="1000" id="676"/>
                                        <p:tgtEl>
                                          <p:spTgt spid="124"/>
                                        </p:tgtEl>
                                      </p:cBhvr>
                                    </p:animEffect>
                                  </p:childTnLst>
                                </p:cTn>
                              </p:par>
                              <p:par>
                                <p:cTn fill="hold" grpId="0" id="677" nodeType="withEffect" presetClass="entr" presetID="10" presetSubtype="0">
                                  <p:stCondLst>
                                    <p:cond delay="0"/>
                                  </p:stCondLst>
                                  <p:childTnLst>
                                    <p:set>
                                      <p:cBhvr>
                                        <p:cTn dur="1" fill="hold" id="678">
                                          <p:stCondLst>
                                            <p:cond delay="0"/>
                                          </p:stCondLst>
                                        </p:cTn>
                                        <p:tgtEl>
                                          <p:spTgt spid="165"/>
                                        </p:tgtEl>
                                        <p:attrNameLst>
                                          <p:attrName>style.visibility</p:attrName>
                                        </p:attrNameLst>
                                      </p:cBhvr>
                                      <p:to>
                                        <p:strVal val="visible"/>
                                      </p:to>
                                    </p:set>
                                    <p:animEffect filter="fade" transition="in">
                                      <p:cBhvr>
                                        <p:cTn dur="750" id="679"/>
                                        <p:tgtEl>
                                          <p:spTgt spid="165"/>
                                        </p:tgtEl>
                                      </p:cBhvr>
                                    </p:animEffect>
                                  </p:childTnLst>
                                </p:cTn>
                              </p:par>
                              <p:par>
                                <p:cTn decel="100000" fill="hold" grpId="1" id="680" nodeType="withEffect" presetClass="path" presetID="35" presetSubtype="0">
                                  <p:stCondLst>
                                    <p:cond delay="0"/>
                                  </p:stCondLst>
                                  <p:childTnLst>
                                    <p:animMotion origin="layout" path="M -1.875E-06 7.40741E-07 L -0.04557 7.40741E-07" pathEditMode="relative" ptsTypes="AA" rAng="0">
                                      <p:cBhvr>
                                        <p:cTn dur="1500" fill="hold" id="681" spd="-100000"/>
                                        <p:tgtEl>
                                          <p:spTgt spid="165"/>
                                        </p:tgtEl>
                                        <p:attrNameLst>
                                          <p:attrName>ppt_x</p:attrName>
                                          <p:attrName>ppt_y</p:attrName>
                                        </p:attrNameLst>
                                      </p:cBhvr>
                                      <p:rCtr x="-2279" y="0"/>
                                    </p:animMotion>
                                  </p:childTnLst>
                                </p:cTn>
                              </p:par>
                              <p:par>
                                <p:cTn fill="hold" grpId="0" id="682" nodeType="withEffect" presetClass="entr" presetID="10" presetSubtype="0">
                                  <p:stCondLst>
                                    <p:cond delay="250"/>
                                  </p:stCondLst>
                                  <p:childTnLst>
                                    <p:set>
                                      <p:cBhvr>
                                        <p:cTn dur="1" fill="hold" id="683">
                                          <p:stCondLst>
                                            <p:cond delay="0"/>
                                          </p:stCondLst>
                                        </p:cTn>
                                        <p:tgtEl>
                                          <p:spTgt spid="166"/>
                                        </p:tgtEl>
                                        <p:attrNameLst>
                                          <p:attrName>style.visibility</p:attrName>
                                        </p:attrNameLst>
                                      </p:cBhvr>
                                      <p:to>
                                        <p:strVal val="visible"/>
                                      </p:to>
                                    </p:set>
                                    <p:animEffect filter="fade" transition="in">
                                      <p:cBhvr>
                                        <p:cTn dur="750" id="684"/>
                                        <p:tgtEl>
                                          <p:spTgt spid="166"/>
                                        </p:tgtEl>
                                      </p:cBhvr>
                                    </p:animEffect>
                                  </p:childTnLst>
                                </p:cTn>
                              </p:par>
                              <p:par>
                                <p:cTn decel="100000" fill="hold" grpId="1" id="685" nodeType="withEffect" presetClass="path" presetID="35" presetSubtype="0">
                                  <p:stCondLst>
                                    <p:cond delay="250"/>
                                  </p:stCondLst>
                                  <p:childTnLst>
                                    <p:animMotion origin="layout" path="M 3.54167E-06 -2.96296E-06 L -0.04558 -2.96296E-06" pathEditMode="relative" ptsTypes="AA" rAng="0">
                                      <p:cBhvr>
                                        <p:cTn dur="1500" fill="hold" id="686" spd="-100000"/>
                                        <p:tgtEl>
                                          <p:spTgt spid="166"/>
                                        </p:tgtEl>
                                        <p:attrNameLst>
                                          <p:attrName>ppt_x</p:attrName>
                                          <p:attrName>ppt_y</p:attrName>
                                        </p:attrNameLst>
                                      </p:cBhvr>
                                      <p:rCtr x="-2279" y="0"/>
                                    </p:animMotion>
                                  </p:childTnLst>
                                </p:cTn>
                              </p:par>
                            </p:childTnLst>
                          </p:cTn>
                        </p:par>
                        <p:par>
                          <p:cTn fill="hold" id="687" nodeType="afterGroup">
                            <p:stCondLst>
                              <p:cond delay="1750"/>
                            </p:stCondLst>
                            <p:childTnLst>
                              <p:par>
                                <p:cTn fill="hold" grpId="0" id="688" nodeType="afterEffect" presetClass="entr" presetID="10" presetSubtype="0">
                                  <p:stCondLst>
                                    <p:cond delay="0"/>
                                  </p:stCondLst>
                                  <p:childTnLst>
                                    <p:set>
                                      <p:cBhvr>
                                        <p:cTn dur="1" fill="hold" id="689">
                                          <p:stCondLst>
                                            <p:cond delay="0"/>
                                          </p:stCondLst>
                                        </p:cTn>
                                        <p:tgtEl>
                                          <p:spTgt spid="128"/>
                                        </p:tgtEl>
                                        <p:attrNameLst>
                                          <p:attrName>style.visibility</p:attrName>
                                        </p:attrNameLst>
                                      </p:cBhvr>
                                      <p:to>
                                        <p:strVal val="visible"/>
                                      </p:to>
                                    </p:set>
                                    <p:animEffect filter="fade" transition="in">
                                      <p:cBhvr>
                                        <p:cTn dur="750" id="690"/>
                                        <p:tgtEl>
                                          <p:spTgt spid="128"/>
                                        </p:tgtEl>
                                      </p:cBhvr>
                                    </p:animEffect>
                                  </p:childTnLst>
                                </p:cTn>
                              </p:par>
                              <p:par>
                                <p:cTn decel="100000" fill="hold" grpId="1" id="691" nodeType="withEffect" presetClass="entr" presetID="2" presetSubtype="4">
                                  <p:stCondLst>
                                    <p:cond delay="0"/>
                                  </p:stCondLst>
                                  <p:childTnLst>
                                    <p:set>
                                      <p:cBhvr>
                                        <p:cTn dur="1" fill="hold" id="692">
                                          <p:stCondLst>
                                            <p:cond delay="0"/>
                                          </p:stCondLst>
                                        </p:cTn>
                                        <p:tgtEl>
                                          <p:spTgt spid="128"/>
                                        </p:tgtEl>
                                        <p:attrNameLst>
                                          <p:attrName>style.visibility</p:attrName>
                                        </p:attrNameLst>
                                      </p:cBhvr>
                                      <p:to>
                                        <p:strVal val="visible"/>
                                      </p:to>
                                    </p:set>
                                    <p:anim calcmode="lin" valueType="num">
                                      <p:cBhvr additive="base">
                                        <p:cTn dur="1000" fill="hold" id="693"/>
                                        <p:tgtEl>
                                          <p:spTgt spid="128"/>
                                        </p:tgtEl>
                                        <p:attrNameLst>
                                          <p:attrName>ppt_x</p:attrName>
                                        </p:attrNameLst>
                                      </p:cBhvr>
                                      <p:tavLst>
                                        <p:tav tm="0">
                                          <p:val>
                                            <p:strVal val="#ppt_x"/>
                                          </p:val>
                                        </p:tav>
                                        <p:tav tm="100000">
                                          <p:val>
                                            <p:strVal val="#ppt_x"/>
                                          </p:val>
                                        </p:tav>
                                      </p:tavLst>
                                    </p:anim>
                                    <p:anim calcmode="lin" valueType="num">
                                      <p:cBhvr additive="base">
                                        <p:cTn dur="1000" fill="hold" id="694"/>
                                        <p:tgtEl>
                                          <p:spTgt spid="128"/>
                                        </p:tgtEl>
                                        <p:attrNameLst>
                                          <p:attrName>ppt_y</p:attrName>
                                        </p:attrNameLst>
                                      </p:cBhvr>
                                      <p:tavLst>
                                        <p:tav tm="0">
                                          <p:val>
                                            <p:strVal val="1+#ppt_h/2"/>
                                          </p:val>
                                        </p:tav>
                                        <p:tav tm="100000">
                                          <p:val>
                                            <p:strVal val="#ppt_y"/>
                                          </p:val>
                                        </p:tav>
                                      </p:tavLst>
                                    </p:anim>
                                  </p:childTnLst>
                                </p:cTn>
                              </p:par>
                            </p:childTnLst>
                          </p:cTn>
                        </p:par>
                        <p:par>
                          <p:cTn fill="hold" id="695" nodeType="afterGroup">
                            <p:stCondLst>
                              <p:cond delay="2750"/>
                            </p:stCondLst>
                            <p:childTnLst>
                              <p:par>
                                <p:cTn fill="hold" id="696" nodeType="afterEffect" presetClass="entr" presetID="21" presetSubtype="1">
                                  <p:stCondLst>
                                    <p:cond delay="0"/>
                                  </p:stCondLst>
                                  <p:childTnLst>
                                    <p:set>
                                      <p:cBhvr>
                                        <p:cTn dur="1" fill="hold" id="697">
                                          <p:stCondLst>
                                            <p:cond delay="0"/>
                                          </p:stCondLst>
                                        </p:cTn>
                                        <p:tgtEl>
                                          <p:spTgt spid="125"/>
                                        </p:tgtEl>
                                        <p:attrNameLst>
                                          <p:attrName>style.visibility</p:attrName>
                                        </p:attrNameLst>
                                      </p:cBhvr>
                                      <p:to>
                                        <p:strVal val="visible"/>
                                      </p:to>
                                    </p:set>
                                    <p:animEffect filter="wheel(1)" transition="in">
                                      <p:cBhvr>
                                        <p:cTn dur="1500" id="698"/>
                                        <p:tgtEl>
                                          <p:spTgt spid="125"/>
                                        </p:tgtEl>
                                      </p:cBhvr>
                                    </p:animEffect>
                                  </p:childTnLst>
                                </p:cTn>
                              </p:par>
                              <p:par>
                                <p:cTn fill="hold" id="699" nodeType="withEffect" presetClass="entr" presetID="16" presetSubtype="37">
                                  <p:stCondLst>
                                    <p:cond delay="0"/>
                                  </p:stCondLst>
                                  <p:childTnLst>
                                    <p:set>
                                      <p:cBhvr>
                                        <p:cTn dur="1" fill="hold" id="700">
                                          <p:stCondLst>
                                            <p:cond delay="0"/>
                                          </p:stCondLst>
                                        </p:cTn>
                                        <p:tgtEl>
                                          <p:spTgt spid="129"/>
                                        </p:tgtEl>
                                        <p:attrNameLst>
                                          <p:attrName>style.visibility</p:attrName>
                                        </p:attrNameLst>
                                      </p:cBhvr>
                                      <p:to>
                                        <p:strVal val="visible"/>
                                      </p:to>
                                    </p:set>
                                    <p:animEffect filter="barn(outVertical)" transition="in">
                                      <p:cBhvr>
                                        <p:cTn dur="500" id="701"/>
                                        <p:tgtEl>
                                          <p:spTgt spid="129"/>
                                        </p:tgtEl>
                                      </p:cBhvr>
                                    </p:animEffect>
                                  </p:childTnLst>
                                </p:cTn>
                              </p:par>
                              <p:par>
                                <p:cTn fill="hold" grpId="0" id="702" nodeType="withEffect" presetClass="entr" presetID="42" presetSubtype="0">
                                  <p:stCondLst>
                                    <p:cond delay="500"/>
                                  </p:stCondLst>
                                  <p:childTnLst>
                                    <p:set>
                                      <p:cBhvr>
                                        <p:cTn dur="1" fill="hold" id="703">
                                          <p:stCondLst>
                                            <p:cond delay="0"/>
                                          </p:stCondLst>
                                        </p:cTn>
                                        <p:tgtEl>
                                          <p:spTgt spid="161"/>
                                        </p:tgtEl>
                                        <p:attrNameLst>
                                          <p:attrName>style.visibility</p:attrName>
                                        </p:attrNameLst>
                                      </p:cBhvr>
                                      <p:to>
                                        <p:strVal val="visible"/>
                                      </p:to>
                                    </p:set>
                                    <p:animEffect filter="fade" transition="in">
                                      <p:cBhvr>
                                        <p:cTn dur="1000" id="704"/>
                                        <p:tgtEl>
                                          <p:spTgt spid="161"/>
                                        </p:tgtEl>
                                      </p:cBhvr>
                                    </p:animEffect>
                                    <p:anim calcmode="lin" valueType="num">
                                      <p:cBhvr>
                                        <p:cTn dur="1000" fill="hold" id="705"/>
                                        <p:tgtEl>
                                          <p:spTgt spid="161"/>
                                        </p:tgtEl>
                                        <p:attrNameLst>
                                          <p:attrName>ppt_x</p:attrName>
                                        </p:attrNameLst>
                                      </p:cBhvr>
                                      <p:tavLst>
                                        <p:tav tm="0">
                                          <p:val>
                                            <p:strVal val="#ppt_x"/>
                                          </p:val>
                                        </p:tav>
                                        <p:tav tm="100000">
                                          <p:val>
                                            <p:strVal val="#ppt_x"/>
                                          </p:val>
                                        </p:tav>
                                      </p:tavLst>
                                    </p:anim>
                                    <p:anim calcmode="lin" valueType="num">
                                      <p:cBhvr>
                                        <p:cTn dur="1000" fill="hold" id="706"/>
                                        <p:tgtEl>
                                          <p:spTgt spid="161"/>
                                        </p:tgtEl>
                                        <p:attrNameLst>
                                          <p:attrName>ppt_y</p:attrName>
                                        </p:attrNameLst>
                                      </p:cBhvr>
                                      <p:tavLst>
                                        <p:tav tm="0">
                                          <p:val>
                                            <p:strVal val="#ppt_y+.1"/>
                                          </p:val>
                                        </p:tav>
                                        <p:tav tm="100000">
                                          <p:val>
                                            <p:strVal val="#ppt_y"/>
                                          </p:val>
                                        </p:tav>
                                      </p:tavLst>
                                    </p:anim>
                                  </p:childTnLst>
                                </p:cTn>
                              </p:par>
                              <p:par>
                                <p:cTn fill="hold" grpId="0" id="707" nodeType="withEffect" presetClass="entr" presetID="47" presetSubtype="0">
                                  <p:stCondLst>
                                    <p:cond delay="500"/>
                                  </p:stCondLst>
                                  <p:childTnLst>
                                    <p:set>
                                      <p:cBhvr>
                                        <p:cTn dur="1" fill="hold" id="708">
                                          <p:stCondLst>
                                            <p:cond delay="0"/>
                                          </p:stCondLst>
                                        </p:cTn>
                                        <p:tgtEl>
                                          <p:spTgt spid="130"/>
                                        </p:tgtEl>
                                        <p:attrNameLst>
                                          <p:attrName>style.visibility</p:attrName>
                                        </p:attrNameLst>
                                      </p:cBhvr>
                                      <p:to>
                                        <p:strVal val="visible"/>
                                      </p:to>
                                    </p:set>
                                    <p:animEffect filter="fade" transition="in">
                                      <p:cBhvr>
                                        <p:cTn dur="1000" id="709"/>
                                        <p:tgtEl>
                                          <p:spTgt spid="130"/>
                                        </p:tgtEl>
                                      </p:cBhvr>
                                    </p:animEffect>
                                    <p:anim calcmode="lin" valueType="num">
                                      <p:cBhvr>
                                        <p:cTn dur="1000" fill="hold" id="710"/>
                                        <p:tgtEl>
                                          <p:spTgt spid="130"/>
                                        </p:tgtEl>
                                        <p:attrNameLst>
                                          <p:attrName>ppt_x</p:attrName>
                                        </p:attrNameLst>
                                      </p:cBhvr>
                                      <p:tavLst>
                                        <p:tav tm="0">
                                          <p:val>
                                            <p:strVal val="#ppt_x"/>
                                          </p:val>
                                        </p:tav>
                                        <p:tav tm="100000">
                                          <p:val>
                                            <p:strVal val="#ppt_x"/>
                                          </p:val>
                                        </p:tav>
                                      </p:tavLst>
                                    </p:anim>
                                    <p:anim calcmode="lin" valueType="num">
                                      <p:cBhvr>
                                        <p:cTn dur="1000" fill="hold" id="711"/>
                                        <p:tgtEl>
                                          <p:spTgt spid="130"/>
                                        </p:tgtEl>
                                        <p:attrNameLst>
                                          <p:attrName>ppt_y</p:attrName>
                                        </p:attrNameLst>
                                      </p:cBhvr>
                                      <p:tavLst>
                                        <p:tav tm="0">
                                          <p:val>
                                            <p:strVal val="#ppt_y-.1"/>
                                          </p:val>
                                        </p:tav>
                                        <p:tav tm="100000">
                                          <p:val>
                                            <p:strVal val="#ppt_y"/>
                                          </p:val>
                                        </p:tav>
                                      </p:tavLst>
                                    </p:anim>
                                  </p:childTnLst>
                                </p:cTn>
                              </p:par>
                              <p:par>
                                <p:cTn decel="100000" fill="hold" id="712" nodeType="withEffect" presetClass="entr" presetID="2" presetSubtype="4">
                                  <p:stCondLst>
                                    <p:cond delay="0"/>
                                  </p:stCondLst>
                                  <p:childTnLst>
                                    <p:set>
                                      <p:cBhvr>
                                        <p:cTn dur="1" fill="hold" id="713">
                                          <p:stCondLst>
                                            <p:cond delay="0"/>
                                          </p:stCondLst>
                                        </p:cTn>
                                        <p:tgtEl>
                                          <p:spTgt spid="131"/>
                                        </p:tgtEl>
                                        <p:attrNameLst>
                                          <p:attrName>style.visibility</p:attrName>
                                        </p:attrNameLst>
                                      </p:cBhvr>
                                      <p:to>
                                        <p:strVal val="visible"/>
                                      </p:to>
                                    </p:set>
                                    <p:anim calcmode="lin" valueType="num">
                                      <p:cBhvr additive="base">
                                        <p:cTn dur="1000" fill="hold" id="714"/>
                                        <p:tgtEl>
                                          <p:spTgt spid="131"/>
                                        </p:tgtEl>
                                        <p:attrNameLst>
                                          <p:attrName>ppt_x</p:attrName>
                                        </p:attrNameLst>
                                      </p:cBhvr>
                                      <p:tavLst>
                                        <p:tav tm="0">
                                          <p:val>
                                            <p:strVal val="#ppt_x"/>
                                          </p:val>
                                        </p:tav>
                                        <p:tav tm="100000">
                                          <p:val>
                                            <p:strVal val="#ppt_x"/>
                                          </p:val>
                                        </p:tav>
                                      </p:tavLst>
                                    </p:anim>
                                    <p:anim calcmode="lin" valueType="num">
                                      <p:cBhvr additive="base">
                                        <p:cTn dur="1000" fill="hold" id="715"/>
                                        <p:tgtEl>
                                          <p:spTgt spid="131"/>
                                        </p:tgtEl>
                                        <p:attrNameLst>
                                          <p:attrName>ppt_y</p:attrName>
                                        </p:attrNameLst>
                                      </p:cBhvr>
                                      <p:tavLst>
                                        <p:tav tm="0">
                                          <p:val>
                                            <p:strVal val="1+#ppt_h/2"/>
                                          </p:val>
                                        </p:tav>
                                        <p:tav tm="100000">
                                          <p:val>
                                            <p:strVal val="#ppt_y"/>
                                          </p:val>
                                        </p:tav>
                                      </p:tavLst>
                                    </p:anim>
                                  </p:childTnLst>
                                </p:cTn>
                              </p:par>
                            </p:childTnLst>
                          </p:cTn>
                        </p:par>
                        <p:par>
                          <p:cTn fill="hold" id="716" nodeType="afterGroup">
                            <p:stCondLst>
                              <p:cond delay="4250"/>
                            </p:stCondLst>
                            <p:childTnLst>
                              <p:par>
                                <p:cTn fill="hold" grpId="0" id="717" nodeType="afterEffect" presetClass="entr" presetID="10" presetSubtype="0">
                                  <p:stCondLst>
                                    <p:cond delay="0"/>
                                  </p:stCondLst>
                                  <p:childTnLst>
                                    <p:set>
                                      <p:cBhvr>
                                        <p:cTn dur="1" fill="hold" id="718">
                                          <p:stCondLst>
                                            <p:cond delay="0"/>
                                          </p:stCondLst>
                                        </p:cTn>
                                        <p:tgtEl>
                                          <p:spTgt spid="137"/>
                                        </p:tgtEl>
                                        <p:attrNameLst>
                                          <p:attrName>style.visibility</p:attrName>
                                        </p:attrNameLst>
                                      </p:cBhvr>
                                      <p:to>
                                        <p:strVal val="visible"/>
                                      </p:to>
                                    </p:set>
                                    <p:animEffect filter="fade" transition="in">
                                      <p:cBhvr>
                                        <p:cTn dur="750" id="719"/>
                                        <p:tgtEl>
                                          <p:spTgt spid="137"/>
                                        </p:tgtEl>
                                      </p:cBhvr>
                                    </p:animEffect>
                                  </p:childTnLst>
                                </p:cTn>
                              </p:par>
                              <p:par>
                                <p:cTn decel="100000" fill="hold" grpId="1" id="720" nodeType="withEffect" presetClass="entr" presetID="2" presetSubtype="4">
                                  <p:stCondLst>
                                    <p:cond delay="0"/>
                                  </p:stCondLst>
                                  <p:childTnLst>
                                    <p:set>
                                      <p:cBhvr>
                                        <p:cTn dur="1" fill="hold" id="721">
                                          <p:stCondLst>
                                            <p:cond delay="0"/>
                                          </p:stCondLst>
                                        </p:cTn>
                                        <p:tgtEl>
                                          <p:spTgt spid="137"/>
                                        </p:tgtEl>
                                        <p:attrNameLst>
                                          <p:attrName>style.visibility</p:attrName>
                                        </p:attrNameLst>
                                      </p:cBhvr>
                                      <p:to>
                                        <p:strVal val="visible"/>
                                      </p:to>
                                    </p:set>
                                    <p:anim calcmode="lin" valueType="num">
                                      <p:cBhvr additive="base">
                                        <p:cTn dur="1000" fill="hold" id="722"/>
                                        <p:tgtEl>
                                          <p:spTgt spid="137"/>
                                        </p:tgtEl>
                                        <p:attrNameLst>
                                          <p:attrName>ppt_x</p:attrName>
                                        </p:attrNameLst>
                                      </p:cBhvr>
                                      <p:tavLst>
                                        <p:tav tm="0">
                                          <p:val>
                                            <p:strVal val="#ppt_x"/>
                                          </p:val>
                                        </p:tav>
                                        <p:tav tm="100000">
                                          <p:val>
                                            <p:strVal val="#ppt_x"/>
                                          </p:val>
                                        </p:tav>
                                      </p:tavLst>
                                    </p:anim>
                                    <p:anim calcmode="lin" valueType="num">
                                      <p:cBhvr additive="base">
                                        <p:cTn dur="1000" fill="hold" id="723"/>
                                        <p:tgtEl>
                                          <p:spTgt spid="137"/>
                                        </p:tgtEl>
                                        <p:attrNameLst>
                                          <p:attrName>ppt_y</p:attrName>
                                        </p:attrNameLst>
                                      </p:cBhvr>
                                      <p:tavLst>
                                        <p:tav tm="0">
                                          <p:val>
                                            <p:strVal val="1+#ppt_h/2"/>
                                          </p:val>
                                        </p:tav>
                                        <p:tav tm="100000">
                                          <p:val>
                                            <p:strVal val="#ppt_y"/>
                                          </p:val>
                                        </p:tav>
                                      </p:tavLst>
                                    </p:anim>
                                  </p:childTnLst>
                                </p:cTn>
                              </p:par>
                            </p:childTnLst>
                          </p:cTn>
                        </p:par>
                        <p:par>
                          <p:cTn fill="hold" id="724" nodeType="afterGroup">
                            <p:stCondLst>
                              <p:cond delay="5250"/>
                            </p:stCondLst>
                            <p:childTnLst>
                              <p:par>
                                <p:cTn fill="hold" id="725" nodeType="afterEffect" presetClass="entr" presetID="21" presetSubtype="1">
                                  <p:stCondLst>
                                    <p:cond delay="0"/>
                                  </p:stCondLst>
                                  <p:childTnLst>
                                    <p:set>
                                      <p:cBhvr>
                                        <p:cTn dur="1" fill="hold" id="726">
                                          <p:stCondLst>
                                            <p:cond delay="0"/>
                                          </p:stCondLst>
                                        </p:cTn>
                                        <p:tgtEl>
                                          <p:spTgt spid="134"/>
                                        </p:tgtEl>
                                        <p:attrNameLst>
                                          <p:attrName>style.visibility</p:attrName>
                                        </p:attrNameLst>
                                      </p:cBhvr>
                                      <p:to>
                                        <p:strVal val="visible"/>
                                      </p:to>
                                    </p:set>
                                    <p:animEffect filter="wheel(1)" transition="in">
                                      <p:cBhvr>
                                        <p:cTn dur="1500" id="727"/>
                                        <p:tgtEl>
                                          <p:spTgt spid="134"/>
                                        </p:tgtEl>
                                      </p:cBhvr>
                                    </p:animEffect>
                                  </p:childTnLst>
                                </p:cTn>
                              </p:par>
                              <p:par>
                                <p:cTn fill="hold" id="728" nodeType="withEffect" presetClass="entr" presetID="16" presetSubtype="37">
                                  <p:stCondLst>
                                    <p:cond delay="0"/>
                                  </p:stCondLst>
                                  <p:childTnLst>
                                    <p:set>
                                      <p:cBhvr>
                                        <p:cTn dur="1" fill="hold" id="729">
                                          <p:stCondLst>
                                            <p:cond delay="0"/>
                                          </p:stCondLst>
                                        </p:cTn>
                                        <p:tgtEl>
                                          <p:spTgt spid="138"/>
                                        </p:tgtEl>
                                        <p:attrNameLst>
                                          <p:attrName>style.visibility</p:attrName>
                                        </p:attrNameLst>
                                      </p:cBhvr>
                                      <p:to>
                                        <p:strVal val="visible"/>
                                      </p:to>
                                    </p:set>
                                    <p:animEffect filter="barn(outVertical)" transition="in">
                                      <p:cBhvr>
                                        <p:cTn dur="500" id="730"/>
                                        <p:tgtEl>
                                          <p:spTgt spid="138"/>
                                        </p:tgtEl>
                                      </p:cBhvr>
                                    </p:animEffect>
                                  </p:childTnLst>
                                </p:cTn>
                              </p:par>
                              <p:par>
                                <p:cTn fill="hold" grpId="0" id="731" nodeType="withEffect" presetClass="entr" presetID="42" presetSubtype="0">
                                  <p:stCondLst>
                                    <p:cond delay="500"/>
                                  </p:stCondLst>
                                  <p:childTnLst>
                                    <p:set>
                                      <p:cBhvr>
                                        <p:cTn dur="1" fill="hold" id="732">
                                          <p:stCondLst>
                                            <p:cond delay="0"/>
                                          </p:stCondLst>
                                        </p:cTn>
                                        <p:tgtEl>
                                          <p:spTgt spid="162"/>
                                        </p:tgtEl>
                                        <p:attrNameLst>
                                          <p:attrName>style.visibility</p:attrName>
                                        </p:attrNameLst>
                                      </p:cBhvr>
                                      <p:to>
                                        <p:strVal val="visible"/>
                                      </p:to>
                                    </p:set>
                                    <p:animEffect filter="fade" transition="in">
                                      <p:cBhvr>
                                        <p:cTn dur="1000" id="733"/>
                                        <p:tgtEl>
                                          <p:spTgt spid="162"/>
                                        </p:tgtEl>
                                      </p:cBhvr>
                                    </p:animEffect>
                                    <p:anim calcmode="lin" valueType="num">
                                      <p:cBhvr>
                                        <p:cTn dur="1000" fill="hold" id="734"/>
                                        <p:tgtEl>
                                          <p:spTgt spid="162"/>
                                        </p:tgtEl>
                                        <p:attrNameLst>
                                          <p:attrName>ppt_x</p:attrName>
                                        </p:attrNameLst>
                                      </p:cBhvr>
                                      <p:tavLst>
                                        <p:tav tm="0">
                                          <p:val>
                                            <p:strVal val="#ppt_x"/>
                                          </p:val>
                                        </p:tav>
                                        <p:tav tm="100000">
                                          <p:val>
                                            <p:strVal val="#ppt_x"/>
                                          </p:val>
                                        </p:tav>
                                      </p:tavLst>
                                    </p:anim>
                                    <p:anim calcmode="lin" valueType="num">
                                      <p:cBhvr>
                                        <p:cTn dur="1000" fill="hold" id="735"/>
                                        <p:tgtEl>
                                          <p:spTgt spid="162"/>
                                        </p:tgtEl>
                                        <p:attrNameLst>
                                          <p:attrName>ppt_y</p:attrName>
                                        </p:attrNameLst>
                                      </p:cBhvr>
                                      <p:tavLst>
                                        <p:tav tm="0">
                                          <p:val>
                                            <p:strVal val="#ppt_y+.1"/>
                                          </p:val>
                                        </p:tav>
                                        <p:tav tm="100000">
                                          <p:val>
                                            <p:strVal val="#ppt_y"/>
                                          </p:val>
                                        </p:tav>
                                      </p:tavLst>
                                    </p:anim>
                                  </p:childTnLst>
                                </p:cTn>
                              </p:par>
                              <p:par>
                                <p:cTn fill="hold" grpId="0" id="736" nodeType="withEffect" presetClass="entr" presetID="47" presetSubtype="0">
                                  <p:stCondLst>
                                    <p:cond delay="500"/>
                                  </p:stCondLst>
                                  <p:childTnLst>
                                    <p:set>
                                      <p:cBhvr>
                                        <p:cTn dur="1" fill="hold" id="737">
                                          <p:stCondLst>
                                            <p:cond delay="0"/>
                                          </p:stCondLst>
                                        </p:cTn>
                                        <p:tgtEl>
                                          <p:spTgt spid="139"/>
                                        </p:tgtEl>
                                        <p:attrNameLst>
                                          <p:attrName>style.visibility</p:attrName>
                                        </p:attrNameLst>
                                      </p:cBhvr>
                                      <p:to>
                                        <p:strVal val="visible"/>
                                      </p:to>
                                    </p:set>
                                    <p:animEffect filter="fade" transition="in">
                                      <p:cBhvr>
                                        <p:cTn dur="1000" id="738"/>
                                        <p:tgtEl>
                                          <p:spTgt spid="139"/>
                                        </p:tgtEl>
                                      </p:cBhvr>
                                    </p:animEffect>
                                    <p:anim calcmode="lin" valueType="num">
                                      <p:cBhvr>
                                        <p:cTn dur="1000" fill="hold" id="739"/>
                                        <p:tgtEl>
                                          <p:spTgt spid="139"/>
                                        </p:tgtEl>
                                        <p:attrNameLst>
                                          <p:attrName>ppt_x</p:attrName>
                                        </p:attrNameLst>
                                      </p:cBhvr>
                                      <p:tavLst>
                                        <p:tav tm="0">
                                          <p:val>
                                            <p:strVal val="#ppt_x"/>
                                          </p:val>
                                        </p:tav>
                                        <p:tav tm="100000">
                                          <p:val>
                                            <p:strVal val="#ppt_x"/>
                                          </p:val>
                                        </p:tav>
                                      </p:tavLst>
                                    </p:anim>
                                    <p:anim calcmode="lin" valueType="num">
                                      <p:cBhvr>
                                        <p:cTn dur="1000" fill="hold" id="740"/>
                                        <p:tgtEl>
                                          <p:spTgt spid="139"/>
                                        </p:tgtEl>
                                        <p:attrNameLst>
                                          <p:attrName>ppt_y</p:attrName>
                                        </p:attrNameLst>
                                      </p:cBhvr>
                                      <p:tavLst>
                                        <p:tav tm="0">
                                          <p:val>
                                            <p:strVal val="#ppt_y-.1"/>
                                          </p:val>
                                        </p:tav>
                                        <p:tav tm="100000">
                                          <p:val>
                                            <p:strVal val="#ppt_y"/>
                                          </p:val>
                                        </p:tav>
                                      </p:tavLst>
                                    </p:anim>
                                  </p:childTnLst>
                                </p:cTn>
                              </p:par>
                              <p:par>
                                <p:cTn decel="100000" fill="hold" id="741" nodeType="withEffect" presetClass="entr" presetID="2" presetSubtype="4">
                                  <p:stCondLst>
                                    <p:cond delay="0"/>
                                  </p:stCondLst>
                                  <p:childTnLst>
                                    <p:set>
                                      <p:cBhvr>
                                        <p:cTn dur="1" fill="hold" id="742">
                                          <p:stCondLst>
                                            <p:cond delay="0"/>
                                          </p:stCondLst>
                                        </p:cTn>
                                        <p:tgtEl>
                                          <p:spTgt spid="140"/>
                                        </p:tgtEl>
                                        <p:attrNameLst>
                                          <p:attrName>style.visibility</p:attrName>
                                        </p:attrNameLst>
                                      </p:cBhvr>
                                      <p:to>
                                        <p:strVal val="visible"/>
                                      </p:to>
                                    </p:set>
                                    <p:anim calcmode="lin" valueType="num">
                                      <p:cBhvr additive="base">
                                        <p:cTn dur="1000" fill="hold" id="743"/>
                                        <p:tgtEl>
                                          <p:spTgt spid="140"/>
                                        </p:tgtEl>
                                        <p:attrNameLst>
                                          <p:attrName>ppt_x</p:attrName>
                                        </p:attrNameLst>
                                      </p:cBhvr>
                                      <p:tavLst>
                                        <p:tav tm="0">
                                          <p:val>
                                            <p:strVal val="#ppt_x"/>
                                          </p:val>
                                        </p:tav>
                                        <p:tav tm="100000">
                                          <p:val>
                                            <p:strVal val="#ppt_x"/>
                                          </p:val>
                                        </p:tav>
                                      </p:tavLst>
                                    </p:anim>
                                    <p:anim calcmode="lin" valueType="num">
                                      <p:cBhvr additive="base">
                                        <p:cTn dur="1000" fill="hold" id="744"/>
                                        <p:tgtEl>
                                          <p:spTgt spid="140"/>
                                        </p:tgtEl>
                                        <p:attrNameLst>
                                          <p:attrName>ppt_y</p:attrName>
                                        </p:attrNameLst>
                                      </p:cBhvr>
                                      <p:tavLst>
                                        <p:tav tm="0">
                                          <p:val>
                                            <p:strVal val="1+#ppt_h/2"/>
                                          </p:val>
                                        </p:tav>
                                        <p:tav tm="100000">
                                          <p:val>
                                            <p:strVal val="#ppt_y"/>
                                          </p:val>
                                        </p:tav>
                                      </p:tavLst>
                                    </p:anim>
                                  </p:childTnLst>
                                </p:cTn>
                              </p:par>
                            </p:childTnLst>
                          </p:cTn>
                        </p:par>
                        <p:par>
                          <p:cTn fill="hold" id="745" nodeType="afterGroup">
                            <p:stCondLst>
                              <p:cond delay="6750"/>
                            </p:stCondLst>
                            <p:childTnLst>
                              <p:par>
                                <p:cTn fill="hold" grpId="0" id="746" nodeType="afterEffect" presetClass="entr" presetID="10" presetSubtype="0">
                                  <p:stCondLst>
                                    <p:cond delay="0"/>
                                  </p:stCondLst>
                                  <p:childTnLst>
                                    <p:set>
                                      <p:cBhvr>
                                        <p:cTn dur="1" fill="hold" id="747">
                                          <p:stCondLst>
                                            <p:cond delay="0"/>
                                          </p:stCondLst>
                                        </p:cTn>
                                        <p:tgtEl>
                                          <p:spTgt spid="146"/>
                                        </p:tgtEl>
                                        <p:attrNameLst>
                                          <p:attrName>style.visibility</p:attrName>
                                        </p:attrNameLst>
                                      </p:cBhvr>
                                      <p:to>
                                        <p:strVal val="visible"/>
                                      </p:to>
                                    </p:set>
                                    <p:animEffect filter="fade" transition="in">
                                      <p:cBhvr>
                                        <p:cTn dur="750" id="748"/>
                                        <p:tgtEl>
                                          <p:spTgt spid="146"/>
                                        </p:tgtEl>
                                      </p:cBhvr>
                                    </p:animEffect>
                                  </p:childTnLst>
                                </p:cTn>
                              </p:par>
                              <p:par>
                                <p:cTn decel="100000" fill="hold" grpId="1" id="749" nodeType="withEffect" presetClass="entr" presetID="2" presetSubtype="4">
                                  <p:stCondLst>
                                    <p:cond delay="0"/>
                                  </p:stCondLst>
                                  <p:childTnLst>
                                    <p:set>
                                      <p:cBhvr>
                                        <p:cTn dur="1" fill="hold" id="750">
                                          <p:stCondLst>
                                            <p:cond delay="0"/>
                                          </p:stCondLst>
                                        </p:cTn>
                                        <p:tgtEl>
                                          <p:spTgt spid="146"/>
                                        </p:tgtEl>
                                        <p:attrNameLst>
                                          <p:attrName>style.visibility</p:attrName>
                                        </p:attrNameLst>
                                      </p:cBhvr>
                                      <p:to>
                                        <p:strVal val="visible"/>
                                      </p:to>
                                    </p:set>
                                    <p:anim calcmode="lin" valueType="num">
                                      <p:cBhvr additive="base">
                                        <p:cTn dur="1000" fill="hold" id="751"/>
                                        <p:tgtEl>
                                          <p:spTgt spid="146"/>
                                        </p:tgtEl>
                                        <p:attrNameLst>
                                          <p:attrName>ppt_x</p:attrName>
                                        </p:attrNameLst>
                                      </p:cBhvr>
                                      <p:tavLst>
                                        <p:tav tm="0">
                                          <p:val>
                                            <p:strVal val="#ppt_x"/>
                                          </p:val>
                                        </p:tav>
                                        <p:tav tm="100000">
                                          <p:val>
                                            <p:strVal val="#ppt_x"/>
                                          </p:val>
                                        </p:tav>
                                      </p:tavLst>
                                    </p:anim>
                                    <p:anim calcmode="lin" valueType="num">
                                      <p:cBhvr additive="base">
                                        <p:cTn dur="1000" fill="hold" id="752"/>
                                        <p:tgtEl>
                                          <p:spTgt spid="146"/>
                                        </p:tgtEl>
                                        <p:attrNameLst>
                                          <p:attrName>ppt_y</p:attrName>
                                        </p:attrNameLst>
                                      </p:cBhvr>
                                      <p:tavLst>
                                        <p:tav tm="0">
                                          <p:val>
                                            <p:strVal val="1+#ppt_h/2"/>
                                          </p:val>
                                        </p:tav>
                                        <p:tav tm="100000">
                                          <p:val>
                                            <p:strVal val="#ppt_y"/>
                                          </p:val>
                                        </p:tav>
                                      </p:tavLst>
                                    </p:anim>
                                  </p:childTnLst>
                                </p:cTn>
                              </p:par>
                            </p:childTnLst>
                          </p:cTn>
                        </p:par>
                        <p:par>
                          <p:cTn fill="hold" id="753" nodeType="afterGroup">
                            <p:stCondLst>
                              <p:cond delay="7750"/>
                            </p:stCondLst>
                            <p:childTnLst>
                              <p:par>
                                <p:cTn fill="hold" id="754" nodeType="afterEffect" presetClass="entr" presetID="21" presetSubtype="1">
                                  <p:stCondLst>
                                    <p:cond delay="0"/>
                                  </p:stCondLst>
                                  <p:childTnLst>
                                    <p:set>
                                      <p:cBhvr>
                                        <p:cTn dur="1" fill="hold" id="755">
                                          <p:stCondLst>
                                            <p:cond delay="0"/>
                                          </p:stCondLst>
                                        </p:cTn>
                                        <p:tgtEl>
                                          <p:spTgt spid="143"/>
                                        </p:tgtEl>
                                        <p:attrNameLst>
                                          <p:attrName>style.visibility</p:attrName>
                                        </p:attrNameLst>
                                      </p:cBhvr>
                                      <p:to>
                                        <p:strVal val="visible"/>
                                      </p:to>
                                    </p:set>
                                    <p:animEffect filter="wheel(1)" transition="in">
                                      <p:cBhvr>
                                        <p:cTn dur="1500" id="756"/>
                                        <p:tgtEl>
                                          <p:spTgt spid="143"/>
                                        </p:tgtEl>
                                      </p:cBhvr>
                                    </p:animEffect>
                                  </p:childTnLst>
                                </p:cTn>
                              </p:par>
                              <p:par>
                                <p:cTn fill="hold" id="757" nodeType="withEffect" presetClass="entr" presetID="16" presetSubtype="37">
                                  <p:stCondLst>
                                    <p:cond delay="0"/>
                                  </p:stCondLst>
                                  <p:childTnLst>
                                    <p:set>
                                      <p:cBhvr>
                                        <p:cTn dur="1" fill="hold" id="758">
                                          <p:stCondLst>
                                            <p:cond delay="0"/>
                                          </p:stCondLst>
                                        </p:cTn>
                                        <p:tgtEl>
                                          <p:spTgt spid="147"/>
                                        </p:tgtEl>
                                        <p:attrNameLst>
                                          <p:attrName>style.visibility</p:attrName>
                                        </p:attrNameLst>
                                      </p:cBhvr>
                                      <p:to>
                                        <p:strVal val="visible"/>
                                      </p:to>
                                    </p:set>
                                    <p:animEffect filter="barn(outVertical)" transition="in">
                                      <p:cBhvr>
                                        <p:cTn dur="500" id="759"/>
                                        <p:tgtEl>
                                          <p:spTgt spid="147"/>
                                        </p:tgtEl>
                                      </p:cBhvr>
                                    </p:animEffect>
                                  </p:childTnLst>
                                </p:cTn>
                              </p:par>
                              <p:par>
                                <p:cTn fill="hold" grpId="0" id="760" nodeType="withEffect" presetClass="entr" presetID="42" presetSubtype="0">
                                  <p:stCondLst>
                                    <p:cond delay="500"/>
                                  </p:stCondLst>
                                  <p:childTnLst>
                                    <p:set>
                                      <p:cBhvr>
                                        <p:cTn dur="1" fill="hold" id="761">
                                          <p:stCondLst>
                                            <p:cond delay="0"/>
                                          </p:stCondLst>
                                        </p:cTn>
                                        <p:tgtEl>
                                          <p:spTgt spid="163"/>
                                        </p:tgtEl>
                                        <p:attrNameLst>
                                          <p:attrName>style.visibility</p:attrName>
                                        </p:attrNameLst>
                                      </p:cBhvr>
                                      <p:to>
                                        <p:strVal val="visible"/>
                                      </p:to>
                                    </p:set>
                                    <p:animEffect filter="fade" transition="in">
                                      <p:cBhvr>
                                        <p:cTn dur="1000" id="762"/>
                                        <p:tgtEl>
                                          <p:spTgt spid="163"/>
                                        </p:tgtEl>
                                      </p:cBhvr>
                                    </p:animEffect>
                                    <p:anim calcmode="lin" valueType="num">
                                      <p:cBhvr>
                                        <p:cTn dur="1000" fill="hold" id="763"/>
                                        <p:tgtEl>
                                          <p:spTgt spid="163"/>
                                        </p:tgtEl>
                                        <p:attrNameLst>
                                          <p:attrName>ppt_x</p:attrName>
                                        </p:attrNameLst>
                                      </p:cBhvr>
                                      <p:tavLst>
                                        <p:tav tm="0">
                                          <p:val>
                                            <p:strVal val="#ppt_x"/>
                                          </p:val>
                                        </p:tav>
                                        <p:tav tm="100000">
                                          <p:val>
                                            <p:strVal val="#ppt_x"/>
                                          </p:val>
                                        </p:tav>
                                      </p:tavLst>
                                    </p:anim>
                                    <p:anim calcmode="lin" valueType="num">
                                      <p:cBhvr>
                                        <p:cTn dur="1000" fill="hold" id="764"/>
                                        <p:tgtEl>
                                          <p:spTgt spid="163"/>
                                        </p:tgtEl>
                                        <p:attrNameLst>
                                          <p:attrName>ppt_y</p:attrName>
                                        </p:attrNameLst>
                                      </p:cBhvr>
                                      <p:tavLst>
                                        <p:tav tm="0">
                                          <p:val>
                                            <p:strVal val="#ppt_y+.1"/>
                                          </p:val>
                                        </p:tav>
                                        <p:tav tm="100000">
                                          <p:val>
                                            <p:strVal val="#ppt_y"/>
                                          </p:val>
                                        </p:tav>
                                      </p:tavLst>
                                    </p:anim>
                                  </p:childTnLst>
                                </p:cTn>
                              </p:par>
                              <p:par>
                                <p:cTn fill="hold" grpId="0" id="765" nodeType="withEffect" presetClass="entr" presetID="47" presetSubtype="0">
                                  <p:stCondLst>
                                    <p:cond delay="500"/>
                                  </p:stCondLst>
                                  <p:childTnLst>
                                    <p:set>
                                      <p:cBhvr>
                                        <p:cTn dur="1" fill="hold" id="766">
                                          <p:stCondLst>
                                            <p:cond delay="0"/>
                                          </p:stCondLst>
                                        </p:cTn>
                                        <p:tgtEl>
                                          <p:spTgt spid="148"/>
                                        </p:tgtEl>
                                        <p:attrNameLst>
                                          <p:attrName>style.visibility</p:attrName>
                                        </p:attrNameLst>
                                      </p:cBhvr>
                                      <p:to>
                                        <p:strVal val="visible"/>
                                      </p:to>
                                    </p:set>
                                    <p:animEffect filter="fade" transition="in">
                                      <p:cBhvr>
                                        <p:cTn dur="1000" id="767"/>
                                        <p:tgtEl>
                                          <p:spTgt spid="148"/>
                                        </p:tgtEl>
                                      </p:cBhvr>
                                    </p:animEffect>
                                    <p:anim calcmode="lin" valueType="num">
                                      <p:cBhvr>
                                        <p:cTn dur="1000" fill="hold" id="768"/>
                                        <p:tgtEl>
                                          <p:spTgt spid="148"/>
                                        </p:tgtEl>
                                        <p:attrNameLst>
                                          <p:attrName>ppt_x</p:attrName>
                                        </p:attrNameLst>
                                      </p:cBhvr>
                                      <p:tavLst>
                                        <p:tav tm="0">
                                          <p:val>
                                            <p:strVal val="#ppt_x"/>
                                          </p:val>
                                        </p:tav>
                                        <p:tav tm="100000">
                                          <p:val>
                                            <p:strVal val="#ppt_x"/>
                                          </p:val>
                                        </p:tav>
                                      </p:tavLst>
                                    </p:anim>
                                    <p:anim calcmode="lin" valueType="num">
                                      <p:cBhvr>
                                        <p:cTn dur="1000" fill="hold" id="769"/>
                                        <p:tgtEl>
                                          <p:spTgt spid="148"/>
                                        </p:tgtEl>
                                        <p:attrNameLst>
                                          <p:attrName>ppt_y</p:attrName>
                                        </p:attrNameLst>
                                      </p:cBhvr>
                                      <p:tavLst>
                                        <p:tav tm="0">
                                          <p:val>
                                            <p:strVal val="#ppt_y-.1"/>
                                          </p:val>
                                        </p:tav>
                                        <p:tav tm="100000">
                                          <p:val>
                                            <p:strVal val="#ppt_y"/>
                                          </p:val>
                                        </p:tav>
                                      </p:tavLst>
                                    </p:anim>
                                  </p:childTnLst>
                                </p:cTn>
                              </p:par>
                              <p:par>
                                <p:cTn decel="100000" fill="hold" id="770" nodeType="withEffect" presetClass="entr" presetID="2" presetSubtype="4">
                                  <p:stCondLst>
                                    <p:cond delay="0"/>
                                  </p:stCondLst>
                                  <p:childTnLst>
                                    <p:set>
                                      <p:cBhvr>
                                        <p:cTn dur="1" fill="hold" id="771">
                                          <p:stCondLst>
                                            <p:cond delay="0"/>
                                          </p:stCondLst>
                                        </p:cTn>
                                        <p:tgtEl>
                                          <p:spTgt spid="149"/>
                                        </p:tgtEl>
                                        <p:attrNameLst>
                                          <p:attrName>style.visibility</p:attrName>
                                        </p:attrNameLst>
                                      </p:cBhvr>
                                      <p:to>
                                        <p:strVal val="visible"/>
                                      </p:to>
                                    </p:set>
                                    <p:anim calcmode="lin" valueType="num">
                                      <p:cBhvr additive="base">
                                        <p:cTn dur="1000" fill="hold" id="772"/>
                                        <p:tgtEl>
                                          <p:spTgt spid="149"/>
                                        </p:tgtEl>
                                        <p:attrNameLst>
                                          <p:attrName>ppt_x</p:attrName>
                                        </p:attrNameLst>
                                      </p:cBhvr>
                                      <p:tavLst>
                                        <p:tav tm="0">
                                          <p:val>
                                            <p:strVal val="#ppt_x"/>
                                          </p:val>
                                        </p:tav>
                                        <p:tav tm="100000">
                                          <p:val>
                                            <p:strVal val="#ppt_x"/>
                                          </p:val>
                                        </p:tav>
                                      </p:tavLst>
                                    </p:anim>
                                    <p:anim calcmode="lin" valueType="num">
                                      <p:cBhvr additive="base">
                                        <p:cTn dur="1000" fill="hold" id="773"/>
                                        <p:tgtEl>
                                          <p:spTgt spid="149"/>
                                        </p:tgtEl>
                                        <p:attrNameLst>
                                          <p:attrName>ppt_y</p:attrName>
                                        </p:attrNameLst>
                                      </p:cBhvr>
                                      <p:tavLst>
                                        <p:tav tm="0">
                                          <p:val>
                                            <p:strVal val="1+#ppt_h/2"/>
                                          </p:val>
                                        </p:tav>
                                        <p:tav tm="100000">
                                          <p:val>
                                            <p:strVal val="#ppt_y"/>
                                          </p:val>
                                        </p:tav>
                                      </p:tavLst>
                                    </p:anim>
                                  </p:childTnLst>
                                </p:cTn>
                              </p:par>
                            </p:childTnLst>
                          </p:cTn>
                        </p:par>
                        <p:par>
                          <p:cTn fill="hold" id="774" nodeType="afterGroup">
                            <p:stCondLst>
                              <p:cond delay="9250"/>
                            </p:stCondLst>
                            <p:childTnLst>
                              <p:par>
                                <p:cTn fill="hold" grpId="0" id="775" nodeType="afterEffect" presetClass="entr" presetID="10" presetSubtype="0">
                                  <p:stCondLst>
                                    <p:cond delay="0"/>
                                  </p:stCondLst>
                                  <p:childTnLst>
                                    <p:set>
                                      <p:cBhvr>
                                        <p:cTn dur="1" fill="hold" id="776">
                                          <p:stCondLst>
                                            <p:cond delay="0"/>
                                          </p:stCondLst>
                                        </p:cTn>
                                        <p:tgtEl>
                                          <p:spTgt spid="155"/>
                                        </p:tgtEl>
                                        <p:attrNameLst>
                                          <p:attrName>style.visibility</p:attrName>
                                        </p:attrNameLst>
                                      </p:cBhvr>
                                      <p:to>
                                        <p:strVal val="visible"/>
                                      </p:to>
                                    </p:set>
                                    <p:animEffect filter="fade" transition="in">
                                      <p:cBhvr>
                                        <p:cTn dur="750" id="777"/>
                                        <p:tgtEl>
                                          <p:spTgt spid="155"/>
                                        </p:tgtEl>
                                      </p:cBhvr>
                                    </p:animEffect>
                                  </p:childTnLst>
                                </p:cTn>
                              </p:par>
                              <p:par>
                                <p:cTn decel="100000" fill="hold" grpId="1" id="778" nodeType="withEffect" presetClass="entr" presetID="2" presetSubtype="4">
                                  <p:stCondLst>
                                    <p:cond delay="0"/>
                                  </p:stCondLst>
                                  <p:childTnLst>
                                    <p:set>
                                      <p:cBhvr>
                                        <p:cTn dur="1" fill="hold" id="779">
                                          <p:stCondLst>
                                            <p:cond delay="0"/>
                                          </p:stCondLst>
                                        </p:cTn>
                                        <p:tgtEl>
                                          <p:spTgt spid="155"/>
                                        </p:tgtEl>
                                        <p:attrNameLst>
                                          <p:attrName>style.visibility</p:attrName>
                                        </p:attrNameLst>
                                      </p:cBhvr>
                                      <p:to>
                                        <p:strVal val="visible"/>
                                      </p:to>
                                    </p:set>
                                    <p:anim calcmode="lin" valueType="num">
                                      <p:cBhvr additive="base">
                                        <p:cTn dur="1000" fill="hold" id="780"/>
                                        <p:tgtEl>
                                          <p:spTgt spid="155"/>
                                        </p:tgtEl>
                                        <p:attrNameLst>
                                          <p:attrName>ppt_x</p:attrName>
                                        </p:attrNameLst>
                                      </p:cBhvr>
                                      <p:tavLst>
                                        <p:tav tm="0">
                                          <p:val>
                                            <p:strVal val="#ppt_x"/>
                                          </p:val>
                                        </p:tav>
                                        <p:tav tm="100000">
                                          <p:val>
                                            <p:strVal val="#ppt_x"/>
                                          </p:val>
                                        </p:tav>
                                      </p:tavLst>
                                    </p:anim>
                                    <p:anim calcmode="lin" valueType="num">
                                      <p:cBhvr additive="base">
                                        <p:cTn dur="1000" fill="hold" id="781"/>
                                        <p:tgtEl>
                                          <p:spTgt spid="155"/>
                                        </p:tgtEl>
                                        <p:attrNameLst>
                                          <p:attrName>ppt_y</p:attrName>
                                        </p:attrNameLst>
                                      </p:cBhvr>
                                      <p:tavLst>
                                        <p:tav tm="0">
                                          <p:val>
                                            <p:strVal val="1+#ppt_h/2"/>
                                          </p:val>
                                        </p:tav>
                                        <p:tav tm="100000">
                                          <p:val>
                                            <p:strVal val="#ppt_y"/>
                                          </p:val>
                                        </p:tav>
                                      </p:tavLst>
                                    </p:anim>
                                  </p:childTnLst>
                                </p:cTn>
                              </p:par>
                            </p:childTnLst>
                          </p:cTn>
                        </p:par>
                        <p:par>
                          <p:cTn fill="hold" id="782" nodeType="afterGroup">
                            <p:stCondLst>
                              <p:cond delay="10250"/>
                            </p:stCondLst>
                            <p:childTnLst>
                              <p:par>
                                <p:cTn fill="hold" id="783" nodeType="afterEffect" presetClass="entr" presetID="21" presetSubtype="1">
                                  <p:stCondLst>
                                    <p:cond delay="0"/>
                                  </p:stCondLst>
                                  <p:childTnLst>
                                    <p:set>
                                      <p:cBhvr>
                                        <p:cTn dur="1" fill="hold" id="784">
                                          <p:stCondLst>
                                            <p:cond delay="0"/>
                                          </p:stCondLst>
                                        </p:cTn>
                                        <p:tgtEl>
                                          <p:spTgt spid="152"/>
                                        </p:tgtEl>
                                        <p:attrNameLst>
                                          <p:attrName>style.visibility</p:attrName>
                                        </p:attrNameLst>
                                      </p:cBhvr>
                                      <p:to>
                                        <p:strVal val="visible"/>
                                      </p:to>
                                    </p:set>
                                    <p:animEffect filter="wheel(1)" transition="in">
                                      <p:cBhvr>
                                        <p:cTn dur="1500" id="785"/>
                                        <p:tgtEl>
                                          <p:spTgt spid="152"/>
                                        </p:tgtEl>
                                      </p:cBhvr>
                                    </p:animEffect>
                                  </p:childTnLst>
                                </p:cTn>
                              </p:par>
                              <p:par>
                                <p:cTn fill="hold" id="786" nodeType="withEffect" presetClass="entr" presetID="16" presetSubtype="37">
                                  <p:stCondLst>
                                    <p:cond delay="0"/>
                                  </p:stCondLst>
                                  <p:childTnLst>
                                    <p:set>
                                      <p:cBhvr>
                                        <p:cTn dur="1" fill="hold" id="787">
                                          <p:stCondLst>
                                            <p:cond delay="0"/>
                                          </p:stCondLst>
                                        </p:cTn>
                                        <p:tgtEl>
                                          <p:spTgt spid="156"/>
                                        </p:tgtEl>
                                        <p:attrNameLst>
                                          <p:attrName>style.visibility</p:attrName>
                                        </p:attrNameLst>
                                      </p:cBhvr>
                                      <p:to>
                                        <p:strVal val="visible"/>
                                      </p:to>
                                    </p:set>
                                    <p:animEffect filter="barn(outVertical)" transition="in">
                                      <p:cBhvr>
                                        <p:cTn dur="500" id="788"/>
                                        <p:tgtEl>
                                          <p:spTgt spid="156"/>
                                        </p:tgtEl>
                                      </p:cBhvr>
                                    </p:animEffect>
                                  </p:childTnLst>
                                </p:cTn>
                              </p:par>
                              <p:par>
                                <p:cTn fill="hold" grpId="0" id="789" nodeType="withEffect" presetClass="entr" presetID="42" presetSubtype="0">
                                  <p:stCondLst>
                                    <p:cond delay="500"/>
                                  </p:stCondLst>
                                  <p:childTnLst>
                                    <p:set>
                                      <p:cBhvr>
                                        <p:cTn dur="1" fill="hold" id="790">
                                          <p:stCondLst>
                                            <p:cond delay="0"/>
                                          </p:stCondLst>
                                        </p:cTn>
                                        <p:tgtEl>
                                          <p:spTgt spid="164"/>
                                        </p:tgtEl>
                                        <p:attrNameLst>
                                          <p:attrName>style.visibility</p:attrName>
                                        </p:attrNameLst>
                                      </p:cBhvr>
                                      <p:to>
                                        <p:strVal val="visible"/>
                                      </p:to>
                                    </p:set>
                                    <p:animEffect filter="fade" transition="in">
                                      <p:cBhvr>
                                        <p:cTn dur="1000" id="791"/>
                                        <p:tgtEl>
                                          <p:spTgt spid="164"/>
                                        </p:tgtEl>
                                      </p:cBhvr>
                                    </p:animEffect>
                                    <p:anim calcmode="lin" valueType="num">
                                      <p:cBhvr>
                                        <p:cTn dur="1000" fill="hold" id="792"/>
                                        <p:tgtEl>
                                          <p:spTgt spid="164"/>
                                        </p:tgtEl>
                                        <p:attrNameLst>
                                          <p:attrName>ppt_x</p:attrName>
                                        </p:attrNameLst>
                                      </p:cBhvr>
                                      <p:tavLst>
                                        <p:tav tm="0">
                                          <p:val>
                                            <p:strVal val="#ppt_x"/>
                                          </p:val>
                                        </p:tav>
                                        <p:tav tm="100000">
                                          <p:val>
                                            <p:strVal val="#ppt_x"/>
                                          </p:val>
                                        </p:tav>
                                      </p:tavLst>
                                    </p:anim>
                                    <p:anim calcmode="lin" valueType="num">
                                      <p:cBhvr>
                                        <p:cTn dur="1000" fill="hold" id="793"/>
                                        <p:tgtEl>
                                          <p:spTgt spid="164"/>
                                        </p:tgtEl>
                                        <p:attrNameLst>
                                          <p:attrName>ppt_y</p:attrName>
                                        </p:attrNameLst>
                                      </p:cBhvr>
                                      <p:tavLst>
                                        <p:tav tm="0">
                                          <p:val>
                                            <p:strVal val="#ppt_y+.1"/>
                                          </p:val>
                                        </p:tav>
                                        <p:tav tm="100000">
                                          <p:val>
                                            <p:strVal val="#ppt_y"/>
                                          </p:val>
                                        </p:tav>
                                      </p:tavLst>
                                    </p:anim>
                                  </p:childTnLst>
                                </p:cTn>
                              </p:par>
                              <p:par>
                                <p:cTn fill="hold" grpId="0" id="794" nodeType="withEffect" presetClass="entr" presetID="47" presetSubtype="0">
                                  <p:stCondLst>
                                    <p:cond delay="500"/>
                                  </p:stCondLst>
                                  <p:childTnLst>
                                    <p:set>
                                      <p:cBhvr>
                                        <p:cTn dur="1" fill="hold" id="795">
                                          <p:stCondLst>
                                            <p:cond delay="0"/>
                                          </p:stCondLst>
                                        </p:cTn>
                                        <p:tgtEl>
                                          <p:spTgt spid="157"/>
                                        </p:tgtEl>
                                        <p:attrNameLst>
                                          <p:attrName>style.visibility</p:attrName>
                                        </p:attrNameLst>
                                      </p:cBhvr>
                                      <p:to>
                                        <p:strVal val="visible"/>
                                      </p:to>
                                    </p:set>
                                    <p:animEffect filter="fade" transition="in">
                                      <p:cBhvr>
                                        <p:cTn dur="1000" id="796"/>
                                        <p:tgtEl>
                                          <p:spTgt spid="157"/>
                                        </p:tgtEl>
                                      </p:cBhvr>
                                    </p:animEffect>
                                    <p:anim calcmode="lin" valueType="num">
                                      <p:cBhvr>
                                        <p:cTn dur="1000" fill="hold" id="797"/>
                                        <p:tgtEl>
                                          <p:spTgt spid="157"/>
                                        </p:tgtEl>
                                        <p:attrNameLst>
                                          <p:attrName>ppt_x</p:attrName>
                                        </p:attrNameLst>
                                      </p:cBhvr>
                                      <p:tavLst>
                                        <p:tav tm="0">
                                          <p:val>
                                            <p:strVal val="#ppt_x"/>
                                          </p:val>
                                        </p:tav>
                                        <p:tav tm="100000">
                                          <p:val>
                                            <p:strVal val="#ppt_x"/>
                                          </p:val>
                                        </p:tav>
                                      </p:tavLst>
                                    </p:anim>
                                    <p:anim calcmode="lin" valueType="num">
                                      <p:cBhvr>
                                        <p:cTn dur="1000" fill="hold" id="798"/>
                                        <p:tgtEl>
                                          <p:spTgt spid="157"/>
                                        </p:tgtEl>
                                        <p:attrNameLst>
                                          <p:attrName>ppt_y</p:attrName>
                                        </p:attrNameLst>
                                      </p:cBhvr>
                                      <p:tavLst>
                                        <p:tav tm="0">
                                          <p:val>
                                            <p:strVal val="#ppt_y-.1"/>
                                          </p:val>
                                        </p:tav>
                                        <p:tav tm="100000">
                                          <p:val>
                                            <p:strVal val="#ppt_y"/>
                                          </p:val>
                                        </p:tav>
                                      </p:tavLst>
                                    </p:anim>
                                  </p:childTnLst>
                                </p:cTn>
                              </p:par>
                              <p:par>
                                <p:cTn decel="100000" fill="hold" id="799" nodeType="withEffect" presetClass="entr" presetID="2" presetSubtype="4">
                                  <p:stCondLst>
                                    <p:cond delay="0"/>
                                  </p:stCondLst>
                                  <p:childTnLst>
                                    <p:set>
                                      <p:cBhvr>
                                        <p:cTn dur="1" fill="hold" id="800">
                                          <p:stCondLst>
                                            <p:cond delay="0"/>
                                          </p:stCondLst>
                                        </p:cTn>
                                        <p:tgtEl>
                                          <p:spTgt spid="158"/>
                                        </p:tgtEl>
                                        <p:attrNameLst>
                                          <p:attrName>style.visibility</p:attrName>
                                        </p:attrNameLst>
                                      </p:cBhvr>
                                      <p:to>
                                        <p:strVal val="visible"/>
                                      </p:to>
                                    </p:set>
                                    <p:anim calcmode="lin" valueType="num">
                                      <p:cBhvr additive="base">
                                        <p:cTn dur="1000" fill="hold" id="801"/>
                                        <p:tgtEl>
                                          <p:spTgt spid="158"/>
                                        </p:tgtEl>
                                        <p:attrNameLst>
                                          <p:attrName>ppt_x</p:attrName>
                                        </p:attrNameLst>
                                      </p:cBhvr>
                                      <p:tavLst>
                                        <p:tav tm="0">
                                          <p:val>
                                            <p:strVal val="#ppt_x"/>
                                          </p:val>
                                        </p:tav>
                                        <p:tav tm="100000">
                                          <p:val>
                                            <p:strVal val="#ppt_x"/>
                                          </p:val>
                                        </p:tav>
                                      </p:tavLst>
                                    </p:anim>
                                    <p:anim calcmode="lin" valueType="num">
                                      <p:cBhvr additive="base">
                                        <p:cTn dur="1000" fill="hold" id="802"/>
                                        <p:tgtEl>
                                          <p:spTgt spid="158"/>
                                        </p:tgtEl>
                                        <p:attrNameLst>
                                          <p:attrName>ppt_y</p:attrName>
                                        </p:attrNameLst>
                                      </p:cBhvr>
                                      <p:tavLst>
                                        <p:tav tm="0">
                                          <p:val>
                                            <p:strVal val="1+#ppt_h/2"/>
                                          </p:val>
                                        </p:tav>
                                        <p:tav tm="100000">
                                          <p:val>
                                            <p:strVal val="#ppt_y"/>
                                          </p:val>
                                        </p:tav>
                                      </p:tavLst>
                                    </p:anim>
                                  </p:childTnLst>
                                </p:cTn>
                              </p:par>
                              <p:par>
                                <p:cTn fill="hold" id="803" nodeType="withEffect" presetClass="entr" presetID="31" presetSubtype="0">
                                  <p:stCondLst>
                                    <p:cond delay="0"/>
                                  </p:stCondLst>
                                  <p:childTnLst>
                                    <p:set>
                                      <p:cBhvr>
                                        <p:cTn dur="1" fill="hold" id="804">
                                          <p:stCondLst>
                                            <p:cond delay="0"/>
                                          </p:stCondLst>
                                        </p:cTn>
                                        <p:tgtEl>
                                          <p:spTgt spid="168"/>
                                        </p:tgtEl>
                                        <p:attrNameLst>
                                          <p:attrName>style.visibility</p:attrName>
                                        </p:attrNameLst>
                                      </p:cBhvr>
                                      <p:to>
                                        <p:strVal val="visible"/>
                                      </p:to>
                                    </p:set>
                                    <p:anim calcmode="lin" valueType="num">
                                      <p:cBhvr>
                                        <p:cTn dur="1000" fill="hold" id="805"/>
                                        <p:tgtEl>
                                          <p:spTgt spid="168"/>
                                        </p:tgtEl>
                                        <p:attrNameLst>
                                          <p:attrName>ppt_w</p:attrName>
                                        </p:attrNameLst>
                                      </p:cBhvr>
                                      <p:tavLst>
                                        <p:tav tm="0">
                                          <p:val>
                                            <p:fltVal val="0"/>
                                          </p:val>
                                        </p:tav>
                                        <p:tav tm="100000">
                                          <p:val>
                                            <p:strVal val="#ppt_w"/>
                                          </p:val>
                                        </p:tav>
                                      </p:tavLst>
                                    </p:anim>
                                    <p:anim calcmode="lin" valueType="num">
                                      <p:cBhvr>
                                        <p:cTn dur="1000" fill="hold" id="806"/>
                                        <p:tgtEl>
                                          <p:spTgt spid="168"/>
                                        </p:tgtEl>
                                        <p:attrNameLst>
                                          <p:attrName>ppt_h</p:attrName>
                                        </p:attrNameLst>
                                      </p:cBhvr>
                                      <p:tavLst>
                                        <p:tav tm="0">
                                          <p:val>
                                            <p:fltVal val="0"/>
                                          </p:val>
                                        </p:tav>
                                        <p:tav tm="100000">
                                          <p:val>
                                            <p:strVal val="#ppt_h"/>
                                          </p:val>
                                        </p:tav>
                                      </p:tavLst>
                                    </p:anim>
                                    <p:anim calcmode="lin" valueType="num">
                                      <p:cBhvr>
                                        <p:cTn dur="1000" fill="hold" id="807"/>
                                        <p:tgtEl>
                                          <p:spTgt spid="168"/>
                                        </p:tgtEl>
                                        <p:attrNameLst>
                                          <p:attrName>style.rotation</p:attrName>
                                        </p:attrNameLst>
                                      </p:cBhvr>
                                      <p:tavLst>
                                        <p:tav tm="0">
                                          <p:val>
                                            <p:fltVal val="90"/>
                                          </p:val>
                                        </p:tav>
                                        <p:tav tm="100000">
                                          <p:val>
                                            <p:fltVal val="0"/>
                                          </p:val>
                                        </p:tav>
                                      </p:tavLst>
                                    </p:anim>
                                    <p:animEffect filter="fade" transition="in">
                                      <p:cBhvr>
                                        <p:cTn dur="1000" id="808"/>
                                        <p:tgtEl>
                                          <p:spTgt spid="168"/>
                                        </p:tgtEl>
                                      </p:cBhvr>
                                    </p:animEffect>
                                  </p:childTnLst>
                                </p:cTn>
                              </p:par>
                              <p:par>
                                <p:cTn fill="hold" grpId="0" id="809" nodeType="withEffect" presetClass="entr" presetID="10" presetSubtype="0">
                                  <p:stCondLst>
                                    <p:cond delay="250"/>
                                  </p:stCondLst>
                                  <p:childTnLst>
                                    <p:set>
                                      <p:cBhvr>
                                        <p:cTn dur="1" fill="hold" id="810">
                                          <p:stCondLst>
                                            <p:cond delay="0"/>
                                          </p:stCondLst>
                                        </p:cTn>
                                        <p:tgtEl>
                                          <p:spTgt spid="167"/>
                                        </p:tgtEl>
                                        <p:attrNameLst>
                                          <p:attrName>style.visibility</p:attrName>
                                        </p:attrNameLst>
                                      </p:cBhvr>
                                      <p:to>
                                        <p:strVal val="visible"/>
                                      </p:to>
                                    </p:set>
                                    <p:animEffect filter="fade" transition="in">
                                      <p:cBhvr>
                                        <p:cTn dur="500" id="811"/>
                                        <p:tgtEl>
                                          <p:spTgt spid="167"/>
                                        </p:tgtEl>
                                      </p:cBhvr>
                                    </p:animEffect>
                                  </p:childTnLst>
                                </p:cTn>
                              </p:par>
                              <p:par>
                                <p:cTn decel="30000" fill="hold" grpId="1" id="812" nodeType="withEffect" presetClass="path" presetID="42" presetSubtype="0">
                                  <p:stCondLst>
                                    <p:cond delay="250"/>
                                  </p:stCondLst>
                                  <p:childTnLst>
                                    <p:animMotion origin="layout" path="M 4.375E-06 -1.11111E-06 L 0.03372 0.04398" pathEditMode="relative" ptsTypes="AA" rAng="0">
                                      <p:cBhvr>
                                        <p:cTn dur="750" fill="hold" id="813" spd="-100000"/>
                                        <p:tgtEl>
                                          <p:spTgt spid="167"/>
                                        </p:tgtEl>
                                        <p:attrNameLst>
                                          <p:attrName>ppt_x</p:attrName>
                                          <p:attrName>ppt_y</p:attrName>
                                        </p:attrNameLst>
                                      </p:cBhvr>
                                      <p:rCtr x="1680" y="2199"/>
                                    </p:animMotion>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P grpId="0" spid="21"/>
      <p:bldP grpId="0" spid="22"/>
      <p:bldP grpId="0" spid="23"/>
      <p:bldP grpId="0" spid="24"/>
      <p:bldP grpId="0" spid="25"/>
      <p:bldP grpId="0" spid="26"/>
      <p:bldP grpId="0" spid="27"/>
      <p:bldP grpId="0" spid="28"/>
      <p:bldP grpId="0" spid="29"/>
      <p:bldP grpId="0" spid="30"/>
      <p:bldP grpId="0" spid="31"/>
      <p:bldP grpId="0" spid="32"/>
      <p:bldP grpId="0" spid="33"/>
      <p:bldP grpId="0" spid="34"/>
      <p:bldP grpId="0" spid="35"/>
      <p:bldP grpId="0" spid="36"/>
      <p:bldP grpId="0" spid="37"/>
      <p:bldP grpId="0" spid="38"/>
      <p:bldP grpId="0" spid="39"/>
      <p:bldP grpId="0" spid="40"/>
      <p:bldP grpId="0" spid="41"/>
      <p:bldP grpId="0" spid="42"/>
      <p:bldP grpId="0" spid="43"/>
      <p:bldP grpId="0" spid="44"/>
      <p:bldP grpId="0" spid="45"/>
      <p:bldP grpId="0" spid="46"/>
      <p:bldP grpId="0" spid="47"/>
      <p:bldP grpId="0" spid="48"/>
      <p:bldP grpId="0" spid="49"/>
      <p:bldP grpId="0" spid="50"/>
      <p:bldP grpId="0" spid="51"/>
      <p:bldP grpId="0" spid="52"/>
      <p:bldP grpId="0" spid="61"/>
      <p:bldP grpId="0" spid="62"/>
      <p:bldP grpId="0" spid="63"/>
      <p:bldP grpId="0" spid="81"/>
      <p:bldP grpId="0" spid="82"/>
      <p:bldP grpId="0" spid="83"/>
      <p:bldP grpId="0" spid="84"/>
      <p:bldP grpId="0" spid="85"/>
      <p:bldP grpId="0" spid="86"/>
      <p:bldP grpId="0" spid="87"/>
      <p:bldP grpId="0" spid="88"/>
      <p:bldP grpId="0" spid="89"/>
      <p:bldP grpId="0" spid="90"/>
      <p:bldP grpId="0" spid="91"/>
      <p:bldP grpId="0" spid="92"/>
      <p:bldP grpId="0" spid="93"/>
      <p:bldP grpId="0" spid="94"/>
      <p:bldP grpId="0" spid="95"/>
      <p:bldP grpId="0" spid="96"/>
      <p:bldP grpId="0" spid="97"/>
      <p:bldP grpId="0" spid="98"/>
      <p:bldP grpId="0" spid="99"/>
      <p:bldP grpId="0" spid="100"/>
      <p:bldP grpId="0" spid="101"/>
      <p:bldP grpId="0" spid="102"/>
      <p:bldP grpId="0" spid="103"/>
      <p:bldP grpId="0" spid="104"/>
      <p:bldP grpId="0" spid="105"/>
      <p:bldP grpId="0" spid="106"/>
      <p:bldP grpId="0" spid="107"/>
      <p:bldP grpId="0" spid="108"/>
      <p:bldP grpId="0" spid="109"/>
      <p:bldP grpId="0" spid="110"/>
      <p:bldP grpId="0" spid="111"/>
      <p:bldP grpId="0" spid="112"/>
      <p:bldP grpId="0" spid="113"/>
      <p:bldP grpId="0" spid="122"/>
      <p:bldP grpId="0" spid="123"/>
      <p:bldP grpId="0" spid="124"/>
      <p:bldP grpId="0" spid="128"/>
      <p:bldP grpId="1" spid="128"/>
      <p:bldP grpId="0" spid="130"/>
      <p:bldP grpId="0" spid="137"/>
      <p:bldP grpId="1" spid="137"/>
      <p:bldP grpId="0" spid="139"/>
      <p:bldP grpId="0" spid="146"/>
      <p:bldP grpId="1" spid="146"/>
      <p:bldP grpId="0" spid="148"/>
      <p:bldP grpId="0" spid="155"/>
      <p:bldP grpId="1" spid="155"/>
      <p:bldP grpId="0" spid="157"/>
      <p:bldP grpId="0" spid="161"/>
      <p:bldP grpId="0" spid="162"/>
      <p:bldP grpId="0" spid="163"/>
      <p:bldP grpId="0" spid="164"/>
      <p:bldP grpId="0" spid="165"/>
      <p:bldP grpId="1" spid="165"/>
      <p:bldP grpId="0" spid="166"/>
      <p:bldP grpId="1" spid="166"/>
      <p:bldP grpId="0" spid="167"/>
      <p:bldP grpId="1" spid="167"/>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3" name="直接连接符 2"/>
          <p:cNvCxnSpPr/>
          <p:nvPr/>
        </p:nvCxnSpPr>
        <p:spPr>
          <a:xfrm flipH="1" rot="16741234">
            <a:off x="-427760" y="532144"/>
            <a:ext cx="211002" cy="47805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H="1" rot="16741234">
            <a:off x="-807971" y="343081"/>
            <a:ext cx="425232" cy="243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V="1" rot="16741234">
            <a:off x="-974032" y="-310228"/>
            <a:ext cx="564540" cy="36172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rot="16741234">
            <a:off x="-431625" y="1006295"/>
            <a:ext cx="404755" cy="2665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H="1" rot="16741234">
            <a:off x="-473455" y="1533484"/>
            <a:ext cx="297923" cy="14972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a:stCxn id="30" idx="6"/>
          </p:cNvCxnSpPr>
          <p:nvPr/>
        </p:nvCxnSpPr>
        <p:spPr>
          <a:xfrm flipV="1" rot="16741234">
            <a:off x="-779240" y="3023297"/>
            <a:ext cx="868883" cy="2177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a:stCxn id="34" idx="6"/>
          </p:cNvCxnSpPr>
          <p:nvPr/>
        </p:nvCxnSpPr>
        <p:spPr>
          <a:xfrm rot="16741234">
            <a:off x="-709567" y="3759485"/>
            <a:ext cx="508993" cy="19202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flipV="1" rot="16741234">
            <a:off x="-369298" y="2230762"/>
            <a:ext cx="521979" cy="4500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rot="16741234">
            <a:off x="-202758" y="1752685"/>
            <a:ext cx="270152" cy="4776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rot="16741234">
            <a:off x="-703697" y="1152432"/>
            <a:ext cx="128338" cy="48373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rot="16741234">
            <a:off x="-431625" y="1006295"/>
            <a:ext cx="404755" cy="2665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a:stCxn id="22" idx="2"/>
          </p:cNvCxnSpPr>
          <p:nvPr/>
        </p:nvCxnSpPr>
        <p:spPr>
          <a:xfrm rot="16741234">
            <a:off x="49827" y="-302839"/>
            <a:ext cx="560420" cy="4511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a:endCxn id="22" idx="6"/>
          </p:cNvCxnSpPr>
          <p:nvPr/>
        </p:nvCxnSpPr>
        <p:spPr>
          <a:xfrm flipV="1" rot="16741234">
            <a:off x="270294" y="70328"/>
            <a:ext cx="366063" cy="47270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flipV="1" rot="16741234">
            <a:off x="38597" y="406000"/>
            <a:ext cx="505327" cy="65844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rot="16741234">
            <a:off x="-1492401" y="2075316"/>
            <a:ext cx="486266" cy="308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rot="16741234">
            <a:off x="-1328075" y="2392024"/>
            <a:ext cx="418126" cy="3586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rot="16741234">
            <a:off x="-1190504" y="1561776"/>
            <a:ext cx="347450" cy="14847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椭圆 19"/>
          <p:cNvSpPr/>
          <p:nvPr/>
        </p:nvSpPr>
        <p:spPr>
          <a:xfrm flipH="1" rot="16741234">
            <a:off x="-877571" y="-557765"/>
            <a:ext cx="122016" cy="122016"/>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21" name="椭圆 20"/>
          <p:cNvSpPr/>
          <p:nvPr/>
        </p:nvSpPr>
        <p:spPr>
          <a:xfrm flipH="1" rot="16741234">
            <a:off x="-630900" y="73044"/>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椭圆 21"/>
          <p:cNvSpPr/>
          <p:nvPr/>
        </p:nvSpPr>
        <p:spPr>
          <a:xfrm flipH="1" rot="16741234">
            <a:off x="207646" y="-7674"/>
            <a:ext cx="97129" cy="97129"/>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23" name="椭圆 22"/>
          <p:cNvSpPr/>
          <p:nvPr/>
        </p:nvSpPr>
        <p:spPr>
          <a:xfrm flipH="1" rot="16741234">
            <a:off x="-638639" y="519120"/>
            <a:ext cx="122016" cy="122016"/>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24" name="椭圆 23"/>
          <p:cNvSpPr/>
          <p:nvPr/>
        </p:nvSpPr>
        <p:spPr>
          <a:xfrm flipH="1" rot="16741234">
            <a:off x="369962" y="-627699"/>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椭圆 24"/>
          <p:cNvSpPr/>
          <p:nvPr/>
        </p:nvSpPr>
        <p:spPr>
          <a:xfrm flipH="1" rot="16741234">
            <a:off x="-957173" y="1379546"/>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椭圆 25"/>
          <p:cNvSpPr/>
          <p:nvPr/>
        </p:nvSpPr>
        <p:spPr>
          <a:xfrm flipH="1" rot="16741234">
            <a:off x="607514" y="491659"/>
            <a:ext cx="118686" cy="118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椭圆 26"/>
          <p:cNvSpPr/>
          <p:nvPr/>
        </p:nvSpPr>
        <p:spPr>
          <a:xfrm flipH="1" rot="16741234">
            <a:off x="-154370" y="883701"/>
            <a:ext cx="170065" cy="1700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椭圆 27"/>
          <p:cNvSpPr/>
          <p:nvPr/>
        </p:nvSpPr>
        <p:spPr>
          <a:xfrm flipH="1" rot="16741234">
            <a:off x="-854216" y="4373466"/>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椭圆 28"/>
          <p:cNvSpPr/>
          <p:nvPr/>
        </p:nvSpPr>
        <p:spPr>
          <a:xfrm rot="16741234">
            <a:off x="-1124365" y="3181437"/>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椭圆 29"/>
          <p:cNvSpPr/>
          <p:nvPr/>
        </p:nvSpPr>
        <p:spPr>
          <a:xfrm rot="16741234">
            <a:off x="-361546" y="3577732"/>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椭圆 30"/>
          <p:cNvSpPr/>
          <p:nvPr/>
        </p:nvSpPr>
        <p:spPr>
          <a:xfrm rot="16741234">
            <a:off x="-1367918" y="3751326"/>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椭圆 31"/>
          <p:cNvSpPr/>
          <p:nvPr/>
        </p:nvSpPr>
        <p:spPr>
          <a:xfrm rot="16741234">
            <a:off x="-1765537" y="3000622"/>
            <a:ext cx="97129" cy="97129"/>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33" name="椭圆 32"/>
          <p:cNvSpPr/>
          <p:nvPr/>
        </p:nvSpPr>
        <p:spPr>
          <a:xfrm rot="16741234">
            <a:off x="-999833" y="2794323"/>
            <a:ext cx="122016" cy="12201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椭圆 33"/>
          <p:cNvSpPr/>
          <p:nvPr/>
        </p:nvSpPr>
        <p:spPr>
          <a:xfrm rot="16741234">
            <a:off x="-660370" y="4091038"/>
            <a:ext cx="122016" cy="122016"/>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35" name="椭圆 34"/>
          <p:cNvSpPr/>
          <p:nvPr/>
        </p:nvSpPr>
        <p:spPr>
          <a:xfrm rot="16741234">
            <a:off x="-1205197" y="1775916"/>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椭圆 35"/>
          <p:cNvSpPr/>
          <p:nvPr/>
        </p:nvSpPr>
        <p:spPr>
          <a:xfrm rot="16741234">
            <a:off x="-1346895" y="2241562"/>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椭圆 36"/>
          <p:cNvSpPr/>
          <p:nvPr/>
        </p:nvSpPr>
        <p:spPr>
          <a:xfrm rot="16741234">
            <a:off x="127001" y="2153123"/>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椭圆 37"/>
          <p:cNvSpPr/>
          <p:nvPr/>
        </p:nvSpPr>
        <p:spPr>
          <a:xfrm rot="16741234">
            <a:off x="-578332" y="2128165"/>
            <a:ext cx="128800" cy="1288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椭圆 38"/>
          <p:cNvSpPr/>
          <p:nvPr/>
        </p:nvSpPr>
        <p:spPr>
          <a:xfrm rot="16741234">
            <a:off x="-420204" y="2558218"/>
            <a:ext cx="170065" cy="1700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椭圆 39"/>
          <p:cNvSpPr/>
          <p:nvPr/>
        </p:nvSpPr>
        <p:spPr>
          <a:xfrm flipH="1" rot="16741234">
            <a:off x="-388171" y="1704663"/>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椭圆 40"/>
          <p:cNvSpPr/>
          <p:nvPr/>
        </p:nvSpPr>
        <p:spPr>
          <a:xfrm flipH="1" rot="16741234">
            <a:off x="-444986" y="1280839"/>
            <a:ext cx="145836" cy="145836"/>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椭圆 41"/>
          <p:cNvSpPr/>
          <p:nvPr/>
        </p:nvSpPr>
        <p:spPr>
          <a:xfrm flipH="1" rot="16741234">
            <a:off x="855359" y="43051"/>
            <a:ext cx="122016" cy="122016"/>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43" name="椭圆 42"/>
          <p:cNvSpPr/>
          <p:nvPr/>
        </p:nvSpPr>
        <p:spPr>
          <a:xfrm flipH="1" rot="16741234">
            <a:off x="688686" y="1154145"/>
            <a:ext cx="105246" cy="105246"/>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44" name="椭圆 43"/>
          <p:cNvSpPr/>
          <p:nvPr/>
        </p:nvSpPr>
        <p:spPr>
          <a:xfrm flipH="1" rot="16741234">
            <a:off x="230973" y="1498197"/>
            <a:ext cx="97129" cy="97129"/>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45" name="椭圆 44"/>
          <p:cNvSpPr/>
          <p:nvPr/>
        </p:nvSpPr>
        <p:spPr>
          <a:xfrm flipH="1" rot="16741234">
            <a:off x="884704" y="733988"/>
            <a:ext cx="170065" cy="1700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 name="椭圆 45"/>
          <p:cNvSpPr/>
          <p:nvPr/>
        </p:nvSpPr>
        <p:spPr>
          <a:xfrm rot="16741234">
            <a:off x="456716" y="2615353"/>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7" name="椭圆 46"/>
          <p:cNvSpPr/>
          <p:nvPr/>
        </p:nvSpPr>
        <p:spPr>
          <a:xfrm rot="16741234">
            <a:off x="176114" y="3209099"/>
            <a:ext cx="118686" cy="118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8" name="椭圆 47"/>
          <p:cNvSpPr/>
          <p:nvPr/>
        </p:nvSpPr>
        <p:spPr>
          <a:xfrm rot="16741234">
            <a:off x="-98522" y="3918585"/>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9" name="椭圆 48"/>
          <p:cNvSpPr/>
          <p:nvPr/>
        </p:nvSpPr>
        <p:spPr>
          <a:xfrm rot="16741234">
            <a:off x="-153704" y="3092241"/>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0" name="椭圆 49"/>
          <p:cNvSpPr/>
          <p:nvPr/>
        </p:nvSpPr>
        <p:spPr>
          <a:xfrm flipH="1" rot="16741234">
            <a:off x="700402" y="1700624"/>
            <a:ext cx="148893" cy="148893"/>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1" name="椭圆 50"/>
          <p:cNvSpPr/>
          <p:nvPr/>
        </p:nvSpPr>
        <p:spPr>
          <a:xfrm flipH="1" rot="16741234">
            <a:off x="-1046738" y="343070"/>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2" name="椭圆 51"/>
          <p:cNvSpPr/>
          <p:nvPr/>
        </p:nvSpPr>
        <p:spPr>
          <a:xfrm flipH="1" rot="16741234">
            <a:off x="-1142012" y="950979"/>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53" name="组合 52"/>
          <p:cNvGrpSpPr/>
          <p:nvPr/>
        </p:nvGrpSpPr>
        <p:grpSpPr>
          <a:xfrm rot="16741234">
            <a:off x="-2890843" y="1186792"/>
            <a:ext cx="2720838" cy="505942"/>
            <a:chOff x="5233265" y="2334818"/>
            <a:chExt cx="2720838" cy="505942"/>
          </a:xfrm>
        </p:grpSpPr>
        <p:sp>
          <p:nvSpPr>
            <p:cNvPr id="54" name="椭圆 53"/>
            <p:cNvSpPr/>
            <p:nvPr/>
          </p:nvSpPr>
          <p:spPr>
            <a:xfrm flipH="1">
              <a:off x="7856974" y="2607323"/>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5" name="椭圆 54"/>
            <p:cNvSpPr/>
            <p:nvPr/>
          </p:nvSpPr>
          <p:spPr>
            <a:xfrm>
              <a:off x="5233265" y="2735514"/>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6" name="椭圆 55"/>
            <p:cNvSpPr/>
            <p:nvPr/>
          </p:nvSpPr>
          <p:spPr>
            <a:xfrm>
              <a:off x="5596947" y="2508972"/>
              <a:ext cx="122016" cy="12201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7" name="椭圆 56"/>
            <p:cNvSpPr/>
            <p:nvPr/>
          </p:nvSpPr>
          <p:spPr>
            <a:xfrm flipH="1">
              <a:off x="6370598" y="2334818"/>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8" name="椭圆 57"/>
            <p:cNvSpPr/>
            <p:nvPr/>
          </p:nvSpPr>
          <p:spPr>
            <a:xfrm>
              <a:off x="7109056" y="2611432"/>
              <a:ext cx="141849" cy="14184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cxnSp>
        <p:nvCxnSpPr>
          <p:cNvPr id="59" name="直接连接符 58"/>
          <p:cNvCxnSpPr>
            <a:endCxn id="32" idx="3"/>
          </p:cNvCxnSpPr>
          <p:nvPr/>
        </p:nvCxnSpPr>
        <p:spPr>
          <a:xfrm flipV="1" rot="16741234">
            <a:off x="-1822775" y="3203176"/>
            <a:ext cx="610899" cy="44349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a:stCxn id="33" idx="0"/>
            <a:endCxn id="32" idx="5"/>
          </p:cNvCxnSpPr>
          <p:nvPr/>
        </p:nvCxnSpPr>
        <p:spPr>
          <a:xfrm flipH="1" flipV="1" rot="16741234">
            <a:off x="-1477937" y="2611821"/>
            <a:ext cx="279123" cy="64278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1" name="椭圆 60"/>
          <p:cNvSpPr/>
          <p:nvPr/>
        </p:nvSpPr>
        <p:spPr>
          <a:xfrm flipH="1" rot="16741234">
            <a:off x="-136291" y="-1211906"/>
            <a:ext cx="118686" cy="118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2" name="椭圆 61"/>
          <p:cNvSpPr/>
          <p:nvPr/>
        </p:nvSpPr>
        <p:spPr>
          <a:xfrm flipH="1" rot="16741234">
            <a:off x="-197862" y="-571751"/>
            <a:ext cx="175715" cy="175715"/>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3" name="椭圆 62"/>
          <p:cNvSpPr/>
          <p:nvPr/>
        </p:nvSpPr>
        <p:spPr>
          <a:xfrm rot="16741234">
            <a:off x="-484699" y="-1728560"/>
            <a:ext cx="137160" cy="137160"/>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cxnSp>
        <p:nvCxnSpPr>
          <p:cNvPr id="64" name="直接连接符 63"/>
          <p:cNvCxnSpPr/>
          <p:nvPr/>
        </p:nvCxnSpPr>
        <p:spPr>
          <a:xfrm flipH="1" rot="16741234">
            <a:off x="11830204" y="5030430"/>
            <a:ext cx="211002" cy="47805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flipH="1" rot="16741234">
            <a:off x="11449993" y="4841367"/>
            <a:ext cx="425232" cy="243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flipV="1" rot="16741234">
            <a:off x="11283932" y="4188058"/>
            <a:ext cx="564540" cy="36172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rot="16741234">
            <a:off x="11826339" y="5504581"/>
            <a:ext cx="404755" cy="2665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flipH="1" rot="16741234">
            <a:off x="11784509" y="6031770"/>
            <a:ext cx="297923" cy="14972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a:stCxn id="91" idx="6"/>
          </p:cNvCxnSpPr>
          <p:nvPr/>
        </p:nvCxnSpPr>
        <p:spPr>
          <a:xfrm flipV="1" rot="16741234">
            <a:off x="11478724" y="7521583"/>
            <a:ext cx="868883" cy="2177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a:stCxn id="95" idx="6"/>
          </p:cNvCxnSpPr>
          <p:nvPr/>
        </p:nvCxnSpPr>
        <p:spPr>
          <a:xfrm rot="16741234">
            <a:off x="11548397" y="8257771"/>
            <a:ext cx="508993" cy="19202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flipH="1" flipV="1" rot="16741234">
            <a:off x="11888666" y="6729048"/>
            <a:ext cx="521979" cy="4500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V="1" rot="16741234">
            <a:off x="12055206" y="6250971"/>
            <a:ext cx="270152" cy="4776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rot="16741234">
            <a:off x="11554267" y="5650718"/>
            <a:ext cx="128338" cy="48373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rot="16741234">
            <a:off x="11826339" y="5504581"/>
            <a:ext cx="404755" cy="2665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a:stCxn id="83" idx="2"/>
          </p:cNvCxnSpPr>
          <p:nvPr/>
        </p:nvCxnSpPr>
        <p:spPr>
          <a:xfrm rot="16741234">
            <a:off x="12307791" y="4195447"/>
            <a:ext cx="560420" cy="4511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a:endCxn id="83" idx="6"/>
          </p:cNvCxnSpPr>
          <p:nvPr/>
        </p:nvCxnSpPr>
        <p:spPr>
          <a:xfrm flipV="1" rot="16741234">
            <a:off x="12528258" y="4568614"/>
            <a:ext cx="366063" cy="47270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flipH="1" flipV="1" rot="16741234">
            <a:off x="12296561" y="4904286"/>
            <a:ext cx="505327" cy="65844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rot="16741234">
            <a:off x="10765563" y="6573602"/>
            <a:ext cx="486266" cy="308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flipH="1" rot="16741234">
            <a:off x="10929889" y="6890310"/>
            <a:ext cx="418126" cy="3586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rot="16741234">
            <a:off x="11067460" y="6060062"/>
            <a:ext cx="347450" cy="14847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1" name="椭圆 80"/>
          <p:cNvSpPr/>
          <p:nvPr/>
        </p:nvSpPr>
        <p:spPr>
          <a:xfrm flipH="1" rot="16741234">
            <a:off x="11380393" y="3940521"/>
            <a:ext cx="122016" cy="122016"/>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82" name="椭圆 81"/>
          <p:cNvSpPr/>
          <p:nvPr/>
        </p:nvSpPr>
        <p:spPr>
          <a:xfrm flipH="1" rot="16741234">
            <a:off x="11627064" y="4571330"/>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3" name="椭圆 82"/>
          <p:cNvSpPr/>
          <p:nvPr/>
        </p:nvSpPr>
        <p:spPr>
          <a:xfrm flipH="1" rot="16741234">
            <a:off x="12465610" y="4490612"/>
            <a:ext cx="97129" cy="97129"/>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84" name="椭圆 83"/>
          <p:cNvSpPr/>
          <p:nvPr/>
        </p:nvSpPr>
        <p:spPr>
          <a:xfrm flipH="1" rot="16741234">
            <a:off x="11619325" y="5017406"/>
            <a:ext cx="122016" cy="122016"/>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85" name="椭圆 84"/>
          <p:cNvSpPr/>
          <p:nvPr/>
        </p:nvSpPr>
        <p:spPr>
          <a:xfrm flipH="1" rot="16741234">
            <a:off x="12627926" y="3870587"/>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6" name="椭圆 85"/>
          <p:cNvSpPr/>
          <p:nvPr/>
        </p:nvSpPr>
        <p:spPr>
          <a:xfrm flipH="1" rot="16741234">
            <a:off x="11300791" y="5877832"/>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7" name="椭圆 86"/>
          <p:cNvSpPr/>
          <p:nvPr/>
        </p:nvSpPr>
        <p:spPr>
          <a:xfrm flipH="1" rot="16741234">
            <a:off x="12865478" y="4989945"/>
            <a:ext cx="118686" cy="118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8" name="椭圆 87"/>
          <p:cNvSpPr/>
          <p:nvPr/>
        </p:nvSpPr>
        <p:spPr>
          <a:xfrm flipH="1" rot="16741234">
            <a:off x="12103594" y="5381987"/>
            <a:ext cx="170065" cy="1700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9" name="椭圆 88"/>
          <p:cNvSpPr/>
          <p:nvPr/>
        </p:nvSpPr>
        <p:spPr>
          <a:xfrm flipH="1" rot="16741234">
            <a:off x="11403748" y="8871752"/>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0" name="椭圆 89"/>
          <p:cNvSpPr/>
          <p:nvPr/>
        </p:nvSpPr>
        <p:spPr>
          <a:xfrm rot="16741234">
            <a:off x="11133599" y="7679723"/>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1" name="椭圆 90"/>
          <p:cNvSpPr/>
          <p:nvPr/>
        </p:nvSpPr>
        <p:spPr>
          <a:xfrm rot="16741234">
            <a:off x="11896418" y="8076018"/>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2" name="椭圆 91"/>
          <p:cNvSpPr/>
          <p:nvPr/>
        </p:nvSpPr>
        <p:spPr>
          <a:xfrm rot="16741234">
            <a:off x="10890046" y="8249612"/>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3" name="椭圆 92"/>
          <p:cNvSpPr/>
          <p:nvPr/>
        </p:nvSpPr>
        <p:spPr>
          <a:xfrm rot="16741234">
            <a:off x="10492427" y="7498908"/>
            <a:ext cx="97129" cy="97129"/>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94" name="椭圆 93"/>
          <p:cNvSpPr/>
          <p:nvPr/>
        </p:nvSpPr>
        <p:spPr>
          <a:xfrm rot="16741234">
            <a:off x="11258131" y="7292609"/>
            <a:ext cx="122016" cy="12201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5" name="椭圆 94"/>
          <p:cNvSpPr/>
          <p:nvPr/>
        </p:nvSpPr>
        <p:spPr>
          <a:xfrm rot="16741234">
            <a:off x="11597594" y="8589324"/>
            <a:ext cx="122016" cy="122016"/>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96" name="椭圆 95"/>
          <p:cNvSpPr/>
          <p:nvPr/>
        </p:nvSpPr>
        <p:spPr>
          <a:xfrm rot="16741234">
            <a:off x="11052767" y="6274202"/>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7" name="椭圆 96"/>
          <p:cNvSpPr/>
          <p:nvPr/>
        </p:nvSpPr>
        <p:spPr>
          <a:xfrm rot="16741234">
            <a:off x="10911069" y="6739848"/>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8" name="椭圆 97"/>
          <p:cNvSpPr/>
          <p:nvPr/>
        </p:nvSpPr>
        <p:spPr>
          <a:xfrm rot="16741234">
            <a:off x="12384965" y="6651409"/>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9" name="椭圆 98"/>
          <p:cNvSpPr/>
          <p:nvPr/>
        </p:nvSpPr>
        <p:spPr>
          <a:xfrm rot="16741234">
            <a:off x="11679632" y="6626451"/>
            <a:ext cx="128800" cy="1288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0" name="椭圆 99"/>
          <p:cNvSpPr/>
          <p:nvPr/>
        </p:nvSpPr>
        <p:spPr>
          <a:xfrm rot="16741234">
            <a:off x="11837760" y="7056504"/>
            <a:ext cx="170065" cy="1700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1" name="椭圆 100"/>
          <p:cNvSpPr/>
          <p:nvPr/>
        </p:nvSpPr>
        <p:spPr>
          <a:xfrm flipH="1" rot="16741234">
            <a:off x="11869793" y="6202949"/>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2" name="椭圆 101"/>
          <p:cNvSpPr/>
          <p:nvPr/>
        </p:nvSpPr>
        <p:spPr>
          <a:xfrm flipH="1" rot="16741234">
            <a:off x="11812978" y="5779125"/>
            <a:ext cx="145836" cy="145836"/>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3" name="椭圆 102"/>
          <p:cNvSpPr/>
          <p:nvPr/>
        </p:nvSpPr>
        <p:spPr>
          <a:xfrm flipH="1" rot="16741234">
            <a:off x="13113324" y="4541337"/>
            <a:ext cx="122016" cy="122016"/>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104" name="椭圆 103"/>
          <p:cNvSpPr/>
          <p:nvPr/>
        </p:nvSpPr>
        <p:spPr>
          <a:xfrm flipH="1" rot="16741234">
            <a:off x="12946650" y="5652431"/>
            <a:ext cx="105246" cy="105246"/>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105" name="椭圆 104"/>
          <p:cNvSpPr/>
          <p:nvPr/>
        </p:nvSpPr>
        <p:spPr>
          <a:xfrm flipH="1" rot="16741234">
            <a:off x="12488937" y="5996483"/>
            <a:ext cx="97129" cy="97129"/>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106" name="椭圆 105"/>
          <p:cNvSpPr/>
          <p:nvPr/>
        </p:nvSpPr>
        <p:spPr>
          <a:xfrm flipH="1" rot="16741234">
            <a:off x="13142668" y="5232274"/>
            <a:ext cx="170065" cy="1700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7" name="椭圆 106"/>
          <p:cNvSpPr/>
          <p:nvPr/>
        </p:nvSpPr>
        <p:spPr>
          <a:xfrm rot="16741234">
            <a:off x="12714680" y="7113639"/>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8" name="椭圆 107"/>
          <p:cNvSpPr/>
          <p:nvPr/>
        </p:nvSpPr>
        <p:spPr>
          <a:xfrm rot="16741234">
            <a:off x="12434078" y="7707385"/>
            <a:ext cx="118686" cy="118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9" name="椭圆 108"/>
          <p:cNvSpPr/>
          <p:nvPr/>
        </p:nvSpPr>
        <p:spPr>
          <a:xfrm rot="16741234">
            <a:off x="12159442" y="8416871"/>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0" name="椭圆 109"/>
          <p:cNvSpPr/>
          <p:nvPr/>
        </p:nvSpPr>
        <p:spPr>
          <a:xfrm rot="16741234">
            <a:off x="12104260" y="7590527"/>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1" name="椭圆 110"/>
          <p:cNvSpPr/>
          <p:nvPr/>
        </p:nvSpPr>
        <p:spPr>
          <a:xfrm flipH="1" rot="16741234">
            <a:off x="12958366" y="6198910"/>
            <a:ext cx="148893" cy="148893"/>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2" name="椭圆 111"/>
          <p:cNvSpPr/>
          <p:nvPr/>
        </p:nvSpPr>
        <p:spPr>
          <a:xfrm flipH="1" rot="16741234">
            <a:off x="11211226" y="4841356"/>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3" name="椭圆 112"/>
          <p:cNvSpPr/>
          <p:nvPr/>
        </p:nvSpPr>
        <p:spPr>
          <a:xfrm flipH="1" rot="16741234">
            <a:off x="11115952" y="5449265"/>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14" name="组合 113"/>
          <p:cNvGrpSpPr/>
          <p:nvPr/>
        </p:nvGrpSpPr>
        <p:grpSpPr>
          <a:xfrm rot="16741234">
            <a:off x="9367121" y="5685078"/>
            <a:ext cx="2720838" cy="505942"/>
            <a:chOff x="5233265" y="2334818"/>
            <a:chExt cx="2720838" cy="505942"/>
          </a:xfrm>
        </p:grpSpPr>
        <p:sp>
          <p:nvSpPr>
            <p:cNvPr id="115" name="椭圆 114"/>
            <p:cNvSpPr/>
            <p:nvPr/>
          </p:nvSpPr>
          <p:spPr>
            <a:xfrm flipH="1">
              <a:off x="7856974" y="2607323"/>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6" name="椭圆 115"/>
            <p:cNvSpPr/>
            <p:nvPr/>
          </p:nvSpPr>
          <p:spPr>
            <a:xfrm>
              <a:off x="5233265" y="2735514"/>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7" name="椭圆 116"/>
            <p:cNvSpPr/>
            <p:nvPr/>
          </p:nvSpPr>
          <p:spPr>
            <a:xfrm>
              <a:off x="5596947" y="2508972"/>
              <a:ext cx="122016" cy="12201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8" name="椭圆 117"/>
            <p:cNvSpPr/>
            <p:nvPr/>
          </p:nvSpPr>
          <p:spPr>
            <a:xfrm flipH="1">
              <a:off x="6370598" y="2334818"/>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9" name="椭圆 118"/>
            <p:cNvSpPr/>
            <p:nvPr/>
          </p:nvSpPr>
          <p:spPr>
            <a:xfrm>
              <a:off x="7109056" y="2611432"/>
              <a:ext cx="141849" cy="14184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cxnSp>
        <p:nvCxnSpPr>
          <p:cNvPr id="120" name="直接连接符 119"/>
          <p:cNvCxnSpPr>
            <a:endCxn id="93" idx="3"/>
          </p:cNvCxnSpPr>
          <p:nvPr/>
        </p:nvCxnSpPr>
        <p:spPr>
          <a:xfrm flipV="1" rot="16741234">
            <a:off x="10435189" y="7701462"/>
            <a:ext cx="610899" cy="44349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1" name="直接连接符 120"/>
          <p:cNvCxnSpPr>
            <a:stCxn id="94" idx="0"/>
            <a:endCxn id="93" idx="5"/>
          </p:cNvCxnSpPr>
          <p:nvPr/>
        </p:nvCxnSpPr>
        <p:spPr>
          <a:xfrm flipH="1" flipV="1" rot="16741234">
            <a:off x="10780027" y="7110107"/>
            <a:ext cx="279123" cy="64278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2" name="椭圆 121"/>
          <p:cNvSpPr/>
          <p:nvPr/>
        </p:nvSpPr>
        <p:spPr>
          <a:xfrm flipH="1" rot="16741234">
            <a:off x="12121673" y="3286380"/>
            <a:ext cx="118686" cy="118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3" name="椭圆 122"/>
          <p:cNvSpPr/>
          <p:nvPr/>
        </p:nvSpPr>
        <p:spPr>
          <a:xfrm flipH="1" rot="16741234">
            <a:off x="12060102" y="3926535"/>
            <a:ext cx="175715" cy="175715"/>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4" name="椭圆 123"/>
          <p:cNvSpPr/>
          <p:nvPr/>
        </p:nvSpPr>
        <p:spPr>
          <a:xfrm rot="16741234">
            <a:off x="11773265" y="2769726"/>
            <a:ext cx="137160" cy="137160"/>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cxnSp>
        <p:nvCxnSpPr>
          <p:cNvPr id="125" name="直接连接符 124"/>
          <p:cNvCxnSpPr/>
          <p:nvPr/>
        </p:nvCxnSpPr>
        <p:spPr>
          <a:xfrm>
            <a:off x="839788" y="3707560"/>
            <a:ext cx="10514012"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126" name="椭圆 125"/>
          <p:cNvSpPr/>
          <p:nvPr/>
        </p:nvSpPr>
        <p:spPr>
          <a:xfrm>
            <a:off x="4918518" y="2538154"/>
            <a:ext cx="2327614" cy="2327614"/>
          </a:xfrm>
          <a:prstGeom prst="ellipse">
            <a:avLst/>
          </a:prstGeom>
          <a:solidFill>
            <a:schemeClr val="bg2"/>
          </a:solidFill>
          <a:ln w="19050">
            <a:solidFill>
              <a:schemeClr val="bg1"/>
            </a:solidFill>
          </a:ln>
          <a:effectLst>
            <a:outerShdw algn="tl" blurRad="558800" dir="2700000" dist="533400" rotWithShape="0" sx="95000" sy="95000">
              <a:schemeClr val="bg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朗宋（非商用）常规体"/>
              <a:ea charset="-122" pitchFamily="2" typeface="造字工房朗宋（非商用）常规体"/>
            </a:endParaRPr>
          </a:p>
        </p:txBody>
      </p:sp>
      <p:sp>
        <p:nvSpPr>
          <p:cNvPr id="127" name="椭圆 126"/>
          <p:cNvSpPr/>
          <p:nvPr/>
        </p:nvSpPr>
        <p:spPr>
          <a:xfrm rot="5400000">
            <a:off x="4985044" y="2610280"/>
            <a:ext cx="2194560" cy="2194560"/>
          </a:xfrm>
          <a:prstGeom prst="ellipse">
            <a:avLst/>
          </a:prstGeom>
          <a:noFill/>
          <a:ln>
            <a:solidFill>
              <a:schemeClr val="bg1">
                <a:lumMod val="65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朗宋（非商用）常规体"/>
              <a:ea charset="-122" pitchFamily="2" typeface="造字工房朗宋（非商用）常规体"/>
            </a:endParaRPr>
          </a:p>
        </p:txBody>
      </p:sp>
      <p:grpSp>
        <p:nvGrpSpPr>
          <p:cNvPr id="128" name="组合 127"/>
          <p:cNvGrpSpPr/>
          <p:nvPr/>
        </p:nvGrpSpPr>
        <p:grpSpPr>
          <a:xfrm>
            <a:off x="6082325" y="3011594"/>
            <a:ext cx="0" cy="1380734"/>
            <a:chOff x="6082325" y="3154469"/>
            <a:chExt cx="0" cy="1380734"/>
          </a:xfrm>
        </p:grpSpPr>
        <p:cxnSp>
          <p:nvCxnSpPr>
            <p:cNvPr id="129" name="直接连接符 128"/>
            <p:cNvCxnSpPr/>
            <p:nvPr/>
          </p:nvCxnSpPr>
          <p:spPr>
            <a:xfrm flipH="1">
              <a:off x="6082325" y="3154469"/>
              <a:ext cx="0" cy="61210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30" name="直接连接符 129"/>
            <p:cNvCxnSpPr/>
            <p:nvPr/>
          </p:nvCxnSpPr>
          <p:spPr>
            <a:xfrm flipH="1">
              <a:off x="6082325" y="3923103"/>
              <a:ext cx="0" cy="6121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1" name="组合 130"/>
          <p:cNvGrpSpPr/>
          <p:nvPr/>
        </p:nvGrpSpPr>
        <p:grpSpPr>
          <a:xfrm>
            <a:off x="5672412" y="2905604"/>
            <a:ext cx="809757" cy="1598467"/>
            <a:chOff x="5672412" y="3048479"/>
            <a:chExt cx="809757" cy="1598467"/>
          </a:xfrm>
        </p:grpSpPr>
        <p:cxnSp>
          <p:nvCxnSpPr>
            <p:cNvPr id="132" name="直接连接符 131"/>
            <p:cNvCxnSpPr/>
            <p:nvPr/>
          </p:nvCxnSpPr>
          <p:spPr>
            <a:xfrm flipH="1" flipV="1">
              <a:off x="6073653" y="3844151"/>
              <a:ext cx="408516" cy="80279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3" name="直接连接符 132"/>
            <p:cNvCxnSpPr/>
            <p:nvPr/>
          </p:nvCxnSpPr>
          <p:spPr>
            <a:xfrm flipH="1" flipV="1" rot="10800000">
              <a:off x="5672412" y="3048479"/>
              <a:ext cx="408516" cy="802795"/>
            </a:xfrm>
            <a:prstGeom prst="line">
              <a:avLst/>
            </a:prstGeom>
            <a:ln>
              <a:noFill/>
            </a:ln>
          </p:spPr>
          <p:style>
            <a:lnRef idx="1">
              <a:schemeClr val="accent1"/>
            </a:lnRef>
            <a:fillRef idx="0">
              <a:schemeClr val="accent1"/>
            </a:fillRef>
            <a:effectRef idx="0">
              <a:schemeClr val="accent1"/>
            </a:effectRef>
            <a:fontRef idx="minor">
              <a:schemeClr val="tx1"/>
            </a:fontRef>
          </p:style>
        </p:cxnSp>
      </p:grpSp>
      <p:sp>
        <p:nvSpPr>
          <p:cNvPr id="134" name="椭圆 133"/>
          <p:cNvSpPr/>
          <p:nvPr/>
        </p:nvSpPr>
        <p:spPr>
          <a:xfrm>
            <a:off x="6004058" y="3623694"/>
            <a:ext cx="156534" cy="156534"/>
          </a:xfrm>
          <a:prstGeom prst="ellipse">
            <a:avLst/>
          </a:prstGeom>
          <a:solidFill>
            <a:schemeClr val="bg1">
              <a:lumMod val="65000"/>
            </a:schemeClr>
          </a:solidFill>
          <a:ln>
            <a:noFill/>
          </a:ln>
          <a:effectLst>
            <a:outerShdw algn="ctr" blurRad="38100" rotWithShape="0" sx="101000" sy="101000">
              <a:schemeClr val="bg2">
                <a:lumMod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朗宋（非商用）常规体"/>
              <a:ea charset="-122" pitchFamily="2" typeface="造字工房朗宋（非商用）常规体"/>
            </a:endParaRPr>
          </a:p>
        </p:txBody>
      </p:sp>
      <p:grpSp>
        <p:nvGrpSpPr>
          <p:cNvPr id="135" name="组合 134"/>
          <p:cNvGrpSpPr/>
          <p:nvPr/>
        </p:nvGrpSpPr>
        <p:grpSpPr>
          <a:xfrm rot="5400000">
            <a:off x="4036884" y="3266226"/>
            <a:ext cx="2723706" cy="475401"/>
            <a:chOff x="3886755" y="4232299"/>
            <a:chExt cx="3857521" cy="673302"/>
          </a:xfrm>
          <a:solidFill>
            <a:schemeClr val="tx2">
              <a:alpha val="50000"/>
            </a:schemeClr>
          </a:solidFill>
        </p:grpSpPr>
        <p:sp>
          <p:nvSpPr>
            <p:cNvPr id="136" name="任意多边形 135"/>
            <p:cNvSpPr/>
            <p:nvPr/>
          </p:nvSpPr>
          <p:spPr>
            <a:xfrm>
              <a:off x="3886755" y="4350575"/>
              <a:ext cx="3857508" cy="555026"/>
            </a:xfrm>
            <a:custGeom>
              <a:gdLst>
                <a:gd fmla="*/ 138756 w 3857515" name="connsiteX0"/>
                <a:gd fmla="*/ 0 h 555025" name="connsiteY0"/>
                <a:gd fmla="*/ 910754 w 3857515" name="connsiteX1"/>
                <a:gd fmla="*/ 0 h 555025" name="connsiteY1"/>
                <a:gd fmla="*/ 3857515 w 3857515" name="connsiteX2"/>
                <a:gd fmla="*/ 0 h 555025" name="connsiteY2"/>
                <a:gd fmla="*/ 3833472 w 3857515" name="connsiteX3"/>
                <a:gd fmla="*/ 49909 h 555025" name="connsiteY3"/>
                <a:gd fmla="*/ 3432591 w 3857515" name="connsiteX4"/>
                <a:gd fmla="*/ 536133 h 555025" name="connsiteY4"/>
                <a:gd fmla="*/ 3407327 w 3857515" name="connsiteX5"/>
                <a:gd fmla="*/ 555025 h 555025" name="connsiteY5"/>
                <a:gd fmla="*/ 1360941 w 3857515" name="connsiteX6"/>
                <a:gd fmla="*/ 555025 h 555025" name="connsiteY6"/>
                <a:gd fmla="*/ 0 w 3857515" name="connsiteX7"/>
                <a:gd fmla="*/ 555025 h 555025"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555025" w="3857514">
                  <a:moveTo>
                    <a:pt x="138756" y="0"/>
                  </a:moveTo>
                  <a:lnTo>
                    <a:pt x="910754" y="0"/>
                  </a:lnTo>
                  <a:lnTo>
                    <a:pt x="3857515" y="0"/>
                  </a:lnTo>
                  <a:lnTo>
                    <a:pt x="3833472" y="49909"/>
                  </a:lnTo>
                  <a:cubicBezTo>
                    <a:pt x="3731975" y="236749"/>
                    <a:pt x="3595402" y="401770"/>
                    <a:pt x="3432591" y="536133"/>
                  </a:cubicBezTo>
                  <a:lnTo>
                    <a:pt x="3407327" y="555025"/>
                  </a:lnTo>
                  <a:lnTo>
                    <a:pt x="1360941" y="555025"/>
                  </a:lnTo>
                  <a:lnTo>
                    <a:pt x="0" y="555025"/>
                  </a:lnTo>
                  <a:close/>
                </a:path>
              </a:pathLst>
            </a:custGeom>
            <a:grpFill/>
            <a:ln>
              <a:noFill/>
            </a:ln>
            <a:effectLst>
              <a:outerShdw algn="ctr" blurRad="38100" rotWithShape="0" sx="101000" sy="101000">
                <a:schemeClr val="bg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朗宋（非商用）常规体"/>
                <a:ea charset="-122" pitchFamily="2" typeface="造字工房朗宋（非商用）常规体"/>
              </a:endParaRPr>
            </a:p>
          </p:txBody>
        </p:sp>
        <p:sp>
          <p:nvSpPr>
            <p:cNvPr id="137" name="任意多边形 136"/>
            <p:cNvSpPr/>
            <p:nvPr/>
          </p:nvSpPr>
          <p:spPr>
            <a:xfrm>
              <a:off x="7569380" y="4232299"/>
              <a:ext cx="174896" cy="118264"/>
            </a:xfrm>
            <a:custGeom>
              <a:gdLst>
                <a:gd fmla="*/ 174896 w 174896" name="connsiteX0"/>
                <a:gd fmla="*/ 118264 h 118264" name="connsiteY0"/>
                <a:gd fmla="*/ 0 w 174896" name="connsiteX1"/>
                <a:gd fmla="*/ 118264 h 118264" name="connsiteY1"/>
                <a:gd fmla="*/ 45366 w 174896" name="connsiteX2"/>
                <a:gd fmla="*/ 24091 h 118264" name="connsiteY2"/>
                <a:gd fmla="*/ 54183 w 174896" name="connsiteX3"/>
                <a:gd fmla="*/ 0 h 118264" name="connsiteY3"/>
              </a:gdLst>
              <a:cxnLst>
                <a:cxn ang="0">
                  <a:pos x="connsiteX0" y="connsiteY0"/>
                </a:cxn>
                <a:cxn ang="0">
                  <a:pos x="connsiteX1" y="connsiteY1"/>
                </a:cxn>
                <a:cxn ang="0">
                  <a:pos x="connsiteX2" y="connsiteY2"/>
                </a:cxn>
                <a:cxn ang="0">
                  <a:pos x="connsiteX3" y="connsiteY3"/>
                </a:cxn>
              </a:cxnLst>
              <a:rect b="b" l="l" r="r" t="t"/>
              <a:pathLst>
                <a:path h="118264" w="174896">
                  <a:moveTo>
                    <a:pt x="174896" y="118264"/>
                  </a:moveTo>
                  <a:lnTo>
                    <a:pt x="0" y="118264"/>
                  </a:lnTo>
                  <a:lnTo>
                    <a:pt x="45366" y="24091"/>
                  </a:lnTo>
                  <a:lnTo>
                    <a:pt x="5418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朗宋（非商用）常规体"/>
                <a:ea charset="-122" pitchFamily="2" typeface="造字工房朗宋（非商用）常规体"/>
              </a:endParaRPr>
            </a:p>
          </p:txBody>
        </p:sp>
      </p:grpSp>
      <p:grpSp>
        <p:nvGrpSpPr>
          <p:cNvPr id="138" name="组合 137"/>
          <p:cNvGrpSpPr/>
          <p:nvPr/>
        </p:nvGrpSpPr>
        <p:grpSpPr>
          <a:xfrm rot="5400000">
            <a:off x="5396426" y="3648856"/>
            <a:ext cx="2696797" cy="475391"/>
            <a:chOff x="4447722" y="2324025"/>
            <a:chExt cx="3819418" cy="673286"/>
          </a:xfrm>
          <a:solidFill>
            <a:schemeClr val="tx2">
              <a:alpha val="50000"/>
            </a:schemeClr>
          </a:solidFill>
        </p:grpSpPr>
        <p:sp>
          <p:nvSpPr>
            <p:cNvPr id="139" name="任意多边形 138"/>
            <p:cNvSpPr/>
            <p:nvPr/>
          </p:nvSpPr>
          <p:spPr>
            <a:xfrm rot="10800000">
              <a:off x="4447722" y="2879048"/>
              <a:ext cx="174896" cy="118263"/>
            </a:xfrm>
            <a:custGeom>
              <a:gdLst>
                <a:gd fmla="*/ 174896 w 174896" name="connsiteX0"/>
                <a:gd fmla="*/ 118264 h 118264" name="connsiteY0"/>
                <a:gd fmla="*/ 0 w 174896" name="connsiteX1"/>
                <a:gd fmla="*/ 118264 h 118264" name="connsiteY1"/>
                <a:gd fmla="*/ 45366 w 174896" name="connsiteX2"/>
                <a:gd fmla="*/ 24091 h 118264" name="connsiteY2"/>
                <a:gd fmla="*/ 54183 w 174896" name="connsiteX3"/>
                <a:gd fmla="*/ 0 h 118264" name="connsiteY3"/>
              </a:gdLst>
              <a:cxnLst>
                <a:cxn ang="0">
                  <a:pos x="connsiteX0" y="connsiteY0"/>
                </a:cxn>
                <a:cxn ang="0">
                  <a:pos x="connsiteX1" y="connsiteY1"/>
                </a:cxn>
                <a:cxn ang="0">
                  <a:pos x="connsiteX2" y="connsiteY2"/>
                </a:cxn>
                <a:cxn ang="0">
                  <a:pos x="connsiteX3" y="connsiteY3"/>
                </a:cxn>
              </a:cxnLst>
              <a:rect b="b" l="l" r="r" t="t"/>
              <a:pathLst>
                <a:path h="118264" w="174896">
                  <a:moveTo>
                    <a:pt x="174896" y="118264"/>
                  </a:moveTo>
                  <a:lnTo>
                    <a:pt x="0" y="118264"/>
                  </a:lnTo>
                  <a:lnTo>
                    <a:pt x="45366" y="24091"/>
                  </a:lnTo>
                  <a:lnTo>
                    <a:pt x="5418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朗宋（非商用）常规体"/>
                <a:ea charset="-122" pitchFamily="2" typeface="造字工房朗宋（非商用）常规体"/>
              </a:endParaRPr>
            </a:p>
          </p:txBody>
        </p:sp>
        <p:sp>
          <p:nvSpPr>
            <p:cNvPr id="140" name="任意多边形 139"/>
            <p:cNvSpPr/>
            <p:nvPr/>
          </p:nvSpPr>
          <p:spPr>
            <a:xfrm>
              <a:off x="4447723" y="2324025"/>
              <a:ext cx="3819417" cy="555025"/>
            </a:xfrm>
            <a:custGeom>
              <a:gdLst>
                <a:gd fmla="*/ 450187 w 3819416" name="connsiteX0"/>
                <a:gd fmla="*/ 0 h 555025" name="connsiteY0"/>
                <a:gd fmla="*/ 2496573 w 3819416" name="connsiteX1"/>
                <a:gd fmla="*/ 0 h 555025" name="connsiteY1"/>
                <a:gd fmla="*/ 3819416 w 3819416" name="connsiteX2"/>
                <a:gd fmla="*/ 0 h 555025" name="connsiteY2"/>
                <a:gd fmla="*/ 3680660 w 3819416" name="connsiteX3"/>
                <a:gd fmla="*/ 555025 h 555025" name="connsiteY3"/>
                <a:gd fmla="*/ 2946761 w 3819416" name="connsiteX4"/>
                <a:gd fmla="*/ 555025 h 555025" name="connsiteY4"/>
                <a:gd fmla="*/ 0 w 3819416" name="connsiteX5"/>
                <a:gd fmla="*/ 555025 h 555025" name="connsiteY5"/>
                <a:gd fmla="*/ 24042 w 3819416" name="connsiteX6"/>
                <a:gd fmla="*/ 505116 h 555025" name="connsiteY6"/>
                <a:gd fmla="*/ 424923 w 3819416" name="connsiteX7"/>
                <a:gd fmla="*/ 18892 h 555025"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555025" w="3819416">
                  <a:moveTo>
                    <a:pt x="450187" y="0"/>
                  </a:moveTo>
                  <a:lnTo>
                    <a:pt x="2496573" y="0"/>
                  </a:lnTo>
                  <a:lnTo>
                    <a:pt x="3819416" y="0"/>
                  </a:lnTo>
                  <a:lnTo>
                    <a:pt x="3680660" y="555025"/>
                  </a:lnTo>
                  <a:lnTo>
                    <a:pt x="2946761" y="555025"/>
                  </a:lnTo>
                  <a:lnTo>
                    <a:pt x="0" y="555025"/>
                  </a:lnTo>
                  <a:lnTo>
                    <a:pt x="24042" y="505116"/>
                  </a:lnTo>
                  <a:cubicBezTo>
                    <a:pt x="125540" y="318276"/>
                    <a:pt x="262113" y="153256"/>
                    <a:pt x="424923" y="18892"/>
                  </a:cubicBezTo>
                  <a:close/>
                </a:path>
              </a:pathLst>
            </a:custGeom>
            <a:grpFill/>
            <a:ln>
              <a:noFill/>
            </a:ln>
            <a:effectLst>
              <a:outerShdw algn="ctr" blurRad="38100" rotWithShape="0" sx="101000" sy="101000">
                <a:schemeClr val="bg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朗宋（非商用）常规体"/>
                <a:ea charset="-122" pitchFamily="2" typeface="造字工房朗宋（非商用）常规体"/>
              </a:endParaRPr>
            </a:p>
          </p:txBody>
        </p:sp>
      </p:grpSp>
      <p:sp>
        <p:nvSpPr>
          <p:cNvPr id="141" name="文本框 140"/>
          <p:cNvSpPr txBox="1"/>
          <p:nvPr/>
        </p:nvSpPr>
        <p:spPr>
          <a:xfrm>
            <a:off x="5108518" y="2867887"/>
            <a:ext cx="516722" cy="1652016"/>
          </a:xfrm>
          <a:prstGeom prst="rect">
            <a:avLst/>
          </a:prstGeom>
          <a:noFill/>
        </p:spPr>
        <p:txBody>
          <a:bodyPr rtlCol="0" wrap="square">
            <a:spAutoFit/>
          </a:bodyPr>
          <a:lstStyle/>
          <a:p>
            <a:pPr algn="ctr">
              <a:lnSpc>
                <a:spcPct val="80000"/>
              </a:lnSpc>
            </a:pPr>
            <a:r>
              <a:rPr altLang="zh-CN" lang="en-US" sz="3200">
                <a:solidFill>
                  <a:schemeClr val="bg1"/>
                </a:solidFill>
                <a:latin charset="-122" pitchFamily="2" typeface="造字工房朗宋（非商用）常规体"/>
                <a:ea charset="-122" pitchFamily="2" typeface="造字工房朗宋（非商用）常规体"/>
              </a:rPr>
              <a:t>2</a:t>
            </a:r>
          </a:p>
          <a:p>
            <a:pPr algn="ctr">
              <a:lnSpc>
                <a:spcPct val="80000"/>
              </a:lnSpc>
            </a:pPr>
            <a:r>
              <a:rPr altLang="zh-CN" lang="en-US" sz="3200">
                <a:solidFill>
                  <a:schemeClr val="bg1"/>
                </a:solidFill>
                <a:latin charset="-122" pitchFamily="2" typeface="造字工房朗宋（非商用）常规体"/>
                <a:ea charset="-122" pitchFamily="2" typeface="造字工房朗宋（非商用）常规体"/>
              </a:rPr>
              <a:t>0</a:t>
            </a:r>
          </a:p>
          <a:p>
            <a:pPr algn="ctr">
              <a:lnSpc>
                <a:spcPct val="80000"/>
              </a:lnSpc>
            </a:pPr>
            <a:r>
              <a:rPr altLang="zh-CN" lang="en-US" sz="3200">
                <a:solidFill>
                  <a:schemeClr val="bg1"/>
                </a:solidFill>
                <a:latin charset="-122" pitchFamily="2" typeface="造字工房朗宋（非商用）常规体"/>
                <a:ea charset="-122" pitchFamily="2" typeface="造字工房朗宋（非商用）常规体"/>
              </a:rPr>
              <a:t>1</a:t>
            </a:r>
          </a:p>
          <a:p>
            <a:pPr algn="ctr">
              <a:lnSpc>
                <a:spcPct val="80000"/>
              </a:lnSpc>
            </a:pPr>
            <a:r>
              <a:rPr altLang="zh-CN" lang="en-US" sz="3200">
                <a:solidFill>
                  <a:schemeClr val="bg1"/>
                </a:solidFill>
                <a:latin charset="-122" pitchFamily="2" typeface="造字工房朗宋（非商用）常规体"/>
                <a:ea charset="-122" pitchFamily="2" typeface="造字工房朗宋（非商用）常规体"/>
              </a:rPr>
              <a:t>6</a:t>
            </a:r>
          </a:p>
        </p:txBody>
      </p:sp>
      <p:sp>
        <p:nvSpPr>
          <p:cNvPr id="142" name="文本框 141"/>
          <p:cNvSpPr txBox="1"/>
          <p:nvPr/>
        </p:nvSpPr>
        <p:spPr>
          <a:xfrm>
            <a:off x="6528212" y="2867887"/>
            <a:ext cx="516722" cy="1652016"/>
          </a:xfrm>
          <a:prstGeom prst="rect">
            <a:avLst/>
          </a:prstGeom>
          <a:noFill/>
        </p:spPr>
        <p:txBody>
          <a:bodyPr rtlCol="0" wrap="square">
            <a:spAutoFit/>
          </a:bodyPr>
          <a:lstStyle/>
          <a:p>
            <a:pPr algn="ctr">
              <a:lnSpc>
                <a:spcPct val="80000"/>
              </a:lnSpc>
            </a:pPr>
            <a:r>
              <a:rPr altLang="zh-CN" lang="en-US" sz="3200">
                <a:solidFill>
                  <a:schemeClr val="bg1"/>
                </a:solidFill>
                <a:latin charset="-122" pitchFamily="2" typeface="造字工房朗宋（非商用）常规体"/>
                <a:ea charset="-122" pitchFamily="2" typeface="造字工房朗宋（非商用）常规体"/>
              </a:rPr>
              <a:t>2</a:t>
            </a:r>
          </a:p>
          <a:p>
            <a:pPr algn="ctr">
              <a:lnSpc>
                <a:spcPct val="80000"/>
              </a:lnSpc>
            </a:pPr>
            <a:r>
              <a:rPr altLang="zh-CN" lang="en-US" sz="3200">
                <a:solidFill>
                  <a:schemeClr val="bg1"/>
                </a:solidFill>
                <a:latin charset="-122" pitchFamily="2" typeface="造字工房朗宋（非商用）常规体"/>
                <a:ea charset="-122" pitchFamily="2" typeface="造字工房朗宋（非商用）常规体"/>
              </a:rPr>
              <a:t>0</a:t>
            </a:r>
          </a:p>
          <a:p>
            <a:pPr algn="ctr">
              <a:lnSpc>
                <a:spcPct val="80000"/>
              </a:lnSpc>
            </a:pPr>
            <a:r>
              <a:rPr altLang="zh-CN" lang="en-US" sz="3200">
                <a:solidFill>
                  <a:schemeClr val="bg1"/>
                </a:solidFill>
                <a:latin charset="-122" pitchFamily="2" typeface="造字工房朗宋（非商用）常规体"/>
                <a:ea charset="-122" pitchFamily="2" typeface="造字工房朗宋（非商用）常规体"/>
              </a:rPr>
              <a:t>1</a:t>
            </a:r>
          </a:p>
          <a:p>
            <a:pPr algn="ctr">
              <a:lnSpc>
                <a:spcPct val="80000"/>
              </a:lnSpc>
            </a:pPr>
            <a:r>
              <a:rPr altLang="zh-CN" lang="en-US" sz="3200">
                <a:solidFill>
                  <a:schemeClr val="bg1"/>
                </a:solidFill>
                <a:latin charset="-122" pitchFamily="2" typeface="造字工房朗宋（非商用）常规体"/>
                <a:ea charset="-122" pitchFamily="2" typeface="造字工房朗宋（非商用）常规体"/>
              </a:rPr>
              <a:t>7</a:t>
            </a:r>
          </a:p>
        </p:txBody>
      </p:sp>
      <p:sp>
        <p:nvSpPr>
          <p:cNvPr id="143" name="任意多边形 142"/>
          <p:cNvSpPr/>
          <p:nvPr/>
        </p:nvSpPr>
        <p:spPr>
          <a:xfrm flipH="1">
            <a:off x="848118" y="3708399"/>
            <a:ext cx="1671237" cy="45719"/>
          </a:xfrm>
          <a:custGeom>
            <a:gdLst>
              <a:gd fmla="*/ 24902 w 1352052" name="connsiteX0"/>
              <a:gd fmla="*/ 0 h 102944" name="connsiteY0"/>
              <a:gd fmla="*/ 1352052 w 1352052" name="connsiteX1"/>
              <a:gd fmla="*/ 0 h 102944" name="connsiteY1"/>
              <a:gd fmla="*/ 1327150 w 1352052" name="connsiteX2"/>
              <a:gd fmla="*/ 102944 h 102944" name="connsiteY2"/>
              <a:gd fmla="*/ 0 w 1352052" name="connsiteX3"/>
              <a:gd fmla="*/ 102944 h 102944" name="connsiteY3"/>
            </a:gdLst>
            <a:cxnLst>
              <a:cxn ang="0">
                <a:pos x="connsiteX0" y="connsiteY0"/>
              </a:cxn>
              <a:cxn ang="0">
                <a:pos x="connsiteX1" y="connsiteY1"/>
              </a:cxn>
              <a:cxn ang="0">
                <a:pos x="connsiteX2" y="connsiteY2"/>
              </a:cxn>
              <a:cxn ang="0">
                <a:pos x="connsiteX3" y="connsiteY3"/>
              </a:cxn>
            </a:cxnLst>
            <a:rect b="b" l="l" r="r" t="t"/>
            <a:pathLst>
              <a:path h="102944" w="1352052">
                <a:moveTo>
                  <a:pt x="24902" y="0"/>
                </a:moveTo>
                <a:lnTo>
                  <a:pt x="1352052" y="0"/>
                </a:lnTo>
                <a:lnTo>
                  <a:pt x="1327150" y="102944"/>
                </a:lnTo>
                <a:lnTo>
                  <a:pt x="0" y="10294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altLang="en-US" lang="zh-CN">
              <a:latin charset="-122" pitchFamily="2" typeface="造字工房朗宋（非商用）常规体"/>
              <a:ea charset="-122" pitchFamily="2" typeface="造字工房朗宋（非商用）常规体"/>
            </a:endParaRPr>
          </a:p>
        </p:txBody>
      </p:sp>
      <p:sp>
        <p:nvSpPr>
          <p:cNvPr id="144" name="文本框 143"/>
          <p:cNvSpPr txBox="1"/>
          <p:nvPr/>
        </p:nvSpPr>
        <p:spPr>
          <a:xfrm>
            <a:off x="7422124" y="4138414"/>
            <a:ext cx="4630178" cy="530352"/>
          </a:xfrm>
          <a:prstGeom prst="rect">
            <a:avLst/>
          </a:prstGeom>
          <a:noFill/>
        </p:spPr>
        <p:txBody>
          <a:bodyPr rtlCol="0" wrap="square">
            <a:spAutoFit/>
          </a:bodyPr>
          <a:lstStyle/>
          <a:p>
            <a:pPr>
              <a:lnSpc>
                <a:spcPct val="120000"/>
              </a:lnSpc>
            </a:pPr>
            <a:r>
              <a:rPr altLang="en-US" lang="zh-CN" sz="1200">
                <a:solidFill>
                  <a:schemeClr val="bg2">
                    <a:lumMod val="25000"/>
                  </a:schemeClr>
                </a:solidFill>
                <a:latin charset="-122" pitchFamily="2" typeface="造字工房朗宋（非商用）常规体"/>
                <a:ea charset="-122" pitchFamily="2" typeface="造字工房朗宋（非商用）常规体"/>
              </a:rPr>
              <a:t>您的内容打在这里，或者通过复制您的文本后，在此框中选择粘贴，并选择只保留文字</a:t>
            </a:r>
          </a:p>
        </p:txBody>
      </p:sp>
      <p:sp>
        <p:nvSpPr>
          <p:cNvPr id="145" name="文本框 144"/>
          <p:cNvSpPr txBox="1"/>
          <p:nvPr/>
        </p:nvSpPr>
        <p:spPr>
          <a:xfrm>
            <a:off x="7422121" y="3846772"/>
            <a:ext cx="2194469" cy="335280"/>
          </a:xfrm>
          <a:prstGeom prst="rect">
            <a:avLst/>
          </a:prstGeom>
          <a:noFill/>
        </p:spPr>
        <p:txBody>
          <a:bodyPr rtlCol="0" wrap="square">
            <a:spAutoFit/>
          </a:bodyPr>
          <a:lstStyle/>
          <a:p>
            <a:r>
              <a:rPr altLang="en-US" lang="zh-CN" sz="1600">
                <a:solidFill>
                  <a:schemeClr val="tx1">
                    <a:lumMod val="85000"/>
                    <a:lumOff val="15000"/>
                  </a:schemeClr>
                </a:solidFill>
                <a:latin charset="-122" pitchFamily="2" typeface="造字工房朗宋（非商用）常规体"/>
                <a:ea charset="-122" pitchFamily="2" typeface="造字工房朗宋（非商用）常规体"/>
              </a:rPr>
              <a:t>标题文本预设 </a:t>
            </a:r>
          </a:p>
        </p:txBody>
      </p:sp>
      <p:sp>
        <p:nvSpPr>
          <p:cNvPr id="146" name="文本框 145"/>
          <p:cNvSpPr txBox="1"/>
          <p:nvPr/>
        </p:nvSpPr>
        <p:spPr>
          <a:xfrm>
            <a:off x="706916" y="3031013"/>
            <a:ext cx="4079772" cy="530352"/>
          </a:xfrm>
          <a:prstGeom prst="rect">
            <a:avLst/>
          </a:prstGeom>
          <a:noFill/>
        </p:spPr>
        <p:txBody>
          <a:bodyPr rtlCol="0" wrap="square">
            <a:spAutoFit/>
          </a:bodyPr>
          <a:lstStyle/>
          <a:p>
            <a:pPr algn="r">
              <a:lnSpc>
                <a:spcPct val="120000"/>
              </a:lnSpc>
            </a:pPr>
            <a:r>
              <a:rPr altLang="en-US" lang="zh-CN" sz="1200">
                <a:solidFill>
                  <a:schemeClr val="bg2">
                    <a:lumMod val="25000"/>
                  </a:schemeClr>
                </a:solidFill>
                <a:latin charset="-122" pitchFamily="2" typeface="造字工房朗宋（非商用）常规体"/>
                <a:ea charset="-122" pitchFamily="2" typeface="造字工房朗宋（非商用）常规体"/>
              </a:rPr>
              <a:t>您的内容打在这里，或者通过复制您的文本后，在此框中选择粘贴，并选择只保留文字</a:t>
            </a:r>
          </a:p>
        </p:txBody>
      </p:sp>
      <p:sp>
        <p:nvSpPr>
          <p:cNvPr id="147" name="文本框 146"/>
          <p:cNvSpPr txBox="1"/>
          <p:nvPr/>
        </p:nvSpPr>
        <p:spPr>
          <a:xfrm>
            <a:off x="2556478" y="2681961"/>
            <a:ext cx="2194469" cy="335280"/>
          </a:xfrm>
          <a:prstGeom prst="rect">
            <a:avLst/>
          </a:prstGeom>
          <a:noFill/>
        </p:spPr>
        <p:txBody>
          <a:bodyPr rtlCol="0" wrap="square">
            <a:spAutoFit/>
          </a:bodyPr>
          <a:lstStyle/>
          <a:p>
            <a:pPr algn="r"/>
            <a:r>
              <a:rPr altLang="en-US" lang="zh-CN" smtClean="0" sz="1600">
                <a:solidFill>
                  <a:schemeClr val="tx1">
                    <a:lumMod val="85000"/>
                    <a:lumOff val="15000"/>
                  </a:schemeClr>
                </a:solidFill>
                <a:latin charset="-122" pitchFamily="2" typeface="造字工房朗宋（非商用）常规体"/>
                <a:ea charset="-122" pitchFamily="2" typeface="造字工房朗宋（非商用）常规体"/>
              </a:rPr>
              <a:t>标题文本预设</a:t>
            </a:r>
          </a:p>
        </p:txBody>
      </p:sp>
      <p:sp>
        <p:nvSpPr>
          <p:cNvPr id="148" name="任意多边形 147"/>
          <p:cNvSpPr/>
          <p:nvPr/>
        </p:nvSpPr>
        <p:spPr>
          <a:xfrm>
            <a:off x="9724339" y="3672340"/>
            <a:ext cx="1671237" cy="45719"/>
          </a:xfrm>
          <a:custGeom>
            <a:gdLst>
              <a:gd fmla="*/ 24902 w 1352052" name="connsiteX0"/>
              <a:gd fmla="*/ 0 h 102944" name="connsiteY0"/>
              <a:gd fmla="*/ 1352052 w 1352052" name="connsiteX1"/>
              <a:gd fmla="*/ 0 h 102944" name="connsiteY1"/>
              <a:gd fmla="*/ 1327150 w 1352052" name="connsiteX2"/>
              <a:gd fmla="*/ 102944 h 102944" name="connsiteY2"/>
              <a:gd fmla="*/ 0 w 1352052" name="connsiteX3"/>
              <a:gd fmla="*/ 102944 h 102944" name="connsiteY3"/>
            </a:gdLst>
            <a:cxnLst>
              <a:cxn ang="0">
                <a:pos x="connsiteX0" y="connsiteY0"/>
              </a:cxn>
              <a:cxn ang="0">
                <a:pos x="connsiteX1" y="connsiteY1"/>
              </a:cxn>
              <a:cxn ang="0">
                <a:pos x="connsiteX2" y="connsiteY2"/>
              </a:cxn>
              <a:cxn ang="0">
                <a:pos x="connsiteX3" y="connsiteY3"/>
              </a:cxn>
            </a:cxnLst>
            <a:rect b="b" l="l" r="r" t="t"/>
            <a:pathLst>
              <a:path h="102944" w="1352052">
                <a:moveTo>
                  <a:pt x="24902" y="0"/>
                </a:moveTo>
                <a:lnTo>
                  <a:pt x="1352052" y="0"/>
                </a:lnTo>
                <a:lnTo>
                  <a:pt x="1327150" y="102944"/>
                </a:lnTo>
                <a:lnTo>
                  <a:pt x="0" y="10294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altLang="en-US" lang="zh-CN">
              <a:latin charset="-122" pitchFamily="2" typeface="造字工房朗宋（非商用）常规体"/>
              <a:ea charset="-122" pitchFamily="2" typeface="造字工房朗宋（非商用）常规体"/>
            </a:endParaRPr>
          </a:p>
        </p:txBody>
      </p:sp>
      <p:sp>
        <p:nvSpPr>
          <p:cNvPr id="149" name="文本框 148"/>
          <p:cNvSpPr txBox="1"/>
          <p:nvPr/>
        </p:nvSpPr>
        <p:spPr>
          <a:xfrm>
            <a:off x="9627084" y="3063539"/>
            <a:ext cx="1865746" cy="579120"/>
          </a:xfrm>
          <a:prstGeom prst="rect">
            <a:avLst/>
          </a:prstGeom>
          <a:noFill/>
        </p:spPr>
        <p:txBody>
          <a:bodyPr rtlCol="0" wrap="square">
            <a:spAutoFit/>
          </a:bodyPr>
          <a:lstStyle/>
          <a:p>
            <a:pPr algn="r"/>
            <a:r>
              <a:rPr altLang="zh-CN" lang="en-US" sz="3200">
                <a:solidFill>
                  <a:schemeClr val="tx1">
                    <a:lumMod val="85000"/>
                    <a:lumOff val="15000"/>
                  </a:schemeClr>
                </a:solidFill>
                <a:latin charset="-122" pitchFamily="2" typeface="造字工房朗宋（非商用）常规体"/>
                <a:ea charset="-122" pitchFamily="2" typeface="造字工房朗宋（非商用）常规体"/>
              </a:rPr>
              <a:t>65.2%</a:t>
            </a:r>
          </a:p>
        </p:txBody>
      </p:sp>
      <p:sp>
        <p:nvSpPr>
          <p:cNvPr id="150" name="文本框 149"/>
          <p:cNvSpPr txBox="1"/>
          <p:nvPr/>
        </p:nvSpPr>
        <p:spPr>
          <a:xfrm>
            <a:off x="750863" y="3838017"/>
            <a:ext cx="1865746" cy="579120"/>
          </a:xfrm>
          <a:prstGeom prst="rect">
            <a:avLst/>
          </a:prstGeom>
          <a:noFill/>
        </p:spPr>
        <p:txBody>
          <a:bodyPr rtlCol="0" wrap="square">
            <a:spAutoFit/>
          </a:bodyPr>
          <a:lstStyle/>
          <a:p>
            <a:r>
              <a:rPr altLang="zh-CN" lang="en-US" sz="3200">
                <a:solidFill>
                  <a:schemeClr val="tx1">
                    <a:lumMod val="85000"/>
                    <a:lumOff val="15000"/>
                  </a:schemeClr>
                </a:solidFill>
                <a:latin charset="-122" pitchFamily="2" typeface="造字工房朗宋（非商用）常规体"/>
                <a:ea charset="-122" pitchFamily="2" typeface="造字工房朗宋（非商用）常规体"/>
              </a:rPr>
              <a:t>74.8%</a:t>
            </a:r>
          </a:p>
        </p:txBody>
      </p:sp>
      <p:sp>
        <p:nvSpPr>
          <p:cNvPr id="151" name="文本框 150"/>
          <p:cNvSpPr txBox="1"/>
          <p:nvPr/>
        </p:nvSpPr>
        <p:spPr>
          <a:xfrm>
            <a:off x="10724437" y="-3061"/>
            <a:ext cx="1040590" cy="1005840"/>
          </a:xfrm>
          <a:prstGeom prst="rect">
            <a:avLst/>
          </a:prstGeom>
          <a:noFill/>
        </p:spPr>
        <p:txBody>
          <a:bodyPr rtlCol="0" wrap="square">
            <a:spAutoFit/>
          </a:bodyPr>
          <a:lstStyle>
            <a:defPPr>
              <a:defRPr lang="zh-CN"/>
            </a:defPPr>
            <a:lvl1pPr algn="just">
              <a:defRPr sz="9600">
                <a:solidFill>
                  <a:schemeClr val="tx1">
                    <a:lumMod val="75000"/>
                    <a:lumOff val="25000"/>
                  </a:schemeClr>
                </a:solidFill>
                <a:latin charset="-79" panose="02010803020104030203" pitchFamily="2" typeface="Aharoni"/>
                <a:ea charset="-122" panose="02010601030101010101" pitchFamily="2" typeface="LiHei Pro"/>
                <a:cs charset="-79" panose="02010803020104030203" pitchFamily="2" typeface="Aharoni"/>
              </a:defRPr>
            </a:lvl1pPr>
          </a:lstStyle>
          <a:p>
            <a:r>
              <a:rPr altLang="zh-CN" lang="en-US" smtClean="0" sz="6000">
                <a:solidFill>
                  <a:schemeClr val="tx1"/>
                </a:solidFill>
                <a:latin typeface="+mn-lt"/>
              </a:rPr>
              <a:t>01</a:t>
            </a:r>
          </a:p>
        </p:txBody>
      </p:sp>
      <p:cxnSp>
        <p:nvCxnSpPr>
          <p:cNvPr id="152" name="直接连接符 151"/>
          <p:cNvCxnSpPr/>
          <p:nvPr/>
        </p:nvCxnSpPr>
        <p:spPr>
          <a:xfrm flipH="1">
            <a:off x="11439281" y="578463"/>
            <a:ext cx="452746" cy="434139"/>
          </a:xfrm>
          <a:prstGeom prst="line">
            <a:avLst/>
          </a:prstGeom>
          <a:ln cap="rnd" w="158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844842689"/>
      </p:ext>
    </p:extLst>
  </p:cSld>
  <p:clrMapOvr>
    <a:masterClrMapping/>
  </p:clrMapOvr>
  <mc:AlternateContent>
    <mc:Choice Requires="p14">
      <p:transition advClick="0" p14:dur="1500" spd="slow">
        <p:random/>
      </p:transition>
    </mc:Choice>
    <mc:Fallback>
      <p:transition advClick="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31" presetSubtype="0">
                                  <p:stCondLst>
                                    <p:cond delay="500"/>
                                  </p:stCondLst>
                                  <p:childTnLst>
                                    <p:set>
                                      <p:cBhvr>
                                        <p:cTn dur="1" fill="hold" id="6">
                                          <p:stCondLst>
                                            <p:cond delay="0"/>
                                          </p:stCondLst>
                                        </p:cTn>
                                        <p:tgtEl>
                                          <p:spTgt spid="3"/>
                                        </p:tgtEl>
                                        <p:attrNameLst>
                                          <p:attrName>style.visibility</p:attrName>
                                        </p:attrNameLst>
                                      </p:cBhvr>
                                      <p:to>
                                        <p:strVal val="visible"/>
                                      </p:to>
                                    </p:set>
                                    <p:anim calcmode="lin" valueType="num">
                                      <p:cBhvr>
                                        <p:cTn dur="1000" fill="hold" id="7"/>
                                        <p:tgtEl>
                                          <p:spTgt spid="3"/>
                                        </p:tgtEl>
                                        <p:attrNameLst>
                                          <p:attrName>ppt_w</p:attrName>
                                        </p:attrNameLst>
                                      </p:cBhvr>
                                      <p:tavLst>
                                        <p:tav tm="0">
                                          <p:val>
                                            <p:fltVal val="0"/>
                                          </p:val>
                                        </p:tav>
                                        <p:tav tm="100000">
                                          <p:val>
                                            <p:strVal val="#ppt_w"/>
                                          </p:val>
                                        </p:tav>
                                      </p:tavLst>
                                    </p:anim>
                                    <p:anim calcmode="lin" valueType="num">
                                      <p:cBhvr>
                                        <p:cTn dur="1000" fill="hold" id="8"/>
                                        <p:tgtEl>
                                          <p:spTgt spid="3"/>
                                        </p:tgtEl>
                                        <p:attrNameLst>
                                          <p:attrName>ppt_h</p:attrName>
                                        </p:attrNameLst>
                                      </p:cBhvr>
                                      <p:tavLst>
                                        <p:tav tm="0">
                                          <p:val>
                                            <p:fltVal val="0"/>
                                          </p:val>
                                        </p:tav>
                                        <p:tav tm="100000">
                                          <p:val>
                                            <p:strVal val="#ppt_h"/>
                                          </p:val>
                                        </p:tav>
                                      </p:tavLst>
                                    </p:anim>
                                    <p:anim calcmode="lin" valueType="num">
                                      <p:cBhvr>
                                        <p:cTn dur="1000" fill="hold" id="9"/>
                                        <p:tgtEl>
                                          <p:spTgt spid="3"/>
                                        </p:tgtEl>
                                        <p:attrNameLst>
                                          <p:attrName>style.rotation</p:attrName>
                                        </p:attrNameLst>
                                      </p:cBhvr>
                                      <p:tavLst>
                                        <p:tav tm="0">
                                          <p:val>
                                            <p:fltVal val="90"/>
                                          </p:val>
                                        </p:tav>
                                        <p:tav tm="100000">
                                          <p:val>
                                            <p:fltVal val="0"/>
                                          </p:val>
                                        </p:tav>
                                      </p:tavLst>
                                    </p:anim>
                                    <p:animEffect filter="fade" transition="in">
                                      <p:cBhvr>
                                        <p:cTn dur="1000" id="10"/>
                                        <p:tgtEl>
                                          <p:spTgt spid="3"/>
                                        </p:tgtEl>
                                      </p:cBhvr>
                                    </p:animEffect>
                                  </p:childTnLst>
                                </p:cTn>
                              </p:par>
                              <p:par>
                                <p:cTn fill="hold" id="11" nodeType="withEffect" presetClass="entr" presetID="31" presetSubtype="0">
                                  <p:stCondLst>
                                    <p:cond delay="500"/>
                                  </p:stCondLst>
                                  <p:childTnLst>
                                    <p:set>
                                      <p:cBhvr>
                                        <p:cTn dur="1" fill="hold" id="12">
                                          <p:stCondLst>
                                            <p:cond delay="0"/>
                                          </p:stCondLst>
                                        </p:cTn>
                                        <p:tgtEl>
                                          <p:spTgt spid="4"/>
                                        </p:tgtEl>
                                        <p:attrNameLst>
                                          <p:attrName>style.visibility</p:attrName>
                                        </p:attrNameLst>
                                      </p:cBhvr>
                                      <p:to>
                                        <p:strVal val="visible"/>
                                      </p:to>
                                    </p:set>
                                    <p:anim calcmode="lin" valueType="num">
                                      <p:cBhvr>
                                        <p:cTn dur="1000" fill="hold" id="13"/>
                                        <p:tgtEl>
                                          <p:spTgt spid="4"/>
                                        </p:tgtEl>
                                        <p:attrNameLst>
                                          <p:attrName>ppt_w</p:attrName>
                                        </p:attrNameLst>
                                      </p:cBhvr>
                                      <p:tavLst>
                                        <p:tav tm="0">
                                          <p:val>
                                            <p:fltVal val="0"/>
                                          </p:val>
                                        </p:tav>
                                        <p:tav tm="100000">
                                          <p:val>
                                            <p:strVal val="#ppt_w"/>
                                          </p:val>
                                        </p:tav>
                                      </p:tavLst>
                                    </p:anim>
                                    <p:anim calcmode="lin" valueType="num">
                                      <p:cBhvr>
                                        <p:cTn dur="1000" fill="hold" id="14"/>
                                        <p:tgtEl>
                                          <p:spTgt spid="4"/>
                                        </p:tgtEl>
                                        <p:attrNameLst>
                                          <p:attrName>ppt_h</p:attrName>
                                        </p:attrNameLst>
                                      </p:cBhvr>
                                      <p:tavLst>
                                        <p:tav tm="0">
                                          <p:val>
                                            <p:fltVal val="0"/>
                                          </p:val>
                                        </p:tav>
                                        <p:tav tm="100000">
                                          <p:val>
                                            <p:strVal val="#ppt_h"/>
                                          </p:val>
                                        </p:tav>
                                      </p:tavLst>
                                    </p:anim>
                                    <p:anim calcmode="lin" valueType="num">
                                      <p:cBhvr>
                                        <p:cTn dur="1000" fill="hold" id="15"/>
                                        <p:tgtEl>
                                          <p:spTgt spid="4"/>
                                        </p:tgtEl>
                                        <p:attrNameLst>
                                          <p:attrName>style.rotation</p:attrName>
                                        </p:attrNameLst>
                                      </p:cBhvr>
                                      <p:tavLst>
                                        <p:tav tm="0">
                                          <p:val>
                                            <p:fltVal val="90"/>
                                          </p:val>
                                        </p:tav>
                                        <p:tav tm="100000">
                                          <p:val>
                                            <p:fltVal val="0"/>
                                          </p:val>
                                        </p:tav>
                                      </p:tavLst>
                                    </p:anim>
                                    <p:animEffect filter="fade" transition="in">
                                      <p:cBhvr>
                                        <p:cTn dur="1000" id="16"/>
                                        <p:tgtEl>
                                          <p:spTgt spid="4"/>
                                        </p:tgtEl>
                                      </p:cBhvr>
                                    </p:animEffect>
                                  </p:childTnLst>
                                </p:cTn>
                              </p:par>
                              <p:par>
                                <p:cTn fill="hold" id="17" nodeType="withEffect" presetClass="entr" presetID="31" presetSubtype="0">
                                  <p:stCondLst>
                                    <p:cond delay="500"/>
                                  </p:stCondLst>
                                  <p:childTnLst>
                                    <p:set>
                                      <p:cBhvr>
                                        <p:cTn dur="1" fill="hold" id="18">
                                          <p:stCondLst>
                                            <p:cond delay="0"/>
                                          </p:stCondLst>
                                        </p:cTn>
                                        <p:tgtEl>
                                          <p:spTgt spid="5"/>
                                        </p:tgtEl>
                                        <p:attrNameLst>
                                          <p:attrName>style.visibility</p:attrName>
                                        </p:attrNameLst>
                                      </p:cBhvr>
                                      <p:to>
                                        <p:strVal val="visible"/>
                                      </p:to>
                                    </p:set>
                                    <p:anim calcmode="lin" valueType="num">
                                      <p:cBhvr>
                                        <p:cTn dur="1000" fill="hold" id="19"/>
                                        <p:tgtEl>
                                          <p:spTgt spid="5"/>
                                        </p:tgtEl>
                                        <p:attrNameLst>
                                          <p:attrName>ppt_w</p:attrName>
                                        </p:attrNameLst>
                                      </p:cBhvr>
                                      <p:tavLst>
                                        <p:tav tm="0">
                                          <p:val>
                                            <p:fltVal val="0"/>
                                          </p:val>
                                        </p:tav>
                                        <p:tav tm="100000">
                                          <p:val>
                                            <p:strVal val="#ppt_w"/>
                                          </p:val>
                                        </p:tav>
                                      </p:tavLst>
                                    </p:anim>
                                    <p:anim calcmode="lin" valueType="num">
                                      <p:cBhvr>
                                        <p:cTn dur="1000" fill="hold" id="20"/>
                                        <p:tgtEl>
                                          <p:spTgt spid="5"/>
                                        </p:tgtEl>
                                        <p:attrNameLst>
                                          <p:attrName>ppt_h</p:attrName>
                                        </p:attrNameLst>
                                      </p:cBhvr>
                                      <p:tavLst>
                                        <p:tav tm="0">
                                          <p:val>
                                            <p:fltVal val="0"/>
                                          </p:val>
                                        </p:tav>
                                        <p:tav tm="100000">
                                          <p:val>
                                            <p:strVal val="#ppt_h"/>
                                          </p:val>
                                        </p:tav>
                                      </p:tavLst>
                                    </p:anim>
                                    <p:anim calcmode="lin" valueType="num">
                                      <p:cBhvr>
                                        <p:cTn dur="1000" fill="hold" id="21"/>
                                        <p:tgtEl>
                                          <p:spTgt spid="5"/>
                                        </p:tgtEl>
                                        <p:attrNameLst>
                                          <p:attrName>style.rotation</p:attrName>
                                        </p:attrNameLst>
                                      </p:cBhvr>
                                      <p:tavLst>
                                        <p:tav tm="0">
                                          <p:val>
                                            <p:fltVal val="90"/>
                                          </p:val>
                                        </p:tav>
                                        <p:tav tm="100000">
                                          <p:val>
                                            <p:fltVal val="0"/>
                                          </p:val>
                                        </p:tav>
                                      </p:tavLst>
                                    </p:anim>
                                    <p:animEffect filter="fade" transition="in">
                                      <p:cBhvr>
                                        <p:cTn dur="1000" id="22"/>
                                        <p:tgtEl>
                                          <p:spTgt spid="5"/>
                                        </p:tgtEl>
                                      </p:cBhvr>
                                    </p:animEffect>
                                  </p:childTnLst>
                                </p:cTn>
                              </p:par>
                              <p:par>
                                <p:cTn fill="hold" id="23" nodeType="withEffect" presetClass="entr" presetID="31" presetSubtype="0">
                                  <p:stCondLst>
                                    <p:cond delay="500"/>
                                  </p:stCondLst>
                                  <p:childTnLst>
                                    <p:set>
                                      <p:cBhvr>
                                        <p:cTn dur="1" fill="hold" id="24">
                                          <p:stCondLst>
                                            <p:cond delay="0"/>
                                          </p:stCondLst>
                                        </p:cTn>
                                        <p:tgtEl>
                                          <p:spTgt spid="6"/>
                                        </p:tgtEl>
                                        <p:attrNameLst>
                                          <p:attrName>style.visibility</p:attrName>
                                        </p:attrNameLst>
                                      </p:cBhvr>
                                      <p:to>
                                        <p:strVal val="visible"/>
                                      </p:to>
                                    </p:set>
                                    <p:anim calcmode="lin" valueType="num">
                                      <p:cBhvr>
                                        <p:cTn dur="1000" fill="hold" id="25"/>
                                        <p:tgtEl>
                                          <p:spTgt spid="6"/>
                                        </p:tgtEl>
                                        <p:attrNameLst>
                                          <p:attrName>ppt_w</p:attrName>
                                        </p:attrNameLst>
                                      </p:cBhvr>
                                      <p:tavLst>
                                        <p:tav tm="0">
                                          <p:val>
                                            <p:fltVal val="0"/>
                                          </p:val>
                                        </p:tav>
                                        <p:tav tm="100000">
                                          <p:val>
                                            <p:strVal val="#ppt_w"/>
                                          </p:val>
                                        </p:tav>
                                      </p:tavLst>
                                    </p:anim>
                                    <p:anim calcmode="lin" valueType="num">
                                      <p:cBhvr>
                                        <p:cTn dur="1000" fill="hold" id="26"/>
                                        <p:tgtEl>
                                          <p:spTgt spid="6"/>
                                        </p:tgtEl>
                                        <p:attrNameLst>
                                          <p:attrName>ppt_h</p:attrName>
                                        </p:attrNameLst>
                                      </p:cBhvr>
                                      <p:tavLst>
                                        <p:tav tm="0">
                                          <p:val>
                                            <p:fltVal val="0"/>
                                          </p:val>
                                        </p:tav>
                                        <p:tav tm="100000">
                                          <p:val>
                                            <p:strVal val="#ppt_h"/>
                                          </p:val>
                                        </p:tav>
                                      </p:tavLst>
                                    </p:anim>
                                    <p:anim calcmode="lin" valueType="num">
                                      <p:cBhvr>
                                        <p:cTn dur="1000" fill="hold" id="27"/>
                                        <p:tgtEl>
                                          <p:spTgt spid="6"/>
                                        </p:tgtEl>
                                        <p:attrNameLst>
                                          <p:attrName>style.rotation</p:attrName>
                                        </p:attrNameLst>
                                      </p:cBhvr>
                                      <p:tavLst>
                                        <p:tav tm="0">
                                          <p:val>
                                            <p:fltVal val="90"/>
                                          </p:val>
                                        </p:tav>
                                        <p:tav tm="100000">
                                          <p:val>
                                            <p:fltVal val="0"/>
                                          </p:val>
                                        </p:tav>
                                      </p:tavLst>
                                    </p:anim>
                                    <p:animEffect filter="fade" transition="in">
                                      <p:cBhvr>
                                        <p:cTn dur="1000" id="28"/>
                                        <p:tgtEl>
                                          <p:spTgt spid="6"/>
                                        </p:tgtEl>
                                      </p:cBhvr>
                                    </p:animEffect>
                                  </p:childTnLst>
                                </p:cTn>
                              </p:par>
                              <p:par>
                                <p:cTn fill="hold" id="29" nodeType="withEffect" presetClass="entr" presetID="31" presetSubtype="0">
                                  <p:stCondLst>
                                    <p:cond delay="500"/>
                                  </p:stCondLst>
                                  <p:childTnLst>
                                    <p:set>
                                      <p:cBhvr>
                                        <p:cTn dur="1" fill="hold" id="30">
                                          <p:stCondLst>
                                            <p:cond delay="0"/>
                                          </p:stCondLst>
                                        </p:cTn>
                                        <p:tgtEl>
                                          <p:spTgt spid="7"/>
                                        </p:tgtEl>
                                        <p:attrNameLst>
                                          <p:attrName>style.visibility</p:attrName>
                                        </p:attrNameLst>
                                      </p:cBhvr>
                                      <p:to>
                                        <p:strVal val="visible"/>
                                      </p:to>
                                    </p:set>
                                    <p:anim calcmode="lin" valueType="num">
                                      <p:cBhvr>
                                        <p:cTn dur="1000" fill="hold" id="31"/>
                                        <p:tgtEl>
                                          <p:spTgt spid="7"/>
                                        </p:tgtEl>
                                        <p:attrNameLst>
                                          <p:attrName>ppt_w</p:attrName>
                                        </p:attrNameLst>
                                      </p:cBhvr>
                                      <p:tavLst>
                                        <p:tav tm="0">
                                          <p:val>
                                            <p:fltVal val="0"/>
                                          </p:val>
                                        </p:tav>
                                        <p:tav tm="100000">
                                          <p:val>
                                            <p:strVal val="#ppt_w"/>
                                          </p:val>
                                        </p:tav>
                                      </p:tavLst>
                                    </p:anim>
                                    <p:anim calcmode="lin" valueType="num">
                                      <p:cBhvr>
                                        <p:cTn dur="1000" fill="hold" id="32"/>
                                        <p:tgtEl>
                                          <p:spTgt spid="7"/>
                                        </p:tgtEl>
                                        <p:attrNameLst>
                                          <p:attrName>ppt_h</p:attrName>
                                        </p:attrNameLst>
                                      </p:cBhvr>
                                      <p:tavLst>
                                        <p:tav tm="0">
                                          <p:val>
                                            <p:fltVal val="0"/>
                                          </p:val>
                                        </p:tav>
                                        <p:tav tm="100000">
                                          <p:val>
                                            <p:strVal val="#ppt_h"/>
                                          </p:val>
                                        </p:tav>
                                      </p:tavLst>
                                    </p:anim>
                                    <p:anim calcmode="lin" valueType="num">
                                      <p:cBhvr>
                                        <p:cTn dur="1000" fill="hold" id="33"/>
                                        <p:tgtEl>
                                          <p:spTgt spid="7"/>
                                        </p:tgtEl>
                                        <p:attrNameLst>
                                          <p:attrName>style.rotation</p:attrName>
                                        </p:attrNameLst>
                                      </p:cBhvr>
                                      <p:tavLst>
                                        <p:tav tm="0">
                                          <p:val>
                                            <p:fltVal val="90"/>
                                          </p:val>
                                        </p:tav>
                                        <p:tav tm="100000">
                                          <p:val>
                                            <p:fltVal val="0"/>
                                          </p:val>
                                        </p:tav>
                                      </p:tavLst>
                                    </p:anim>
                                    <p:animEffect filter="fade" transition="in">
                                      <p:cBhvr>
                                        <p:cTn dur="1000" id="34"/>
                                        <p:tgtEl>
                                          <p:spTgt spid="7"/>
                                        </p:tgtEl>
                                      </p:cBhvr>
                                    </p:animEffect>
                                  </p:childTnLst>
                                </p:cTn>
                              </p:par>
                              <p:par>
                                <p:cTn fill="hold" id="35" nodeType="withEffect" presetClass="entr" presetID="31" presetSubtype="0">
                                  <p:stCondLst>
                                    <p:cond delay="500"/>
                                  </p:stCondLst>
                                  <p:childTnLst>
                                    <p:set>
                                      <p:cBhvr>
                                        <p:cTn dur="1" fill="hold" id="36">
                                          <p:stCondLst>
                                            <p:cond delay="0"/>
                                          </p:stCondLst>
                                        </p:cTn>
                                        <p:tgtEl>
                                          <p:spTgt spid="8"/>
                                        </p:tgtEl>
                                        <p:attrNameLst>
                                          <p:attrName>style.visibility</p:attrName>
                                        </p:attrNameLst>
                                      </p:cBhvr>
                                      <p:to>
                                        <p:strVal val="visible"/>
                                      </p:to>
                                    </p:set>
                                    <p:anim calcmode="lin" valueType="num">
                                      <p:cBhvr>
                                        <p:cTn dur="1000" fill="hold" id="37"/>
                                        <p:tgtEl>
                                          <p:spTgt spid="8"/>
                                        </p:tgtEl>
                                        <p:attrNameLst>
                                          <p:attrName>ppt_w</p:attrName>
                                        </p:attrNameLst>
                                      </p:cBhvr>
                                      <p:tavLst>
                                        <p:tav tm="0">
                                          <p:val>
                                            <p:fltVal val="0"/>
                                          </p:val>
                                        </p:tav>
                                        <p:tav tm="100000">
                                          <p:val>
                                            <p:strVal val="#ppt_w"/>
                                          </p:val>
                                        </p:tav>
                                      </p:tavLst>
                                    </p:anim>
                                    <p:anim calcmode="lin" valueType="num">
                                      <p:cBhvr>
                                        <p:cTn dur="1000" fill="hold" id="38"/>
                                        <p:tgtEl>
                                          <p:spTgt spid="8"/>
                                        </p:tgtEl>
                                        <p:attrNameLst>
                                          <p:attrName>ppt_h</p:attrName>
                                        </p:attrNameLst>
                                      </p:cBhvr>
                                      <p:tavLst>
                                        <p:tav tm="0">
                                          <p:val>
                                            <p:fltVal val="0"/>
                                          </p:val>
                                        </p:tav>
                                        <p:tav tm="100000">
                                          <p:val>
                                            <p:strVal val="#ppt_h"/>
                                          </p:val>
                                        </p:tav>
                                      </p:tavLst>
                                    </p:anim>
                                    <p:anim calcmode="lin" valueType="num">
                                      <p:cBhvr>
                                        <p:cTn dur="1000" fill="hold" id="39"/>
                                        <p:tgtEl>
                                          <p:spTgt spid="8"/>
                                        </p:tgtEl>
                                        <p:attrNameLst>
                                          <p:attrName>style.rotation</p:attrName>
                                        </p:attrNameLst>
                                      </p:cBhvr>
                                      <p:tavLst>
                                        <p:tav tm="0">
                                          <p:val>
                                            <p:fltVal val="90"/>
                                          </p:val>
                                        </p:tav>
                                        <p:tav tm="100000">
                                          <p:val>
                                            <p:fltVal val="0"/>
                                          </p:val>
                                        </p:tav>
                                      </p:tavLst>
                                    </p:anim>
                                    <p:animEffect filter="fade" transition="in">
                                      <p:cBhvr>
                                        <p:cTn dur="1000" id="40"/>
                                        <p:tgtEl>
                                          <p:spTgt spid="8"/>
                                        </p:tgtEl>
                                      </p:cBhvr>
                                    </p:animEffect>
                                  </p:childTnLst>
                                </p:cTn>
                              </p:par>
                              <p:par>
                                <p:cTn fill="hold" id="41" nodeType="withEffect" presetClass="entr" presetID="31" presetSubtype="0">
                                  <p:stCondLst>
                                    <p:cond delay="500"/>
                                  </p:stCondLst>
                                  <p:childTnLst>
                                    <p:set>
                                      <p:cBhvr>
                                        <p:cTn dur="1" fill="hold" id="42">
                                          <p:stCondLst>
                                            <p:cond delay="0"/>
                                          </p:stCondLst>
                                        </p:cTn>
                                        <p:tgtEl>
                                          <p:spTgt spid="9"/>
                                        </p:tgtEl>
                                        <p:attrNameLst>
                                          <p:attrName>style.visibility</p:attrName>
                                        </p:attrNameLst>
                                      </p:cBhvr>
                                      <p:to>
                                        <p:strVal val="visible"/>
                                      </p:to>
                                    </p:set>
                                    <p:anim calcmode="lin" valueType="num">
                                      <p:cBhvr>
                                        <p:cTn dur="1000" fill="hold" id="43"/>
                                        <p:tgtEl>
                                          <p:spTgt spid="9"/>
                                        </p:tgtEl>
                                        <p:attrNameLst>
                                          <p:attrName>ppt_w</p:attrName>
                                        </p:attrNameLst>
                                      </p:cBhvr>
                                      <p:tavLst>
                                        <p:tav tm="0">
                                          <p:val>
                                            <p:fltVal val="0"/>
                                          </p:val>
                                        </p:tav>
                                        <p:tav tm="100000">
                                          <p:val>
                                            <p:strVal val="#ppt_w"/>
                                          </p:val>
                                        </p:tav>
                                      </p:tavLst>
                                    </p:anim>
                                    <p:anim calcmode="lin" valueType="num">
                                      <p:cBhvr>
                                        <p:cTn dur="1000" fill="hold" id="44"/>
                                        <p:tgtEl>
                                          <p:spTgt spid="9"/>
                                        </p:tgtEl>
                                        <p:attrNameLst>
                                          <p:attrName>ppt_h</p:attrName>
                                        </p:attrNameLst>
                                      </p:cBhvr>
                                      <p:tavLst>
                                        <p:tav tm="0">
                                          <p:val>
                                            <p:fltVal val="0"/>
                                          </p:val>
                                        </p:tav>
                                        <p:tav tm="100000">
                                          <p:val>
                                            <p:strVal val="#ppt_h"/>
                                          </p:val>
                                        </p:tav>
                                      </p:tavLst>
                                    </p:anim>
                                    <p:anim calcmode="lin" valueType="num">
                                      <p:cBhvr>
                                        <p:cTn dur="1000" fill="hold" id="45"/>
                                        <p:tgtEl>
                                          <p:spTgt spid="9"/>
                                        </p:tgtEl>
                                        <p:attrNameLst>
                                          <p:attrName>style.rotation</p:attrName>
                                        </p:attrNameLst>
                                      </p:cBhvr>
                                      <p:tavLst>
                                        <p:tav tm="0">
                                          <p:val>
                                            <p:fltVal val="90"/>
                                          </p:val>
                                        </p:tav>
                                        <p:tav tm="100000">
                                          <p:val>
                                            <p:fltVal val="0"/>
                                          </p:val>
                                        </p:tav>
                                      </p:tavLst>
                                    </p:anim>
                                    <p:animEffect filter="fade" transition="in">
                                      <p:cBhvr>
                                        <p:cTn dur="1000" id="46"/>
                                        <p:tgtEl>
                                          <p:spTgt spid="9"/>
                                        </p:tgtEl>
                                      </p:cBhvr>
                                    </p:animEffect>
                                  </p:childTnLst>
                                </p:cTn>
                              </p:par>
                              <p:par>
                                <p:cTn fill="hold" id="47" nodeType="withEffect" presetClass="entr" presetID="31" presetSubtype="0">
                                  <p:stCondLst>
                                    <p:cond delay="500"/>
                                  </p:stCondLst>
                                  <p:childTnLst>
                                    <p:set>
                                      <p:cBhvr>
                                        <p:cTn dur="1" fill="hold" id="48">
                                          <p:stCondLst>
                                            <p:cond delay="0"/>
                                          </p:stCondLst>
                                        </p:cTn>
                                        <p:tgtEl>
                                          <p:spTgt spid="10"/>
                                        </p:tgtEl>
                                        <p:attrNameLst>
                                          <p:attrName>style.visibility</p:attrName>
                                        </p:attrNameLst>
                                      </p:cBhvr>
                                      <p:to>
                                        <p:strVal val="visible"/>
                                      </p:to>
                                    </p:set>
                                    <p:anim calcmode="lin" valueType="num">
                                      <p:cBhvr>
                                        <p:cTn dur="1000" fill="hold" id="49"/>
                                        <p:tgtEl>
                                          <p:spTgt spid="10"/>
                                        </p:tgtEl>
                                        <p:attrNameLst>
                                          <p:attrName>ppt_w</p:attrName>
                                        </p:attrNameLst>
                                      </p:cBhvr>
                                      <p:tavLst>
                                        <p:tav tm="0">
                                          <p:val>
                                            <p:fltVal val="0"/>
                                          </p:val>
                                        </p:tav>
                                        <p:tav tm="100000">
                                          <p:val>
                                            <p:strVal val="#ppt_w"/>
                                          </p:val>
                                        </p:tav>
                                      </p:tavLst>
                                    </p:anim>
                                    <p:anim calcmode="lin" valueType="num">
                                      <p:cBhvr>
                                        <p:cTn dur="1000" fill="hold" id="50"/>
                                        <p:tgtEl>
                                          <p:spTgt spid="10"/>
                                        </p:tgtEl>
                                        <p:attrNameLst>
                                          <p:attrName>ppt_h</p:attrName>
                                        </p:attrNameLst>
                                      </p:cBhvr>
                                      <p:tavLst>
                                        <p:tav tm="0">
                                          <p:val>
                                            <p:fltVal val="0"/>
                                          </p:val>
                                        </p:tav>
                                        <p:tav tm="100000">
                                          <p:val>
                                            <p:strVal val="#ppt_h"/>
                                          </p:val>
                                        </p:tav>
                                      </p:tavLst>
                                    </p:anim>
                                    <p:anim calcmode="lin" valueType="num">
                                      <p:cBhvr>
                                        <p:cTn dur="1000" fill="hold" id="51"/>
                                        <p:tgtEl>
                                          <p:spTgt spid="10"/>
                                        </p:tgtEl>
                                        <p:attrNameLst>
                                          <p:attrName>style.rotation</p:attrName>
                                        </p:attrNameLst>
                                      </p:cBhvr>
                                      <p:tavLst>
                                        <p:tav tm="0">
                                          <p:val>
                                            <p:fltVal val="90"/>
                                          </p:val>
                                        </p:tav>
                                        <p:tav tm="100000">
                                          <p:val>
                                            <p:fltVal val="0"/>
                                          </p:val>
                                        </p:tav>
                                      </p:tavLst>
                                    </p:anim>
                                    <p:animEffect filter="fade" transition="in">
                                      <p:cBhvr>
                                        <p:cTn dur="1000" id="52"/>
                                        <p:tgtEl>
                                          <p:spTgt spid="10"/>
                                        </p:tgtEl>
                                      </p:cBhvr>
                                    </p:animEffect>
                                  </p:childTnLst>
                                </p:cTn>
                              </p:par>
                              <p:par>
                                <p:cTn fill="hold" id="53" nodeType="withEffect" presetClass="entr" presetID="31" presetSubtype="0">
                                  <p:stCondLst>
                                    <p:cond delay="500"/>
                                  </p:stCondLst>
                                  <p:childTnLst>
                                    <p:set>
                                      <p:cBhvr>
                                        <p:cTn dur="1" fill="hold" id="54">
                                          <p:stCondLst>
                                            <p:cond delay="0"/>
                                          </p:stCondLst>
                                        </p:cTn>
                                        <p:tgtEl>
                                          <p:spTgt spid="11"/>
                                        </p:tgtEl>
                                        <p:attrNameLst>
                                          <p:attrName>style.visibility</p:attrName>
                                        </p:attrNameLst>
                                      </p:cBhvr>
                                      <p:to>
                                        <p:strVal val="visible"/>
                                      </p:to>
                                    </p:set>
                                    <p:anim calcmode="lin" valueType="num">
                                      <p:cBhvr>
                                        <p:cTn dur="1000" fill="hold" id="55"/>
                                        <p:tgtEl>
                                          <p:spTgt spid="11"/>
                                        </p:tgtEl>
                                        <p:attrNameLst>
                                          <p:attrName>ppt_w</p:attrName>
                                        </p:attrNameLst>
                                      </p:cBhvr>
                                      <p:tavLst>
                                        <p:tav tm="0">
                                          <p:val>
                                            <p:fltVal val="0"/>
                                          </p:val>
                                        </p:tav>
                                        <p:tav tm="100000">
                                          <p:val>
                                            <p:strVal val="#ppt_w"/>
                                          </p:val>
                                        </p:tav>
                                      </p:tavLst>
                                    </p:anim>
                                    <p:anim calcmode="lin" valueType="num">
                                      <p:cBhvr>
                                        <p:cTn dur="1000" fill="hold" id="56"/>
                                        <p:tgtEl>
                                          <p:spTgt spid="11"/>
                                        </p:tgtEl>
                                        <p:attrNameLst>
                                          <p:attrName>ppt_h</p:attrName>
                                        </p:attrNameLst>
                                      </p:cBhvr>
                                      <p:tavLst>
                                        <p:tav tm="0">
                                          <p:val>
                                            <p:fltVal val="0"/>
                                          </p:val>
                                        </p:tav>
                                        <p:tav tm="100000">
                                          <p:val>
                                            <p:strVal val="#ppt_h"/>
                                          </p:val>
                                        </p:tav>
                                      </p:tavLst>
                                    </p:anim>
                                    <p:anim calcmode="lin" valueType="num">
                                      <p:cBhvr>
                                        <p:cTn dur="1000" fill="hold" id="57"/>
                                        <p:tgtEl>
                                          <p:spTgt spid="11"/>
                                        </p:tgtEl>
                                        <p:attrNameLst>
                                          <p:attrName>style.rotation</p:attrName>
                                        </p:attrNameLst>
                                      </p:cBhvr>
                                      <p:tavLst>
                                        <p:tav tm="0">
                                          <p:val>
                                            <p:fltVal val="90"/>
                                          </p:val>
                                        </p:tav>
                                        <p:tav tm="100000">
                                          <p:val>
                                            <p:fltVal val="0"/>
                                          </p:val>
                                        </p:tav>
                                      </p:tavLst>
                                    </p:anim>
                                    <p:animEffect filter="fade" transition="in">
                                      <p:cBhvr>
                                        <p:cTn dur="1000" id="58"/>
                                        <p:tgtEl>
                                          <p:spTgt spid="11"/>
                                        </p:tgtEl>
                                      </p:cBhvr>
                                    </p:animEffect>
                                  </p:childTnLst>
                                </p:cTn>
                              </p:par>
                              <p:par>
                                <p:cTn fill="hold" id="59" nodeType="withEffect" presetClass="entr" presetID="31" presetSubtype="0">
                                  <p:stCondLst>
                                    <p:cond delay="500"/>
                                  </p:stCondLst>
                                  <p:childTnLst>
                                    <p:set>
                                      <p:cBhvr>
                                        <p:cTn dur="1" fill="hold" id="60">
                                          <p:stCondLst>
                                            <p:cond delay="0"/>
                                          </p:stCondLst>
                                        </p:cTn>
                                        <p:tgtEl>
                                          <p:spTgt spid="12"/>
                                        </p:tgtEl>
                                        <p:attrNameLst>
                                          <p:attrName>style.visibility</p:attrName>
                                        </p:attrNameLst>
                                      </p:cBhvr>
                                      <p:to>
                                        <p:strVal val="visible"/>
                                      </p:to>
                                    </p:set>
                                    <p:anim calcmode="lin" valueType="num">
                                      <p:cBhvr>
                                        <p:cTn dur="1000" fill="hold" id="61"/>
                                        <p:tgtEl>
                                          <p:spTgt spid="12"/>
                                        </p:tgtEl>
                                        <p:attrNameLst>
                                          <p:attrName>ppt_w</p:attrName>
                                        </p:attrNameLst>
                                      </p:cBhvr>
                                      <p:tavLst>
                                        <p:tav tm="0">
                                          <p:val>
                                            <p:fltVal val="0"/>
                                          </p:val>
                                        </p:tav>
                                        <p:tav tm="100000">
                                          <p:val>
                                            <p:strVal val="#ppt_w"/>
                                          </p:val>
                                        </p:tav>
                                      </p:tavLst>
                                    </p:anim>
                                    <p:anim calcmode="lin" valueType="num">
                                      <p:cBhvr>
                                        <p:cTn dur="1000" fill="hold" id="62"/>
                                        <p:tgtEl>
                                          <p:spTgt spid="12"/>
                                        </p:tgtEl>
                                        <p:attrNameLst>
                                          <p:attrName>ppt_h</p:attrName>
                                        </p:attrNameLst>
                                      </p:cBhvr>
                                      <p:tavLst>
                                        <p:tav tm="0">
                                          <p:val>
                                            <p:fltVal val="0"/>
                                          </p:val>
                                        </p:tav>
                                        <p:tav tm="100000">
                                          <p:val>
                                            <p:strVal val="#ppt_h"/>
                                          </p:val>
                                        </p:tav>
                                      </p:tavLst>
                                    </p:anim>
                                    <p:anim calcmode="lin" valueType="num">
                                      <p:cBhvr>
                                        <p:cTn dur="1000" fill="hold" id="63"/>
                                        <p:tgtEl>
                                          <p:spTgt spid="12"/>
                                        </p:tgtEl>
                                        <p:attrNameLst>
                                          <p:attrName>style.rotation</p:attrName>
                                        </p:attrNameLst>
                                      </p:cBhvr>
                                      <p:tavLst>
                                        <p:tav tm="0">
                                          <p:val>
                                            <p:fltVal val="90"/>
                                          </p:val>
                                        </p:tav>
                                        <p:tav tm="100000">
                                          <p:val>
                                            <p:fltVal val="0"/>
                                          </p:val>
                                        </p:tav>
                                      </p:tavLst>
                                    </p:anim>
                                    <p:animEffect filter="fade" transition="in">
                                      <p:cBhvr>
                                        <p:cTn dur="1000" id="64"/>
                                        <p:tgtEl>
                                          <p:spTgt spid="12"/>
                                        </p:tgtEl>
                                      </p:cBhvr>
                                    </p:animEffect>
                                  </p:childTnLst>
                                </p:cTn>
                              </p:par>
                              <p:par>
                                <p:cTn fill="hold" id="65" nodeType="withEffect" presetClass="entr" presetID="31" presetSubtype="0">
                                  <p:stCondLst>
                                    <p:cond delay="500"/>
                                  </p:stCondLst>
                                  <p:childTnLst>
                                    <p:set>
                                      <p:cBhvr>
                                        <p:cTn dur="1" fill="hold" id="66">
                                          <p:stCondLst>
                                            <p:cond delay="0"/>
                                          </p:stCondLst>
                                        </p:cTn>
                                        <p:tgtEl>
                                          <p:spTgt spid="13"/>
                                        </p:tgtEl>
                                        <p:attrNameLst>
                                          <p:attrName>style.visibility</p:attrName>
                                        </p:attrNameLst>
                                      </p:cBhvr>
                                      <p:to>
                                        <p:strVal val="visible"/>
                                      </p:to>
                                    </p:set>
                                    <p:anim calcmode="lin" valueType="num">
                                      <p:cBhvr>
                                        <p:cTn dur="1000" fill="hold" id="67"/>
                                        <p:tgtEl>
                                          <p:spTgt spid="13"/>
                                        </p:tgtEl>
                                        <p:attrNameLst>
                                          <p:attrName>ppt_w</p:attrName>
                                        </p:attrNameLst>
                                      </p:cBhvr>
                                      <p:tavLst>
                                        <p:tav tm="0">
                                          <p:val>
                                            <p:fltVal val="0"/>
                                          </p:val>
                                        </p:tav>
                                        <p:tav tm="100000">
                                          <p:val>
                                            <p:strVal val="#ppt_w"/>
                                          </p:val>
                                        </p:tav>
                                      </p:tavLst>
                                    </p:anim>
                                    <p:anim calcmode="lin" valueType="num">
                                      <p:cBhvr>
                                        <p:cTn dur="1000" fill="hold" id="68"/>
                                        <p:tgtEl>
                                          <p:spTgt spid="13"/>
                                        </p:tgtEl>
                                        <p:attrNameLst>
                                          <p:attrName>ppt_h</p:attrName>
                                        </p:attrNameLst>
                                      </p:cBhvr>
                                      <p:tavLst>
                                        <p:tav tm="0">
                                          <p:val>
                                            <p:fltVal val="0"/>
                                          </p:val>
                                        </p:tav>
                                        <p:tav tm="100000">
                                          <p:val>
                                            <p:strVal val="#ppt_h"/>
                                          </p:val>
                                        </p:tav>
                                      </p:tavLst>
                                    </p:anim>
                                    <p:anim calcmode="lin" valueType="num">
                                      <p:cBhvr>
                                        <p:cTn dur="1000" fill="hold" id="69"/>
                                        <p:tgtEl>
                                          <p:spTgt spid="13"/>
                                        </p:tgtEl>
                                        <p:attrNameLst>
                                          <p:attrName>style.rotation</p:attrName>
                                        </p:attrNameLst>
                                      </p:cBhvr>
                                      <p:tavLst>
                                        <p:tav tm="0">
                                          <p:val>
                                            <p:fltVal val="90"/>
                                          </p:val>
                                        </p:tav>
                                        <p:tav tm="100000">
                                          <p:val>
                                            <p:fltVal val="0"/>
                                          </p:val>
                                        </p:tav>
                                      </p:tavLst>
                                    </p:anim>
                                    <p:animEffect filter="fade" transition="in">
                                      <p:cBhvr>
                                        <p:cTn dur="1000" id="70"/>
                                        <p:tgtEl>
                                          <p:spTgt spid="13"/>
                                        </p:tgtEl>
                                      </p:cBhvr>
                                    </p:animEffect>
                                  </p:childTnLst>
                                </p:cTn>
                              </p:par>
                              <p:par>
                                <p:cTn fill="hold" id="71" nodeType="withEffect" presetClass="entr" presetID="31" presetSubtype="0">
                                  <p:stCondLst>
                                    <p:cond delay="500"/>
                                  </p:stCondLst>
                                  <p:childTnLst>
                                    <p:set>
                                      <p:cBhvr>
                                        <p:cTn dur="1" fill="hold" id="72">
                                          <p:stCondLst>
                                            <p:cond delay="0"/>
                                          </p:stCondLst>
                                        </p:cTn>
                                        <p:tgtEl>
                                          <p:spTgt spid="14"/>
                                        </p:tgtEl>
                                        <p:attrNameLst>
                                          <p:attrName>style.visibility</p:attrName>
                                        </p:attrNameLst>
                                      </p:cBhvr>
                                      <p:to>
                                        <p:strVal val="visible"/>
                                      </p:to>
                                    </p:set>
                                    <p:anim calcmode="lin" valueType="num">
                                      <p:cBhvr>
                                        <p:cTn dur="1000" fill="hold" id="73"/>
                                        <p:tgtEl>
                                          <p:spTgt spid="14"/>
                                        </p:tgtEl>
                                        <p:attrNameLst>
                                          <p:attrName>ppt_w</p:attrName>
                                        </p:attrNameLst>
                                      </p:cBhvr>
                                      <p:tavLst>
                                        <p:tav tm="0">
                                          <p:val>
                                            <p:fltVal val="0"/>
                                          </p:val>
                                        </p:tav>
                                        <p:tav tm="100000">
                                          <p:val>
                                            <p:strVal val="#ppt_w"/>
                                          </p:val>
                                        </p:tav>
                                      </p:tavLst>
                                    </p:anim>
                                    <p:anim calcmode="lin" valueType="num">
                                      <p:cBhvr>
                                        <p:cTn dur="1000" fill="hold" id="74"/>
                                        <p:tgtEl>
                                          <p:spTgt spid="14"/>
                                        </p:tgtEl>
                                        <p:attrNameLst>
                                          <p:attrName>ppt_h</p:attrName>
                                        </p:attrNameLst>
                                      </p:cBhvr>
                                      <p:tavLst>
                                        <p:tav tm="0">
                                          <p:val>
                                            <p:fltVal val="0"/>
                                          </p:val>
                                        </p:tav>
                                        <p:tav tm="100000">
                                          <p:val>
                                            <p:strVal val="#ppt_h"/>
                                          </p:val>
                                        </p:tav>
                                      </p:tavLst>
                                    </p:anim>
                                    <p:anim calcmode="lin" valueType="num">
                                      <p:cBhvr>
                                        <p:cTn dur="1000" fill="hold" id="75"/>
                                        <p:tgtEl>
                                          <p:spTgt spid="14"/>
                                        </p:tgtEl>
                                        <p:attrNameLst>
                                          <p:attrName>style.rotation</p:attrName>
                                        </p:attrNameLst>
                                      </p:cBhvr>
                                      <p:tavLst>
                                        <p:tav tm="0">
                                          <p:val>
                                            <p:fltVal val="90"/>
                                          </p:val>
                                        </p:tav>
                                        <p:tav tm="100000">
                                          <p:val>
                                            <p:fltVal val="0"/>
                                          </p:val>
                                        </p:tav>
                                      </p:tavLst>
                                    </p:anim>
                                    <p:animEffect filter="fade" transition="in">
                                      <p:cBhvr>
                                        <p:cTn dur="1000" id="76"/>
                                        <p:tgtEl>
                                          <p:spTgt spid="14"/>
                                        </p:tgtEl>
                                      </p:cBhvr>
                                    </p:animEffect>
                                  </p:childTnLst>
                                </p:cTn>
                              </p:par>
                              <p:par>
                                <p:cTn fill="hold" id="77" nodeType="withEffect" presetClass="entr" presetID="31" presetSubtype="0">
                                  <p:stCondLst>
                                    <p:cond delay="500"/>
                                  </p:stCondLst>
                                  <p:childTnLst>
                                    <p:set>
                                      <p:cBhvr>
                                        <p:cTn dur="1" fill="hold" id="78">
                                          <p:stCondLst>
                                            <p:cond delay="0"/>
                                          </p:stCondLst>
                                        </p:cTn>
                                        <p:tgtEl>
                                          <p:spTgt spid="15"/>
                                        </p:tgtEl>
                                        <p:attrNameLst>
                                          <p:attrName>style.visibility</p:attrName>
                                        </p:attrNameLst>
                                      </p:cBhvr>
                                      <p:to>
                                        <p:strVal val="visible"/>
                                      </p:to>
                                    </p:set>
                                    <p:anim calcmode="lin" valueType="num">
                                      <p:cBhvr>
                                        <p:cTn dur="1000" fill="hold" id="79"/>
                                        <p:tgtEl>
                                          <p:spTgt spid="15"/>
                                        </p:tgtEl>
                                        <p:attrNameLst>
                                          <p:attrName>ppt_w</p:attrName>
                                        </p:attrNameLst>
                                      </p:cBhvr>
                                      <p:tavLst>
                                        <p:tav tm="0">
                                          <p:val>
                                            <p:fltVal val="0"/>
                                          </p:val>
                                        </p:tav>
                                        <p:tav tm="100000">
                                          <p:val>
                                            <p:strVal val="#ppt_w"/>
                                          </p:val>
                                        </p:tav>
                                      </p:tavLst>
                                    </p:anim>
                                    <p:anim calcmode="lin" valueType="num">
                                      <p:cBhvr>
                                        <p:cTn dur="1000" fill="hold" id="80"/>
                                        <p:tgtEl>
                                          <p:spTgt spid="15"/>
                                        </p:tgtEl>
                                        <p:attrNameLst>
                                          <p:attrName>ppt_h</p:attrName>
                                        </p:attrNameLst>
                                      </p:cBhvr>
                                      <p:tavLst>
                                        <p:tav tm="0">
                                          <p:val>
                                            <p:fltVal val="0"/>
                                          </p:val>
                                        </p:tav>
                                        <p:tav tm="100000">
                                          <p:val>
                                            <p:strVal val="#ppt_h"/>
                                          </p:val>
                                        </p:tav>
                                      </p:tavLst>
                                    </p:anim>
                                    <p:anim calcmode="lin" valueType="num">
                                      <p:cBhvr>
                                        <p:cTn dur="1000" fill="hold" id="81"/>
                                        <p:tgtEl>
                                          <p:spTgt spid="15"/>
                                        </p:tgtEl>
                                        <p:attrNameLst>
                                          <p:attrName>style.rotation</p:attrName>
                                        </p:attrNameLst>
                                      </p:cBhvr>
                                      <p:tavLst>
                                        <p:tav tm="0">
                                          <p:val>
                                            <p:fltVal val="90"/>
                                          </p:val>
                                        </p:tav>
                                        <p:tav tm="100000">
                                          <p:val>
                                            <p:fltVal val="0"/>
                                          </p:val>
                                        </p:tav>
                                      </p:tavLst>
                                    </p:anim>
                                    <p:animEffect filter="fade" transition="in">
                                      <p:cBhvr>
                                        <p:cTn dur="1000" id="82"/>
                                        <p:tgtEl>
                                          <p:spTgt spid="15"/>
                                        </p:tgtEl>
                                      </p:cBhvr>
                                    </p:animEffect>
                                  </p:childTnLst>
                                </p:cTn>
                              </p:par>
                              <p:par>
                                <p:cTn fill="hold" id="83" nodeType="withEffect" presetClass="entr" presetID="31" presetSubtype="0">
                                  <p:stCondLst>
                                    <p:cond delay="500"/>
                                  </p:stCondLst>
                                  <p:childTnLst>
                                    <p:set>
                                      <p:cBhvr>
                                        <p:cTn dur="1" fill="hold" id="84">
                                          <p:stCondLst>
                                            <p:cond delay="0"/>
                                          </p:stCondLst>
                                        </p:cTn>
                                        <p:tgtEl>
                                          <p:spTgt spid="16"/>
                                        </p:tgtEl>
                                        <p:attrNameLst>
                                          <p:attrName>style.visibility</p:attrName>
                                        </p:attrNameLst>
                                      </p:cBhvr>
                                      <p:to>
                                        <p:strVal val="visible"/>
                                      </p:to>
                                    </p:set>
                                    <p:anim calcmode="lin" valueType="num">
                                      <p:cBhvr>
                                        <p:cTn dur="1000" fill="hold" id="85"/>
                                        <p:tgtEl>
                                          <p:spTgt spid="16"/>
                                        </p:tgtEl>
                                        <p:attrNameLst>
                                          <p:attrName>ppt_w</p:attrName>
                                        </p:attrNameLst>
                                      </p:cBhvr>
                                      <p:tavLst>
                                        <p:tav tm="0">
                                          <p:val>
                                            <p:fltVal val="0"/>
                                          </p:val>
                                        </p:tav>
                                        <p:tav tm="100000">
                                          <p:val>
                                            <p:strVal val="#ppt_w"/>
                                          </p:val>
                                        </p:tav>
                                      </p:tavLst>
                                    </p:anim>
                                    <p:anim calcmode="lin" valueType="num">
                                      <p:cBhvr>
                                        <p:cTn dur="1000" fill="hold" id="86"/>
                                        <p:tgtEl>
                                          <p:spTgt spid="16"/>
                                        </p:tgtEl>
                                        <p:attrNameLst>
                                          <p:attrName>ppt_h</p:attrName>
                                        </p:attrNameLst>
                                      </p:cBhvr>
                                      <p:tavLst>
                                        <p:tav tm="0">
                                          <p:val>
                                            <p:fltVal val="0"/>
                                          </p:val>
                                        </p:tav>
                                        <p:tav tm="100000">
                                          <p:val>
                                            <p:strVal val="#ppt_h"/>
                                          </p:val>
                                        </p:tav>
                                      </p:tavLst>
                                    </p:anim>
                                    <p:anim calcmode="lin" valueType="num">
                                      <p:cBhvr>
                                        <p:cTn dur="1000" fill="hold" id="87"/>
                                        <p:tgtEl>
                                          <p:spTgt spid="16"/>
                                        </p:tgtEl>
                                        <p:attrNameLst>
                                          <p:attrName>style.rotation</p:attrName>
                                        </p:attrNameLst>
                                      </p:cBhvr>
                                      <p:tavLst>
                                        <p:tav tm="0">
                                          <p:val>
                                            <p:fltVal val="90"/>
                                          </p:val>
                                        </p:tav>
                                        <p:tav tm="100000">
                                          <p:val>
                                            <p:fltVal val="0"/>
                                          </p:val>
                                        </p:tav>
                                      </p:tavLst>
                                    </p:anim>
                                    <p:animEffect filter="fade" transition="in">
                                      <p:cBhvr>
                                        <p:cTn dur="1000" id="88"/>
                                        <p:tgtEl>
                                          <p:spTgt spid="16"/>
                                        </p:tgtEl>
                                      </p:cBhvr>
                                    </p:animEffect>
                                  </p:childTnLst>
                                </p:cTn>
                              </p:par>
                              <p:par>
                                <p:cTn fill="hold" id="89" nodeType="withEffect" presetClass="entr" presetID="31" presetSubtype="0">
                                  <p:stCondLst>
                                    <p:cond delay="500"/>
                                  </p:stCondLst>
                                  <p:childTnLst>
                                    <p:set>
                                      <p:cBhvr>
                                        <p:cTn dur="1" fill="hold" id="90">
                                          <p:stCondLst>
                                            <p:cond delay="0"/>
                                          </p:stCondLst>
                                        </p:cTn>
                                        <p:tgtEl>
                                          <p:spTgt spid="17"/>
                                        </p:tgtEl>
                                        <p:attrNameLst>
                                          <p:attrName>style.visibility</p:attrName>
                                        </p:attrNameLst>
                                      </p:cBhvr>
                                      <p:to>
                                        <p:strVal val="visible"/>
                                      </p:to>
                                    </p:set>
                                    <p:anim calcmode="lin" valueType="num">
                                      <p:cBhvr>
                                        <p:cTn dur="1000" fill="hold" id="91"/>
                                        <p:tgtEl>
                                          <p:spTgt spid="17"/>
                                        </p:tgtEl>
                                        <p:attrNameLst>
                                          <p:attrName>ppt_w</p:attrName>
                                        </p:attrNameLst>
                                      </p:cBhvr>
                                      <p:tavLst>
                                        <p:tav tm="0">
                                          <p:val>
                                            <p:fltVal val="0"/>
                                          </p:val>
                                        </p:tav>
                                        <p:tav tm="100000">
                                          <p:val>
                                            <p:strVal val="#ppt_w"/>
                                          </p:val>
                                        </p:tav>
                                      </p:tavLst>
                                    </p:anim>
                                    <p:anim calcmode="lin" valueType="num">
                                      <p:cBhvr>
                                        <p:cTn dur="1000" fill="hold" id="92"/>
                                        <p:tgtEl>
                                          <p:spTgt spid="17"/>
                                        </p:tgtEl>
                                        <p:attrNameLst>
                                          <p:attrName>ppt_h</p:attrName>
                                        </p:attrNameLst>
                                      </p:cBhvr>
                                      <p:tavLst>
                                        <p:tav tm="0">
                                          <p:val>
                                            <p:fltVal val="0"/>
                                          </p:val>
                                        </p:tav>
                                        <p:tav tm="100000">
                                          <p:val>
                                            <p:strVal val="#ppt_h"/>
                                          </p:val>
                                        </p:tav>
                                      </p:tavLst>
                                    </p:anim>
                                    <p:anim calcmode="lin" valueType="num">
                                      <p:cBhvr>
                                        <p:cTn dur="1000" fill="hold" id="93"/>
                                        <p:tgtEl>
                                          <p:spTgt spid="17"/>
                                        </p:tgtEl>
                                        <p:attrNameLst>
                                          <p:attrName>style.rotation</p:attrName>
                                        </p:attrNameLst>
                                      </p:cBhvr>
                                      <p:tavLst>
                                        <p:tav tm="0">
                                          <p:val>
                                            <p:fltVal val="90"/>
                                          </p:val>
                                        </p:tav>
                                        <p:tav tm="100000">
                                          <p:val>
                                            <p:fltVal val="0"/>
                                          </p:val>
                                        </p:tav>
                                      </p:tavLst>
                                    </p:anim>
                                    <p:animEffect filter="fade" transition="in">
                                      <p:cBhvr>
                                        <p:cTn dur="1000" id="94"/>
                                        <p:tgtEl>
                                          <p:spTgt spid="17"/>
                                        </p:tgtEl>
                                      </p:cBhvr>
                                    </p:animEffect>
                                  </p:childTnLst>
                                </p:cTn>
                              </p:par>
                              <p:par>
                                <p:cTn fill="hold" id="95" nodeType="withEffect" presetClass="entr" presetID="31" presetSubtype="0">
                                  <p:stCondLst>
                                    <p:cond delay="500"/>
                                  </p:stCondLst>
                                  <p:childTnLst>
                                    <p:set>
                                      <p:cBhvr>
                                        <p:cTn dur="1" fill="hold" id="96">
                                          <p:stCondLst>
                                            <p:cond delay="0"/>
                                          </p:stCondLst>
                                        </p:cTn>
                                        <p:tgtEl>
                                          <p:spTgt spid="18"/>
                                        </p:tgtEl>
                                        <p:attrNameLst>
                                          <p:attrName>style.visibility</p:attrName>
                                        </p:attrNameLst>
                                      </p:cBhvr>
                                      <p:to>
                                        <p:strVal val="visible"/>
                                      </p:to>
                                    </p:set>
                                    <p:anim calcmode="lin" valueType="num">
                                      <p:cBhvr>
                                        <p:cTn dur="1000" fill="hold" id="97"/>
                                        <p:tgtEl>
                                          <p:spTgt spid="18"/>
                                        </p:tgtEl>
                                        <p:attrNameLst>
                                          <p:attrName>ppt_w</p:attrName>
                                        </p:attrNameLst>
                                      </p:cBhvr>
                                      <p:tavLst>
                                        <p:tav tm="0">
                                          <p:val>
                                            <p:fltVal val="0"/>
                                          </p:val>
                                        </p:tav>
                                        <p:tav tm="100000">
                                          <p:val>
                                            <p:strVal val="#ppt_w"/>
                                          </p:val>
                                        </p:tav>
                                      </p:tavLst>
                                    </p:anim>
                                    <p:anim calcmode="lin" valueType="num">
                                      <p:cBhvr>
                                        <p:cTn dur="1000" fill="hold" id="98"/>
                                        <p:tgtEl>
                                          <p:spTgt spid="18"/>
                                        </p:tgtEl>
                                        <p:attrNameLst>
                                          <p:attrName>ppt_h</p:attrName>
                                        </p:attrNameLst>
                                      </p:cBhvr>
                                      <p:tavLst>
                                        <p:tav tm="0">
                                          <p:val>
                                            <p:fltVal val="0"/>
                                          </p:val>
                                        </p:tav>
                                        <p:tav tm="100000">
                                          <p:val>
                                            <p:strVal val="#ppt_h"/>
                                          </p:val>
                                        </p:tav>
                                      </p:tavLst>
                                    </p:anim>
                                    <p:anim calcmode="lin" valueType="num">
                                      <p:cBhvr>
                                        <p:cTn dur="1000" fill="hold" id="99"/>
                                        <p:tgtEl>
                                          <p:spTgt spid="18"/>
                                        </p:tgtEl>
                                        <p:attrNameLst>
                                          <p:attrName>style.rotation</p:attrName>
                                        </p:attrNameLst>
                                      </p:cBhvr>
                                      <p:tavLst>
                                        <p:tav tm="0">
                                          <p:val>
                                            <p:fltVal val="90"/>
                                          </p:val>
                                        </p:tav>
                                        <p:tav tm="100000">
                                          <p:val>
                                            <p:fltVal val="0"/>
                                          </p:val>
                                        </p:tav>
                                      </p:tavLst>
                                    </p:anim>
                                    <p:animEffect filter="fade" transition="in">
                                      <p:cBhvr>
                                        <p:cTn dur="1000" id="100"/>
                                        <p:tgtEl>
                                          <p:spTgt spid="18"/>
                                        </p:tgtEl>
                                      </p:cBhvr>
                                    </p:animEffect>
                                  </p:childTnLst>
                                </p:cTn>
                              </p:par>
                              <p:par>
                                <p:cTn fill="hold" id="101" nodeType="withEffect" presetClass="entr" presetID="31" presetSubtype="0">
                                  <p:stCondLst>
                                    <p:cond delay="500"/>
                                  </p:stCondLst>
                                  <p:childTnLst>
                                    <p:set>
                                      <p:cBhvr>
                                        <p:cTn dur="1" fill="hold" id="102">
                                          <p:stCondLst>
                                            <p:cond delay="0"/>
                                          </p:stCondLst>
                                        </p:cTn>
                                        <p:tgtEl>
                                          <p:spTgt spid="19"/>
                                        </p:tgtEl>
                                        <p:attrNameLst>
                                          <p:attrName>style.visibility</p:attrName>
                                        </p:attrNameLst>
                                      </p:cBhvr>
                                      <p:to>
                                        <p:strVal val="visible"/>
                                      </p:to>
                                    </p:set>
                                    <p:anim calcmode="lin" valueType="num">
                                      <p:cBhvr>
                                        <p:cTn dur="1000" fill="hold" id="103"/>
                                        <p:tgtEl>
                                          <p:spTgt spid="19"/>
                                        </p:tgtEl>
                                        <p:attrNameLst>
                                          <p:attrName>ppt_w</p:attrName>
                                        </p:attrNameLst>
                                      </p:cBhvr>
                                      <p:tavLst>
                                        <p:tav tm="0">
                                          <p:val>
                                            <p:fltVal val="0"/>
                                          </p:val>
                                        </p:tav>
                                        <p:tav tm="100000">
                                          <p:val>
                                            <p:strVal val="#ppt_w"/>
                                          </p:val>
                                        </p:tav>
                                      </p:tavLst>
                                    </p:anim>
                                    <p:anim calcmode="lin" valueType="num">
                                      <p:cBhvr>
                                        <p:cTn dur="1000" fill="hold" id="104"/>
                                        <p:tgtEl>
                                          <p:spTgt spid="19"/>
                                        </p:tgtEl>
                                        <p:attrNameLst>
                                          <p:attrName>ppt_h</p:attrName>
                                        </p:attrNameLst>
                                      </p:cBhvr>
                                      <p:tavLst>
                                        <p:tav tm="0">
                                          <p:val>
                                            <p:fltVal val="0"/>
                                          </p:val>
                                        </p:tav>
                                        <p:tav tm="100000">
                                          <p:val>
                                            <p:strVal val="#ppt_h"/>
                                          </p:val>
                                        </p:tav>
                                      </p:tavLst>
                                    </p:anim>
                                    <p:anim calcmode="lin" valueType="num">
                                      <p:cBhvr>
                                        <p:cTn dur="1000" fill="hold" id="105"/>
                                        <p:tgtEl>
                                          <p:spTgt spid="19"/>
                                        </p:tgtEl>
                                        <p:attrNameLst>
                                          <p:attrName>style.rotation</p:attrName>
                                        </p:attrNameLst>
                                      </p:cBhvr>
                                      <p:tavLst>
                                        <p:tav tm="0">
                                          <p:val>
                                            <p:fltVal val="90"/>
                                          </p:val>
                                        </p:tav>
                                        <p:tav tm="100000">
                                          <p:val>
                                            <p:fltVal val="0"/>
                                          </p:val>
                                        </p:tav>
                                      </p:tavLst>
                                    </p:anim>
                                    <p:animEffect filter="fade" transition="in">
                                      <p:cBhvr>
                                        <p:cTn dur="1000" id="106"/>
                                        <p:tgtEl>
                                          <p:spTgt spid="19"/>
                                        </p:tgtEl>
                                      </p:cBhvr>
                                    </p:animEffect>
                                  </p:childTnLst>
                                </p:cTn>
                              </p:par>
                              <p:par>
                                <p:cTn fill="hold" grpId="0" id="107" nodeType="withEffect" presetClass="entr" presetID="31" presetSubtype="0">
                                  <p:stCondLst>
                                    <p:cond delay="500"/>
                                  </p:stCondLst>
                                  <p:childTnLst>
                                    <p:set>
                                      <p:cBhvr>
                                        <p:cTn dur="1" fill="hold" id="108">
                                          <p:stCondLst>
                                            <p:cond delay="0"/>
                                          </p:stCondLst>
                                        </p:cTn>
                                        <p:tgtEl>
                                          <p:spTgt spid="20"/>
                                        </p:tgtEl>
                                        <p:attrNameLst>
                                          <p:attrName>style.visibility</p:attrName>
                                        </p:attrNameLst>
                                      </p:cBhvr>
                                      <p:to>
                                        <p:strVal val="visible"/>
                                      </p:to>
                                    </p:set>
                                    <p:anim calcmode="lin" valueType="num">
                                      <p:cBhvr>
                                        <p:cTn dur="1000" fill="hold" id="109"/>
                                        <p:tgtEl>
                                          <p:spTgt spid="20"/>
                                        </p:tgtEl>
                                        <p:attrNameLst>
                                          <p:attrName>ppt_w</p:attrName>
                                        </p:attrNameLst>
                                      </p:cBhvr>
                                      <p:tavLst>
                                        <p:tav tm="0">
                                          <p:val>
                                            <p:fltVal val="0"/>
                                          </p:val>
                                        </p:tav>
                                        <p:tav tm="100000">
                                          <p:val>
                                            <p:strVal val="#ppt_w"/>
                                          </p:val>
                                        </p:tav>
                                      </p:tavLst>
                                    </p:anim>
                                    <p:anim calcmode="lin" valueType="num">
                                      <p:cBhvr>
                                        <p:cTn dur="1000" fill="hold" id="110"/>
                                        <p:tgtEl>
                                          <p:spTgt spid="20"/>
                                        </p:tgtEl>
                                        <p:attrNameLst>
                                          <p:attrName>ppt_h</p:attrName>
                                        </p:attrNameLst>
                                      </p:cBhvr>
                                      <p:tavLst>
                                        <p:tav tm="0">
                                          <p:val>
                                            <p:fltVal val="0"/>
                                          </p:val>
                                        </p:tav>
                                        <p:tav tm="100000">
                                          <p:val>
                                            <p:strVal val="#ppt_h"/>
                                          </p:val>
                                        </p:tav>
                                      </p:tavLst>
                                    </p:anim>
                                    <p:anim calcmode="lin" valueType="num">
                                      <p:cBhvr>
                                        <p:cTn dur="1000" fill="hold" id="111"/>
                                        <p:tgtEl>
                                          <p:spTgt spid="20"/>
                                        </p:tgtEl>
                                        <p:attrNameLst>
                                          <p:attrName>style.rotation</p:attrName>
                                        </p:attrNameLst>
                                      </p:cBhvr>
                                      <p:tavLst>
                                        <p:tav tm="0">
                                          <p:val>
                                            <p:fltVal val="90"/>
                                          </p:val>
                                        </p:tav>
                                        <p:tav tm="100000">
                                          <p:val>
                                            <p:fltVal val="0"/>
                                          </p:val>
                                        </p:tav>
                                      </p:tavLst>
                                    </p:anim>
                                    <p:animEffect filter="fade" transition="in">
                                      <p:cBhvr>
                                        <p:cTn dur="1000" id="112"/>
                                        <p:tgtEl>
                                          <p:spTgt spid="20"/>
                                        </p:tgtEl>
                                      </p:cBhvr>
                                    </p:animEffect>
                                  </p:childTnLst>
                                </p:cTn>
                              </p:par>
                              <p:par>
                                <p:cTn fill="hold" grpId="0" id="113" nodeType="withEffect" presetClass="entr" presetID="31" presetSubtype="0">
                                  <p:stCondLst>
                                    <p:cond delay="500"/>
                                  </p:stCondLst>
                                  <p:childTnLst>
                                    <p:set>
                                      <p:cBhvr>
                                        <p:cTn dur="1" fill="hold" id="114">
                                          <p:stCondLst>
                                            <p:cond delay="0"/>
                                          </p:stCondLst>
                                        </p:cTn>
                                        <p:tgtEl>
                                          <p:spTgt spid="21"/>
                                        </p:tgtEl>
                                        <p:attrNameLst>
                                          <p:attrName>style.visibility</p:attrName>
                                        </p:attrNameLst>
                                      </p:cBhvr>
                                      <p:to>
                                        <p:strVal val="visible"/>
                                      </p:to>
                                    </p:set>
                                    <p:anim calcmode="lin" valueType="num">
                                      <p:cBhvr>
                                        <p:cTn dur="1000" fill="hold" id="115"/>
                                        <p:tgtEl>
                                          <p:spTgt spid="21"/>
                                        </p:tgtEl>
                                        <p:attrNameLst>
                                          <p:attrName>ppt_w</p:attrName>
                                        </p:attrNameLst>
                                      </p:cBhvr>
                                      <p:tavLst>
                                        <p:tav tm="0">
                                          <p:val>
                                            <p:fltVal val="0"/>
                                          </p:val>
                                        </p:tav>
                                        <p:tav tm="100000">
                                          <p:val>
                                            <p:strVal val="#ppt_w"/>
                                          </p:val>
                                        </p:tav>
                                      </p:tavLst>
                                    </p:anim>
                                    <p:anim calcmode="lin" valueType="num">
                                      <p:cBhvr>
                                        <p:cTn dur="1000" fill="hold" id="116"/>
                                        <p:tgtEl>
                                          <p:spTgt spid="21"/>
                                        </p:tgtEl>
                                        <p:attrNameLst>
                                          <p:attrName>ppt_h</p:attrName>
                                        </p:attrNameLst>
                                      </p:cBhvr>
                                      <p:tavLst>
                                        <p:tav tm="0">
                                          <p:val>
                                            <p:fltVal val="0"/>
                                          </p:val>
                                        </p:tav>
                                        <p:tav tm="100000">
                                          <p:val>
                                            <p:strVal val="#ppt_h"/>
                                          </p:val>
                                        </p:tav>
                                      </p:tavLst>
                                    </p:anim>
                                    <p:anim calcmode="lin" valueType="num">
                                      <p:cBhvr>
                                        <p:cTn dur="1000" fill="hold" id="117"/>
                                        <p:tgtEl>
                                          <p:spTgt spid="21"/>
                                        </p:tgtEl>
                                        <p:attrNameLst>
                                          <p:attrName>style.rotation</p:attrName>
                                        </p:attrNameLst>
                                      </p:cBhvr>
                                      <p:tavLst>
                                        <p:tav tm="0">
                                          <p:val>
                                            <p:fltVal val="90"/>
                                          </p:val>
                                        </p:tav>
                                        <p:tav tm="100000">
                                          <p:val>
                                            <p:fltVal val="0"/>
                                          </p:val>
                                        </p:tav>
                                      </p:tavLst>
                                    </p:anim>
                                    <p:animEffect filter="fade" transition="in">
                                      <p:cBhvr>
                                        <p:cTn dur="1000" id="118"/>
                                        <p:tgtEl>
                                          <p:spTgt spid="21"/>
                                        </p:tgtEl>
                                      </p:cBhvr>
                                    </p:animEffect>
                                  </p:childTnLst>
                                </p:cTn>
                              </p:par>
                              <p:par>
                                <p:cTn fill="hold" grpId="0" id="119" nodeType="withEffect" presetClass="entr" presetID="31" presetSubtype="0">
                                  <p:stCondLst>
                                    <p:cond delay="500"/>
                                  </p:stCondLst>
                                  <p:childTnLst>
                                    <p:set>
                                      <p:cBhvr>
                                        <p:cTn dur="1" fill="hold" id="120">
                                          <p:stCondLst>
                                            <p:cond delay="0"/>
                                          </p:stCondLst>
                                        </p:cTn>
                                        <p:tgtEl>
                                          <p:spTgt spid="22"/>
                                        </p:tgtEl>
                                        <p:attrNameLst>
                                          <p:attrName>style.visibility</p:attrName>
                                        </p:attrNameLst>
                                      </p:cBhvr>
                                      <p:to>
                                        <p:strVal val="visible"/>
                                      </p:to>
                                    </p:set>
                                    <p:anim calcmode="lin" valueType="num">
                                      <p:cBhvr>
                                        <p:cTn dur="1000" fill="hold" id="121"/>
                                        <p:tgtEl>
                                          <p:spTgt spid="22"/>
                                        </p:tgtEl>
                                        <p:attrNameLst>
                                          <p:attrName>ppt_w</p:attrName>
                                        </p:attrNameLst>
                                      </p:cBhvr>
                                      <p:tavLst>
                                        <p:tav tm="0">
                                          <p:val>
                                            <p:fltVal val="0"/>
                                          </p:val>
                                        </p:tav>
                                        <p:tav tm="100000">
                                          <p:val>
                                            <p:strVal val="#ppt_w"/>
                                          </p:val>
                                        </p:tav>
                                      </p:tavLst>
                                    </p:anim>
                                    <p:anim calcmode="lin" valueType="num">
                                      <p:cBhvr>
                                        <p:cTn dur="1000" fill="hold" id="122"/>
                                        <p:tgtEl>
                                          <p:spTgt spid="22"/>
                                        </p:tgtEl>
                                        <p:attrNameLst>
                                          <p:attrName>ppt_h</p:attrName>
                                        </p:attrNameLst>
                                      </p:cBhvr>
                                      <p:tavLst>
                                        <p:tav tm="0">
                                          <p:val>
                                            <p:fltVal val="0"/>
                                          </p:val>
                                        </p:tav>
                                        <p:tav tm="100000">
                                          <p:val>
                                            <p:strVal val="#ppt_h"/>
                                          </p:val>
                                        </p:tav>
                                      </p:tavLst>
                                    </p:anim>
                                    <p:anim calcmode="lin" valueType="num">
                                      <p:cBhvr>
                                        <p:cTn dur="1000" fill="hold" id="123"/>
                                        <p:tgtEl>
                                          <p:spTgt spid="22"/>
                                        </p:tgtEl>
                                        <p:attrNameLst>
                                          <p:attrName>style.rotation</p:attrName>
                                        </p:attrNameLst>
                                      </p:cBhvr>
                                      <p:tavLst>
                                        <p:tav tm="0">
                                          <p:val>
                                            <p:fltVal val="90"/>
                                          </p:val>
                                        </p:tav>
                                        <p:tav tm="100000">
                                          <p:val>
                                            <p:fltVal val="0"/>
                                          </p:val>
                                        </p:tav>
                                      </p:tavLst>
                                    </p:anim>
                                    <p:animEffect filter="fade" transition="in">
                                      <p:cBhvr>
                                        <p:cTn dur="1000" id="124"/>
                                        <p:tgtEl>
                                          <p:spTgt spid="22"/>
                                        </p:tgtEl>
                                      </p:cBhvr>
                                    </p:animEffect>
                                  </p:childTnLst>
                                </p:cTn>
                              </p:par>
                              <p:par>
                                <p:cTn fill="hold" grpId="0" id="125" nodeType="withEffect" presetClass="entr" presetID="31" presetSubtype="0">
                                  <p:stCondLst>
                                    <p:cond delay="500"/>
                                  </p:stCondLst>
                                  <p:childTnLst>
                                    <p:set>
                                      <p:cBhvr>
                                        <p:cTn dur="1" fill="hold" id="126">
                                          <p:stCondLst>
                                            <p:cond delay="0"/>
                                          </p:stCondLst>
                                        </p:cTn>
                                        <p:tgtEl>
                                          <p:spTgt spid="23"/>
                                        </p:tgtEl>
                                        <p:attrNameLst>
                                          <p:attrName>style.visibility</p:attrName>
                                        </p:attrNameLst>
                                      </p:cBhvr>
                                      <p:to>
                                        <p:strVal val="visible"/>
                                      </p:to>
                                    </p:set>
                                    <p:anim calcmode="lin" valueType="num">
                                      <p:cBhvr>
                                        <p:cTn dur="1000" fill="hold" id="127"/>
                                        <p:tgtEl>
                                          <p:spTgt spid="23"/>
                                        </p:tgtEl>
                                        <p:attrNameLst>
                                          <p:attrName>ppt_w</p:attrName>
                                        </p:attrNameLst>
                                      </p:cBhvr>
                                      <p:tavLst>
                                        <p:tav tm="0">
                                          <p:val>
                                            <p:fltVal val="0"/>
                                          </p:val>
                                        </p:tav>
                                        <p:tav tm="100000">
                                          <p:val>
                                            <p:strVal val="#ppt_w"/>
                                          </p:val>
                                        </p:tav>
                                      </p:tavLst>
                                    </p:anim>
                                    <p:anim calcmode="lin" valueType="num">
                                      <p:cBhvr>
                                        <p:cTn dur="1000" fill="hold" id="128"/>
                                        <p:tgtEl>
                                          <p:spTgt spid="23"/>
                                        </p:tgtEl>
                                        <p:attrNameLst>
                                          <p:attrName>ppt_h</p:attrName>
                                        </p:attrNameLst>
                                      </p:cBhvr>
                                      <p:tavLst>
                                        <p:tav tm="0">
                                          <p:val>
                                            <p:fltVal val="0"/>
                                          </p:val>
                                        </p:tav>
                                        <p:tav tm="100000">
                                          <p:val>
                                            <p:strVal val="#ppt_h"/>
                                          </p:val>
                                        </p:tav>
                                      </p:tavLst>
                                    </p:anim>
                                    <p:anim calcmode="lin" valueType="num">
                                      <p:cBhvr>
                                        <p:cTn dur="1000" fill="hold" id="129"/>
                                        <p:tgtEl>
                                          <p:spTgt spid="23"/>
                                        </p:tgtEl>
                                        <p:attrNameLst>
                                          <p:attrName>style.rotation</p:attrName>
                                        </p:attrNameLst>
                                      </p:cBhvr>
                                      <p:tavLst>
                                        <p:tav tm="0">
                                          <p:val>
                                            <p:fltVal val="90"/>
                                          </p:val>
                                        </p:tav>
                                        <p:tav tm="100000">
                                          <p:val>
                                            <p:fltVal val="0"/>
                                          </p:val>
                                        </p:tav>
                                      </p:tavLst>
                                    </p:anim>
                                    <p:animEffect filter="fade" transition="in">
                                      <p:cBhvr>
                                        <p:cTn dur="1000" id="130"/>
                                        <p:tgtEl>
                                          <p:spTgt spid="23"/>
                                        </p:tgtEl>
                                      </p:cBhvr>
                                    </p:animEffect>
                                  </p:childTnLst>
                                </p:cTn>
                              </p:par>
                              <p:par>
                                <p:cTn fill="hold" grpId="0" id="131" nodeType="withEffect" presetClass="entr" presetID="31" presetSubtype="0">
                                  <p:stCondLst>
                                    <p:cond delay="500"/>
                                  </p:stCondLst>
                                  <p:childTnLst>
                                    <p:set>
                                      <p:cBhvr>
                                        <p:cTn dur="1" fill="hold" id="132">
                                          <p:stCondLst>
                                            <p:cond delay="0"/>
                                          </p:stCondLst>
                                        </p:cTn>
                                        <p:tgtEl>
                                          <p:spTgt spid="24"/>
                                        </p:tgtEl>
                                        <p:attrNameLst>
                                          <p:attrName>style.visibility</p:attrName>
                                        </p:attrNameLst>
                                      </p:cBhvr>
                                      <p:to>
                                        <p:strVal val="visible"/>
                                      </p:to>
                                    </p:set>
                                    <p:anim calcmode="lin" valueType="num">
                                      <p:cBhvr>
                                        <p:cTn dur="1000" fill="hold" id="133"/>
                                        <p:tgtEl>
                                          <p:spTgt spid="24"/>
                                        </p:tgtEl>
                                        <p:attrNameLst>
                                          <p:attrName>ppt_w</p:attrName>
                                        </p:attrNameLst>
                                      </p:cBhvr>
                                      <p:tavLst>
                                        <p:tav tm="0">
                                          <p:val>
                                            <p:fltVal val="0"/>
                                          </p:val>
                                        </p:tav>
                                        <p:tav tm="100000">
                                          <p:val>
                                            <p:strVal val="#ppt_w"/>
                                          </p:val>
                                        </p:tav>
                                      </p:tavLst>
                                    </p:anim>
                                    <p:anim calcmode="lin" valueType="num">
                                      <p:cBhvr>
                                        <p:cTn dur="1000" fill="hold" id="134"/>
                                        <p:tgtEl>
                                          <p:spTgt spid="24"/>
                                        </p:tgtEl>
                                        <p:attrNameLst>
                                          <p:attrName>ppt_h</p:attrName>
                                        </p:attrNameLst>
                                      </p:cBhvr>
                                      <p:tavLst>
                                        <p:tav tm="0">
                                          <p:val>
                                            <p:fltVal val="0"/>
                                          </p:val>
                                        </p:tav>
                                        <p:tav tm="100000">
                                          <p:val>
                                            <p:strVal val="#ppt_h"/>
                                          </p:val>
                                        </p:tav>
                                      </p:tavLst>
                                    </p:anim>
                                    <p:anim calcmode="lin" valueType="num">
                                      <p:cBhvr>
                                        <p:cTn dur="1000" fill="hold" id="135"/>
                                        <p:tgtEl>
                                          <p:spTgt spid="24"/>
                                        </p:tgtEl>
                                        <p:attrNameLst>
                                          <p:attrName>style.rotation</p:attrName>
                                        </p:attrNameLst>
                                      </p:cBhvr>
                                      <p:tavLst>
                                        <p:tav tm="0">
                                          <p:val>
                                            <p:fltVal val="90"/>
                                          </p:val>
                                        </p:tav>
                                        <p:tav tm="100000">
                                          <p:val>
                                            <p:fltVal val="0"/>
                                          </p:val>
                                        </p:tav>
                                      </p:tavLst>
                                    </p:anim>
                                    <p:animEffect filter="fade" transition="in">
                                      <p:cBhvr>
                                        <p:cTn dur="1000" id="136"/>
                                        <p:tgtEl>
                                          <p:spTgt spid="24"/>
                                        </p:tgtEl>
                                      </p:cBhvr>
                                    </p:animEffect>
                                  </p:childTnLst>
                                </p:cTn>
                              </p:par>
                              <p:par>
                                <p:cTn fill="hold" grpId="0" id="137" nodeType="withEffect" presetClass="entr" presetID="31" presetSubtype="0">
                                  <p:stCondLst>
                                    <p:cond delay="500"/>
                                  </p:stCondLst>
                                  <p:childTnLst>
                                    <p:set>
                                      <p:cBhvr>
                                        <p:cTn dur="1" fill="hold" id="138">
                                          <p:stCondLst>
                                            <p:cond delay="0"/>
                                          </p:stCondLst>
                                        </p:cTn>
                                        <p:tgtEl>
                                          <p:spTgt spid="25"/>
                                        </p:tgtEl>
                                        <p:attrNameLst>
                                          <p:attrName>style.visibility</p:attrName>
                                        </p:attrNameLst>
                                      </p:cBhvr>
                                      <p:to>
                                        <p:strVal val="visible"/>
                                      </p:to>
                                    </p:set>
                                    <p:anim calcmode="lin" valueType="num">
                                      <p:cBhvr>
                                        <p:cTn dur="1000" fill="hold" id="139"/>
                                        <p:tgtEl>
                                          <p:spTgt spid="25"/>
                                        </p:tgtEl>
                                        <p:attrNameLst>
                                          <p:attrName>ppt_w</p:attrName>
                                        </p:attrNameLst>
                                      </p:cBhvr>
                                      <p:tavLst>
                                        <p:tav tm="0">
                                          <p:val>
                                            <p:fltVal val="0"/>
                                          </p:val>
                                        </p:tav>
                                        <p:tav tm="100000">
                                          <p:val>
                                            <p:strVal val="#ppt_w"/>
                                          </p:val>
                                        </p:tav>
                                      </p:tavLst>
                                    </p:anim>
                                    <p:anim calcmode="lin" valueType="num">
                                      <p:cBhvr>
                                        <p:cTn dur="1000" fill="hold" id="140"/>
                                        <p:tgtEl>
                                          <p:spTgt spid="25"/>
                                        </p:tgtEl>
                                        <p:attrNameLst>
                                          <p:attrName>ppt_h</p:attrName>
                                        </p:attrNameLst>
                                      </p:cBhvr>
                                      <p:tavLst>
                                        <p:tav tm="0">
                                          <p:val>
                                            <p:fltVal val="0"/>
                                          </p:val>
                                        </p:tav>
                                        <p:tav tm="100000">
                                          <p:val>
                                            <p:strVal val="#ppt_h"/>
                                          </p:val>
                                        </p:tav>
                                      </p:tavLst>
                                    </p:anim>
                                    <p:anim calcmode="lin" valueType="num">
                                      <p:cBhvr>
                                        <p:cTn dur="1000" fill="hold" id="141"/>
                                        <p:tgtEl>
                                          <p:spTgt spid="25"/>
                                        </p:tgtEl>
                                        <p:attrNameLst>
                                          <p:attrName>style.rotation</p:attrName>
                                        </p:attrNameLst>
                                      </p:cBhvr>
                                      <p:tavLst>
                                        <p:tav tm="0">
                                          <p:val>
                                            <p:fltVal val="90"/>
                                          </p:val>
                                        </p:tav>
                                        <p:tav tm="100000">
                                          <p:val>
                                            <p:fltVal val="0"/>
                                          </p:val>
                                        </p:tav>
                                      </p:tavLst>
                                    </p:anim>
                                    <p:animEffect filter="fade" transition="in">
                                      <p:cBhvr>
                                        <p:cTn dur="1000" id="142"/>
                                        <p:tgtEl>
                                          <p:spTgt spid="25"/>
                                        </p:tgtEl>
                                      </p:cBhvr>
                                    </p:animEffect>
                                  </p:childTnLst>
                                </p:cTn>
                              </p:par>
                              <p:par>
                                <p:cTn fill="hold" grpId="0" id="143" nodeType="withEffect" presetClass="entr" presetID="31" presetSubtype="0">
                                  <p:stCondLst>
                                    <p:cond delay="500"/>
                                  </p:stCondLst>
                                  <p:childTnLst>
                                    <p:set>
                                      <p:cBhvr>
                                        <p:cTn dur="1" fill="hold" id="144">
                                          <p:stCondLst>
                                            <p:cond delay="0"/>
                                          </p:stCondLst>
                                        </p:cTn>
                                        <p:tgtEl>
                                          <p:spTgt spid="26"/>
                                        </p:tgtEl>
                                        <p:attrNameLst>
                                          <p:attrName>style.visibility</p:attrName>
                                        </p:attrNameLst>
                                      </p:cBhvr>
                                      <p:to>
                                        <p:strVal val="visible"/>
                                      </p:to>
                                    </p:set>
                                    <p:anim calcmode="lin" valueType="num">
                                      <p:cBhvr>
                                        <p:cTn dur="1000" fill="hold" id="145"/>
                                        <p:tgtEl>
                                          <p:spTgt spid="26"/>
                                        </p:tgtEl>
                                        <p:attrNameLst>
                                          <p:attrName>ppt_w</p:attrName>
                                        </p:attrNameLst>
                                      </p:cBhvr>
                                      <p:tavLst>
                                        <p:tav tm="0">
                                          <p:val>
                                            <p:fltVal val="0"/>
                                          </p:val>
                                        </p:tav>
                                        <p:tav tm="100000">
                                          <p:val>
                                            <p:strVal val="#ppt_w"/>
                                          </p:val>
                                        </p:tav>
                                      </p:tavLst>
                                    </p:anim>
                                    <p:anim calcmode="lin" valueType="num">
                                      <p:cBhvr>
                                        <p:cTn dur="1000" fill="hold" id="146"/>
                                        <p:tgtEl>
                                          <p:spTgt spid="26"/>
                                        </p:tgtEl>
                                        <p:attrNameLst>
                                          <p:attrName>ppt_h</p:attrName>
                                        </p:attrNameLst>
                                      </p:cBhvr>
                                      <p:tavLst>
                                        <p:tav tm="0">
                                          <p:val>
                                            <p:fltVal val="0"/>
                                          </p:val>
                                        </p:tav>
                                        <p:tav tm="100000">
                                          <p:val>
                                            <p:strVal val="#ppt_h"/>
                                          </p:val>
                                        </p:tav>
                                      </p:tavLst>
                                    </p:anim>
                                    <p:anim calcmode="lin" valueType="num">
                                      <p:cBhvr>
                                        <p:cTn dur="1000" fill="hold" id="147"/>
                                        <p:tgtEl>
                                          <p:spTgt spid="26"/>
                                        </p:tgtEl>
                                        <p:attrNameLst>
                                          <p:attrName>style.rotation</p:attrName>
                                        </p:attrNameLst>
                                      </p:cBhvr>
                                      <p:tavLst>
                                        <p:tav tm="0">
                                          <p:val>
                                            <p:fltVal val="90"/>
                                          </p:val>
                                        </p:tav>
                                        <p:tav tm="100000">
                                          <p:val>
                                            <p:fltVal val="0"/>
                                          </p:val>
                                        </p:tav>
                                      </p:tavLst>
                                    </p:anim>
                                    <p:animEffect filter="fade" transition="in">
                                      <p:cBhvr>
                                        <p:cTn dur="1000" id="148"/>
                                        <p:tgtEl>
                                          <p:spTgt spid="26"/>
                                        </p:tgtEl>
                                      </p:cBhvr>
                                    </p:animEffect>
                                  </p:childTnLst>
                                </p:cTn>
                              </p:par>
                              <p:par>
                                <p:cTn fill="hold" grpId="0" id="149" nodeType="withEffect" presetClass="entr" presetID="31" presetSubtype="0">
                                  <p:stCondLst>
                                    <p:cond delay="500"/>
                                  </p:stCondLst>
                                  <p:childTnLst>
                                    <p:set>
                                      <p:cBhvr>
                                        <p:cTn dur="1" fill="hold" id="150">
                                          <p:stCondLst>
                                            <p:cond delay="0"/>
                                          </p:stCondLst>
                                        </p:cTn>
                                        <p:tgtEl>
                                          <p:spTgt spid="27"/>
                                        </p:tgtEl>
                                        <p:attrNameLst>
                                          <p:attrName>style.visibility</p:attrName>
                                        </p:attrNameLst>
                                      </p:cBhvr>
                                      <p:to>
                                        <p:strVal val="visible"/>
                                      </p:to>
                                    </p:set>
                                    <p:anim calcmode="lin" valueType="num">
                                      <p:cBhvr>
                                        <p:cTn dur="1000" fill="hold" id="151"/>
                                        <p:tgtEl>
                                          <p:spTgt spid="27"/>
                                        </p:tgtEl>
                                        <p:attrNameLst>
                                          <p:attrName>ppt_w</p:attrName>
                                        </p:attrNameLst>
                                      </p:cBhvr>
                                      <p:tavLst>
                                        <p:tav tm="0">
                                          <p:val>
                                            <p:fltVal val="0"/>
                                          </p:val>
                                        </p:tav>
                                        <p:tav tm="100000">
                                          <p:val>
                                            <p:strVal val="#ppt_w"/>
                                          </p:val>
                                        </p:tav>
                                      </p:tavLst>
                                    </p:anim>
                                    <p:anim calcmode="lin" valueType="num">
                                      <p:cBhvr>
                                        <p:cTn dur="1000" fill="hold" id="152"/>
                                        <p:tgtEl>
                                          <p:spTgt spid="27"/>
                                        </p:tgtEl>
                                        <p:attrNameLst>
                                          <p:attrName>ppt_h</p:attrName>
                                        </p:attrNameLst>
                                      </p:cBhvr>
                                      <p:tavLst>
                                        <p:tav tm="0">
                                          <p:val>
                                            <p:fltVal val="0"/>
                                          </p:val>
                                        </p:tav>
                                        <p:tav tm="100000">
                                          <p:val>
                                            <p:strVal val="#ppt_h"/>
                                          </p:val>
                                        </p:tav>
                                      </p:tavLst>
                                    </p:anim>
                                    <p:anim calcmode="lin" valueType="num">
                                      <p:cBhvr>
                                        <p:cTn dur="1000" fill="hold" id="153"/>
                                        <p:tgtEl>
                                          <p:spTgt spid="27"/>
                                        </p:tgtEl>
                                        <p:attrNameLst>
                                          <p:attrName>style.rotation</p:attrName>
                                        </p:attrNameLst>
                                      </p:cBhvr>
                                      <p:tavLst>
                                        <p:tav tm="0">
                                          <p:val>
                                            <p:fltVal val="90"/>
                                          </p:val>
                                        </p:tav>
                                        <p:tav tm="100000">
                                          <p:val>
                                            <p:fltVal val="0"/>
                                          </p:val>
                                        </p:tav>
                                      </p:tavLst>
                                    </p:anim>
                                    <p:animEffect filter="fade" transition="in">
                                      <p:cBhvr>
                                        <p:cTn dur="1000" id="154"/>
                                        <p:tgtEl>
                                          <p:spTgt spid="27"/>
                                        </p:tgtEl>
                                      </p:cBhvr>
                                    </p:animEffect>
                                  </p:childTnLst>
                                </p:cTn>
                              </p:par>
                              <p:par>
                                <p:cTn fill="hold" grpId="0" id="155" nodeType="withEffect" presetClass="entr" presetID="31" presetSubtype="0">
                                  <p:stCondLst>
                                    <p:cond delay="500"/>
                                  </p:stCondLst>
                                  <p:childTnLst>
                                    <p:set>
                                      <p:cBhvr>
                                        <p:cTn dur="1" fill="hold" id="156">
                                          <p:stCondLst>
                                            <p:cond delay="0"/>
                                          </p:stCondLst>
                                        </p:cTn>
                                        <p:tgtEl>
                                          <p:spTgt spid="28"/>
                                        </p:tgtEl>
                                        <p:attrNameLst>
                                          <p:attrName>style.visibility</p:attrName>
                                        </p:attrNameLst>
                                      </p:cBhvr>
                                      <p:to>
                                        <p:strVal val="visible"/>
                                      </p:to>
                                    </p:set>
                                    <p:anim calcmode="lin" valueType="num">
                                      <p:cBhvr>
                                        <p:cTn dur="1000" fill="hold" id="157"/>
                                        <p:tgtEl>
                                          <p:spTgt spid="28"/>
                                        </p:tgtEl>
                                        <p:attrNameLst>
                                          <p:attrName>ppt_w</p:attrName>
                                        </p:attrNameLst>
                                      </p:cBhvr>
                                      <p:tavLst>
                                        <p:tav tm="0">
                                          <p:val>
                                            <p:fltVal val="0"/>
                                          </p:val>
                                        </p:tav>
                                        <p:tav tm="100000">
                                          <p:val>
                                            <p:strVal val="#ppt_w"/>
                                          </p:val>
                                        </p:tav>
                                      </p:tavLst>
                                    </p:anim>
                                    <p:anim calcmode="lin" valueType="num">
                                      <p:cBhvr>
                                        <p:cTn dur="1000" fill="hold" id="158"/>
                                        <p:tgtEl>
                                          <p:spTgt spid="28"/>
                                        </p:tgtEl>
                                        <p:attrNameLst>
                                          <p:attrName>ppt_h</p:attrName>
                                        </p:attrNameLst>
                                      </p:cBhvr>
                                      <p:tavLst>
                                        <p:tav tm="0">
                                          <p:val>
                                            <p:fltVal val="0"/>
                                          </p:val>
                                        </p:tav>
                                        <p:tav tm="100000">
                                          <p:val>
                                            <p:strVal val="#ppt_h"/>
                                          </p:val>
                                        </p:tav>
                                      </p:tavLst>
                                    </p:anim>
                                    <p:anim calcmode="lin" valueType="num">
                                      <p:cBhvr>
                                        <p:cTn dur="1000" fill="hold" id="159"/>
                                        <p:tgtEl>
                                          <p:spTgt spid="28"/>
                                        </p:tgtEl>
                                        <p:attrNameLst>
                                          <p:attrName>style.rotation</p:attrName>
                                        </p:attrNameLst>
                                      </p:cBhvr>
                                      <p:tavLst>
                                        <p:tav tm="0">
                                          <p:val>
                                            <p:fltVal val="90"/>
                                          </p:val>
                                        </p:tav>
                                        <p:tav tm="100000">
                                          <p:val>
                                            <p:fltVal val="0"/>
                                          </p:val>
                                        </p:tav>
                                      </p:tavLst>
                                    </p:anim>
                                    <p:animEffect filter="fade" transition="in">
                                      <p:cBhvr>
                                        <p:cTn dur="1000" id="160"/>
                                        <p:tgtEl>
                                          <p:spTgt spid="28"/>
                                        </p:tgtEl>
                                      </p:cBhvr>
                                    </p:animEffect>
                                  </p:childTnLst>
                                </p:cTn>
                              </p:par>
                              <p:par>
                                <p:cTn fill="hold" grpId="0" id="161" nodeType="withEffect" presetClass="entr" presetID="31" presetSubtype="0">
                                  <p:stCondLst>
                                    <p:cond delay="500"/>
                                  </p:stCondLst>
                                  <p:childTnLst>
                                    <p:set>
                                      <p:cBhvr>
                                        <p:cTn dur="1" fill="hold" id="162">
                                          <p:stCondLst>
                                            <p:cond delay="0"/>
                                          </p:stCondLst>
                                        </p:cTn>
                                        <p:tgtEl>
                                          <p:spTgt spid="29"/>
                                        </p:tgtEl>
                                        <p:attrNameLst>
                                          <p:attrName>style.visibility</p:attrName>
                                        </p:attrNameLst>
                                      </p:cBhvr>
                                      <p:to>
                                        <p:strVal val="visible"/>
                                      </p:to>
                                    </p:set>
                                    <p:anim calcmode="lin" valueType="num">
                                      <p:cBhvr>
                                        <p:cTn dur="1000" fill="hold" id="163"/>
                                        <p:tgtEl>
                                          <p:spTgt spid="29"/>
                                        </p:tgtEl>
                                        <p:attrNameLst>
                                          <p:attrName>ppt_w</p:attrName>
                                        </p:attrNameLst>
                                      </p:cBhvr>
                                      <p:tavLst>
                                        <p:tav tm="0">
                                          <p:val>
                                            <p:fltVal val="0"/>
                                          </p:val>
                                        </p:tav>
                                        <p:tav tm="100000">
                                          <p:val>
                                            <p:strVal val="#ppt_w"/>
                                          </p:val>
                                        </p:tav>
                                      </p:tavLst>
                                    </p:anim>
                                    <p:anim calcmode="lin" valueType="num">
                                      <p:cBhvr>
                                        <p:cTn dur="1000" fill="hold" id="164"/>
                                        <p:tgtEl>
                                          <p:spTgt spid="29"/>
                                        </p:tgtEl>
                                        <p:attrNameLst>
                                          <p:attrName>ppt_h</p:attrName>
                                        </p:attrNameLst>
                                      </p:cBhvr>
                                      <p:tavLst>
                                        <p:tav tm="0">
                                          <p:val>
                                            <p:fltVal val="0"/>
                                          </p:val>
                                        </p:tav>
                                        <p:tav tm="100000">
                                          <p:val>
                                            <p:strVal val="#ppt_h"/>
                                          </p:val>
                                        </p:tav>
                                      </p:tavLst>
                                    </p:anim>
                                    <p:anim calcmode="lin" valueType="num">
                                      <p:cBhvr>
                                        <p:cTn dur="1000" fill="hold" id="165"/>
                                        <p:tgtEl>
                                          <p:spTgt spid="29"/>
                                        </p:tgtEl>
                                        <p:attrNameLst>
                                          <p:attrName>style.rotation</p:attrName>
                                        </p:attrNameLst>
                                      </p:cBhvr>
                                      <p:tavLst>
                                        <p:tav tm="0">
                                          <p:val>
                                            <p:fltVal val="90"/>
                                          </p:val>
                                        </p:tav>
                                        <p:tav tm="100000">
                                          <p:val>
                                            <p:fltVal val="0"/>
                                          </p:val>
                                        </p:tav>
                                      </p:tavLst>
                                    </p:anim>
                                    <p:animEffect filter="fade" transition="in">
                                      <p:cBhvr>
                                        <p:cTn dur="1000" id="166"/>
                                        <p:tgtEl>
                                          <p:spTgt spid="29"/>
                                        </p:tgtEl>
                                      </p:cBhvr>
                                    </p:animEffect>
                                  </p:childTnLst>
                                </p:cTn>
                              </p:par>
                              <p:par>
                                <p:cTn fill="hold" grpId="0" id="167" nodeType="withEffect" presetClass="entr" presetID="31" presetSubtype="0">
                                  <p:stCondLst>
                                    <p:cond delay="500"/>
                                  </p:stCondLst>
                                  <p:childTnLst>
                                    <p:set>
                                      <p:cBhvr>
                                        <p:cTn dur="1" fill="hold" id="168">
                                          <p:stCondLst>
                                            <p:cond delay="0"/>
                                          </p:stCondLst>
                                        </p:cTn>
                                        <p:tgtEl>
                                          <p:spTgt spid="30"/>
                                        </p:tgtEl>
                                        <p:attrNameLst>
                                          <p:attrName>style.visibility</p:attrName>
                                        </p:attrNameLst>
                                      </p:cBhvr>
                                      <p:to>
                                        <p:strVal val="visible"/>
                                      </p:to>
                                    </p:set>
                                    <p:anim calcmode="lin" valueType="num">
                                      <p:cBhvr>
                                        <p:cTn dur="1000" fill="hold" id="169"/>
                                        <p:tgtEl>
                                          <p:spTgt spid="30"/>
                                        </p:tgtEl>
                                        <p:attrNameLst>
                                          <p:attrName>ppt_w</p:attrName>
                                        </p:attrNameLst>
                                      </p:cBhvr>
                                      <p:tavLst>
                                        <p:tav tm="0">
                                          <p:val>
                                            <p:fltVal val="0"/>
                                          </p:val>
                                        </p:tav>
                                        <p:tav tm="100000">
                                          <p:val>
                                            <p:strVal val="#ppt_w"/>
                                          </p:val>
                                        </p:tav>
                                      </p:tavLst>
                                    </p:anim>
                                    <p:anim calcmode="lin" valueType="num">
                                      <p:cBhvr>
                                        <p:cTn dur="1000" fill="hold" id="170"/>
                                        <p:tgtEl>
                                          <p:spTgt spid="30"/>
                                        </p:tgtEl>
                                        <p:attrNameLst>
                                          <p:attrName>ppt_h</p:attrName>
                                        </p:attrNameLst>
                                      </p:cBhvr>
                                      <p:tavLst>
                                        <p:tav tm="0">
                                          <p:val>
                                            <p:fltVal val="0"/>
                                          </p:val>
                                        </p:tav>
                                        <p:tav tm="100000">
                                          <p:val>
                                            <p:strVal val="#ppt_h"/>
                                          </p:val>
                                        </p:tav>
                                      </p:tavLst>
                                    </p:anim>
                                    <p:anim calcmode="lin" valueType="num">
                                      <p:cBhvr>
                                        <p:cTn dur="1000" fill="hold" id="171"/>
                                        <p:tgtEl>
                                          <p:spTgt spid="30"/>
                                        </p:tgtEl>
                                        <p:attrNameLst>
                                          <p:attrName>style.rotation</p:attrName>
                                        </p:attrNameLst>
                                      </p:cBhvr>
                                      <p:tavLst>
                                        <p:tav tm="0">
                                          <p:val>
                                            <p:fltVal val="90"/>
                                          </p:val>
                                        </p:tav>
                                        <p:tav tm="100000">
                                          <p:val>
                                            <p:fltVal val="0"/>
                                          </p:val>
                                        </p:tav>
                                      </p:tavLst>
                                    </p:anim>
                                    <p:animEffect filter="fade" transition="in">
                                      <p:cBhvr>
                                        <p:cTn dur="1000" id="172"/>
                                        <p:tgtEl>
                                          <p:spTgt spid="30"/>
                                        </p:tgtEl>
                                      </p:cBhvr>
                                    </p:animEffect>
                                  </p:childTnLst>
                                </p:cTn>
                              </p:par>
                              <p:par>
                                <p:cTn fill="hold" grpId="0" id="173" nodeType="withEffect" presetClass="entr" presetID="31" presetSubtype="0">
                                  <p:stCondLst>
                                    <p:cond delay="500"/>
                                  </p:stCondLst>
                                  <p:childTnLst>
                                    <p:set>
                                      <p:cBhvr>
                                        <p:cTn dur="1" fill="hold" id="174">
                                          <p:stCondLst>
                                            <p:cond delay="0"/>
                                          </p:stCondLst>
                                        </p:cTn>
                                        <p:tgtEl>
                                          <p:spTgt spid="31"/>
                                        </p:tgtEl>
                                        <p:attrNameLst>
                                          <p:attrName>style.visibility</p:attrName>
                                        </p:attrNameLst>
                                      </p:cBhvr>
                                      <p:to>
                                        <p:strVal val="visible"/>
                                      </p:to>
                                    </p:set>
                                    <p:anim calcmode="lin" valueType="num">
                                      <p:cBhvr>
                                        <p:cTn dur="1000" fill="hold" id="175"/>
                                        <p:tgtEl>
                                          <p:spTgt spid="31"/>
                                        </p:tgtEl>
                                        <p:attrNameLst>
                                          <p:attrName>ppt_w</p:attrName>
                                        </p:attrNameLst>
                                      </p:cBhvr>
                                      <p:tavLst>
                                        <p:tav tm="0">
                                          <p:val>
                                            <p:fltVal val="0"/>
                                          </p:val>
                                        </p:tav>
                                        <p:tav tm="100000">
                                          <p:val>
                                            <p:strVal val="#ppt_w"/>
                                          </p:val>
                                        </p:tav>
                                      </p:tavLst>
                                    </p:anim>
                                    <p:anim calcmode="lin" valueType="num">
                                      <p:cBhvr>
                                        <p:cTn dur="1000" fill="hold" id="176"/>
                                        <p:tgtEl>
                                          <p:spTgt spid="31"/>
                                        </p:tgtEl>
                                        <p:attrNameLst>
                                          <p:attrName>ppt_h</p:attrName>
                                        </p:attrNameLst>
                                      </p:cBhvr>
                                      <p:tavLst>
                                        <p:tav tm="0">
                                          <p:val>
                                            <p:fltVal val="0"/>
                                          </p:val>
                                        </p:tav>
                                        <p:tav tm="100000">
                                          <p:val>
                                            <p:strVal val="#ppt_h"/>
                                          </p:val>
                                        </p:tav>
                                      </p:tavLst>
                                    </p:anim>
                                    <p:anim calcmode="lin" valueType="num">
                                      <p:cBhvr>
                                        <p:cTn dur="1000" fill="hold" id="177"/>
                                        <p:tgtEl>
                                          <p:spTgt spid="31"/>
                                        </p:tgtEl>
                                        <p:attrNameLst>
                                          <p:attrName>style.rotation</p:attrName>
                                        </p:attrNameLst>
                                      </p:cBhvr>
                                      <p:tavLst>
                                        <p:tav tm="0">
                                          <p:val>
                                            <p:fltVal val="90"/>
                                          </p:val>
                                        </p:tav>
                                        <p:tav tm="100000">
                                          <p:val>
                                            <p:fltVal val="0"/>
                                          </p:val>
                                        </p:tav>
                                      </p:tavLst>
                                    </p:anim>
                                    <p:animEffect filter="fade" transition="in">
                                      <p:cBhvr>
                                        <p:cTn dur="1000" id="178"/>
                                        <p:tgtEl>
                                          <p:spTgt spid="31"/>
                                        </p:tgtEl>
                                      </p:cBhvr>
                                    </p:animEffect>
                                  </p:childTnLst>
                                </p:cTn>
                              </p:par>
                              <p:par>
                                <p:cTn fill="hold" grpId="0" id="179" nodeType="withEffect" presetClass="entr" presetID="31" presetSubtype="0">
                                  <p:stCondLst>
                                    <p:cond delay="500"/>
                                  </p:stCondLst>
                                  <p:childTnLst>
                                    <p:set>
                                      <p:cBhvr>
                                        <p:cTn dur="1" fill="hold" id="180">
                                          <p:stCondLst>
                                            <p:cond delay="0"/>
                                          </p:stCondLst>
                                        </p:cTn>
                                        <p:tgtEl>
                                          <p:spTgt spid="32"/>
                                        </p:tgtEl>
                                        <p:attrNameLst>
                                          <p:attrName>style.visibility</p:attrName>
                                        </p:attrNameLst>
                                      </p:cBhvr>
                                      <p:to>
                                        <p:strVal val="visible"/>
                                      </p:to>
                                    </p:set>
                                    <p:anim calcmode="lin" valueType="num">
                                      <p:cBhvr>
                                        <p:cTn dur="1000" fill="hold" id="181"/>
                                        <p:tgtEl>
                                          <p:spTgt spid="32"/>
                                        </p:tgtEl>
                                        <p:attrNameLst>
                                          <p:attrName>ppt_w</p:attrName>
                                        </p:attrNameLst>
                                      </p:cBhvr>
                                      <p:tavLst>
                                        <p:tav tm="0">
                                          <p:val>
                                            <p:fltVal val="0"/>
                                          </p:val>
                                        </p:tav>
                                        <p:tav tm="100000">
                                          <p:val>
                                            <p:strVal val="#ppt_w"/>
                                          </p:val>
                                        </p:tav>
                                      </p:tavLst>
                                    </p:anim>
                                    <p:anim calcmode="lin" valueType="num">
                                      <p:cBhvr>
                                        <p:cTn dur="1000" fill="hold" id="182"/>
                                        <p:tgtEl>
                                          <p:spTgt spid="32"/>
                                        </p:tgtEl>
                                        <p:attrNameLst>
                                          <p:attrName>ppt_h</p:attrName>
                                        </p:attrNameLst>
                                      </p:cBhvr>
                                      <p:tavLst>
                                        <p:tav tm="0">
                                          <p:val>
                                            <p:fltVal val="0"/>
                                          </p:val>
                                        </p:tav>
                                        <p:tav tm="100000">
                                          <p:val>
                                            <p:strVal val="#ppt_h"/>
                                          </p:val>
                                        </p:tav>
                                      </p:tavLst>
                                    </p:anim>
                                    <p:anim calcmode="lin" valueType="num">
                                      <p:cBhvr>
                                        <p:cTn dur="1000" fill="hold" id="183"/>
                                        <p:tgtEl>
                                          <p:spTgt spid="32"/>
                                        </p:tgtEl>
                                        <p:attrNameLst>
                                          <p:attrName>style.rotation</p:attrName>
                                        </p:attrNameLst>
                                      </p:cBhvr>
                                      <p:tavLst>
                                        <p:tav tm="0">
                                          <p:val>
                                            <p:fltVal val="90"/>
                                          </p:val>
                                        </p:tav>
                                        <p:tav tm="100000">
                                          <p:val>
                                            <p:fltVal val="0"/>
                                          </p:val>
                                        </p:tav>
                                      </p:tavLst>
                                    </p:anim>
                                    <p:animEffect filter="fade" transition="in">
                                      <p:cBhvr>
                                        <p:cTn dur="1000" id="184"/>
                                        <p:tgtEl>
                                          <p:spTgt spid="32"/>
                                        </p:tgtEl>
                                      </p:cBhvr>
                                    </p:animEffect>
                                  </p:childTnLst>
                                </p:cTn>
                              </p:par>
                              <p:par>
                                <p:cTn fill="hold" grpId="0" id="185" nodeType="withEffect" presetClass="entr" presetID="31" presetSubtype="0">
                                  <p:stCondLst>
                                    <p:cond delay="500"/>
                                  </p:stCondLst>
                                  <p:childTnLst>
                                    <p:set>
                                      <p:cBhvr>
                                        <p:cTn dur="1" fill="hold" id="186">
                                          <p:stCondLst>
                                            <p:cond delay="0"/>
                                          </p:stCondLst>
                                        </p:cTn>
                                        <p:tgtEl>
                                          <p:spTgt spid="33"/>
                                        </p:tgtEl>
                                        <p:attrNameLst>
                                          <p:attrName>style.visibility</p:attrName>
                                        </p:attrNameLst>
                                      </p:cBhvr>
                                      <p:to>
                                        <p:strVal val="visible"/>
                                      </p:to>
                                    </p:set>
                                    <p:anim calcmode="lin" valueType="num">
                                      <p:cBhvr>
                                        <p:cTn dur="1000" fill="hold" id="187"/>
                                        <p:tgtEl>
                                          <p:spTgt spid="33"/>
                                        </p:tgtEl>
                                        <p:attrNameLst>
                                          <p:attrName>ppt_w</p:attrName>
                                        </p:attrNameLst>
                                      </p:cBhvr>
                                      <p:tavLst>
                                        <p:tav tm="0">
                                          <p:val>
                                            <p:fltVal val="0"/>
                                          </p:val>
                                        </p:tav>
                                        <p:tav tm="100000">
                                          <p:val>
                                            <p:strVal val="#ppt_w"/>
                                          </p:val>
                                        </p:tav>
                                      </p:tavLst>
                                    </p:anim>
                                    <p:anim calcmode="lin" valueType="num">
                                      <p:cBhvr>
                                        <p:cTn dur="1000" fill="hold" id="188"/>
                                        <p:tgtEl>
                                          <p:spTgt spid="33"/>
                                        </p:tgtEl>
                                        <p:attrNameLst>
                                          <p:attrName>ppt_h</p:attrName>
                                        </p:attrNameLst>
                                      </p:cBhvr>
                                      <p:tavLst>
                                        <p:tav tm="0">
                                          <p:val>
                                            <p:fltVal val="0"/>
                                          </p:val>
                                        </p:tav>
                                        <p:tav tm="100000">
                                          <p:val>
                                            <p:strVal val="#ppt_h"/>
                                          </p:val>
                                        </p:tav>
                                      </p:tavLst>
                                    </p:anim>
                                    <p:anim calcmode="lin" valueType="num">
                                      <p:cBhvr>
                                        <p:cTn dur="1000" fill="hold" id="189"/>
                                        <p:tgtEl>
                                          <p:spTgt spid="33"/>
                                        </p:tgtEl>
                                        <p:attrNameLst>
                                          <p:attrName>style.rotation</p:attrName>
                                        </p:attrNameLst>
                                      </p:cBhvr>
                                      <p:tavLst>
                                        <p:tav tm="0">
                                          <p:val>
                                            <p:fltVal val="90"/>
                                          </p:val>
                                        </p:tav>
                                        <p:tav tm="100000">
                                          <p:val>
                                            <p:fltVal val="0"/>
                                          </p:val>
                                        </p:tav>
                                      </p:tavLst>
                                    </p:anim>
                                    <p:animEffect filter="fade" transition="in">
                                      <p:cBhvr>
                                        <p:cTn dur="1000" id="190"/>
                                        <p:tgtEl>
                                          <p:spTgt spid="33"/>
                                        </p:tgtEl>
                                      </p:cBhvr>
                                    </p:animEffect>
                                  </p:childTnLst>
                                </p:cTn>
                              </p:par>
                              <p:par>
                                <p:cTn fill="hold" grpId="0" id="191" nodeType="withEffect" presetClass="entr" presetID="31" presetSubtype="0">
                                  <p:stCondLst>
                                    <p:cond delay="500"/>
                                  </p:stCondLst>
                                  <p:childTnLst>
                                    <p:set>
                                      <p:cBhvr>
                                        <p:cTn dur="1" fill="hold" id="192">
                                          <p:stCondLst>
                                            <p:cond delay="0"/>
                                          </p:stCondLst>
                                        </p:cTn>
                                        <p:tgtEl>
                                          <p:spTgt spid="34"/>
                                        </p:tgtEl>
                                        <p:attrNameLst>
                                          <p:attrName>style.visibility</p:attrName>
                                        </p:attrNameLst>
                                      </p:cBhvr>
                                      <p:to>
                                        <p:strVal val="visible"/>
                                      </p:to>
                                    </p:set>
                                    <p:anim calcmode="lin" valueType="num">
                                      <p:cBhvr>
                                        <p:cTn dur="1000" fill="hold" id="193"/>
                                        <p:tgtEl>
                                          <p:spTgt spid="34"/>
                                        </p:tgtEl>
                                        <p:attrNameLst>
                                          <p:attrName>ppt_w</p:attrName>
                                        </p:attrNameLst>
                                      </p:cBhvr>
                                      <p:tavLst>
                                        <p:tav tm="0">
                                          <p:val>
                                            <p:fltVal val="0"/>
                                          </p:val>
                                        </p:tav>
                                        <p:tav tm="100000">
                                          <p:val>
                                            <p:strVal val="#ppt_w"/>
                                          </p:val>
                                        </p:tav>
                                      </p:tavLst>
                                    </p:anim>
                                    <p:anim calcmode="lin" valueType="num">
                                      <p:cBhvr>
                                        <p:cTn dur="1000" fill="hold" id="194"/>
                                        <p:tgtEl>
                                          <p:spTgt spid="34"/>
                                        </p:tgtEl>
                                        <p:attrNameLst>
                                          <p:attrName>ppt_h</p:attrName>
                                        </p:attrNameLst>
                                      </p:cBhvr>
                                      <p:tavLst>
                                        <p:tav tm="0">
                                          <p:val>
                                            <p:fltVal val="0"/>
                                          </p:val>
                                        </p:tav>
                                        <p:tav tm="100000">
                                          <p:val>
                                            <p:strVal val="#ppt_h"/>
                                          </p:val>
                                        </p:tav>
                                      </p:tavLst>
                                    </p:anim>
                                    <p:anim calcmode="lin" valueType="num">
                                      <p:cBhvr>
                                        <p:cTn dur="1000" fill="hold" id="195"/>
                                        <p:tgtEl>
                                          <p:spTgt spid="34"/>
                                        </p:tgtEl>
                                        <p:attrNameLst>
                                          <p:attrName>style.rotation</p:attrName>
                                        </p:attrNameLst>
                                      </p:cBhvr>
                                      <p:tavLst>
                                        <p:tav tm="0">
                                          <p:val>
                                            <p:fltVal val="90"/>
                                          </p:val>
                                        </p:tav>
                                        <p:tav tm="100000">
                                          <p:val>
                                            <p:fltVal val="0"/>
                                          </p:val>
                                        </p:tav>
                                      </p:tavLst>
                                    </p:anim>
                                    <p:animEffect filter="fade" transition="in">
                                      <p:cBhvr>
                                        <p:cTn dur="1000" id="196"/>
                                        <p:tgtEl>
                                          <p:spTgt spid="34"/>
                                        </p:tgtEl>
                                      </p:cBhvr>
                                    </p:animEffect>
                                  </p:childTnLst>
                                </p:cTn>
                              </p:par>
                              <p:par>
                                <p:cTn fill="hold" grpId="0" id="197" nodeType="withEffect" presetClass="entr" presetID="31" presetSubtype="0">
                                  <p:stCondLst>
                                    <p:cond delay="500"/>
                                  </p:stCondLst>
                                  <p:childTnLst>
                                    <p:set>
                                      <p:cBhvr>
                                        <p:cTn dur="1" fill="hold" id="198">
                                          <p:stCondLst>
                                            <p:cond delay="0"/>
                                          </p:stCondLst>
                                        </p:cTn>
                                        <p:tgtEl>
                                          <p:spTgt spid="35"/>
                                        </p:tgtEl>
                                        <p:attrNameLst>
                                          <p:attrName>style.visibility</p:attrName>
                                        </p:attrNameLst>
                                      </p:cBhvr>
                                      <p:to>
                                        <p:strVal val="visible"/>
                                      </p:to>
                                    </p:set>
                                    <p:anim calcmode="lin" valueType="num">
                                      <p:cBhvr>
                                        <p:cTn dur="1000" fill="hold" id="199"/>
                                        <p:tgtEl>
                                          <p:spTgt spid="35"/>
                                        </p:tgtEl>
                                        <p:attrNameLst>
                                          <p:attrName>ppt_w</p:attrName>
                                        </p:attrNameLst>
                                      </p:cBhvr>
                                      <p:tavLst>
                                        <p:tav tm="0">
                                          <p:val>
                                            <p:fltVal val="0"/>
                                          </p:val>
                                        </p:tav>
                                        <p:tav tm="100000">
                                          <p:val>
                                            <p:strVal val="#ppt_w"/>
                                          </p:val>
                                        </p:tav>
                                      </p:tavLst>
                                    </p:anim>
                                    <p:anim calcmode="lin" valueType="num">
                                      <p:cBhvr>
                                        <p:cTn dur="1000" fill="hold" id="200"/>
                                        <p:tgtEl>
                                          <p:spTgt spid="35"/>
                                        </p:tgtEl>
                                        <p:attrNameLst>
                                          <p:attrName>ppt_h</p:attrName>
                                        </p:attrNameLst>
                                      </p:cBhvr>
                                      <p:tavLst>
                                        <p:tav tm="0">
                                          <p:val>
                                            <p:fltVal val="0"/>
                                          </p:val>
                                        </p:tav>
                                        <p:tav tm="100000">
                                          <p:val>
                                            <p:strVal val="#ppt_h"/>
                                          </p:val>
                                        </p:tav>
                                      </p:tavLst>
                                    </p:anim>
                                    <p:anim calcmode="lin" valueType="num">
                                      <p:cBhvr>
                                        <p:cTn dur="1000" fill="hold" id="201"/>
                                        <p:tgtEl>
                                          <p:spTgt spid="35"/>
                                        </p:tgtEl>
                                        <p:attrNameLst>
                                          <p:attrName>style.rotation</p:attrName>
                                        </p:attrNameLst>
                                      </p:cBhvr>
                                      <p:tavLst>
                                        <p:tav tm="0">
                                          <p:val>
                                            <p:fltVal val="90"/>
                                          </p:val>
                                        </p:tav>
                                        <p:tav tm="100000">
                                          <p:val>
                                            <p:fltVal val="0"/>
                                          </p:val>
                                        </p:tav>
                                      </p:tavLst>
                                    </p:anim>
                                    <p:animEffect filter="fade" transition="in">
                                      <p:cBhvr>
                                        <p:cTn dur="1000" id="202"/>
                                        <p:tgtEl>
                                          <p:spTgt spid="35"/>
                                        </p:tgtEl>
                                      </p:cBhvr>
                                    </p:animEffect>
                                  </p:childTnLst>
                                </p:cTn>
                              </p:par>
                              <p:par>
                                <p:cTn fill="hold" grpId="0" id="203" nodeType="withEffect" presetClass="entr" presetID="31" presetSubtype="0">
                                  <p:stCondLst>
                                    <p:cond delay="500"/>
                                  </p:stCondLst>
                                  <p:childTnLst>
                                    <p:set>
                                      <p:cBhvr>
                                        <p:cTn dur="1" fill="hold" id="204">
                                          <p:stCondLst>
                                            <p:cond delay="0"/>
                                          </p:stCondLst>
                                        </p:cTn>
                                        <p:tgtEl>
                                          <p:spTgt spid="36"/>
                                        </p:tgtEl>
                                        <p:attrNameLst>
                                          <p:attrName>style.visibility</p:attrName>
                                        </p:attrNameLst>
                                      </p:cBhvr>
                                      <p:to>
                                        <p:strVal val="visible"/>
                                      </p:to>
                                    </p:set>
                                    <p:anim calcmode="lin" valueType="num">
                                      <p:cBhvr>
                                        <p:cTn dur="1000" fill="hold" id="205"/>
                                        <p:tgtEl>
                                          <p:spTgt spid="36"/>
                                        </p:tgtEl>
                                        <p:attrNameLst>
                                          <p:attrName>ppt_w</p:attrName>
                                        </p:attrNameLst>
                                      </p:cBhvr>
                                      <p:tavLst>
                                        <p:tav tm="0">
                                          <p:val>
                                            <p:fltVal val="0"/>
                                          </p:val>
                                        </p:tav>
                                        <p:tav tm="100000">
                                          <p:val>
                                            <p:strVal val="#ppt_w"/>
                                          </p:val>
                                        </p:tav>
                                      </p:tavLst>
                                    </p:anim>
                                    <p:anim calcmode="lin" valueType="num">
                                      <p:cBhvr>
                                        <p:cTn dur="1000" fill="hold" id="206"/>
                                        <p:tgtEl>
                                          <p:spTgt spid="36"/>
                                        </p:tgtEl>
                                        <p:attrNameLst>
                                          <p:attrName>ppt_h</p:attrName>
                                        </p:attrNameLst>
                                      </p:cBhvr>
                                      <p:tavLst>
                                        <p:tav tm="0">
                                          <p:val>
                                            <p:fltVal val="0"/>
                                          </p:val>
                                        </p:tav>
                                        <p:tav tm="100000">
                                          <p:val>
                                            <p:strVal val="#ppt_h"/>
                                          </p:val>
                                        </p:tav>
                                      </p:tavLst>
                                    </p:anim>
                                    <p:anim calcmode="lin" valueType="num">
                                      <p:cBhvr>
                                        <p:cTn dur="1000" fill="hold" id="207"/>
                                        <p:tgtEl>
                                          <p:spTgt spid="36"/>
                                        </p:tgtEl>
                                        <p:attrNameLst>
                                          <p:attrName>style.rotation</p:attrName>
                                        </p:attrNameLst>
                                      </p:cBhvr>
                                      <p:tavLst>
                                        <p:tav tm="0">
                                          <p:val>
                                            <p:fltVal val="90"/>
                                          </p:val>
                                        </p:tav>
                                        <p:tav tm="100000">
                                          <p:val>
                                            <p:fltVal val="0"/>
                                          </p:val>
                                        </p:tav>
                                      </p:tavLst>
                                    </p:anim>
                                    <p:animEffect filter="fade" transition="in">
                                      <p:cBhvr>
                                        <p:cTn dur="1000" id="208"/>
                                        <p:tgtEl>
                                          <p:spTgt spid="36"/>
                                        </p:tgtEl>
                                      </p:cBhvr>
                                    </p:animEffect>
                                  </p:childTnLst>
                                </p:cTn>
                              </p:par>
                              <p:par>
                                <p:cTn fill="hold" grpId="0" id="209" nodeType="withEffect" presetClass="entr" presetID="31" presetSubtype="0">
                                  <p:stCondLst>
                                    <p:cond delay="500"/>
                                  </p:stCondLst>
                                  <p:childTnLst>
                                    <p:set>
                                      <p:cBhvr>
                                        <p:cTn dur="1" fill="hold" id="210">
                                          <p:stCondLst>
                                            <p:cond delay="0"/>
                                          </p:stCondLst>
                                        </p:cTn>
                                        <p:tgtEl>
                                          <p:spTgt spid="37"/>
                                        </p:tgtEl>
                                        <p:attrNameLst>
                                          <p:attrName>style.visibility</p:attrName>
                                        </p:attrNameLst>
                                      </p:cBhvr>
                                      <p:to>
                                        <p:strVal val="visible"/>
                                      </p:to>
                                    </p:set>
                                    <p:anim calcmode="lin" valueType="num">
                                      <p:cBhvr>
                                        <p:cTn dur="1000" fill="hold" id="211"/>
                                        <p:tgtEl>
                                          <p:spTgt spid="37"/>
                                        </p:tgtEl>
                                        <p:attrNameLst>
                                          <p:attrName>ppt_w</p:attrName>
                                        </p:attrNameLst>
                                      </p:cBhvr>
                                      <p:tavLst>
                                        <p:tav tm="0">
                                          <p:val>
                                            <p:fltVal val="0"/>
                                          </p:val>
                                        </p:tav>
                                        <p:tav tm="100000">
                                          <p:val>
                                            <p:strVal val="#ppt_w"/>
                                          </p:val>
                                        </p:tav>
                                      </p:tavLst>
                                    </p:anim>
                                    <p:anim calcmode="lin" valueType="num">
                                      <p:cBhvr>
                                        <p:cTn dur="1000" fill="hold" id="212"/>
                                        <p:tgtEl>
                                          <p:spTgt spid="37"/>
                                        </p:tgtEl>
                                        <p:attrNameLst>
                                          <p:attrName>ppt_h</p:attrName>
                                        </p:attrNameLst>
                                      </p:cBhvr>
                                      <p:tavLst>
                                        <p:tav tm="0">
                                          <p:val>
                                            <p:fltVal val="0"/>
                                          </p:val>
                                        </p:tav>
                                        <p:tav tm="100000">
                                          <p:val>
                                            <p:strVal val="#ppt_h"/>
                                          </p:val>
                                        </p:tav>
                                      </p:tavLst>
                                    </p:anim>
                                    <p:anim calcmode="lin" valueType="num">
                                      <p:cBhvr>
                                        <p:cTn dur="1000" fill="hold" id="213"/>
                                        <p:tgtEl>
                                          <p:spTgt spid="37"/>
                                        </p:tgtEl>
                                        <p:attrNameLst>
                                          <p:attrName>style.rotation</p:attrName>
                                        </p:attrNameLst>
                                      </p:cBhvr>
                                      <p:tavLst>
                                        <p:tav tm="0">
                                          <p:val>
                                            <p:fltVal val="90"/>
                                          </p:val>
                                        </p:tav>
                                        <p:tav tm="100000">
                                          <p:val>
                                            <p:fltVal val="0"/>
                                          </p:val>
                                        </p:tav>
                                      </p:tavLst>
                                    </p:anim>
                                    <p:animEffect filter="fade" transition="in">
                                      <p:cBhvr>
                                        <p:cTn dur="1000" id="214"/>
                                        <p:tgtEl>
                                          <p:spTgt spid="37"/>
                                        </p:tgtEl>
                                      </p:cBhvr>
                                    </p:animEffect>
                                  </p:childTnLst>
                                </p:cTn>
                              </p:par>
                              <p:par>
                                <p:cTn fill="hold" grpId="0" id="215" nodeType="withEffect" presetClass="entr" presetID="31" presetSubtype="0">
                                  <p:stCondLst>
                                    <p:cond delay="500"/>
                                  </p:stCondLst>
                                  <p:childTnLst>
                                    <p:set>
                                      <p:cBhvr>
                                        <p:cTn dur="1" fill="hold" id="216">
                                          <p:stCondLst>
                                            <p:cond delay="0"/>
                                          </p:stCondLst>
                                        </p:cTn>
                                        <p:tgtEl>
                                          <p:spTgt spid="38"/>
                                        </p:tgtEl>
                                        <p:attrNameLst>
                                          <p:attrName>style.visibility</p:attrName>
                                        </p:attrNameLst>
                                      </p:cBhvr>
                                      <p:to>
                                        <p:strVal val="visible"/>
                                      </p:to>
                                    </p:set>
                                    <p:anim calcmode="lin" valueType="num">
                                      <p:cBhvr>
                                        <p:cTn dur="1000" fill="hold" id="217"/>
                                        <p:tgtEl>
                                          <p:spTgt spid="38"/>
                                        </p:tgtEl>
                                        <p:attrNameLst>
                                          <p:attrName>ppt_w</p:attrName>
                                        </p:attrNameLst>
                                      </p:cBhvr>
                                      <p:tavLst>
                                        <p:tav tm="0">
                                          <p:val>
                                            <p:fltVal val="0"/>
                                          </p:val>
                                        </p:tav>
                                        <p:tav tm="100000">
                                          <p:val>
                                            <p:strVal val="#ppt_w"/>
                                          </p:val>
                                        </p:tav>
                                      </p:tavLst>
                                    </p:anim>
                                    <p:anim calcmode="lin" valueType="num">
                                      <p:cBhvr>
                                        <p:cTn dur="1000" fill="hold" id="218"/>
                                        <p:tgtEl>
                                          <p:spTgt spid="38"/>
                                        </p:tgtEl>
                                        <p:attrNameLst>
                                          <p:attrName>ppt_h</p:attrName>
                                        </p:attrNameLst>
                                      </p:cBhvr>
                                      <p:tavLst>
                                        <p:tav tm="0">
                                          <p:val>
                                            <p:fltVal val="0"/>
                                          </p:val>
                                        </p:tav>
                                        <p:tav tm="100000">
                                          <p:val>
                                            <p:strVal val="#ppt_h"/>
                                          </p:val>
                                        </p:tav>
                                      </p:tavLst>
                                    </p:anim>
                                    <p:anim calcmode="lin" valueType="num">
                                      <p:cBhvr>
                                        <p:cTn dur="1000" fill="hold" id="219"/>
                                        <p:tgtEl>
                                          <p:spTgt spid="38"/>
                                        </p:tgtEl>
                                        <p:attrNameLst>
                                          <p:attrName>style.rotation</p:attrName>
                                        </p:attrNameLst>
                                      </p:cBhvr>
                                      <p:tavLst>
                                        <p:tav tm="0">
                                          <p:val>
                                            <p:fltVal val="90"/>
                                          </p:val>
                                        </p:tav>
                                        <p:tav tm="100000">
                                          <p:val>
                                            <p:fltVal val="0"/>
                                          </p:val>
                                        </p:tav>
                                      </p:tavLst>
                                    </p:anim>
                                    <p:animEffect filter="fade" transition="in">
                                      <p:cBhvr>
                                        <p:cTn dur="1000" id="220"/>
                                        <p:tgtEl>
                                          <p:spTgt spid="38"/>
                                        </p:tgtEl>
                                      </p:cBhvr>
                                    </p:animEffect>
                                  </p:childTnLst>
                                </p:cTn>
                              </p:par>
                              <p:par>
                                <p:cTn fill="hold" grpId="0" id="221" nodeType="withEffect" presetClass="entr" presetID="31" presetSubtype="0">
                                  <p:stCondLst>
                                    <p:cond delay="500"/>
                                  </p:stCondLst>
                                  <p:childTnLst>
                                    <p:set>
                                      <p:cBhvr>
                                        <p:cTn dur="1" fill="hold" id="222">
                                          <p:stCondLst>
                                            <p:cond delay="0"/>
                                          </p:stCondLst>
                                        </p:cTn>
                                        <p:tgtEl>
                                          <p:spTgt spid="39"/>
                                        </p:tgtEl>
                                        <p:attrNameLst>
                                          <p:attrName>style.visibility</p:attrName>
                                        </p:attrNameLst>
                                      </p:cBhvr>
                                      <p:to>
                                        <p:strVal val="visible"/>
                                      </p:to>
                                    </p:set>
                                    <p:anim calcmode="lin" valueType="num">
                                      <p:cBhvr>
                                        <p:cTn dur="1000" fill="hold" id="223"/>
                                        <p:tgtEl>
                                          <p:spTgt spid="39"/>
                                        </p:tgtEl>
                                        <p:attrNameLst>
                                          <p:attrName>ppt_w</p:attrName>
                                        </p:attrNameLst>
                                      </p:cBhvr>
                                      <p:tavLst>
                                        <p:tav tm="0">
                                          <p:val>
                                            <p:fltVal val="0"/>
                                          </p:val>
                                        </p:tav>
                                        <p:tav tm="100000">
                                          <p:val>
                                            <p:strVal val="#ppt_w"/>
                                          </p:val>
                                        </p:tav>
                                      </p:tavLst>
                                    </p:anim>
                                    <p:anim calcmode="lin" valueType="num">
                                      <p:cBhvr>
                                        <p:cTn dur="1000" fill="hold" id="224"/>
                                        <p:tgtEl>
                                          <p:spTgt spid="39"/>
                                        </p:tgtEl>
                                        <p:attrNameLst>
                                          <p:attrName>ppt_h</p:attrName>
                                        </p:attrNameLst>
                                      </p:cBhvr>
                                      <p:tavLst>
                                        <p:tav tm="0">
                                          <p:val>
                                            <p:fltVal val="0"/>
                                          </p:val>
                                        </p:tav>
                                        <p:tav tm="100000">
                                          <p:val>
                                            <p:strVal val="#ppt_h"/>
                                          </p:val>
                                        </p:tav>
                                      </p:tavLst>
                                    </p:anim>
                                    <p:anim calcmode="lin" valueType="num">
                                      <p:cBhvr>
                                        <p:cTn dur="1000" fill="hold" id="225"/>
                                        <p:tgtEl>
                                          <p:spTgt spid="39"/>
                                        </p:tgtEl>
                                        <p:attrNameLst>
                                          <p:attrName>style.rotation</p:attrName>
                                        </p:attrNameLst>
                                      </p:cBhvr>
                                      <p:tavLst>
                                        <p:tav tm="0">
                                          <p:val>
                                            <p:fltVal val="90"/>
                                          </p:val>
                                        </p:tav>
                                        <p:tav tm="100000">
                                          <p:val>
                                            <p:fltVal val="0"/>
                                          </p:val>
                                        </p:tav>
                                      </p:tavLst>
                                    </p:anim>
                                    <p:animEffect filter="fade" transition="in">
                                      <p:cBhvr>
                                        <p:cTn dur="1000" id="226"/>
                                        <p:tgtEl>
                                          <p:spTgt spid="39"/>
                                        </p:tgtEl>
                                      </p:cBhvr>
                                    </p:animEffect>
                                  </p:childTnLst>
                                </p:cTn>
                              </p:par>
                              <p:par>
                                <p:cTn fill="hold" grpId="0" id="227" nodeType="withEffect" presetClass="entr" presetID="31" presetSubtype="0">
                                  <p:stCondLst>
                                    <p:cond delay="500"/>
                                  </p:stCondLst>
                                  <p:childTnLst>
                                    <p:set>
                                      <p:cBhvr>
                                        <p:cTn dur="1" fill="hold" id="228">
                                          <p:stCondLst>
                                            <p:cond delay="0"/>
                                          </p:stCondLst>
                                        </p:cTn>
                                        <p:tgtEl>
                                          <p:spTgt spid="40"/>
                                        </p:tgtEl>
                                        <p:attrNameLst>
                                          <p:attrName>style.visibility</p:attrName>
                                        </p:attrNameLst>
                                      </p:cBhvr>
                                      <p:to>
                                        <p:strVal val="visible"/>
                                      </p:to>
                                    </p:set>
                                    <p:anim calcmode="lin" valueType="num">
                                      <p:cBhvr>
                                        <p:cTn dur="1000" fill="hold" id="229"/>
                                        <p:tgtEl>
                                          <p:spTgt spid="40"/>
                                        </p:tgtEl>
                                        <p:attrNameLst>
                                          <p:attrName>ppt_w</p:attrName>
                                        </p:attrNameLst>
                                      </p:cBhvr>
                                      <p:tavLst>
                                        <p:tav tm="0">
                                          <p:val>
                                            <p:fltVal val="0"/>
                                          </p:val>
                                        </p:tav>
                                        <p:tav tm="100000">
                                          <p:val>
                                            <p:strVal val="#ppt_w"/>
                                          </p:val>
                                        </p:tav>
                                      </p:tavLst>
                                    </p:anim>
                                    <p:anim calcmode="lin" valueType="num">
                                      <p:cBhvr>
                                        <p:cTn dur="1000" fill="hold" id="230"/>
                                        <p:tgtEl>
                                          <p:spTgt spid="40"/>
                                        </p:tgtEl>
                                        <p:attrNameLst>
                                          <p:attrName>ppt_h</p:attrName>
                                        </p:attrNameLst>
                                      </p:cBhvr>
                                      <p:tavLst>
                                        <p:tav tm="0">
                                          <p:val>
                                            <p:fltVal val="0"/>
                                          </p:val>
                                        </p:tav>
                                        <p:tav tm="100000">
                                          <p:val>
                                            <p:strVal val="#ppt_h"/>
                                          </p:val>
                                        </p:tav>
                                      </p:tavLst>
                                    </p:anim>
                                    <p:anim calcmode="lin" valueType="num">
                                      <p:cBhvr>
                                        <p:cTn dur="1000" fill="hold" id="231"/>
                                        <p:tgtEl>
                                          <p:spTgt spid="40"/>
                                        </p:tgtEl>
                                        <p:attrNameLst>
                                          <p:attrName>style.rotation</p:attrName>
                                        </p:attrNameLst>
                                      </p:cBhvr>
                                      <p:tavLst>
                                        <p:tav tm="0">
                                          <p:val>
                                            <p:fltVal val="90"/>
                                          </p:val>
                                        </p:tav>
                                        <p:tav tm="100000">
                                          <p:val>
                                            <p:fltVal val="0"/>
                                          </p:val>
                                        </p:tav>
                                      </p:tavLst>
                                    </p:anim>
                                    <p:animEffect filter="fade" transition="in">
                                      <p:cBhvr>
                                        <p:cTn dur="1000" id="232"/>
                                        <p:tgtEl>
                                          <p:spTgt spid="40"/>
                                        </p:tgtEl>
                                      </p:cBhvr>
                                    </p:animEffect>
                                  </p:childTnLst>
                                </p:cTn>
                              </p:par>
                              <p:par>
                                <p:cTn fill="hold" grpId="0" id="233" nodeType="withEffect" presetClass="entr" presetID="31" presetSubtype="0">
                                  <p:stCondLst>
                                    <p:cond delay="500"/>
                                  </p:stCondLst>
                                  <p:childTnLst>
                                    <p:set>
                                      <p:cBhvr>
                                        <p:cTn dur="1" fill="hold" id="234">
                                          <p:stCondLst>
                                            <p:cond delay="0"/>
                                          </p:stCondLst>
                                        </p:cTn>
                                        <p:tgtEl>
                                          <p:spTgt spid="41"/>
                                        </p:tgtEl>
                                        <p:attrNameLst>
                                          <p:attrName>style.visibility</p:attrName>
                                        </p:attrNameLst>
                                      </p:cBhvr>
                                      <p:to>
                                        <p:strVal val="visible"/>
                                      </p:to>
                                    </p:set>
                                    <p:anim calcmode="lin" valueType="num">
                                      <p:cBhvr>
                                        <p:cTn dur="1000" fill="hold" id="235"/>
                                        <p:tgtEl>
                                          <p:spTgt spid="41"/>
                                        </p:tgtEl>
                                        <p:attrNameLst>
                                          <p:attrName>ppt_w</p:attrName>
                                        </p:attrNameLst>
                                      </p:cBhvr>
                                      <p:tavLst>
                                        <p:tav tm="0">
                                          <p:val>
                                            <p:fltVal val="0"/>
                                          </p:val>
                                        </p:tav>
                                        <p:tav tm="100000">
                                          <p:val>
                                            <p:strVal val="#ppt_w"/>
                                          </p:val>
                                        </p:tav>
                                      </p:tavLst>
                                    </p:anim>
                                    <p:anim calcmode="lin" valueType="num">
                                      <p:cBhvr>
                                        <p:cTn dur="1000" fill="hold" id="236"/>
                                        <p:tgtEl>
                                          <p:spTgt spid="41"/>
                                        </p:tgtEl>
                                        <p:attrNameLst>
                                          <p:attrName>ppt_h</p:attrName>
                                        </p:attrNameLst>
                                      </p:cBhvr>
                                      <p:tavLst>
                                        <p:tav tm="0">
                                          <p:val>
                                            <p:fltVal val="0"/>
                                          </p:val>
                                        </p:tav>
                                        <p:tav tm="100000">
                                          <p:val>
                                            <p:strVal val="#ppt_h"/>
                                          </p:val>
                                        </p:tav>
                                      </p:tavLst>
                                    </p:anim>
                                    <p:anim calcmode="lin" valueType="num">
                                      <p:cBhvr>
                                        <p:cTn dur="1000" fill="hold" id="237"/>
                                        <p:tgtEl>
                                          <p:spTgt spid="41"/>
                                        </p:tgtEl>
                                        <p:attrNameLst>
                                          <p:attrName>style.rotation</p:attrName>
                                        </p:attrNameLst>
                                      </p:cBhvr>
                                      <p:tavLst>
                                        <p:tav tm="0">
                                          <p:val>
                                            <p:fltVal val="90"/>
                                          </p:val>
                                        </p:tav>
                                        <p:tav tm="100000">
                                          <p:val>
                                            <p:fltVal val="0"/>
                                          </p:val>
                                        </p:tav>
                                      </p:tavLst>
                                    </p:anim>
                                    <p:animEffect filter="fade" transition="in">
                                      <p:cBhvr>
                                        <p:cTn dur="1000" id="238"/>
                                        <p:tgtEl>
                                          <p:spTgt spid="41"/>
                                        </p:tgtEl>
                                      </p:cBhvr>
                                    </p:animEffect>
                                  </p:childTnLst>
                                </p:cTn>
                              </p:par>
                              <p:par>
                                <p:cTn fill="hold" grpId="0" id="239" nodeType="withEffect" presetClass="entr" presetID="31" presetSubtype="0">
                                  <p:stCondLst>
                                    <p:cond delay="500"/>
                                  </p:stCondLst>
                                  <p:childTnLst>
                                    <p:set>
                                      <p:cBhvr>
                                        <p:cTn dur="1" fill="hold" id="240">
                                          <p:stCondLst>
                                            <p:cond delay="0"/>
                                          </p:stCondLst>
                                        </p:cTn>
                                        <p:tgtEl>
                                          <p:spTgt spid="42"/>
                                        </p:tgtEl>
                                        <p:attrNameLst>
                                          <p:attrName>style.visibility</p:attrName>
                                        </p:attrNameLst>
                                      </p:cBhvr>
                                      <p:to>
                                        <p:strVal val="visible"/>
                                      </p:to>
                                    </p:set>
                                    <p:anim calcmode="lin" valueType="num">
                                      <p:cBhvr>
                                        <p:cTn dur="1000" fill="hold" id="241"/>
                                        <p:tgtEl>
                                          <p:spTgt spid="42"/>
                                        </p:tgtEl>
                                        <p:attrNameLst>
                                          <p:attrName>ppt_w</p:attrName>
                                        </p:attrNameLst>
                                      </p:cBhvr>
                                      <p:tavLst>
                                        <p:tav tm="0">
                                          <p:val>
                                            <p:fltVal val="0"/>
                                          </p:val>
                                        </p:tav>
                                        <p:tav tm="100000">
                                          <p:val>
                                            <p:strVal val="#ppt_w"/>
                                          </p:val>
                                        </p:tav>
                                      </p:tavLst>
                                    </p:anim>
                                    <p:anim calcmode="lin" valueType="num">
                                      <p:cBhvr>
                                        <p:cTn dur="1000" fill="hold" id="242"/>
                                        <p:tgtEl>
                                          <p:spTgt spid="42"/>
                                        </p:tgtEl>
                                        <p:attrNameLst>
                                          <p:attrName>ppt_h</p:attrName>
                                        </p:attrNameLst>
                                      </p:cBhvr>
                                      <p:tavLst>
                                        <p:tav tm="0">
                                          <p:val>
                                            <p:fltVal val="0"/>
                                          </p:val>
                                        </p:tav>
                                        <p:tav tm="100000">
                                          <p:val>
                                            <p:strVal val="#ppt_h"/>
                                          </p:val>
                                        </p:tav>
                                      </p:tavLst>
                                    </p:anim>
                                    <p:anim calcmode="lin" valueType="num">
                                      <p:cBhvr>
                                        <p:cTn dur="1000" fill="hold" id="243"/>
                                        <p:tgtEl>
                                          <p:spTgt spid="42"/>
                                        </p:tgtEl>
                                        <p:attrNameLst>
                                          <p:attrName>style.rotation</p:attrName>
                                        </p:attrNameLst>
                                      </p:cBhvr>
                                      <p:tavLst>
                                        <p:tav tm="0">
                                          <p:val>
                                            <p:fltVal val="90"/>
                                          </p:val>
                                        </p:tav>
                                        <p:tav tm="100000">
                                          <p:val>
                                            <p:fltVal val="0"/>
                                          </p:val>
                                        </p:tav>
                                      </p:tavLst>
                                    </p:anim>
                                    <p:animEffect filter="fade" transition="in">
                                      <p:cBhvr>
                                        <p:cTn dur="1000" id="244"/>
                                        <p:tgtEl>
                                          <p:spTgt spid="42"/>
                                        </p:tgtEl>
                                      </p:cBhvr>
                                    </p:animEffect>
                                  </p:childTnLst>
                                </p:cTn>
                              </p:par>
                              <p:par>
                                <p:cTn fill="hold" grpId="0" id="245" nodeType="withEffect" presetClass="entr" presetID="31" presetSubtype="0">
                                  <p:stCondLst>
                                    <p:cond delay="500"/>
                                  </p:stCondLst>
                                  <p:childTnLst>
                                    <p:set>
                                      <p:cBhvr>
                                        <p:cTn dur="1" fill="hold" id="246">
                                          <p:stCondLst>
                                            <p:cond delay="0"/>
                                          </p:stCondLst>
                                        </p:cTn>
                                        <p:tgtEl>
                                          <p:spTgt spid="43"/>
                                        </p:tgtEl>
                                        <p:attrNameLst>
                                          <p:attrName>style.visibility</p:attrName>
                                        </p:attrNameLst>
                                      </p:cBhvr>
                                      <p:to>
                                        <p:strVal val="visible"/>
                                      </p:to>
                                    </p:set>
                                    <p:anim calcmode="lin" valueType="num">
                                      <p:cBhvr>
                                        <p:cTn dur="1000" fill="hold" id="247"/>
                                        <p:tgtEl>
                                          <p:spTgt spid="43"/>
                                        </p:tgtEl>
                                        <p:attrNameLst>
                                          <p:attrName>ppt_w</p:attrName>
                                        </p:attrNameLst>
                                      </p:cBhvr>
                                      <p:tavLst>
                                        <p:tav tm="0">
                                          <p:val>
                                            <p:fltVal val="0"/>
                                          </p:val>
                                        </p:tav>
                                        <p:tav tm="100000">
                                          <p:val>
                                            <p:strVal val="#ppt_w"/>
                                          </p:val>
                                        </p:tav>
                                      </p:tavLst>
                                    </p:anim>
                                    <p:anim calcmode="lin" valueType="num">
                                      <p:cBhvr>
                                        <p:cTn dur="1000" fill="hold" id="248"/>
                                        <p:tgtEl>
                                          <p:spTgt spid="43"/>
                                        </p:tgtEl>
                                        <p:attrNameLst>
                                          <p:attrName>ppt_h</p:attrName>
                                        </p:attrNameLst>
                                      </p:cBhvr>
                                      <p:tavLst>
                                        <p:tav tm="0">
                                          <p:val>
                                            <p:fltVal val="0"/>
                                          </p:val>
                                        </p:tav>
                                        <p:tav tm="100000">
                                          <p:val>
                                            <p:strVal val="#ppt_h"/>
                                          </p:val>
                                        </p:tav>
                                      </p:tavLst>
                                    </p:anim>
                                    <p:anim calcmode="lin" valueType="num">
                                      <p:cBhvr>
                                        <p:cTn dur="1000" fill="hold" id="249"/>
                                        <p:tgtEl>
                                          <p:spTgt spid="43"/>
                                        </p:tgtEl>
                                        <p:attrNameLst>
                                          <p:attrName>style.rotation</p:attrName>
                                        </p:attrNameLst>
                                      </p:cBhvr>
                                      <p:tavLst>
                                        <p:tav tm="0">
                                          <p:val>
                                            <p:fltVal val="90"/>
                                          </p:val>
                                        </p:tav>
                                        <p:tav tm="100000">
                                          <p:val>
                                            <p:fltVal val="0"/>
                                          </p:val>
                                        </p:tav>
                                      </p:tavLst>
                                    </p:anim>
                                    <p:animEffect filter="fade" transition="in">
                                      <p:cBhvr>
                                        <p:cTn dur="1000" id="250"/>
                                        <p:tgtEl>
                                          <p:spTgt spid="43"/>
                                        </p:tgtEl>
                                      </p:cBhvr>
                                    </p:animEffect>
                                  </p:childTnLst>
                                </p:cTn>
                              </p:par>
                              <p:par>
                                <p:cTn fill="hold" grpId="0" id="251" nodeType="withEffect" presetClass="entr" presetID="31" presetSubtype="0">
                                  <p:stCondLst>
                                    <p:cond delay="500"/>
                                  </p:stCondLst>
                                  <p:childTnLst>
                                    <p:set>
                                      <p:cBhvr>
                                        <p:cTn dur="1" fill="hold" id="252">
                                          <p:stCondLst>
                                            <p:cond delay="0"/>
                                          </p:stCondLst>
                                        </p:cTn>
                                        <p:tgtEl>
                                          <p:spTgt spid="44"/>
                                        </p:tgtEl>
                                        <p:attrNameLst>
                                          <p:attrName>style.visibility</p:attrName>
                                        </p:attrNameLst>
                                      </p:cBhvr>
                                      <p:to>
                                        <p:strVal val="visible"/>
                                      </p:to>
                                    </p:set>
                                    <p:anim calcmode="lin" valueType="num">
                                      <p:cBhvr>
                                        <p:cTn dur="1000" fill="hold" id="253"/>
                                        <p:tgtEl>
                                          <p:spTgt spid="44"/>
                                        </p:tgtEl>
                                        <p:attrNameLst>
                                          <p:attrName>ppt_w</p:attrName>
                                        </p:attrNameLst>
                                      </p:cBhvr>
                                      <p:tavLst>
                                        <p:tav tm="0">
                                          <p:val>
                                            <p:fltVal val="0"/>
                                          </p:val>
                                        </p:tav>
                                        <p:tav tm="100000">
                                          <p:val>
                                            <p:strVal val="#ppt_w"/>
                                          </p:val>
                                        </p:tav>
                                      </p:tavLst>
                                    </p:anim>
                                    <p:anim calcmode="lin" valueType="num">
                                      <p:cBhvr>
                                        <p:cTn dur="1000" fill="hold" id="254"/>
                                        <p:tgtEl>
                                          <p:spTgt spid="44"/>
                                        </p:tgtEl>
                                        <p:attrNameLst>
                                          <p:attrName>ppt_h</p:attrName>
                                        </p:attrNameLst>
                                      </p:cBhvr>
                                      <p:tavLst>
                                        <p:tav tm="0">
                                          <p:val>
                                            <p:fltVal val="0"/>
                                          </p:val>
                                        </p:tav>
                                        <p:tav tm="100000">
                                          <p:val>
                                            <p:strVal val="#ppt_h"/>
                                          </p:val>
                                        </p:tav>
                                      </p:tavLst>
                                    </p:anim>
                                    <p:anim calcmode="lin" valueType="num">
                                      <p:cBhvr>
                                        <p:cTn dur="1000" fill="hold" id="255"/>
                                        <p:tgtEl>
                                          <p:spTgt spid="44"/>
                                        </p:tgtEl>
                                        <p:attrNameLst>
                                          <p:attrName>style.rotation</p:attrName>
                                        </p:attrNameLst>
                                      </p:cBhvr>
                                      <p:tavLst>
                                        <p:tav tm="0">
                                          <p:val>
                                            <p:fltVal val="90"/>
                                          </p:val>
                                        </p:tav>
                                        <p:tav tm="100000">
                                          <p:val>
                                            <p:fltVal val="0"/>
                                          </p:val>
                                        </p:tav>
                                      </p:tavLst>
                                    </p:anim>
                                    <p:animEffect filter="fade" transition="in">
                                      <p:cBhvr>
                                        <p:cTn dur="1000" id="256"/>
                                        <p:tgtEl>
                                          <p:spTgt spid="44"/>
                                        </p:tgtEl>
                                      </p:cBhvr>
                                    </p:animEffect>
                                  </p:childTnLst>
                                </p:cTn>
                              </p:par>
                              <p:par>
                                <p:cTn fill="hold" grpId="0" id="257" nodeType="withEffect" presetClass="entr" presetID="31" presetSubtype="0">
                                  <p:stCondLst>
                                    <p:cond delay="500"/>
                                  </p:stCondLst>
                                  <p:childTnLst>
                                    <p:set>
                                      <p:cBhvr>
                                        <p:cTn dur="1" fill="hold" id="258">
                                          <p:stCondLst>
                                            <p:cond delay="0"/>
                                          </p:stCondLst>
                                        </p:cTn>
                                        <p:tgtEl>
                                          <p:spTgt spid="45"/>
                                        </p:tgtEl>
                                        <p:attrNameLst>
                                          <p:attrName>style.visibility</p:attrName>
                                        </p:attrNameLst>
                                      </p:cBhvr>
                                      <p:to>
                                        <p:strVal val="visible"/>
                                      </p:to>
                                    </p:set>
                                    <p:anim calcmode="lin" valueType="num">
                                      <p:cBhvr>
                                        <p:cTn dur="1000" fill="hold" id="259"/>
                                        <p:tgtEl>
                                          <p:spTgt spid="45"/>
                                        </p:tgtEl>
                                        <p:attrNameLst>
                                          <p:attrName>ppt_w</p:attrName>
                                        </p:attrNameLst>
                                      </p:cBhvr>
                                      <p:tavLst>
                                        <p:tav tm="0">
                                          <p:val>
                                            <p:fltVal val="0"/>
                                          </p:val>
                                        </p:tav>
                                        <p:tav tm="100000">
                                          <p:val>
                                            <p:strVal val="#ppt_w"/>
                                          </p:val>
                                        </p:tav>
                                      </p:tavLst>
                                    </p:anim>
                                    <p:anim calcmode="lin" valueType="num">
                                      <p:cBhvr>
                                        <p:cTn dur="1000" fill="hold" id="260"/>
                                        <p:tgtEl>
                                          <p:spTgt spid="45"/>
                                        </p:tgtEl>
                                        <p:attrNameLst>
                                          <p:attrName>ppt_h</p:attrName>
                                        </p:attrNameLst>
                                      </p:cBhvr>
                                      <p:tavLst>
                                        <p:tav tm="0">
                                          <p:val>
                                            <p:fltVal val="0"/>
                                          </p:val>
                                        </p:tav>
                                        <p:tav tm="100000">
                                          <p:val>
                                            <p:strVal val="#ppt_h"/>
                                          </p:val>
                                        </p:tav>
                                      </p:tavLst>
                                    </p:anim>
                                    <p:anim calcmode="lin" valueType="num">
                                      <p:cBhvr>
                                        <p:cTn dur="1000" fill="hold" id="261"/>
                                        <p:tgtEl>
                                          <p:spTgt spid="45"/>
                                        </p:tgtEl>
                                        <p:attrNameLst>
                                          <p:attrName>style.rotation</p:attrName>
                                        </p:attrNameLst>
                                      </p:cBhvr>
                                      <p:tavLst>
                                        <p:tav tm="0">
                                          <p:val>
                                            <p:fltVal val="90"/>
                                          </p:val>
                                        </p:tav>
                                        <p:tav tm="100000">
                                          <p:val>
                                            <p:fltVal val="0"/>
                                          </p:val>
                                        </p:tav>
                                      </p:tavLst>
                                    </p:anim>
                                    <p:animEffect filter="fade" transition="in">
                                      <p:cBhvr>
                                        <p:cTn dur="1000" id="262"/>
                                        <p:tgtEl>
                                          <p:spTgt spid="45"/>
                                        </p:tgtEl>
                                      </p:cBhvr>
                                    </p:animEffect>
                                  </p:childTnLst>
                                </p:cTn>
                              </p:par>
                              <p:par>
                                <p:cTn fill="hold" grpId="0" id="263" nodeType="withEffect" presetClass="entr" presetID="31" presetSubtype="0">
                                  <p:stCondLst>
                                    <p:cond delay="500"/>
                                  </p:stCondLst>
                                  <p:childTnLst>
                                    <p:set>
                                      <p:cBhvr>
                                        <p:cTn dur="1" fill="hold" id="264">
                                          <p:stCondLst>
                                            <p:cond delay="0"/>
                                          </p:stCondLst>
                                        </p:cTn>
                                        <p:tgtEl>
                                          <p:spTgt spid="46"/>
                                        </p:tgtEl>
                                        <p:attrNameLst>
                                          <p:attrName>style.visibility</p:attrName>
                                        </p:attrNameLst>
                                      </p:cBhvr>
                                      <p:to>
                                        <p:strVal val="visible"/>
                                      </p:to>
                                    </p:set>
                                    <p:anim calcmode="lin" valueType="num">
                                      <p:cBhvr>
                                        <p:cTn dur="1000" fill="hold" id="265"/>
                                        <p:tgtEl>
                                          <p:spTgt spid="46"/>
                                        </p:tgtEl>
                                        <p:attrNameLst>
                                          <p:attrName>ppt_w</p:attrName>
                                        </p:attrNameLst>
                                      </p:cBhvr>
                                      <p:tavLst>
                                        <p:tav tm="0">
                                          <p:val>
                                            <p:fltVal val="0"/>
                                          </p:val>
                                        </p:tav>
                                        <p:tav tm="100000">
                                          <p:val>
                                            <p:strVal val="#ppt_w"/>
                                          </p:val>
                                        </p:tav>
                                      </p:tavLst>
                                    </p:anim>
                                    <p:anim calcmode="lin" valueType="num">
                                      <p:cBhvr>
                                        <p:cTn dur="1000" fill="hold" id="266"/>
                                        <p:tgtEl>
                                          <p:spTgt spid="46"/>
                                        </p:tgtEl>
                                        <p:attrNameLst>
                                          <p:attrName>ppt_h</p:attrName>
                                        </p:attrNameLst>
                                      </p:cBhvr>
                                      <p:tavLst>
                                        <p:tav tm="0">
                                          <p:val>
                                            <p:fltVal val="0"/>
                                          </p:val>
                                        </p:tav>
                                        <p:tav tm="100000">
                                          <p:val>
                                            <p:strVal val="#ppt_h"/>
                                          </p:val>
                                        </p:tav>
                                      </p:tavLst>
                                    </p:anim>
                                    <p:anim calcmode="lin" valueType="num">
                                      <p:cBhvr>
                                        <p:cTn dur="1000" fill="hold" id="267"/>
                                        <p:tgtEl>
                                          <p:spTgt spid="46"/>
                                        </p:tgtEl>
                                        <p:attrNameLst>
                                          <p:attrName>style.rotation</p:attrName>
                                        </p:attrNameLst>
                                      </p:cBhvr>
                                      <p:tavLst>
                                        <p:tav tm="0">
                                          <p:val>
                                            <p:fltVal val="90"/>
                                          </p:val>
                                        </p:tav>
                                        <p:tav tm="100000">
                                          <p:val>
                                            <p:fltVal val="0"/>
                                          </p:val>
                                        </p:tav>
                                      </p:tavLst>
                                    </p:anim>
                                    <p:animEffect filter="fade" transition="in">
                                      <p:cBhvr>
                                        <p:cTn dur="1000" id="268"/>
                                        <p:tgtEl>
                                          <p:spTgt spid="46"/>
                                        </p:tgtEl>
                                      </p:cBhvr>
                                    </p:animEffect>
                                  </p:childTnLst>
                                </p:cTn>
                              </p:par>
                              <p:par>
                                <p:cTn fill="hold" grpId="0" id="269" nodeType="withEffect" presetClass="entr" presetID="31" presetSubtype="0">
                                  <p:stCondLst>
                                    <p:cond delay="500"/>
                                  </p:stCondLst>
                                  <p:childTnLst>
                                    <p:set>
                                      <p:cBhvr>
                                        <p:cTn dur="1" fill="hold" id="270">
                                          <p:stCondLst>
                                            <p:cond delay="0"/>
                                          </p:stCondLst>
                                        </p:cTn>
                                        <p:tgtEl>
                                          <p:spTgt spid="47"/>
                                        </p:tgtEl>
                                        <p:attrNameLst>
                                          <p:attrName>style.visibility</p:attrName>
                                        </p:attrNameLst>
                                      </p:cBhvr>
                                      <p:to>
                                        <p:strVal val="visible"/>
                                      </p:to>
                                    </p:set>
                                    <p:anim calcmode="lin" valueType="num">
                                      <p:cBhvr>
                                        <p:cTn dur="1000" fill="hold" id="271"/>
                                        <p:tgtEl>
                                          <p:spTgt spid="47"/>
                                        </p:tgtEl>
                                        <p:attrNameLst>
                                          <p:attrName>ppt_w</p:attrName>
                                        </p:attrNameLst>
                                      </p:cBhvr>
                                      <p:tavLst>
                                        <p:tav tm="0">
                                          <p:val>
                                            <p:fltVal val="0"/>
                                          </p:val>
                                        </p:tav>
                                        <p:tav tm="100000">
                                          <p:val>
                                            <p:strVal val="#ppt_w"/>
                                          </p:val>
                                        </p:tav>
                                      </p:tavLst>
                                    </p:anim>
                                    <p:anim calcmode="lin" valueType="num">
                                      <p:cBhvr>
                                        <p:cTn dur="1000" fill="hold" id="272"/>
                                        <p:tgtEl>
                                          <p:spTgt spid="47"/>
                                        </p:tgtEl>
                                        <p:attrNameLst>
                                          <p:attrName>ppt_h</p:attrName>
                                        </p:attrNameLst>
                                      </p:cBhvr>
                                      <p:tavLst>
                                        <p:tav tm="0">
                                          <p:val>
                                            <p:fltVal val="0"/>
                                          </p:val>
                                        </p:tav>
                                        <p:tav tm="100000">
                                          <p:val>
                                            <p:strVal val="#ppt_h"/>
                                          </p:val>
                                        </p:tav>
                                      </p:tavLst>
                                    </p:anim>
                                    <p:anim calcmode="lin" valueType="num">
                                      <p:cBhvr>
                                        <p:cTn dur="1000" fill="hold" id="273"/>
                                        <p:tgtEl>
                                          <p:spTgt spid="47"/>
                                        </p:tgtEl>
                                        <p:attrNameLst>
                                          <p:attrName>style.rotation</p:attrName>
                                        </p:attrNameLst>
                                      </p:cBhvr>
                                      <p:tavLst>
                                        <p:tav tm="0">
                                          <p:val>
                                            <p:fltVal val="90"/>
                                          </p:val>
                                        </p:tav>
                                        <p:tav tm="100000">
                                          <p:val>
                                            <p:fltVal val="0"/>
                                          </p:val>
                                        </p:tav>
                                      </p:tavLst>
                                    </p:anim>
                                    <p:animEffect filter="fade" transition="in">
                                      <p:cBhvr>
                                        <p:cTn dur="1000" id="274"/>
                                        <p:tgtEl>
                                          <p:spTgt spid="47"/>
                                        </p:tgtEl>
                                      </p:cBhvr>
                                    </p:animEffect>
                                  </p:childTnLst>
                                </p:cTn>
                              </p:par>
                              <p:par>
                                <p:cTn fill="hold" grpId="0" id="275" nodeType="withEffect" presetClass="entr" presetID="31" presetSubtype="0">
                                  <p:stCondLst>
                                    <p:cond delay="500"/>
                                  </p:stCondLst>
                                  <p:childTnLst>
                                    <p:set>
                                      <p:cBhvr>
                                        <p:cTn dur="1" fill="hold" id="276">
                                          <p:stCondLst>
                                            <p:cond delay="0"/>
                                          </p:stCondLst>
                                        </p:cTn>
                                        <p:tgtEl>
                                          <p:spTgt spid="48"/>
                                        </p:tgtEl>
                                        <p:attrNameLst>
                                          <p:attrName>style.visibility</p:attrName>
                                        </p:attrNameLst>
                                      </p:cBhvr>
                                      <p:to>
                                        <p:strVal val="visible"/>
                                      </p:to>
                                    </p:set>
                                    <p:anim calcmode="lin" valueType="num">
                                      <p:cBhvr>
                                        <p:cTn dur="1000" fill="hold" id="277"/>
                                        <p:tgtEl>
                                          <p:spTgt spid="48"/>
                                        </p:tgtEl>
                                        <p:attrNameLst>
                                          <p:attrName>ppt_w</p:attrName>
                                        </p:attrNameLst>
                                      </p:cBhvr>
                                      <p:tavLst>
                                        <p:tav tm="0">
                                          <p:val>
                                            <p:fltVal val="0"/>
                                          </p:val>
                                        </p:tav>
                                        <p:tav tm="100000">
                                          <p:val>
                                            <p:strVal val="#ppt_w"/>
                                          </p:val>
                                        </p:tav>
                                      </p:tavLst>
                                    </p:anim>
                                    <p:anim calcmode="lin" valueType="num">
                                      <p:cBhvr>
                                        <p:cTn dur="1000" fill="hold" id="278"/>
                                        <p:tgtEl>
                                          <p:spTgt spid="48"/>
                                        </p:tgtEl>
                                        <p:attrNameLst>
                                          <p:attrName>ppt_h</p:attrName>
                                        </p:attrNameLst>
                                      </p:cBhvr>
                                      <p:tavLst>
                                        <p:tav tm="0">
                                          <p:val>
                                            <p:fltVal val="0"/>
                                          </p:val>
                                        </p:tav>
                                        <p:tav tm="100000">
                                          <p:val>
                                            <p:strVal val="#ppt_h"/>
                                          </p:val>
                                        </p:tav>
                                      </p:tavLst>
                                    </p:anim>
                                    <p:anim calcmode="lin" valueType="num">
                                      <p:cBhvr>
                                        <p:cTn dur="1000" fill="hold" id="279"/>
                                        <p:tgtEl>
                                          <p:spTgt spid="48"/>
                                        </p:tgtEl>
                                        <p:attrNameLst>
                                          <p:attrName>style.rotation</p:attrName>
                                        </p:attrNameLst>
                                      </p:cBhvr>
                                      <p:tavLst>
                                        <p:tav tm="0">
                                          <p:val>
                                            <p:fltVal val="90"/>
                                          </p:val>
                                        </p:tav>
                                        <p:tav tm="100000">
                                          <p:val>
                                            <p:fltVal val="0"/>
                                          </p:val>
                                        </p:tav>
                                      </p:tavLst>
                                    </p:anim>
                                    <p:animEffect filter="fade" transition="in">
                                      <p:cBhvr>
                                        <p:cTn dur="1000" id="280"/>
                                        <p:tgtEl>
                                          <p:spTgt spid="48"/>
                                        </p:tgtEl>
                                      </p:cBhvr>
                                    </p:animEffect>
                                  </p:childTnLst>
                                </p:cTn>
                              </p:par>
                              <p:par>
                                <p:cTn fill="hold" grpId="0" id="281" nodeType="withEffect" presetClass="entr" presetID="31" presetSubtype="0">
                                  <p:stCondLst>
                                    <p:cond delay="500"/>
                                  </p:stCondLst>
                                  <p:childTnLst>
                                    <p:set>
                                      <p:cBhvr>
                                        <p:cTn dur="1" fill="hold" id="282">
                                          <p:stCondLst>
                                            <p:cond delay="0"/>
                                          </p:stCondLst>
                                        </p:cTn>
                                        <p:tgtEl>
                                          <p:spTgt spid="49"/>
                                        </p:tgtEl>
                                        <p:attrNameLst>
                                          <p:attrName>style.visibility</p:attrName>
                                        </p:attrNameLst>
                                      </p:cBhvr>
                                      <p:to>
                                        <p:strVal val="visible"/>
                                      </p:to>
                                    </p:set>
                                    <p:anim calcmode="lin" valueType="num">
                                      <p:cBhvr>
                                        <p:cTn dur="1000" fill="hold" id="283"/>
                                        <p:tgtEl>
                                          <p:spTgt spid="49"/>
                                        </p:tgtEl>
                                        <p:attrNameLst>
                                          <p:attrName>ppt_w</p:attrName>
                                        </p:attrNameLst>
                                      </p:cBhvr>
                                      <p:tavLst>
                                        <p:tav tm="0">
                                          <p:val>
                                            <p:fltVal val="0"/>
                                          </p:val>
                                        </p:tav>
                                        <p:tav tm="100000">
                                          <p:val>
                                            <p:strVal val="#ppt_w"/>
                                          </p:val>
                                        </p:tav>
                                      </p:tavLst>
                                    </p:anim>
                                    <p:anim calcmode="lin" valueType="num">
                                      <p:cBhvr>
                                        <p:cTn dur="1000" fill="hold" id="284"/>
                                        <p:tgtEl>
                                          <p:spTgt spid="49"/>
                                        </p:tgtEl>
                                        <p:attrNameLst>
                                          <p:attrName>ppt_h</p:attrName>
                                        </p:attrNameLst>
                                      </p:cBhvr>
                                      <p:tavLst>
                                        <p:tav tm="0">
                                          <p:val>
                                            <p:fltVal val="0"/>
                                          </p:val>
                                        </p:tav>
                                        <p:tav tm="100000">
                                          <p:val>
                                            <p:strVal val="#ppt_h"/>
                                          </p:val>
                                        </p:tav>
                                      </p:tavLst>
                                    </p:anim>
                                    <p:anim calcmode="lin" valueType="num">
                                      <p:cBhvr>
                                        <p:cTn dur="1000" fill="hold" id="285"/>
                                        <p:tgtEl>
                                          <p:spTgt spid="49"/>
                                        </p:tgtEl>
                                        <p:attrNameLst>
                                          <p:attrName>style.rotation</p:attrName>
                                        </p:attrNameLst>
                                      </p:cBhvr>
                                      <p:tavLst>
                                        <p:tav tm="0">
                                          <p:val>
                                            <p:fltVal val="90"/>
                                          </p:val>
                                        </p:tav>
                                        <p:tav tm="100000">
                                          <p:val>
                                            <p:fltVal val="0"/>
                                          </p:val>
                                        </p:tav>
                                      </p:tavLst>
                                    </p:anim>
                                    <p:animEffect filter="fade" transition="in">
                                      <p:cBhvr>
                                        <p:cTn dur="1000" id="286"/>
                                        <p:tgtEl>
                                          <p:spTgt spid="49"/>
                                        </p:tgtEl>
                                      </p:cBhvr>
                                    </p:animEffect>
                                  </p:childTnLst>
                                </p:cTn>
                              </p:par>
                              <p:par>
                                <p:cTn fill="hold" grpId="0" id="287" nodeType="withEffect" presetClass="entr" presetID="31" presetSubtype="0">
                                  <p:stCondLst>
                                    <p:cond delay="500"/>
                                  </p:stCondLst>
                                  <p:childTnLst>
                                    <p:set>
                                      <p:cBhvr>
                                        <p:cTn dur="1" fill="hold" id="288">
                                          <p:stCondLst>
                                            <p:cond delay="0"/>
                                          </p:stCondLst>
                                        </p:cTn>
                                        <p:tgtEl>
                                          <p:spTgt spid="50"/>
                                        </p:tgtEl>
                                        <p:attrNameLst>
                                          <p:attrName>style.visibility</p:attrName>
                                        </p:attrNameLst>
                                      </p:cBhvr>
                                      <p:to>
                                        <p:strVal val="visible"/>
                                      </p:to>
                                    </p:set>
                                    <p:anim calcmode="lin" valueType="num">
                                      <p:cBhvr>
                                        <p:cTn dur="1000" fill="hold" id="289"/>
                                        <p:tgtEl>
                                          <p:spTgt spid="50"/>
                                        </p:tgtEl>
                                        <p:attrNameLst>
                                          <p:attrName>ppt_w</p:attrName>
                                        </p:attrNameLst>
                                      </p:cBhvr>
                                      <p:tavLst>
                                        <p:tav tm="0">
                                          <p:val>
                                            <p:fltVal val="0"/>
                                          </p:val>
                                        </p:tav>
                                        <p:tav tm="100000">
                                          <p:val>
                                            <p:strVal val="#ppt_w"/>
                                          </p:val>
                                        </p:tav>
                                      </p:tavLst>
                                    </p:anim>
                                    <p:anim calcmode="lin" valueType="num">
                                      <p:cBhvr>
                                        <p:cTn dur="1000" fill="hold" id="290"/>
                                        <p:tgtEl>
                                          <p:spTgt spid="50"/>
                                        </p:tgtEl>
                                        <p:attrNameLst>
                                          <p:attrName>ppt_h</p:attrName>
                                        </p:attrNameLst>
                                      </p:cBhvr>
                                      <p:tavLst>
                                        <p:tav tm="0">
                                          <p:val>
                                            <p:fltVal val="0"/>
                                          </p:val>
                                        </p:tav>
                                        <p:tav tm="100000">
                                          <p:val>
                                            <p:strVal val="#ppt_h"/>
                                          </p:val>
                                        </p:tav>
                                      </p:tavLst>
                                    </p:anim>
                                    <p:anim calcmode="lin" valueType="num">
                                      <p:cBhvr>
                                        <p:cTn dur="1000" fill="hold" id="291"/>
                                        <p:tgtEl>
                                          <p:spTgt spid="50"/>
                                        </p:tgtEl>
                                        <p:attrNameLst>
                                          <p:attrName>style.rotation</p:attrName>
                                        </p:attrNameLst>
                                      </p:cBhvr>
                                      <p:tavLst>
                                        <p:tav tm="0">
                                          <p:val>
                                            <p:fltVal val="90"/>
                                          </p:val>
                                        </p:tav>
                                        <p:tav tm="100000">
                                          <p:val>
                                            <p:fltVal val="0"/>
                                          </p:val>
                                        </p:tav>
                                      </p:tavLst>
                                    </p:anim>
                                    <p:animEffect filter="fade" transition="in">
                                      <p:cBhvr>
                                        <p:cTn dur="1000" id="292"/>
                                        <p:tgtEl>
                                          <p:spTgt spid="50"/>
                                        </p:tgtEl>
                                      </p:cBhvr>
                                    </p:animEffect>
                                  </p:childTnLst>
                                </p:cTn>
                              </p:par>
                              <p:par>
                                <p:cTn fill="hold" grpId="0" id="293" nodeType="withEffect" presetClass="entr" presetID="31" presetSubtype="0">
                                  <p:stCondLst>
                                    <p:cond delay="500"/>
                                  </p:stCondLst>
                                  <p:childTnLst>
                                    <p:set>
                                      <p:cBhvr>
                                        <p:cTn dur="1" fill="hold" id="294">
                                          <p:stCondLst>
                                            <p:cond delay="0"/>
                                          </p:stCondLst>
                                        </p:cTn>
                                        <p:tgtEl>
                                          <p:spTgt spid="51"/>
                                        </p:tgtEl>
                                        <p:attrNameLst>
                                          <p:attrName>style.visibility</p:attrName>
                                        </p:attrNameLst>
                                      </p:cBhvr>
                                      <p:to>
                                        <p:strVal val="visible"/>
                                      </p:to>
                                    </p:set>
                                    <p:anim calcmode="lin" valueType="num">
                                      <p:cBhvr>
                                        <p:cTn dur="1000" fill="hold" id="295"/>
                                        <p:tgtEl>
                                          <p:spTgt spid="51"/>
                                        </p:tgtEl>
                                        <p:attrNameLst>
                                          <p:attrName>ppt_w</p:attrName>
                                        </p:attrNameLst>
                                      </p:cBhvr>
                                      <p:tavLst>
                                        <p:tav tm="0">
                                          <p:val>
                                            <p:fltVal val="0"/>
                                          </p:val>
                                        </p:tav>
                                        <p:tav tm="100000">
                                          <p:val>
                                            <p:strVal val="#ppt_w"/>
                                          </p:val>
                                        </p:tav>
                                      </p:tavLst>
                                    </p:anim>
                                    <p:anim calcmode="lin" valueType="num">
                                      <p:cBhvr>
                                        <p:cTn dur="1000" fill="hold" id="296"/>
                                        <p:tgtEl>
                                          <p:spTgt spid="51"/>
                                        </p:tgtEl>
                                        <p:attrNameLst>
                                          <p:attrName>ppt_h</p:attrName>
                                        </p:attrNameLst>
                                      </p:cBhvr>
                                      <p:tavLst>
                                        <p:tav tm="0">
                                          <p:val>
                                            <p:fltVal val="0"/>
                                          </p:val>
                                        </p:tav>
                                        <p:tav tm="100000">
                                          <p:val>
                                            <p:strVal val="#ppt_h"/>
                                          </p:val>
                                        </p:tav>
                                      </p:tavLst>
                                    </p:anim>
                                    <p:anim calcmode="lin" valueType="num">
                                      <p:cBhvr>
                                        <p:cTn dur="1000" fill="hold" id="297"/>
                                        <p:tgtEl>
                                          <p:spTgt spid="51"/>
                                        </p:tgtEl>
                                        <p:attrNameLst>
                                          <p:attrName>style.rotation</p:attrName>
                                        </p:attrNameLst>
                                      </p:cBhvr>
                                      <p:tavLst>
                                        <p:tav tm="0">
                                          <p:val>
                                            <p:fltVal val="90"/>
                                          </p:val>
                                        </p:tav>
                                        <p:tav tm="100000">
                                          <p:val>
                                            <p:fltVal val="0"/>
                                          </p:val>
                                        </p:tav>
                                      </p:tavLst>
                                    </p:anim>
                                    <p:animEffect filter="fade" transition="in">
                                      <p:cBhvr>
                                        <p:cTn dur="1000" id="298"/>
                                        <p:tgtEl>
                                          <p:spTgt spid="51"/>
                                        </p:tgtEl>
                                      </p:cBhvr>
                                    </p:animEffect>
                                  </p:childTnLst>
                                </p:cTn>
                              </p:par>
                              <p:par>
                                <p:cTn fill="hold" grpId="0" id="299" nodeType="withEffect" presetClass="entr" presetID="31" presetSubtype="0">
                                  <p:stCondLst>
                                    <p:cond delay="500"/>
                                  </p:stCondLst>
                                  <p:childTnLst>
                                    <p:set>
                                      <p:cBhvr>
                                        <p:cTn dur="1" fill="hold" id="300">
                                          <p:stCondLst>
                                            <p:cond delay="0"/>
                                          </p:stCondLst>
                                        </p:cTn>
                                        <p:tgtEl>
                                          <p:spTgt spid="52"/>
                                        </p:tgtEl>
                                        <p:attrNameLst>
                                          <p:attrName>style.visibility</p:attrName>
                                        </p:attrNameLst>
                                      </p:cBhvr>
                                      <p:to>
                                        <p:strVal val="visible"/>
                                      </p:to>
                                    </p:set>
                                    <p:anim calcmode="lin" valueType="num">
                                      <p:cBhvr>
                                        <p:cTn dur="1000" fill="hold" id="301"/>
                                        <p:tgtEl>
                                          <p:spTgt spid="52"/>
                                        </p:tgtEl>
                                        <p:attrNameLst>
                                          <p:attrName>ppt_w</p:attrName>
                                        </p:attrNameLst>
                                      </p:cBhvr>
                                      <p:tavLst>
                                        <p:tav tm="0">
                                          <p:val>
                                            <p:fltVal val="0"/>
                                          </p:val>
                                        </p:tav>
                                        <p:tav tm="100000">
                                          <p:val>
                                            <p:strVal val="#ppt_w"/>
                                          </p:val>
                                        </p:tav>
                                      </p:tavLst>
                                    </p:anim>
                                    <p:anim calcmode="lin" valueType="num">
                                      <p:cBhvr>
                                        <p:cTn dur="1000" fill="hold" id="302"/>
                                        <p:tgtEl>
                                          <p:spTgt spid="52"/>
                                        </p:tgtEl>
                                        <p:attrNameLst>
                                          <p:attrName>ppt_h</p:attrName>
                                        </p:attrNameLst>
                                      </p:cBhvr>
                                      <p:tavLst>
                                        <p:tav tm="0">
                                          <p:val>
                                            <p:fltVal val="0"/>
                                          </p:val>
                                        </p:tav>
                                        <p:tav tm="100000">
                                          <p:val>
                                            <p:strVal val="#ppt_h"/>
                                          </p:val>
                                        </p:tav>
                                      </p:tavLst>
                                    </p:anim>
                                    <p:anim calcmode="lin" valueType="num">
                                      <p:cBhvr>
                                        <p:cTn dur="1000" fill="hold" id="303"/>
                                        <p:tgtEl>
                                          <p:spTgt spid="52"/>
                                        </p:tgtEl>
                                        <p:attrNameLst>
                                          <p:attrName>style.rotation</p:attrName>
                                        </p:attrNameLst>
                                      </p:cBhvr>
                                      <p:tavLst>
                                        <p:tav tm="0">
                                          <p:val>
                                            <p:fltVal val="90"/>
                                          </p:val>
                                        </p:tav>
                                        <p:tav tm="100000">
                                          <p:val>
                                            <p:fltVal val="0"/>
                                          </p:val>
                                        </p:tav>
                                      </p:tavLst>
                                    </p:anim>
                                    <p:animEffect filter="fade" transition="in">
                                      <p:cBhvr>
                                        <p:cTn dur="1000" id="304"/>
                                        <p:tgtEl>
                                          <p:spTgt spid="52"/>
                                        </p:tgtEl>
                                      </p:cBhvr>
                                    </p:animEffect>
                                  </p:childTnLst>
                                </p:cTn>
                              </p:par>
                              <p:par>
                                <p:cTn fill="hold" id="305" nodeType="withEffect" presetClass="entr" presetID="31" presetSubtype="0">
                                  <p:stCondLst>
                                    <p:cond delay="500"/>
                                  </p:stCondLst>
                                  <p:childTnLst>
                                    <p:set>
                                      <p:cBhvr>
                                        <p:cTn dur="1" fill="hold" id="306">
                                          <p:stCondLst>
                                            <p:cond delay="0"/>
                                          </p:stCondLst>
                                        </p:cTn>
                                        <p:tgtEl>
                                          <p:spTgt spid="53"/>
                                        </p:tgtEl>
                                        <p:attrNameLst>
                                          <p:attrName>style.visibility</p:attrName>
                                        </p:attrNameLst>
                                      </p:cBhvr>
                                      <p:to>
                                        <p:strVal val="visible"/>
                                      </p:to>
                                    </p:set>
                                    <p:anim calcmode="lin" valueType="num">
                                      <p:cBhvr>
                                        <p:cTn dur="1000" fill="hold" id="307"/>
                                        <p:tgtEl>
                                          <p:spTgt spid="53"/>
                                        </p:tgtEl>
                                        <p:attrNameLst>
                                          <p:attrName>ppt_w</p:attrName>
                                        </p:attrNameLst>
                                      </p:cBhvr>
                                      <p:tavLst>
                                        <p:tav tm="0">
                                          <p:val>
                                            <p:fltVal val="0"/>
                                          </p:val>
                                        </p:tav>
                                        <p:tav tm="100000">
                                          <p:val>
                                            <p:strVal val="#ppt_w"/>
                                          </p:val>
                                        </p:tav>
                                      </p:tavLst>
                                    </p:anim>
                                    <p:anim calcmode="lin" valueType="num">
                                      <p:cBhvr>
                                        <p:cTn dur="1000" fill="hold" id="308"/>
                                        <p:tgtEl>
                                          <p:spTgt spid="53"/>
                                        </p:tgtEl>
                                        <p:attrNameLst>
                                          <p:attrName>ppt_h</p:attrName>
                                        </p:attrNameLst>
                                      </p:cBhvr>
                                      <p:tavLst>
                                        <p:tav tm="0">
                                          <p:val>
                                            <p:fltVal val="0"/>
                                          </p:val>
                                        </p:tav>
                                        <p:tav tm="100000">
                                          <p:val>
                                            <p:strVal val="#ppt_h"/>
                                          </p:val>
                                        </p:tav>
                                      </p:tavLst>
                                    </p:anim>
                                    <p:anim calcmode="lin" valueType="num">
                                      <p:cBhvr>
                                        <p:cTn dur="1000" fill="hold" id="309"/>
                                        <p:tgtEl>
                                          <p:spTgt spid="53"/>
                                        </p:tgtEl>
                                        <p:attrNameLst>
                                          <p:attrName>style.rotation</p:attrName>
                                        </p:attrNameLst>
                                      </p:cBhvr>
                                      <p:tavLst>
                                        <p:tav tm="0">
                                          <p:val>
                                            <p:fltVal val="90"/>
                                          </p:val>
                                        </p:tav>
                                        <p:tav tm="100000">
                                          <p:val>
                                            <p:fltVal val="0"/>
                                          </p:val>
                                        </p:tav>
                                      </p:tavLst>
                                    </p:anim>
                                    <p:animEffect filter="fade" transition="in">
                                      <p:cBhvr>
                                        <p:cTn dur="1000" id="310"/>
                                        <p:tgtEl>
                                          <p:spTgt spid="53"/>
                                        </p:tgtEl>
                                      </p:cBhvr>
                                    </p:animEffect>
                                  </p:childTnLst>
                                </p:cTn>
                              </p:par>
                              <p:par>
                                <p:cTn fill="hold" id="311" nodeType="withEffect" presetClass="entr" presetID="31" presetSubtype="0">
                                  <p:stCondLst>
                                    <p:cond delay="500"/>
                                  </p:stCondLst>
                                  <p:childTnLst>
                                    <p:set>
                                      <p:cBhvr>
                                        <p:cTn dur="1" fill="hold" id="312">
                                          <p:stCondLst>
                                            <p:cond delay="0"/>
                                          </p:stCondLst>
                                        </p:cTn>
                                        <p:tgtEl>
                                          <p:spTgt spid="59"/>
                                        </p:tgtEl>
                                        <p:attrNameLst>
                                          <p:attrName>style.visibility</p:attrName>
                                        </p:attrNameLst>
                                      </p:cBhvr>
                                      <p:to>
                                        <p:strVal val="visible"/>
                                      </p:to>
                                    </p:set>
                                    <p:anim calcmode="lin" valueType="num">
                                      <p:cBhvr>
                                        <p:cTn dur="1000" fill="hold" id="313"/>
                                        <p:tgtEl>
                                          <p:spTgt spid="59"/>
                                        </p:tgtEl>
                                        <p:attrNameLst>
                                          <p:attrName>ppt_w</p:attrName>
                                        </p:attrNameLst>
                                      </p:cBhvr>
                                      <p:tavLst>
                                        <p:tav tm="0">
                                          <p:val>
                                            <p:fltVal val="0"/>
                                          </p:val>
                                        </p:tav>
                                        <p:tav tm="100000">
                                          <p:val>
                                            <p:strVal val="#ppt_w"/>
                                          </p:val>
                                        </p:tav>
                                      </p:tavLst>
                                    </p:anim>
                                    <p:anim calcmode="lin" valueType="num">
                                      <p:cBhvr>
                                        <p:cTn dur="1000" fill="hold" id="314"/>
                                        <p:tgtEl>
                                          <p:spTgt spid="59"/>
                                        </p:tgtEl>
                                        <p:attrNameLst>
                                          <p:attrName>ppt_h</p:attrName>
                                        </p:attrNameLst>
                                      </p:cBhvr>
                                      <p:tavLst>
                                        <p:tav tm="0">
                                          <p:val>
                                            <p:fltVal val="0"/>
                                          </p:val>
                                        </p:tav>
                                        <p:tav tm="100000">
                                          <p:val>
                                            <p:strVal val="#ppt_h"/>
                                          </p:val>
                                        </p:tav>
                                      </p:tavLst>
                                    </p:anim>
                                    <p:anim calcmode="lin" valueType="num">
                                      <p:cBhvr>
                                        <p:cTn dur="1000" fill="hold" id="315"/>
                                        <p:tgtEl>
                                          <p:spTgt spid="59"/>
                                        </p:tgtEl>
                                        <p:attrNameLst>
                                          <p:attrName>style.rotation</p:attrName>
                                        </p:attrNameLst>
                                      </p:cBhvr>
                                      <p:tavLst>
                                        <p:tav tm="0">
                                          <p:val>
                                            <p:fltVal val="90"/>
                                          </p:val>
                                        </p:tav>
                                        <p:tav tm="100000">
                                          <p:val>
                                            <p:fltVal val="0"/>
                                          </p:val>
                                        </p:tav>
                                      </p:tavLst>
                                    </p:anim>
                                    <p:animEffect filter="fade" transition="in">
                                      <p:cBhvr>
                                        <p:cTn dur="1000" id="316"/>
                                        <p:tgtEl>
                                          <p:spTgt spid="59"/>
                                        </p:tgtEl>
                                      </p:cBhvr>
                                    </p:animEffect>
                                  </p:childTnLst>
                                </p:cTn>
                              </p:par>
                              <p:par>
                                <p:cTn fill="hold" id="317" nodeType="withEffect" presetClass="entr" presetID="31" presetSubtype="0">
                                  <p:stCondLst>
                                    <p:cond delay="500"/>
                                  </p:stCondLst>
                                  <p:childTnLst>
                                    <p:set>
                                      <p:cBhvr>
                                        <p:cTn dur="1" fill="hold" id="318">
                                          <p:stCondLst>
                                            <p:cond delay="0"/>
                                          </p:stCondLst>
                                        </p:cTn>
                                        <p:tgtEl>
                                          <p:spTgt spid="60"/>
                                        </p:tgtEl>
                                        <p:attrNameLst>
                                          <p:attrName>style.visibility</p:attrName>
                                        </p:attrNameLst>
                                      </p:cBhvr>
                                      <p:to>
                                        <p:strVal val="visible"/>
                                      </p:to>
                                    </p:set>
                                    <p:anim calcmode="lin" valueType="num">
                                      <p:cBhvr>
                                        <p:cTn dur="1000" fill="hold" id="319"/>
                                        <p:tgtEl>
                                          <p:spTgt spid="60"/>
                                        </p:tgtEl>
                                        <p:attrNameLst>
                                          <p:attrName>ppt_w</p:attrName>
                                        </p:attrNameLst>
                                      </p:cBhvr>
                                      <p:tavLst>
                                        <p:tav tm="0">
                                          <p:val>
                                            <p:fltVal val="0"/>
                                          </p:val>
                                        </p:tav>
                                        <p:tav tm="100000">
                                          <p:val>
                                            <p:strVal val="#ppt_w"/>
                                          </p:val>
                                        </p:tav>
                                      </p:tavLst>
                                    </p:anim>
                                    <p:anim calcmode="lin" valueType="num">
                                      <p:cBhvr>
                                        <p:cTn dur="1000" fill="hold" id="320"/>
                                        <p:tgtEl>
                                          <p:spTgt spid="60"/>
                                        </p:tgtEl>
                                        <p:attrNameLst>
                                          <p:attrName>ppt_h</p:attrName>
                                        </p:attrNameLst>
                                      </p:cBhvr>
                                      <p:tavLst>
                                        <p:tav tm="0">
                                          <p:val>
                                            <p:fltVal val="0"/>
                                          </p:val>
                                        </p:tav>
                                        <p:tav tm="100000">
                                          <p:val>
                                            <p:strVal val="#ppt_h"/>
                                          </p:val>
                                        </p:tav>
                                      </p:tavLst>
                                    </p:anim>
                                    <p:anim calcmode="lin" valueType="num">
                                      <p:cBhvr>
                                        <p:cTn dur="1000" fill="hold" id="321"/>
                                        <p:tgtEl>
                                          <p:spTgt spid="60"/>
                                        </p:tgtEl>
                                        <p:attrNameLst>
                                          <p:attrName>style.rotation</p:attrName>
                                        </p:attrNameLst>
                                      </p:cBhvr>
                                      <p:tavLst>
                                        <p:tav tm="0">
                                          <p:val>
                                            <p:fltVal val="90"/>
                                          </p:val>
                                        </p:tav>
                                        <p:tav tm="100000">
                                          <p:val>
                                            <p:fltVal val="0"/>
                                          </p:val>
                                        </p:tav>
                                      </p:tavLst>
                                    </p:anim>
                                    <p:animEffect filter="fade" transition="in">
                                      <p:cBhvr>
                                        <p:cTn dur="1000" id="322"/>
                                        <p:tgtEl>
                                          <p:spTgt spid="60"/>
                                        </p:tgtEl>
                                      </p:cBhvr>
                                    </p:animEffect>
                                  </p:childTnLst>
                                </p:cTn>
                              </p:par>
                              <p:par>
                                <p:cTn fill="hold" grpId="0" id="323" nodeType="withEffect" presetClass="entr" presetID="31" presetSubtype="0">
                                  <p:stCondLst>
                                    <p:cond delay="500"/>
                                  </p:stCondLst>
                                  <p:childTnLst>
                                    <p:set>
                                      <p:cBhvr>
                                        <p:cTn dur="1" fill="hold" id="324">
                                          <p:stCondLst>
                                            <p:cond delay="0"/>
                                          </p:stCondLst>
                                        </p:cTn>
                                        <p:tgtEl>
                                          <p:spTgt spid="61"/>
                                        </p:tgtEl>
                                        <p:attrNameLst>
                                          <p:attrName>style.visibility</p:attrName>
                                        </p:attrNameLst>
                                      </p:cBhvr>
                                      <p:to>
                                        <p:strVal val="visible"/>
                                      </p:to>
                                    </p:set>
                                    <p:anim calcmode="lin" valueType="num">
                                      <p:cBhvr>
                                        <p:cTn dur="1000" fill="hold" id="325"/>
                                        <p:tgtEl>
                                          <p:spTgt spid="61"/>
                                        </p:tgtEl>
                                        <p:attrNameLst>
                                          <p:attrName>ppt_w</p:attrName>
                                        </p:attrNameLst>
                                      </p:cBhvr>
                                      <p:tavLst>
                                        <p:tav tm="0">
                                          <p:val>
                                            <p:fltVal val="0"/>
                                          </p:val>
                                        </p:tav>
                                        <p:tav tm="100000">
                                          <p:val>
                                            <p:strVal val="#ppt_w"/>
                                          </p:val>
                                        </p:tav>
                                      </p:tavLst>
                                    </p:anim>
                                    <p:anim calcmode="lin" valueType="num">
                                      <p:cBhvr>
                                        <p:cTn dur="1000" fill="hold" id="326"/>
                                        <p:tgtEl>
                                          <p:spTgt spid="61"/>
                                        </p:tgtEl>
                                        <p:attrNameLst>
                                          <p:attrName>ppt_h</p:attrName>
                                        </p:attrNameLst>
                                      </p:cBhvr>
                                      <p:tavLst>
                                        <p:tav tm="0">
                                          <p:val>
                                            <p:fltVal val="0"/>
                                          </p:val>
                                        </p:tav>
                                        <p:tav tm="100000">
                                          <p:val>
                                            <p:strVal val="#ppt_h"/>
                                          </p:val>
                                        </p:tav>
                                      </p:tavLst>
                                    </p:anim>
                                    <p:anim calcmode="lin" valueType="num">
                                      <p:cBhvr>
                                        <p:cTn dur="1000" fill="hold" id="327"/>
                                        <p:tgtEl>
                                          <p:spTgt spid="61"/>
                                        </p:tgtEl>
                                        <p:attrNameLst>
                                          <p:attrName>style.rotation</p:attrName>
                                        </p:attrNameLst>
                                      </p:cBhvr>
                                      <p:tavLst>
                                        <p:tav tm="0">
                                          <p:val>
                                            <p:fltVal val="90"/>
                                          </p:val>
                                        </p:tav>
                                        <p:tav tm="100000">
                                          <p:val>
                                            <p:fltVal val="0"/>
                                          </p:val>
                                        </p:tav>
                                      </p:tavLst>
                                    </p:anim>
                                    <p:animEffect filter="fade" transition="in">
                                      <p:cBhvr>
                                        <p:cTn dur="1000" id="328"/>
                                        <p:tgtEl>
                                          <p:spTgt spid="61"/>
                                        </p:tgtEl>
                                      </p:cBhvr>
                                    </p:animEffect>
                                  </p:childTnLst>
                                </p:cTn>
                              </p:par>
                              <p:par>
                                <p:cTn fill="hold" grpId="0" id="329" nodeType="withEffect" presetClass="entr" presetID="31" presetSubtype="0">
                                  <p:stCondLst>
                                    <p:cond delay="500"/>
                                  </p:stCondLst>
                                  <p:childTnLst>
                                    <p:set>
                                      <p:cBhvr>
                                        <p:cTn dur="1" fill="hold" id="330">
                                          <p:stCondLst>
                                            <p:cond delay="0"/>
                                          </p:stCondLst>
                                        </p:cTn>
                                        <p:tgtEl>
                                          <p:spTgt spid="62"/>
                                        </p:tgtEl>
                                        <p:attrNameLst>
                                          <p:attrName>style.visibility</p:attrName>
                                        </p:attrNameLst>
                                      </p:cBhvr>
                                      <p:to>
                                        <p:strVal val="visible"/>
                                      </p:to>
                                    </p:set>
                                    <p:anim calcmode="lin" valueType="num">
                                      <p:cBhvr>
                                        <p:cTn dur="1000" fill="hold" id="331"/>
                                        <p:tgtEl>
                                          <p:spTgt spid="62"/>
                                        </p:tgtEl>
                                        <p:attrNameLst>
                                          <p:attrName>ppt_w</p:attrName>
                                        </p:attrNameLst>
                                      </p:cBhvr>
                                      <p:tavLst>
                                        <p:tav tm="0">
                                          <p:val>
                                            <p:fltVal val="0"/>
                                          </p:val>
                                        </p:tav>
                                        <p:tav tm="100000">
                                          <p:val>
                                            <p:strVal val="#ppt_w"/>
                                          </p:val>
                                        </p:tav>
                                      </p:tavLst>
                                    </p:anim>
                                    <p:anim calcmode="lin" valueType="num">
                                      <p:cBhvr>
                                        <p:cTn dur="1000" fill="hold" id="332"/>
                                        <p:tgtEl>
                                          <p:spTgt spid="62"/>
                                        </p:tgtEl>
                                        <p:attrNameLst>
                                          <p:attrName>ppt_h</p:attrName>
                                        </p:attrNameLst>
                                      </p:cBhvr>
                                      <p:tavLst>
                                        <p:tav tm="0">
                                          <p:val>
                                            <p:fltVal val="0"/>
                                          </p:val>
                                        </p:tav>
                                        <p:tav tm="100000">
                                          <p:val>
                                            <p:strVal val="#ppt_h"/>
                                          </p:val>
                                        </p:tav>
                                      </p:tavLst>
                                    </p:anim>
                                    <p:anim calcmode="lin" valueType="num">
                                      <p:cBhvr>
                                        <p:cTn dur="1000" fill="hold" id="333"/>
                                        <p:tgtEl>
                                          <p:spTgt spid="62"/>
                                        </p:tgtEl>
                                        <p:attrNameLst>
                                          <p:attrName>style.rotation</p:attrName>
                                        </p:attrNameLst>
                                      </p:cBhvr>
                                      <p:tavLst>
                                        <p:tav tm="0">
                                          <p:val>
                                            <p:fltVal val="90"/>
                                          </p:val>
                                        </p:tav>
                                        <p:tav tm="100000">
                                          <p:val>
                                            <p:fltVal val="0"/>
                                          </p:val>
                                        </p:tav>
                                      </p:tavLst>
                                    </p:anim>
                                    <p:animEffect filter="fade" transition="in">
                                      <p:cBhvr>
                                        <p:cTn dur="1000" id="334"/>
                                        <p:tgtEl>
                                          <p:spTgt spid="62"/>
                                        </p:tgtEl>
                                      </p:cBhvr>
                                    </p:animEffect>
                                  </p:childTnLst>
                                </p:cTn>
                              </p:par>
                              <p:par>
                                <p:cTn fill="hold" grpId="0" id="335" nodeType="withEffect" presetClass="entr" presetID="31" presetSubtype="0">
                                  <p:stCondLst>
                                    <p:cond delay="500"/>
                                  </p:stCondLst>
                                  <p:childTnLst>
                                    <p:set>
                                      <p:cBhvr>
                                        <p:cTn dur="1" fill="hold" id="336">
                                          <p:stCondLst>
                                            <p:cond delay="0"/>
                                          </p:stCondLst>
                                        </p:cTn>
                                        <p:tgtEl>
                                          <p:spTgt spid="63"/>
                                        </p:tgtEl>
                                        <p:attrNameLst>
                                          <p:attrName>style.visibility</p:attrName>
                                        </p:attrNameLst>
                                      </p:cBhvr>
                                      <p:to>
                                        <p:strVal val="visible"/>
                                      </p:to>
                                    </p:set>
                                    <p:anim calcmode="lin" valueType="num">
                                      <p:cBhvr>
                                        <p:cTn dur="1000" fill="hold" id="337"/>
                                        <p:tgtEl>
                                          <p:spTgt spid="63"/>
                                        </p:tgtEl>
                                        <p:attrNameLst>
                                          <p:attrName>ppt_w</p:attrName>
                                        </p:attrNameLst>
                                      </p:cBhvr>
                                      <p:tavLst>
                                        <p:tav tm="0">
                                          <p:val>
                                            <p:fltVal val="0"/>
                                          </p:val>
                                        </p:tav>
                                        <p:tav tm="100000">
                                          <p:val>
                                            <p:strVal val="#ppt_w"/>
                                          </p:val>
                                        </p:tav>
                                      </p:tavLst>
                                    </p:anim>
                                    <p:anim calcmode="lin" valueType="num">
                                      <p:cBhvr>
                                        <p:cTn dur="1000" fill="hold" id="338"/>
                                        <p:tgtEl>
                                          <p:spTgt spid="63"/>
                                        </p:tgtEl>
                                        <p:attrNameLst>
                                          <p:attrName>ppt_h</p:attrName>
                                        </p:attrNameLst>
                                      </p:cBhvr>
                                      <p:tavLst>
                                        <p:tav tm="0">
                                          <p:val>
                                            <p:fltVal val="0"/>
                                          </p:val>
                                        </p:tav>
                                        <p:tav tm="100000">
                                          <p:val>
                                            <p:strVal val="#ppt_h"/>
                                          </p:val>
                                        </p:tav>
                                      </p:tavLst>
                                    </p:anim>
                                    <p:anim calcmode="lin" valueType="num">
                                      <p:cBhvr>
                                        <p:cTn dur="1000" fill="hold" id="339"/>
                                        <p:tgtEl>
                                          <p:spTgt spid="63"/>
                                        </p:tgtEl>
                                        <p:attrNameLst>
                                          <p:attrName>style.rotation</p:attrName>
                                        </p:attrNameLst>
                                      </p:cBhvr>
                                      <p:tavLst>
                                        <p:tav tm="0">
                                          <p:val>
                                            <p:fltVal val="90"/>
                                          </p:val>
                                        </p:tav>
                                        <p:tav tm="100000">
                                          <p:val>
                                            <p:fltVal val="0"/>
                                          </p:val>
                                        </p:tav>
                                      </p:tavLst>
                                    </p:anim>
                                    <p:animEffect filter="fade" transition="in">
                                      <p:cBhvr>
                                        <p:cTn dur="1000" id="340"/>
                                        <p:tgtEl>
                                          <p:spTgt spid="63"/>
                                        </p:tgtEl>
                                      </p:cBhvr>
                                    </p:animEffect>
                                  </p:childTnLst>
                                </p:cTn>
                              </p:par>
                              <p:par>
                                <p:cTn fill="hold" id="341" nodeType="withEffect" presetClass="entr" presetID="31" presetSubtype="0">
                                  <p:stCondLst>
                                    <p:cond delay="500"/>
                                  </p:stCondLst>
                                  <p:childTnLst>
                                    <p:set>
                                      <p:cBhvr>
                                        <p:cTn dur="1" fill="hold" id="342">
                                          <p:stCondLst>
                                            <p:cond delay="0"/>
                                          </p:stCondLst>
                                        </p:cTn>
                                        <p:tgtEl>
                                          <p:spTgt spid="64"/>
                                        </p:tgtEl>
                                        <p:attrNameLst>
                                          <p:attrName>style.visibility</p:attrName>
                                        </p:attrNameLst>
                                      </p:cBhvr>
                                      <p:to>
                                        <p:strVal val="visible"/>
                                      </p:to>
                                    </p:set>
                                    <p:anim calcmode="lin" valueType="num">
                                      <p:cBhvr>
                                        <p:cTn dur="1000" fill="hold" id="343"/>
                                        <p:tgtEl>
                                          <p:spTgt spid="64"/>
                                        </p:tgtEl>
                                        <p:attrNameLst>
                                          <p:attrName>ppt_w</p:attrName>
                                        </p:attrNameLst>
                                      </p:cBhvr>
                                      <p:tavLst>
                                        <p:tav tm="0">
                                          <p:val>
                                            <p:fltVal val="0"/>
                                          </p:val>
                                        </p:tav>
                                        <p:tav tm="100000">
                                          <p:val>
                                            <p:strVal val="#ppt_w"/>
                                          </p:val>
                                        </p:tav>
                                      </p:tavLst>
                                    </p:anim>
                                    <p:anim calcmode="lin" valueType="num">
                                      <p:cBhvr>
                                        <p:cTn dur="1000" fill="hold" id="344"/>
                                        <p:tgtEl>
                                          <p:spTgt spid="64"/>
                                        </p:tgtEl>
                                        <p:attrNameLst>
                                          <p:attrName>ppt_h</p:attrName>
                                        </p:attrNameLst>
                                      </p:cBhvr>
                                      <p:tavLst>
                                        <p:tav tm="0">
                                          <p:val>
                                            <p:fltVal val="0"/>
                                          </p:val>
                                        </p:tav>
                                        <p:tav tm="100000">
                                          <p:val>
                                            <p:strVal val="#ppt_h"/>
                                          </p:val>
                                        </p:tav>
                                      </p:tavLst>
                                    </p:anim>
                                    <p:anim calcmode="lin" valueType="num">
                                      <p:cBhvr>
                                        <p:cTn dur="1000" fill="hold" id="345"/>
                                        <p:tgtEl>
                                          <p:spTgt spid="64"/>
                                        </p:tgtEl>
                                        <p:attrNameLst>
                                          <p:attrName>style.rotation</p:attrName>
                                        </p:attrNameLst>
                                      </p:cBhvr>
                                      <p:tavLst>
                                        <p:tav tm="0">
                                          <p:val>
                                            <p:fltVal val="90"/>
                                          </p:val>
                                        </p:tav>
                                        <p:tav tm="100000">
                                          <p:val>
                                            <p:fltVal val="0"/>
                                          </p:val>
                                        </p:tav>
                                      </p:tavLst>
                                    </p:anim>
                                    <p:animEffect filter="fade" transition="in">
                                      <p:cBhvr>
                                        <p:cTn dur="1000" id="346"/>
                                        <p:tgtEl>
                                          <p:spTgt spid="64"/>
                                        </p:tgtEl>
                                      </p:cBhvr>
                                    </p:animEffect>
                                  </p:childTnLst>
                                </p:cTn>
                              </p:par>
                              <p:par>
                                <p:cTn fill="hold" id="347" nodeType="withEffect" presetClass="entr" presetID="31" presetSubtype="0">
                                  <p:stCondLst>
                                    <p:cond delay="500"/>
                                  </p:stCondLst>
                                  <p:childTnLst>
                                    <p:set>
                                      <p:cBhvr>
                                        <p:cTn dur="1" fill="hold" id="348">
                                          <p:stCondLst>
                                            <p:cond delay="0"/>
                                          </p:stCondLst>
                                        </p:cTn>
                                        <p:tgtEl>
                                          <p:spTgt spid="65"/>
                                        </p:tgtEl>
                                        <p:attrNameLst>
                                          <p:attrName>style.visibility</p:attrName>
                                        </p:attrNameLst>
                                      </p:cBhvr>
                                      <p:to>
                                        <p:strVal val="visible"/>
                                      </p:to>
                                    </p:set>
                                    <p:anim calcmode="lin" valueType="num">
                                      <p:cBhvr>
                                        <p:cTn dur="1000" fill="hold" id="349"/>
                                        <p:tgtEl>
                                          <p:spTgt spid="65"/>
                                        </p:tgtEl>
                                        <p:attrNameLst>
                                          <p:attrName>ppt_w</p:attrName>
                                        </p:attrNameLst>
                                      </p:cBhvr>
                                      <p:tavLst>
                                        <p:tav tm="0">
                                          <p:val>
                                            <p:fltVal val="0"/>
                                          </p:val>
                                        </p:tav>
                                        <p:tav tm="100000">
                                          <p:val>
                                            <p:strVal val="#ppt_w"/>
                                          </p:val>
                                        </p:tav>
                                      </p:tavLst>
                                    </p:anim>
                                    <p:anim calcmode="lin" valueType="num">
                                      <p:cBhvr>
                                        <p:cTn dur="1000" fill="hold" id="350"/>
                                        <p:tgtEl>
                                          <p:spTgt spid="65"/>
                                        </p:tgtEl>
                                        <p:attrNameLst>
                                          <p:attrName>ppt_h</p:attrName>
                                        </p:attrNameLst>
                                      </p:cBhvr>
                                      <p:tavLst>
                                        <p:tav tm="0">
                                          <p:val>
                                            <p:fltVal val="0"/>
                                          </p:val>
                                        </p:tav>
                                        <p:tav tm="100000">
                                          <p:val>
                                            <p:strVal val="#ppt_h"/>
                                          </p:val>
                                        </p:tav>
                                      </p:tavLst>
                                    </p:anim>
                                    <p:anim calcmode="lin" valueType="num">
                                      <p:cBhvr>
                                        <p:cTn dur="1000" fill="hold" id="351"/>
                                        <p:tgtEl>
                                          <p:spTgt spid="65"/>
                                        </p:tgtEl>
                                        <p:attrNameLst>
                                          <p:attrName>style.rotation</p:attrName>
                                        </p:attrNameLst>
                                      </p:cBhvr>
                                      <p:tavLst>
                                        <p:tav tm="0">
                                          <p:val>
                                            <p:fltVal val="90"/>
                                          </p:val>
                                        </p:tav>
                                        <p:tav tm="100000">
                                          <p:val>
                                            <p:fltVal val="0"/>
                                          </p:val>
                                        </p:tav>
                                      </p:tavLst>
                                    </p:anim>
                                    <p:animEffect filter="fade" transition="in">
                                      <p:cBhvr>
                                        <p:cTn dur="1000" id="352"/>
                                        <p:tgtEl>
                                          <p:spTgt spid="65"/>
                                        </p:tgtEl>
                                      </p:cBhvr>
                                    </p:animEffect>
                                  </p:childTnLst>
                                </p:cTn>
                              </p:par>
                              <p:par>
                                <p:cTn fill="hold" id="353" nodeType="withEffect" presetClass="entr" presetID="31" presetSubtype="0">
                                  <p:stCondLst>
                                    <p:cond delay="500"/>
                                  </p:stCondLst>
                                  <p:childTnLst>
                                    <p:set>
                                      <p:cBhvr>
                                        <p:cTn dur="1" fill="hold" id="354">
                                          <p:stCondLst>
                                            <p:cond delay="0"/>
                                          </p:stCondLst>
                                        </p:cTn>
                                        <p:tgtEl>
                                          <p:spTgt spid="66"/>
                                        </p:tgtEl>
                                        <p:attrNameLst>
                                          <p:attrName>style.visibility</p:attrName>
                                        </p:attrNameLst>
                                      </p:cBhvr>
                                      <p:to>
                                        <p:strVal val="visible"/>
                                      </p:to>
                                    </p:set>
                                    <p:anim calcmode="lin" valueType="num">
                                      <p:cBhvr>
                                        <p:cTn dur="1000" fill="hold" id="355"/>
                                        <p:tgtEl>
                                          <p:spTgt spid="66"/>
                                        </p:tgtEl>
                                        <p:attrNameLst>
                                          <p:attrName>ppt_w</p:attrName>
                                        </p:attrNameLst>
                                      </p:cBhvr>
                                      <p:tavLst>
                                        <p:tav tm="0">
                                          <p:val>
                                            <p:fltVal val="0"/>
                                          </p:val>
                                        </p:tav>
                                        <p:tav tm="100000">
                                          <p:val>
                                            <p:strVal val="#ppt_w"/>
                                          </p:val>
                                        </p:tav>
                                      </p:tavLst>
                                    </p:anim>
                                    <p:anim calcmode="lin" valueType="num">
                                      <p:cBhvr>
                                        <p:cTn dur="1000" fill="hold" id="356"/>
                                        <p:tgtEl>
                                          <p:spTgt spid="66"/>
                                        </p:tgtEl>
                                        <p:attrNameLst>
                                          <p:attrName>ppt_h</p:attrName>
                                        </p:attrNameLst>
                                      </p:cBhvr>
                                      <p:tavLst>
                                        <p:tav tm="0">
                                          <p:val>
                                            <p:fltVal val="0"/>
                                          </p:val>
                                        </p:tav>
                                        <p:tav tm="100000">
                                          <p:val>
                                            <p:strVal val="#ppt_h"/>
                                          </p:val>
                                        </p:tav>
                                      </p:tavLst>
                                    </p:anim>
                                    <p:anim calcmode="lin" valueType="num">
                                      <p:cBhvr>
                                        <p:cTn dur="1000" fill="hold" id="357"/>
                                        <p:tgtEl>
                                          <p:spTgt spid="66"/>
                                        </p:tgtEl>
                                        <p:attrNameLst>
                                          <p:attrName>style.rotation</p:attrName>
                                        </p:attrNameLst>
                                      </p:cBhvr>
                                      <p:tavLst>
                                        <p:tav tm="0">
                                          <p:val>
                                            <p:fltVal val="90"/>
                                          </p:val>
                                        </p:tav>
                                        <p:tav tm="100000">
                                          <p:val>
                                            <p:fltVal val="0"/>
                                          </p:val>
                                        </p:tav>
                                      </p:tavLst>
                                    </p:anim>
                                    <p:animEffect filter="fade" transition="in">
                                      <p:cBhvr>
                                        <p:cTn dur="1000" id="358"/>
                                        <p:tgtEl>
                                          <p:spTgt spid="66"/>
                                        </p:tgtEl>
                                      </p:cBhvr>
                                    </p:animEffect>
                                  </p:childTnLst>
                                </p:cTn>
                              </p:par>
                              <p:par>
                                <p:cTn fill="hold" id="359" nodeType="withEffect" presetClass="entr" presetID="31" presetSubtype="0">
                                  <p:stCondLst>
                                    <p:cond delay="500"/>
                                  </p:stCondLst>
                                  <p:childTnLst>
                                    <p:set>
                                      <p:cBhvr>
                                        <p:cTn dur="1" fill="hold" id="360">
                                          <p:stCondLst>
                                            <p:cond delay="0"/>
                                          </p:stCondLst>
                                        </p:cTn>
                                        <p:tgtEl>
                                          <p:spTgt spid="67"/>
                                        </p:tgtEl>
                                        <p:attrNameLst>
                                          <p:attrName>style.visibility</p:attrName>
                                        </p:attrNameLst>
                                      </p:cBhvr>
                                      <p:to>
                                        <p:strVal val="visible"/>
                                      </p:to>
                                    </p:set>
                                    <p:anim calcmode="lin" valueType="num">
                                      <p:cBhvr>
                                        <p:cTn dur="1000" fill="hold" id="361"/>
                                        <p:tgtEl>
                                          <p:spTgt spid="67"/>
                                        </p:tgtEl>
                                        <p:attrNameLst>
                                          <p:attrName>ppt_w</p:attrName>
                                        </p:attrNameLst>
                                      </p:cBhvr>
                                      <p:tavLst>
                                        <p:tav tm="0">
                                          <p:val>
                                            <p:fltVal val="0"/>
                                          </p:val>
                                        </p:tav>
                                        <p:tav tm="100000">
                                          <p:val>
                                            <p:strVal val="#ppt_w"/>
                                          </p:val>
                                        </p:tav>
                                      </p:tavLst>
                                    </p:anim>
                                    <p:anim calcmode="lin" valueType="num">
                                      <p:cBhvr>
                                        <p:cTn dur="1000" fill="hold" id="362"/>
                                        <p:tgtEl>
                                          <p:spTgt spid="67"/>
                                        </p:tgtEl>
                                        <p:attrNameLst>
                                          <p:attrName>ppt_h</p:attrName>
                                        </p:attrNameLst>
                                      </p:cBhvr>
                                      <p:tavLst>
                                        <p:tav tm="0">
                                          <p:val>
                                            <p:fltVal val="0"/>
                                          </p:val>
                                        </p:tav>
                                        <p:tav tm="100000">
                                          <p:val>
                                            <p:strVal val="#ppt_h"/>
                                          </p:val>
                                        </p:tav>
                                      </p:tavLst>
                                    </p:anim>
                                    <p:anim calcmode="lin" valueType="num">
                                      <p:cBhvr>
                                        <p:cTn dur="1000" fill="hold" id="363"/>
                                        <p:tgtEl>
                                          <p:spTgt spid="67"/>
                                        </p:tgtEl>
                                        <p:attrNameLst>
                                          <p:attrName>style.rotation</p:attrName>
                                        </p:attrNameLst>
                                      </p:cBhvr>
                                      <p:tavLst>
                                        <p:tav tm="0">
                                          <p:val>
                                            <p:fltVal val="90"/>
                                          </p:val>
                                        </p:tav>
                                        <p:tav tm="100000">
                                          <p:val>
                                            <p:fltVal val="0"/>
                                          </p:val>
                                        </p:tav>
                                      </p:tavLst>
                                    </p:anim>
                                    <p:animEffect filter="fade" transition="in">
                                      <p:cBhvr>
                                        <p:cTn dur="1000" id="364"/>
                                        <p:tgtEl>
                                          <p:spTgt spid="67"/>
                                        </p:tgtEl>
                                      </p:cBhvr>
                                    </p:animEffect>
                                  </p:childTnLst>
                                </p:cTn>
                              </p:par>
                              <p:par>
                                <p:cTn fill="hold" id="365" nodeType="withEffect" presetClass="entr" presetID="31" presetSubtype="0">
                                  <p:stCondLst>
                                    <p:cond delay="500"/>
                                  </p:stCondLst>
                                  <p:childTnLst>
                                    <p:set>
                                      <p:cBhvr>
                                        <p:cTn dur="1" fill="hold" id="366">
                                          <p:stCondLst>
                                            <p:cond delay="0"/>
                                          </p:stCondLst>
                                        </p:cTn>
                                        <p:tgtEl>
                                          <p:spTgt spid="68"/>
                                        </p:tgtEl>
                                        <p:attrNameLst>
                                          <p:attrName>style.visibility</p:attrName>
                                        </p:attrNameLst>
                                      </p:cBhvr>
                                      <p:to>
                                        <p:strVal val="visible"/>
                                      </p:to>
                                    </p:set>
                                    <p:anim calcmode="lin" valueType="num">
                                      <p:cBhvr>
                                        <p:cTn dur="1000" fill="hold" id="367"/>
                                        <p:tgtEl>
                                          <p:spTgt spid="68"/>
                                        </p:tgtEl>
                                        <p:attrNameLst>
                                          <p:attrName>ppt_w</p:attrName>
                                        </p:attrNameLst>
                                      </p:cBhvr>
                                      <p:tavLst>
                                        <p:tav tm="0">
                                          <p:val>
                                            <p:fltVal val="0"/>
                                          </p:val>
                                        </p:tav>
                                        <p:tav tm="100000">
                                          <p:val>
                                            <p:strVal val="#ppt_w"/>
                                          </p:val>
                                        </p:tav>
                                      </p:tavLst>
                                    </p:anim>
                                    <p:anim calcmode="lin" valueType="num">
                                      <p:cBhvr>
                                        <p:cTn dur="1000" fill="hold" id="368"/>
                                        <p:tgtEl>
                                          <p:spTgt spid="68"/>
                                        </p:tgtEl>
                                        <p:attrNameLst>
                                          <p:attrName>ppt_h</p:attrName>
                                        </p:attrNameLst>
                                      </p:cBhvr>
                                      <p:tavLst>
                                        <p:tav tm="0">
                                          <p:val>
                                            <p:fltVal val="0"/>
                                          </p:val>
                                        </p:tav>
                                        <p:tav tm="100000">
                                          <p:val>
                                            <p:strVal val="#ppt_h"/>
                                          </p:val>
                                        </p:tav>
                                      </p:tavLst>
                                    </p:anim>
                                    <p:anim calcmode="lin" valueType="num">
                                      <p:cBhvr>
                                        <p:cTn dur="1000" fill="hold" id="369"/>
                                        <p:tgtEl>
                                          <p:spTgt spid="68"/>
                                        </p:tgtEl>
                                        <p:attrNameLst>
                                          <p:attrName>style.rotation</p:attrName>
                                        </p:attrNameLst>
                                      </p:cBhvr>
                                      <p:tavLst>
                                        <p:tav tm="0">
                                          <p:val>
                                            <p:fltVal val="90"/>
                                          </p:val>
                                        </p:tav>
                                        <p:tav tm="100000">
                                          <p:val>
                                            <p:fltVal val="0"/>
                                          </p:val>
                                        </p:tav>
                                      </p:tavLst>
                                    </p:anim>
                                    <p:animEffect filter="fade" transition="in">
                                      <p:cBhvr>
                                        <p:cTn dur="1000" id="370"/>
                                        <p:tgtEl>
                                          <p:spTgt spid="68"/>
                                        </p:tgtEl>
                                      </p:cBhvr>
                                    </p:animEffect>
                                  </p:childTnLst>
                                </p:cTn>
                              </p:par>
                              <p:par>
                                <p:cTn fill="hold" id="371" nodeType="withEffect" presetClass="entr" presetID="31" presetSubtype="0">
                                  <p:stCondLst>
                                    <p:cond delay="500"/>
                                  </p:stCondLst>
                                  <p:childTnLst>
                                    <p:set>
                                      <p:cBhvr>
                                        <p:cTn dur="1" fill="hold" id="372">
                                          <p:stCondLst>
                                            <p:cond delay="0"/>
                                          </p:stCondLst>
                                        </p:cTn>
                                        <p:tgtEl>
                                          <p:spTgt spid="69"/>
                                        </p:tgtEl>
                                        <p:attrNameLst>
                                          <p:attrName>style.visibility</p:attrName>
                                        </p:attrNameLst>
                                      </p:cBhvr>
                                      <p:to>
                                        <p:strVal val="visible"/>
                                      </p:to>
                                    </p:set>
                                    <p:anim calcmode="lin" valueType="num">
                                      <p:cBhvr>
                                        <p:cTn dur="1000" fill="hold" id="373"/>
                                        <p:tgtEl>
                                          <p:spTgt spid="69"/>
                                        </p:tgtEl>
                                        <p:attrNameLst>
                                          <p:attrName>ppt_w</p:attrName>
                                        </p:attrNameLst>
                                      </p:cBhvr>
                                      <p:tavLst>
                                        <p:tav tm="0">
                                          <p:val>
                                            <p:fltVal val="0"/>
                                          </p:val>
                                        </p:tav>
                                        <p:tav tm="100000">
                                          <p:val>
                                            <p:strVal val="#ppt_w"/>
                                          </p:val>
                                        </p:tav>
                                      </p:tavLst>
                                    </p:anim>
                                    <p:anim calcmode="lin" valueType="num">
                                      <p:cBhvr>
                                        <p:cTn dur="1000" fill="hold" id="374"/>
                                        <p:tgtEl>
                                          <p:spTgt spid="69"/>
                                        </p:tgtEl>
                                        <p:attrNameLst>
                                          <p:attrName>ppt_h</p:attrName>
                                        </p:attrNameLst>
                                      </p:cBhvr>
                                      <p:tavLst>
                                        <p:tav tm="0">
                                          <p:val>
                                            <p:fltVal val="0"/>
                                          </p:val>
                                        </p:tav>
                                        <p:tav tm="100000">
                                          <p:val>
                                            <p:strVal val="#ppt_h"/>
                                          </p:val>
                                        </p:tav>
                                      </p:tavLst>
                                    </p:anim>
                                    <p:anim calcmode="lin" valueType="num">
                                      <p:cBhvr>
                                        <p:cTn dur="1000" fill="hold" id="375"/>
                                        <p:tgtEl>
                                          <p:spTgt spid="69"/>
                                        </p:tgtEl>
                                        <p:attrNameLst>
                                          <p:attrName>style.rotation</p:attrName>
                                        </p:attrNameLst>
                                      </p:cBhvr>
                                      <p:tavLst>
                                        <p:tav tm="0">
                                          <p:val>
                                            <p:fltVal val="90"/>
                                          </p:val>
                                        </p:tav>
                                        <p:tav tm="100000">
                                          <p:val>
                                            <p:fltVal val="0"/>
                                          </p:val>
                                        </p:tav>
                                      </p:tavLst>
                                    </p:anim>
                                    <p:animEffect filter="fade" transition="in">
                                      <p:cBhvr>
                                        <p:cTn dur="1000" id="376"/>
                                        <p:tgtEl>
                                          <p:spTgt spid="69"/>
                                        </p:tgtEl>
                                      </p:cBhvr>
                                    </p:animEffect>
                                  </p:childTnLst>
                                </p:cTn>
                              </p:par>
                              <p:par>
                                <p:cTn fill="hold" id="377" nodeType="withEffect" presetClass="entr" presetID="31" presetSubtype="0">
                                  <p:stCondLst>
                                    <p:cond delay="500"/>
                                  </p:stCondLst>
                                  <p:childTnLst>
                                    <p:set>
                                      <p:cBhvr>
                                        <p:cTn dur="1" fill="hold" id="378">
                                          <p:stCondLst>
                                            <p:cond delay="0"/>
                                          </p:stCondLst>
                                        </p:cTn>
                                        <p:tgtEl>
                                          <p:spTgt spid="70"/>
                                        </p:tgtEl>
                                        <p:attrNameLst>
                                          <p:attrName>style.visibility</p:attrName>
                                        </p:attrNameLst>
                                      </p:cBhvr>
                                      <p:to>
                                        <p:strVal val="visible"/>
                                      </p:to>
                                    </p:set>
                                    <p:anim calcmode="lin" valueType="num">
                                      <p:cBhvr>
                                        <p:cTn dur="1000" fill="hold" id="379"/>
                                        <p:tgtEl>
                                          <p:spTgt spid="70"/>
                                        </p:tgtEl>
                                        <p:attrNameLst>
                                          <p:attrName>ppt_w</p:attrName>
                                        </p:attrNameLst>
                                      </p:cBhvr>
                                      <p:tavLst>
                                        <p:tav tm="0">
                                          <p:val>
                                            <p:fltVal val="0"/>
                                          </p:val>
                                        </p:tav>
                                        <p:tav tm="100000">
                                          <p:val>
                                            <p:strVal val="#ppt_w"/>
                                          </p:val>
                                        </p:tav>
                                      </p:tavLst>
                                    </p:anim>
                                    <p:anim calcmode="lin" valueType="num">
                                      <p:cBhvr>
                                        <p:cTn dur="1000" fill="hold" id="380"/>
                                        <p:tgtEl>
                                          <p:spTgt spid="70"/>
                                        </p:tgtEl>
                                        <p:attrNameLst>
                                          <p:attrName>ppt_h</p:attrName>
                                        </p:attrNameLst>
                                      </p:cBhvr>
                                      <p:tavLst>
                                        <p:tav tm="0">
                                          <p:val>
                                            <p:fltVal val="0"/>
                                          </p:val>
                                        </p:tav>
                                        <p:tav tm="100000">
                                          <p:val>
                                            <p:strVal val="#ppt_h"/>
                                          </p:val>
                                        </p:tav>
                                      </p:tavLst>
                                    </p:anim>
                                    <p:anim calcmode="lin" valueType="num">
                                      <p:cBhvr>
                                        <p:cTn dur="1000" fill="hold" id="381"/>
                                        <p:tgtEl>
                                          <p:spTgt spid="70"/>
                                        </p:tgtEl>
                                        <p:attrNameLst>
                                          <p:attrName>style.rotation</p:attrName>
                                        </p:attrNameLst>
                                      </p:cBhvr>
                                      <p:tavLst>
                                        <p:tav tm="0">
                                          <p:val>
                                            <p:fltVal val="90"/>
                                          </p:val>
                                        </p:tav>
                                        <p:tav tm="100000">
                                          <p:val>
                                            <p:fltVal val="0"/>
                                          </p:val>
                                        </p:tav>
                                      </p:tavLst>
                                    </p:anim>
                                    <p:animEffect filter="fade" transition="in">
                                      <p:cBhvr>
                                        <p:cTn dur="1000" id="382"/>
                                        <p:tgtEl>
                                          <p:spTgt spid="70"/>
                                        </p:tgtEl>
                                      </p:cBhvr>
                                    </p:animEffect>
                                  </p:childTnLst>
                                </p:cTn>
                              </p:par>
                              <p:par>
                                <p:cTn fill="hold" id="383" nodeType="withEffect" presetClass="entr" presetID="31" presetSubtype="0">
                                  <p:stCondLst>
                                    <p:cond delay="500"/>
                                  </p:stCondLst>
                                  <p:childTnLst>
                                    <p:set>
                                      <p:cBhvr>
                                        <p:cTn dur="1" fill="hold" id="384">
                                          <p:stCondLst>
                                            <p:cond delay="0"/>
                                          </p:stCondLst>
                                        </p:cTn>
                                        <p:tgtEl>
                                          <p:spTgt spid="71"/>
                                        </p:tgtEl>
                                        <p:attrNameLst>
                                          <p:attrName>style.visibility</p:attrName>
                                        </p:attrNameLst>
                                      </p:cBhvr>
                                      <p:to>
                                        <p:strVal val="visible"/>
                                      </p:to>
                                    </p:set>
                                    <p:anim calcmode="lin" valueType="num">
                                      <p:cBhvr>
                                        <p:cTn dur="1000" fill="hold" id="385"/>
                                        <p:tgtEl>
                                          <p:spTgt spid="71"/>
                                        </p:tgtEl>
                                        <p:attrNameLst>
                                          <p:attrName>ppt_w</p:attrName>
                                        </p:attrNameLst>
                                      </p:cBhvr>
                                      <p:tavLst>
                                        <p:tav tm="0">
                                          <p:val>
                                            <p:fltVal val="0"/>
                                          </p:val>
                                        </p:tav>
                                        <p:tav tm="100000">
                                          <p:val>
                                            <p:strVal val="#ppt_w"/>
                                          </p:val>
                                        </p:tav>
                                      </p:tavLst>
                                    </p:anim>
                                    <p:anim calcmode="lin" valueType="num">
                                      <p:cBhvr>
                                        <p:cTn dur="1000" fill="hold" id="386"/>
                                        <p:tgtEl>
                                          <p:spTgt spid="71"/>
                                        </p:tgtEl>
                                        <p:attrNameLst>
                                          <p:attrName>ppt_h</p:attrName>
                                        </p:attrNameLst>
                                      </p:cBhvr>
                                      <p:tavLst>
                                        <p:tav tm="0">
                                          <p:val>
                                            <p:fltVal val="0"/>
                                          </p:val>
                                        </p:tav>
                                        <p:tav tm="100000">
                                          <p:val>
                                            <p:strVal val="#ppt_h"/>
                                          </p:val>
                                        </p:tav>
                                      </p:tavLst>
                                    </p:anim>
                                    <p:anim calcmode="lin" valueType="num">
                                      <p:cBhvr>
                                        <p:cTn dur="1000" fill="hold" id="387"/>
                                        <p:tgtEl>
                                          <p:spTgt spid="71"/>
                                        </p:tgtEl>
                                        <p:attrNameLst>
                                          <p:attrName>style.rotation</p:attrName>
                                        </p:attrNameLst>
                                      </p:cBhvr>
                                      <p:tavLst>
                                        <p:tav tm="0">
                                          <p:val>
                                            <p:fltVal val="90"/>
                                          </p:val>
                                        </p:tav>
                                        <p:tav tm="100000">
                                          <p:val>
                                            <p:fltVal val="0"/>
                                          </p:val>
                                        </p:tav>
                                      </p:tavLst>
                                    </p:anim>
                                    <p:animEffect filter="fade" transition="in">
                                      <p:cBhvr>
                                        <p:cTn dur="1000" id="388"/>
                                        <p:tgtEl>
                                          <p:spTgt spid="71"/>
                                        </p:tgtEl>
                                      </p:cBhvr>
                                    </p:animEffect>
                                  </p:childTnLst>
                                </p:cTn>
                              </p:par>
                              <p:par>
                                <p:cTn fill="hold" id="389" nodeType="withEffect" presetClass="entr" presetID="31" presetSubtype="0">
                                  <p:stCondLst>
                                    <p:cond delay="500"/>
                                  </p:stCondLst>
                                  <p:childTnLst>
                                    <p:set>
                                      <p:cBhvr>
                                        <p:cTn dur="1" fill="hold" id="390">
                                          <p:stCondLst>
                                            <p:cond delay="0"/>
                                          </p:stCondLst>
                                        </p:cTn>
                                        <p:tgtEl>
                                          <p:spTgt spid="72"/>
                                        </p:tgtEl>
                                        <p:attrNameLst>
                                          <p:attrName>style.visibility</p:attrName>
                                        </p:attrNameLst>
                                      </p:cBhvr>
                                      <p:to>
                                        <p:strVal val="visible"/>
                                      </p:to>
                                    </p:set>
                                    <p:anim calcmode="lin" valueType="num">
                                      <p:cBhvr>
                                        <p:cTn dur="1000" fill="hold" id="391"/>
                                        <p:tgtEl>
                                          <p:spTgt spid="72"/>
                                        </p:tgtEl>
                                        <p:attrNameLst>
                                          <p:attrName>ppt_w</p:attrName>
                                        </p:attrNameLst>
                                      </p:cBhvr>
                                      <p:tavLst>
                                        <p:tav tm="0">
                                          <p:val>
                                            <p:fltVal val="0"/>
                                          </p:val>
                                        </p:tav>
                                        <p:tav tm="100000">
                                          <p:val>
                                            <p:strVal val="#ppt_w"/>
                                          </p:val>
                                        </p:tav>
                                      </p:tavLst>
                                    </p:anim>
                                    <p:anim calcmode="lin" valueType="num">
                                      <p:cBhvr>
                                        <p:cTn dur="1000" fill="hold" id="392"/>
                                        <p:tgtEl>
                                          <p:spTgt spid="72"/>
                                        </p:tgtEl>
                                        <p:attrNameLst>
                                          <p:attrName>ppt_h</p:attrName>
                                        </p:attrNameLst>
                                      </p:cBhvr>
                                      <p:tavLst>
                                        <p:tav tm="0">
                                          <p:val>
                                            <p:fltVal val="0"/>
                                          </p:val>
                                        </p:tav>
                                        <p:tav tm="100000">
                                          <p:val>
                                            <p:strVal val="#ppt_h"/>
                                          </p:val>
                                        </p:tav>
                                      </p:tavLst>
                                    </p:anim>
                                    <p:anim calcmode="lin" valueType="num">
                                      <p:cBhvr>
                                        <p:cTn dur="1000" fill="hold" id="393"/>
                                        <p:tgtEl>
                                          <p:spTgt spid="72"/>
                                        </p:tgtEl>
                                        <p:attrNameLst>
                                          <p:attrName>style.rotation</p:attrName>
                                        </p:attrNameLst>
                                      </p:cBhvr>
                                      <p:tavLst>
                                        <p:tav tm="0">
                                          <p:val>
                                            <p:fltVal val="90"/>
                                          </p:val>
                                        </p:tav>
                                        <p:tav tm="100000">
                                          <p:val>
                                            <p:fltVal val="0"/>
                                          </p:val>
                                        </p:tav>
                                      </p:tavLst>
                                    </p:anim>
                                    <p:animEffect filter="fade" transition="in">
                                      <p:cBhvr>
                                        <p:cTn dur="1000" id="394"/>
                                        <p:tgtEl>
                                          <p:spTgt spid="72"/>
                                        </p:tgtEl>
                                      </p:cBhvr>
                                    </p:animEffect>
                                  </p:childTnLst>
                                </p:cTn>
                              </p:par>
                              <p:par>
                                <p:cTn fill="hold" id="395" nodeType="withEffect" presetClass="entr" presetID="31" presetSubtype="0">
                                  <p:stCondLst>
                                    <p:cond delay="500"/>
                                  </p:stCondLst>
                                  <p:childTnLst>
                                    <p:set>
                                      <p:cBhvr>
                                        <p:cTn dur="1" fill="hold" id="396">
                                          <p:stCondLst>
                                            <p:cond delay="0"/>
                                          </p:stCondLst>
                                        </p:cTn>
                                        <p:tgtEl>
                                          <p:spTgt spid="73"/>
                                        </p:tgtEl>
                                        <p:attrNameLst>
                                          <p:attrName>style.visibility</p:attrName>
                                        </p:attrNameLst>
                                      </p:cBhvr>
                                      <p:to>
                                        <p:strVal val="visible"/>
                                      </p:to>
                                    </p:set>
                                    <p:anim calcmode="lin" valueType="num">
                                      <p:cBhvr>
                                        <p:cTn dur="1000" fill="hold" id="397"/>
                                        <p:tgtEl>
                                          <p:spTgt spid="73"/>
                                        </p:tgtEl>
                                        <p:attrNameLst>
                                          <p:attrName>ppt_w</p:attrName>
                                        </p:attrNameLst>
                                      </p:cBhvr>
                                      <p:tavLst>
                                        <p:tav tm="0">
                                          <p:val>
                                            <p:fltVal val="0"/>
                                          </p:val>
                                        </p:tav>
                                        <p:tav tm="100000">
                                          <p:val>
                                            <p:strVal val="#ppt_w"/>
                                          </p:val>
                                        </p:tav>
                                      </p:tavLst>
                                    </p:anim>
                                    <p:anim calcmode="lin" valueType="num">
                                      <p:cBhvr>
                                        <p:cTn dur="1000" fill="hold" id="398"/>
                                        <p:tgtEl>
                                          <p:spTgt spid="73"/>
                                        </p:tgtEl>
                                        <p:attrNameLst>
                                          <p:attrName>ppt_h</p:attrName>
                                        </p:attrNameLst>
                                      </p:cBhvr>
                                      <p:tavLst>
                                        <p:tav tm="0">
                                          <p:val>
                                            <p:fltVal val="0"/>
                                          </p:val>
                                        </p:tav>
                                        <p:tav tm="100000">
                                          <p:val>
                                            <p:strVal val="#ppt_h"/>
                                          </p:val>
                                        </p:tav>
                                      </p:tavLst>
                                    </p:anim>
                                    <p:anim calcmode="lin" valueType="num">
                                      <p:cBhvr>
                                        <p:cTn dur="1000" fill="hold" id="399"/>
                                        <p:tgtEl>
                                          <p:spTgt spid="73"/>
                                        </p:tgtEl>
                                        <p:attrNameLst>
                                          <p:attrName>style.rotation</p:attrName>
                                        </p:attrNameLst>
                                      </p:cBhvr>
                                      <p:tavLst>
                                        <p:tav tm="0">
                                          <p:val>
                                            <p:fltVal val="90"/>
                                          </p:val>
                                        </p:tav>
                                        <p:tav tm="100000">
                                          <p:val>
                                            <p:fltVal val="0"/>
                                          </p:val>
                                        </p:tav>
                                      </p:tavLst>
                                    </p:anim>
                                    <p:animEffect filter="fade" transition="in">
                                      <p:cBhvr>
                                        <p:cTn dur="1000" id="400"/>
                                        <p:tgtEl>
                                          <p:spTgt spid="73"/>
                                        </p:tgtEl>
                                      </p:cBhvr>
                                    </p:animEffect>
                                  </p:childTnLst>
                                </p:cTn>
                              </p:par>
                              <p:par>
                                <p:cTn fill="hold" id="401" nodeType="withEffect" presetClass="entr" presetID="31" presetSubtype="0">
                                  <p:stCondLst>
                                    <p:cond delay="500"/>
                                  </p:stCondLst>
                                  <p:childTnLst>
                                    <p:set>
                                      <p:cBhvr>
                                        <p:cTn dur="1" fill="hold" id="402">
                                          <p:stCondLst>
                                            <p:cond delay="0"/>
                                          </p:stCondLst>
                                        </p:cTn>
                                        <p:tgtEl>
                                          <p:spTgt spid="74"/>
                                        </p:tgtEl>
                                        <p:attrNameLst>
                                          <p:attrName>style.visibility</p:attrName>
                                        </p:attrNameLst>
                                      </p:cBhvr>
                                      <p:to>
                                        <p:strVal val="visible"/>
                                      </p:to>
                                    </p:set>
                                    <p:anim calcmode="lin" valueType="num">
                                      <p:cBhvr>
                                        <p:cTn dur="1000" fill="hold" id="403"/>
                                        <p:tgtEl>
                                          <p:spTgt spid="74"/>
                                        </p:tgtEl>
                                        <p:attrNameLst>
                                          <p:attrName>ppt_w</p:attrName>
                                        </p:attrNameLst>
                                      </p:cBhvr>
                                      <p:tavLst>
                                        <p:tav tm="0">
                                          <p:val>
                                            <p:fltVal val="0"/>
                                          </p:val>
                                        </p:tav>
                                        <p:tav tm="100000">
                                          <p:val>
                                            <p:strVal val="#ppt_w"/>
                                          </p:val>
                                        </p:tav>
                                      </p:tavLst>
                                    </p:anim>
                                    <p:anim calcmode="lin" valueType="num">
                                      <p:cBhvr>
                                        <p:cTn dur="1000" fill="hold" id="404"/>
                                        <p:tgtEl>
                                          <p:spTgt spid="74"/>
                                        </p:tgtEl>
                                        <p:attrNameLst>
                                          <p:attrName>ppt_h</p:attrName>
                                        </p:attrNameLst>
                                      </p:cBhvr>
                                      <p:tavLst>
                                        <p:tav tm="0">
                                          <p:val>
                                            <p:fltVal val="0"/>
                                          </p:val>
                                        </p:tav>
                                        <p:tav tm="100000">
                                          <p:val>
                                            <p:strVal val="#ppt_h"/>
                                          </p:val>
                                        </p:tav>
                                      </p:tavLst>
                                    </p:anim>
                                    <p:anim calcmode="lin" valueType="num">
                                      <p:cBhvr>
                                        <p:cTn dur="1000" fill="hold" id="405"/>
                                        <p:tgtEl>
                                          <p:spTgt spid="74"/>
                                        </p:tgtEl>
                                        <p:attrNameLst>
                                          <p:attrName>style.rotation</p:attrName>
                                        </p:attrNameLst>
                                      </p:cBhvr>
                                      <p:tavLst>
                                        <p:tav tm="0">
                                          <p:val>
                                            <p:fltVal val="90"/>
                                          </p:val>
                                        </p:tav>
                                        <p:tav tm="100000">
                                          <p:val>
                                            <p:fltVal val="0"/>
                                          </p:val>
                                        </p:tav>
                                      </p:tavLst>
                                    </p:anim>
                                    <p:animEffect filter="fade" transition="in">
                                      <p:cBhvr>
                                        <p:cTn dur="1000" id="406"/>
                                        <p:tgtEl>
                                          <p:spTgt spid="74"/>
                                        </p:tgtEl>
                                      </p:cBhvr>
                                    </p:animEffect>
                                  </p:childTnLst>
                                </p:cTn>
                              </p:par>
                              <p:par>
                                <p:cTn fill="hold" id="407" nodeType="withEffect" presetClass="entr" presetID="31" presetSubtype="0">
                                  <p:stCondLst>
                                    <p:cond delay="500"/>
                                  </p:stCondLst>
                                  <p:childTnLst>
                                    <p:set>
                                      <p:cBhvr>
                                        <p:cTn dur="1" fill="hold" id="408">
                                          <p:stCondLst>
                                            <p:cond delay="0"/>
                                          </p:stCondLst>
                                        </p:cTn>
                                        <p:tgtEl>
                                          <p:spTgt spid="75"/>
                                        </p:tgtEl>
                                        <p:attrNameLst>
                                          <p:attrName>style.visibility</p:attrName>
                                        </p:attrNameLst>
                                      </p:cBhvr>
                                      <p:to>
                                        <p:strVal val="visible"/>
                                      </p:to>
                                    </p:set>
                                    <p:anim calcmode="lin" valueType="num">
                                      <p:cBhvr>
                                        <p:cTn dur="1000" fill="hold" id="409"/>
                                        <p:tgtEl>
                                          <p:spTgt spid="75"/>
                                        </p:tgtEl>
                                        <p:attrNameLst>
                                          <p:attrName>ppt_w</p:attrName>
                                        </p:attrNameLst>
                                      </p:cBhvr>
                                      <p:tavLst>
                                        <p:tav tm="0">
                                          <p:val>
                                            <p:fltVal val="0"/>
                                          </p:val>
                                        </p:tav>
                                        <p:tav tm="100000">
                                          <p:val>
                                            <p:strVal val="#ppt_w"/>
                                          </p:val>
                                        </p:tav>
                                      </p:tavLst>
                                    </p:anim>
                                    <p:anim calcmode="lin" valueType="num">
                                      <p:cBhvr>
                                        <p:cTn dur="1000" fill="hold" id="410"/>
                                        <p:tgtEl>
                                          <p:spTgt spid="75"/>
                                        </p:tgtEl>
                                        <p:attrNameLst>
                                          <p:attrName>ppt_h</p:attrName>
                                        </p:attrNameLst>
                                      </p:cBhvr>
                                      <p:tavLst>
                                        <p:tav tm="0">
                                          <p:val>
                                            <p:fltVal val="0"/>
                                          </p:val>
                                        </p:tav>
                                        <p:tav tm="100000">
                                          <p:val>
                                            <p:strVal val="#ppt_h"/>
                                          </p:val>
                                        </p:tav>
                                      </p:tavLst>
                                    </p:anim>
                                    <p:anim calcmode="lin" valueType="num">
                                      <p:cBhvr>
                                        <p:cTn dur="1000" fill="hold" id="411"/>
                                        <p:tgtEl>
                                          <p:spTgt spid="75"/>
                                        </p:tgtEl>
                                        <p:attrNameLst>
                                          <p:attrName>style.rotation</p:attrName>
                                        </p:attrNameLst>
                                      </p:cBhvr>
                                      <p:tavLst>
                                        <p:tav tm="0">
                                          <p:val>
                                            <p:fltVal val="90"/>
                                          </p:val>
                                        </p:tav>
                                        <p:tav tm="100000">
                                          <p:val>
                                            <p:fltVal val="0"/>
                                          </p:val>
                                        </p:tav>
                                      </p:tavLst>
                                    </p:anim>
                                    <p:animEffect filter="fade" transition="in">
                                      <p:cBhvr>
                                        <p:cTn dur="1000" id="412"/>
                                        <p:tgtEl>
                                          <p:spTgt spid="75"/>
                                        </p:tgtEl>
                                      </p:cBhvr>
                                    </p:animEffect>
                                  </p:childTnLst>
                                </p:cTn>
                              </p:par>
                              <p:par>
                                <p:cTn fill="hold" id="413" nodeType="withEffect" presetClass="entr" presetID="31" presetSubtype="0">
                                  <p:stCondLst>
                                    <p:cond delay="500"/>
                                  </p:stCondLst>
                                  <p:childTnLst>
                                    <p:set>
                                      <p:cBhvr>
                                        <p:cTn dur="1" fill="hold" id="414">
                                          <p:stCondLst>
                                            <p:cond delay="0"/>
                                          </p:stCondLst>
                                        </p:cTn>
                                        <p:tgtEl>
                                          <p:spTgt spid="76"/>
                                        </p:tgtEl>
                                        <p:attrNameLst>
                                          <p:attrName>style.visibility</p:attrName>
                                        </p:attrNameLst>
                                      </p:cBhvr>
                                      <p:to>
                                        <p:strVal val="visible"/>
                                      </p:to>
                                    </p:set>
                                    <p:anim calcmode="lin" valueType="num">
                                      <p:cBhvr>
                                        <p:cTn dur="1000" fill="hold" id="415"/>
                                        <p:tgtEl>
                                          <p:spTgt spid="76"/>
                                        </p:tgtEl>
                                        <p:attrNameLst>
                                          <p:attrName>ppt_w</p:attrName>
                                        </p:attrNameLst>
                                      </p:cBhvr>
                                      <p:tavLst>
                                        <p:tav tm="0">
                                          <p:val>
                                            <p:fltVal val="0"/>
                                          </p:val>
                                        </p:tav>
                                        <p:tav tm="100000">
                                          <p:val>
                                            <p:strVal val="#ppt_w"/>
                                          </p:val>
                                        </p:tav>
                                      </p:tavLst>
                                    </p:anim>
                                    <p:anim calcmode="lin" valueType="num">
                                      <p:cBhvr>
                                        <p:cTn dur="1000" fill="hold" id="416"/>
                                        <p:tgtEl>
                                          <p:spTgt spid="76"/>
                                        </p:tgtEl>
                                        <p:attrNameLst>
                                          <p:attrName>ppt_h</p:attrName>
                                        </p:attrNameLst>
                                      </p:cBhvr>
                                      <p:tavLst>
                                        <p:tav tm="0">
                                          <p:val>
                                            <p:fltVal val="0"/>
                                          </p:val>
                                        </p:tav>
                                        <p:tav tm="100000">
                                          <p:val>
                                            <p:strVal val="#ppt_h"/>
                                          </p:val>
                                        </p:tav>
                                      </p:tavLst>
                                    </p:anim>
                                    <p:anim calcmode="lin" valueType="num">
                                      <p:cBhvr>
                                        <p:cTn dur="1000" fill="hold" id="417"/>
                                        <p:tgtEl>
                                          <p:spTgt spid="76"/>
                                        </p:tgtEl>
                                        <p:attrNameLst>
                                          <p:attrName>style.rotation</p:attrName>
                                        </p:attrNameLst>
                                      </p:cBhvr>
                                      <p:tavLst>
                                        <p:tav tm="0">
                                          <p:val>
                                            <p:fltVal val="90"/>
                                          </p:val>
                                        </p:tav>
                                        <p:tav tm="100000">
                                          <p:val>
                                            <p:fltVal val="0"/>
                                          </p:val>
                                        </p:tav>
                                      </p:tavLst>
                                    </p:anim>
                                    <p:animEffect filter="fade" transition="in">
                                      <p:cBhvr>
                                        <p:cTn dur="1000" id="418"/>
                                        <p:tgtEl>
                                          <p:spTgt spid="76"/>
                                        </p:tgtEl>
                                      </p:cBhvr>
                                    </p:animEffect>
                                  </p:childTnLst>
                                </p:cTn>
                              </p:par>
                              <p:par>
                                <p:cTn fill="hold" id="419" nodeType="withEffect" presetClass="entr" presetID="31" presetSubtype="0">
                                  <p:stCondLst>
                                    <p:cond delay="500"/>
                                  </p:stCondLst>
                                  <p:childTnLst>
                                    <p:set>
                                      <p:cBhvr>
                                        <p:cTn dur="1" fill="hold" id="420">
                                          <p:stCondLst>
                                            <p:cond delay="0"/>
                                          </p:stCondLst>
                                        </p:cTn>
                                        <p:tgtEl>
                                          <p:spTgt spid="77"/>
                                        </p:tgtEl>
                                        <p:attrNameLst>
                                          <p:attrName>style.visibility</p:attrName>
                                        </p:attrNameLst>
                                      </p:cBhvr>
                                      <p:to>
                                        <p:strVal val="visible"/>
                                      </p:to>
                                    </p:set>
                                    <p:anim calcmode="lin" valueType="num">
                                      <p:cBhvr>
                                        <p:cTn dur="1000" fill="hold" id="421"/>
                                        <p:tgtEl>
                                          <p:spTgt spid="77"/>
                                        </p:tgtEl>
                                        <p:attrNameLst>
                                          <p:attrName>ppt_w</p:attrName>
                                        </p:attrNameLst>
                                      </p:cBhvr>
                                      <p:tavLst>
                                        <p:tav tm="0">
                                          <p:val>
                                            <p:fltVal val="0"/>
                                          </p:val>
                                        </p:tav>
                                        <p:tav tm="100000">
                                          <p:val>
                                            <p:strVal val="#ppt_w"/>
                                          </p:val>
                                        </p:tav>
                                      </p:tavLst>
                                    </p:anim>
                                    <p:anim calcmode="lin" valueType="num">
                                      <p:cBhvr>
                                        <p:cTn dur="1000" fill="hold" id="422"/>
                                        <p:tgtEl>
                                          <p:spTgt spid="77"/>
                                        </p:tgtEl>
                                        <p:attrNameLst>
                                          <p:attrName>ppt_h</p:attrName>
                                        </p:attrNameLst>
                                      </p:cBhvr>
                                      <p:tavLst>
                                        <p:tav tm="0">
                                          <p:val>
                                            <p:fltVal val="0"/>
                                          </p:val>
                                        </p:tav>
                                        <p:tav tm="100000">
                                          <p:val>
                                            <p:strVal val="#ppt_h"/>
                                          </p:val>
                                        </p:tav>
                                      </p:tavLst>
                                    </p:anim>
                                    <p:anim calcmode="lin" valueType="num">
                                      <p:cBhvr>
                                        <p:cTn dur="1000" fill="hold" id="423"/>
                                        <p:tgtEl>
                                          <p:spTgt spid="77"/>
                                        </p:tgtEl>
                                        <p:attrNameLst>
                                          <p:attrName>style.rotation</p:attrName>
                                        </p:attrNameLst>
                                      </p:cBhvr>
                                      <p:tavLst>
                                        <p:tav tm="0">
                                          <p:val>
                                            <p:fltVal val="90"/>
                                          </p:val>
                                        </p:tav>
                                        <p:tav tm="100000">
                                          <p:val>
                                            <p:fltVal val="0"/>
                                          </p:val>
                                        </p:tav>
                                      </p:tavLst>
                                    </p:anim>
                                    <p:animEffect filter="fade" transition="in">
                                      <p:cBhvr>
                                        <p:cTn dur="1000" id="424"/>
                                        <p:tgtEl>
                                          <p:spTgt spid="77"/>
                                        </p:tgtEl>
                                      </p:cBhvr>
                                    </p:animEffect>
                                  </p:childTnLst>
                                </p:cTn>
                              </p:par>
                              <p:par>
                                <p:cTn fill="hold" id="425" nodeType="withEffect" presetClass="entr" presetID="31" presetSubtype="0">
                                  <p:stCondLst>
                                    <p:cond delay="500"/>
                                  </p:stCondLst>
                                  <p:childTnLst>
                                    <p:set>
                                      <p:cBhvr>
                                        <p:cTn dur="1" fill="hold" id="426">
                                          <p:stCondLst>
                                            <p:cond delay="0"/>
                                          </p:stCondLst>
                                        </p:cTn>
                                        <p:tgtEl>
                                          <p:spTgt spid="78"/>
                                        </p:tgtEl>
                                        <p:attrNameLst>
                                          <p:attrName>style.visibility</p:attrName>
                                        </p:attrNameLst>
                                      </p:cBhvr>
                                      <p:to>
                                        <p:strVal val="visible"/>
                                      </p:to>
                                    </p:set>
                                    <p:anim calcmode="lin" valueType="num">
                                      <p:cBhvr>
                                        <p:cTn dur="1000" fill="hold" id="427"/>
                                        <p:tgtEl>
                                          <p:spTgt spid="78"/>
                                        </p:tgtEl>
                                        <p:attrNameLst>
                                          <p:attrName>ppt_w</p:attrName>
                                        </p:attrNameLst>
                                      </p:cBhvr>
                                      <p:tavLst>
                                        <p:tav tm="0">
                                          <p:val>
                                            <p:fltVal val="0"/>
                                          </p:val>
                                        </p:tav>
                                        <p:tav tm="100000">
                                          <p:val>
                                            <p:strVal val="#ppt_w"/>
                                          </p:val>
                                        </p:tav>
                                      </p:tavLst>
                                    </p:anim>
                                    <p:anim calcmode="lin" valueType="num">
                                      <p:cBhvr>
                                        <p:cTn dur="1000" fill="hold" id="428"/>
                                        <p:tgtEl>
                                          <p:spTgt spid="78"/>
                                        </p:tgtEl>
                                        <p:attrNameLst>
                                          <p:attrName>ppt_h</p:attrName>
                                        </p:attrNameLst>
                                      </p:cBhvr>
                                      <p:tavLst>
                                        <p:tav tm="0">
                                          <p:val>
                                            <p:fltVal val="0"/>
                                          </p:val>
                                        </p:tav>
                                        <p:tav tm="100000">
                                          <p:val>
                                            <p:strVal val="#ppt_h"/>
                                          </p:val>
                                        </p:tav>
                                      </p:tavLst>
                                    </p:anim>
                                    <p:anim calcmode="lin" valueType="num">
                                      <p:cBhvr>
                                        <p:cTn dur="1000" fill="hold" id="429"/>
                                        <p:tgtEl>
                                          <p:spTgt spid="78"/>
                                        </p:tgtEl>
                                        <p:attrNameLst>
                                          <p:attrName>style.rotation</p:attrName>
                                        </p:attrNameLst>
                                      </p:cBhvr>
                                      <p:tavLst>
                                        <p:tav tm="0">
                                          <p:val>
                                            <p:fltVal val="90"/>
                                          </p:val>
                                        </p:tav>
                                        <p:tav tm="100000">
                                          <p:val>
                                            <p:fltVal val="0"/>
                                          </p:val>
                                        </p:tav>
                                      </p:tavLst>
                                    </p:anim>
                                    <p:animEffect filter="fade" transition="in">
                                      <p:cBhvr>
                                        <p:cTn dur="1000" id="430"/>
                                        <p:tgtEl>
                                          <p:spTgt spid="78"/>
                                        </p:tgtEl>
                                      </p:cBhvr>
                                    </p:animEffect>
                                  </p:childTnLst>
                                </p:cTn>
                              </p:par>
                              <p:par>
                                <p:cTn fill="hold" id="431" nodeType="withEffect" presetClass="entr" presetID="31" presetSubtype="0">
                                  <p:stCondLst>
                                    <p:cond delay="500"/>
                                  </p:stCondLst>
                                  <p:childTnLst>
                                    <p:set>
                                      <p:cBhvr>
                                        <p:cTn dur="1" fill="hold" id="432">
                                          <p:stCondLst>
                                            <p:cond delay="0"/>
                                          </p:stCondLst>
                                        </p:cTn>
                                        <p:tgtEl>
                                          <p:spTgt spid="79"/>
                                        </p:tgtEl>
                                        <p:attrNameLst>
                                          <p:attrName>style.visibility</p:attrName>
                                        </p:attrNameLst>
                                      </p:cBhvr>
                                      <p:to>
                                        <p:strVal val="visible"/>
                                      </p:to>
                                    </p:set>
                                    <p:anim calcmode="lin" valueType="num">
                                      <p:cBhvr>
                                        <p:cTn dur="1000" fill="hold" id="433"/>
                                        <p:tgtEl>
                                          <p:spTgt spid="79"/>
                                        </p:tgtEl>
                                        <p:attrNameLst>
                                          <p:attrName>ppt_w</p:attrName>
                                        </p:attrNameLst>
                                      </p:cBhvr>
                                      <p:tavLst>
                                        <p:tav tm="0">
                                          <p:val>
                                            <p:fltVal val="0"/>
                                          </p:val>
                                        </p:tav>
                                        <p:tav tm="100000">
                                          <p:val>
                                            <p:strVal val="#ppt_w"/>
                                          </p:val>
                                        </p:tav>
                                      </p:tavLst>
                                    </p:anim>
                                    <p:anim calcmode="lin" valueType="num">
                                      <p:cBhvr>
                                        <p:cTn dur="1000" fill="hold" id="434"/>
                                        <p:tgtEl>
                                          <p:spTgt spid="79"/>
                                        </p:tgtEl>
                                        <p:attrNameLst>
                                          <p:attrName>ppt_h</p:attrName>
                                        </p:attrNameLst>
                                      </p:cBhvr>
                                      <p:tavLst>
                                        <p:tav tm="0">
                                          <p:val>
                                            <p:fltVal val="0"/>
                                          </p:val>
                                        </p:tav>
                                        <p:tav tm="100000">
                                          <p:val>
                                            <p:strVal val="#ppt_h"/>
                                          </p:val>
                                        </p:tav>
                                      </p:tavLst>
                                    </p:anim>
                                    <p:anim calcmode="lin" valueType="num">
                                      <p:cBhvr>
                                        <p:cTn dur="1000" fill="hold" id="435"/>
                                        <p:tgtEl>
                                          <p:spTgt spid="79"/>
                                        </p:tgtEl>
                                        <p:attrNameLst>
                                          <p:attrName>style.rotation</p:attrName>
                                        </p:attrNameLst>
                                      </p:cBhvr>
                                      <p:tavLst>
                                        <p:tav tm="0">
                                          <p:val>
                                            <p:fltVal val="90"/>
                                          </p:val>
                                        </p:tav>
                                        <p:tav tm="100000">
                                          <p:val>
                                            <p:fltVal val="0"/>
                                          </p:val>
                                        </p:tav>
                                      </p:tavLst>
                                    </p:anim>
                                    <p:animEffect filter="fade" transition="in">
                                      <p:cBhvr>
                                        <p:cTn dur="1000" id="436"/>
                                        <p:tgtEl>
                                          <p:spTgt spid="79"/>
                                        </p:tgtEl>
                                      </p:cBhvr>
                                    </p:animEffect>
                                  </p:childTnLst>
                                </p:cTn>
                              </p:par>
                              <p:par>
                                <p:cTn fill="hold" id="437" nodeType="withEffect" presetClass="entr" presetID="31" presetSubtype="0">
                                  <p:stCondLst>
                                    <p:cond delay="500"/>
                                  </p:stCondLst>
                                  <p:childTnLst>
                                    <p:set>
                                      <p:cBhvr>
                                        <p:cTn dur="1" fill="hold" id="438">
                                          <p:stCondLst>
                                            <p:cond delay="0"/>
                                          </p:stCondLst>
                                        </p:cTn>
                                        <p:tgtEl>
                                          <p:spTgt spid="80"/>
                                        </p:tgtEl>
                                        <p:attrNameLst>
                                          <p:attrName>style.visibility</p:attrName>
                                        </p:attrNameLst>
                                      </p:cBhvr>
                                      <p:to>
                                        <p:strVal val="visible"/>
                                      </p:to>
                                    </p:set>
                                    <p:anim calcmode="lin" valueType="num">
                                      <p:cBhvr>
                                        <p:cTn dur="1000" fill="hold" id="439"/>
                                        <p:tgtEl>
                                          <p:spTgt spid="80"/>
                                        </p:tgtEl>
                                        <p:attrNameLst>
                                          <p:attrName>ppt_w</p:attrName>
                                        </p:attrNameLst>
                                      </p:cBhvr>
                                      <p:tavLst>
                                        <p:tav tm="0">
                                          <p:val>
                                            <p:fltVal val="0"/>
                                          </p:val>
                                        </p:tav>
                                        <p:tav tm="100000">
                                          <p:val>
                                            <p:strVal val="#ppt_w"/>
                                          </p:val>
                                        </p:tav>
                                      </p:tavLst>
                                    </p:anim>
                                    <p:anim calcmode="lin" valueType="num">
                                      <p:cBhvr>
                                        <p:cTn dur="1000" fill="hold" id="440"/>
                                        <p:tgtEl>
                                          <p:spTgt spid="80"/>
                                        </p:tgtEl>
                                        <p:attrNameLst>
                                          <p:attrName>ppt_h</p:attrName>
                                        </p:attrNameLst>
                                      </p:cBhvr>
                                      <p:tavLst>
                                        <p:tav tm="0">
                                          <p:val>
                                            <p:fltVal val="0"/>
                                          </p:val>
                                        </p:tav>
                                        <p:tav tm="100000">
                                          <p:val>
                                            <p:strVal val="#ppt_h"/>
                                          </p:val>
                                        </p:tav>
                                      </p:tavLst>
                                    </p:anim>
                                    <p:anim calcmode="lin" valueType="num">
                                      <p:cBhvr>
                                        <p:cTn dur="1000" fill="hold" id="441"/>
                                        <p:tgtEl>
                                          <p:spTgt spid="80"/>
                                        </p:tgtEl>
                                        <p:attrNameLst>
                                          <p:attrName>style.rotation</p:attrName>
                                        </p:attrNameLst>
                                      </p:cBhvr>
                                      <p:tavLst>
                                        <p:tav tm="0">
                                          <p:val>
                                            <p:fltVal val="90"/>
                                          </p:val>
                                        </p:tav>
                                        <p:tav tm="100000">
                                          <p:val>
                                            <p:fltVal val="0"/>
                                          </p:val>
                                        </p:tav>
                                      </p:tavLst>
                                    </p:anim>
                                    <p:animEffect filter="fade" transition="in">
                                      <p:cBhvr>
                                        <p:cTn dur="1000" id="442"/>
                                        <p:tgtEl>
                                          <p:spTgt spid="80"/>
                                        </p:tgtEl>
                                      </p:cBhvr>
                                    </p:animEffect>
                                  </p:childTnLst>
                                </p:cTn>
                              </p:par>
                              <p:par>
                                <p:cTn fill="hold" grpId="0" id="443" nodeType="withEffect" presetClass="entr" presetID="31" presetSubtype="0">
                                  <p:stCondLst>
                                    <p:cond delay="500"/>
                                  </p:stCondLst>
                                  <p:childTnLst>
                                    <p:set>
                                      <p:cBhvr>
                                        <p:cTn dur="1" fill="hold" id="444">
                                          <p:stCondLst>
                                            <p:cond delay="0"/>
                                          </p:stCondLst>
                                        </p:cTn>
                                        <p:tgtEl>
                                          <p:spTgt spid="81"/>
                                        </p:tgtEl>
                                        <p:attrNameLst>
                                          <p:attrName>style.visibility</p:attrName>
                                        </p:attrNameLst>
                                      </p:cBhvr>
                                      <p:to>
                                        <p:strVal val="visible"/>
                                      </p:to>
                                    </p:set>
                                    <p:anim calcmode="lin" valueType="num">
                                      <p:cBhvr>
                                        <p:cTn dur="1000" fill="hold" id="445"/>
                                        <p:tgtEl>
                                          <p:spTgt spid="81"/>
                                        </p:tgtEl>
                                        <p:attrNameLst>
                                          <p:attrName>ppt_w</p:attrName>
                                        </p:attrNameLst>
                                      </p:cBhvr>
                                      <p:tavLst>
                                        <p:tav tm="0">
                                          <p:val>
                                            <p:fltVal val="0"/>
                                          </p:val>
                                        </p:tav>
                                        <p:tav tm="100000">
                                          <p:val>
                                            <p:strVal val="#ppt_w"/>
                                          </p:val>
                                        </p:tav>
                                      </p:tavLst>
                                    </p:anim>
                                    <p:anim calcmode="lin" valueType="num">
                                      <p:cBhvr>
                                        <p:cTn dur="1000" fill="hold" id="446"/>
                                        <p:tgtEl>
                                          <p:spTgt spid="81"/>
                                        </p:tgtEl>
                                        <p:attrNameLst>
                                          <p:attrName>ppt_h</p:attrName>
                                        </p:attrNameLst>
                                      </p:cBhvr>
                                      <p:tavLst>
                                        <p:tav tm="0">
                                          <p:val>
                                            <p:fltVal val="0"/>
                                          </p:val>
                                        </p:tav>
                                        <p:tav tm="100000">
                                          <p:val>
                                            <p:strVal val="#ppt_h"/>
                                          </p:val>
                                        </p:tav>
                                      </p:tavLst>
                                    </p:anim>
                                    <p:anim calcmode="lin" valueType="num">
                                      <p:cBhvr>
                                        <p:cTn dur="1000" fill="hold" id="447"/>
                                        <p:tgtEl>
                                          <p:spTgt spid="81"/>
                                        </p:tgtEl>
                                        <p:attrNameLst>
                                          <p:attrName>style.rotation</p:attrName>
                                        </p:attrNameLst>
                                      </p:cBhvr>
                                      <p:tavLst>
                                        <p:tav tm="0">
                                          <p:val>
                                            <p:fltVal val="90"/>
                                          </p:val>
                                        </p:tav>
                                        <p:tav tm="100000">
                                          <p:val>
                                            <p:fltVal val="0"/>
                                          </p:val>
                                        </p:tav>
                                      </p:tavLst>
                                    </p:anim>
                                    <p:animEffect filter="fade" transition="in">
                                      <p:cBhvr>
                                        <p:cTn dur="1000" id="448"/>
                                        <p:tgtEl>
                                          <p:spTgt spid="81"/>
                                        </p:tgtEl>
                                      </p:cBhvr>
                                    </p:animEffect>
                                  </p:childTnLst>
                                </p:cTn>
                              </p:par>
                              <p:par>
                                <p:cTn fill="hold" grpId="0" id="449" nodeType="withEffect" presetClass="entr" presetID="31" presetSubtype="0">
                                  <p:stCondLst>
                                    <p:cond delay="500"/>
                                  </p:stCondLst>
                                  <p:childTnLst>
                                    <p:set>
                                      <p:cBhvr>
                                        <p:cTn dur="1" fill="hold" id="450">
                                          <p:stCondLst>
                                            <p:cond delay="0"/>
                                          </p:stCondLst>
                                        </p:cTn>
                                        <p:tgtEl>
                                          <p:spTgt spid="82"/>
                                        </p:tgtEl>
                                        <p:attrNameLst>
                                          <p:attrName>style.visibility</p:attrName>
                                        </p:attrNameLst>
                                      </p:cBhvr>
                                      <p:to>
                                        <p:strVal val="visible"/>
                                      </p:to>
                                    </p:set>
                                    <p:anim calcmode="lin" valueType="num">
                                      <p:cBhvr>
                                        <p:cTn dur="1000" fill="hold" id="451"/>
                                        <p:tgtEl>
                                          <p:spTgt spid="82"/>
                                        </p:tgtEl>
                                        <p:attrNameLst>
                                          <p:attrName>ppt_w</p:attrName>
                                        </p:attrNameLst>
                                      </p:cBhvr>
                                      <p:tavLst>
                                        <p:tav tm="0">
                                          <p:val>
                                            <p:fltVal val="0"/>
                                          </p:val>
                                        </p:tav>
                                        <p:tav tm="100000">
                                          <p:val>
                                            <p:strVal val="#ppt_w"/>
                                          </p:val>
                                        </p:tav>
                                      </p:tavLst>
                                    </p:anim>
                                    <p:anim calcmode="lin" valueType="num">
                                      <p:cBhvr>
                                        <p:cTn dur="1000" fill="hold" id="452"/>
                                        <p:tgtEl>
                                          <p:spTgt spid="82"/>
                                        </p:tgtEl>
                                        <p:attrNameLst>
                                          <p:attrName>ppt_h</p:attrName>
                                        </p:attrNameLst>
                                      </p:cBhvr>
                                      <p:tavLst>
                                        <p:tav tm="0">
                                          <p:val>
                                            <p:fltVal val="0"/>
                                          </p:val>
                                        </p:tav>
                                        <p:tav tm="100000">
                                          <p:val>
                                            <p:strVal val="#ppt_h"/>
                                          </p:val>
                                        </p:tav>
                                      </p:tavLst>
                                    </p:anim>
                                    <p:anim calcmode="lin" valueType="num">
                                      <p:cBhvr>
                                        <p:cTn dur="1000" fill="hold" id="453"/>
                                        <p:tgtEl>
                                          <p:spTgt spid="82"/>
                                        </p:tgtEl>
                                        <p:attrNameLst>
                                          <p:attrName>style.rotation</p:attrName>
                                        </p:attrNameLst>
                                      </p:cBhvr>
                                      <p:tavLst>
                                        <p:tav tm="0">
                                          <p:val>
                                            <p:fltVal val="90"/>
                                          </p:val>
                                        </p:tav>
                                        <p:tav tm="100000">
                                          <p:val>
                                            <p:fltVal val="0"/>
                                          </p:val>
                                        </p:tav>
                                      </p:tavLst>
                                    </p:anim>
                                    <p:animEffect filter="fade" transition="in">
                                      <p:cBhvr>
                                        <p:cTn dur="1000" id="454"/>
                                        <p:tgtEl>
                                          <p:spTgt spid="82"/>
                                        </p:tgtEl>
                                      </p:cBhvr>
                                    </p:animEffect>
                                  </p:childTnLst>
                                </p:cTn>
                              </p:par>
                              <p:par>
                                <p:cTn fill="hold" grpId="0" id="455" nodeType="withEffect" presetClass="entr" presetID="31" presetSubtype="0">
                                  <p:stCondLst>
                                    <p:cond delay="500"/>
                                  </p:stCondLst>
                                  <p:childTnLst>
                                    <p:set>
                                      <p:cBhvr>
                                        <p:cTn dur="1" fill="hold" id="456">
                                          <p:stCondLst>
                                            <p:cond delay="0"/>
                                          </p:stCondLst>
                                        </p:cTn>
                                        <p:tgtEl>
                                          <p:spTgt spid="83"/>
                                        </p:tgtEl>
                                        <p:attrNameLst>
                                          <p:attrName>style.visibility</p:attrName>
                                        </p:attrNameLst>
                                      </p:cBhvr>
                                      <p:to>
                                        <p:strVal val="visible"/>
                                      </p:to>
                                    </p:set>
                                    <p:anim calcmode="lin" valueType="num">
                                      <p:cBhvr>
                                        <p:cTn dur="1000" fill="hold" id="457"/>
                                        <p:tgtEl>
                                          <p:spTgt spid="83"/>
                                        </p:tgtEl>
                                        <p:attrNameLst>
                                          <p:attrName>ppt_w</p:attrName>
                                        </p:attrNameLst>
                                      </p:cBhvr>
                                      <p:tavLst>
                                        <p:tav tm="0">
                                          <p:val>
                                            <p:fltVal val="0"/>
                                          </p:val>
                                        </p:tav>
                                        <p:tav tm="100000">
                                          <p:val>
                                            <p:strVal val="#ppt_w"/>
                                          </p:val>
                                        </p:tav>
                                      </p:tavLst>
                                    </p:anim>
                                    <p:anim calcmode="lin" valueType="num">
                                      <p:cBhvr>
                                        <p:cTn dur="1000" fill="hold" id="458"/>
                                        <p:tgtEl>
                                          <p:spTgt spid="83"/>
                                        </p:tgtEl>
                                        <p:attrNameLst>
                                          <p:attrName>ppt_h</p:attrName>
                                        </p:attrNameLst>
                                      </p:cBhvr>
                                      <p:tavLst>
                                        <p:tav tm="0">
                                          <p:val>
                                            <p:fltVal val="0"/>
                                          </p:val>
                                        </p:tav>
                                        <p:tav tm="100000">
                                          <p:val>
                                            <p:strVal val="#ppt_h"/>
                                          </p:val>
                                        </p:tav>
                                      </p:tavLst>
                                    </p:anim>
                                    <p:anim calcmode="lin" valueType="num">
                                      <p:cBhvr>
                                        <p:cTn dur="1000" fill="hold" id="459"/>
                                        <p:tgtEl>
                                          <p:spTgt spid="83"/>
                                        </p:tgtEl>
                                        <p:attrNameLst>
                                          <p:attrName>style.rotation</p:attrName>
                                        </p:attrNameLst>
                                      </p:cBhvr>
                                      <p:tavLst>
                                        <p:tav tm="0">
                                          <p:val>
                                            <p:fltVal val="90"/>
                                          </p:val>
                                        </p:tav>
                                        <p:tav tm="100000">
                                          <p:val>
                                            <p:fltVal val="0"/>
                                          </p:val>
                                        </p:tav>
                                      </p:tavLst>
                                    </p:anim>
                                    <p:animEffect filter="fade" transition="in">
                                      <p:cBhvr>
                                        <p:cTn dur="1000" id="460"/>
                                        <p:tgtEl>
                                          <p:spTgt spid="83"/>
                                        </p:tgtEl>
                                      </p:cBhvr>
                                    </p:animEffect>
                                  </p:childTnLst>
                                </p:cTn>
                              </p:par>
                              <p:par>
                                <p:cTn fill="hold" grpId="0" id="461" nodeType="withEffect" presetClass="entr" presetID="31" presetSubtype="0">
                                  <p:stCondLst>
                                    <p:cond delay="500"/>
                                  </p:stCondLst>
                                  <p:childTnLst>
                                    <p:set>
                                      <p:cBhvr>
                                        <p:cTn dur="1" fill="hold" id="462">
                                          <p:stCondLst>
                                            <p:cond delay="0"/>
                                          </p:stCondLst>
                                        </p:cTn>
                                        <p:tgtEl>
                                          <p:spTgt spid="84"/>
                                        </p:tgtEl>
                                        <p:attrNameLst>
                                          <p:attrName>style.visibility</p:attrName>
                                        </p:attrNameLst>
                                      </p:cBhvr>
                                      <p:to>
                                        <p:strVal val="visible"/>
                                      </p:to>
                                    </p:set>
                                    <p:anim calcmode="lin" valueType="num">
                                      <p:cBhvr>
                                        <p:cTn dur="1000" fill="hold" id="463"/>
                                        <p:tgtEl>
                                          <p:spTgt spid="84"/>
                                        </p:tgtEl>
                                        <p:attrNameLst>
                                          <p:attrName>ppt_w</p:attrName>
                                        </p:attrNameLst>
                                      </p:cBhvr>
                                      <p:tavLst>
                                        <p:tav tm="0">
                                          <p:val>
                                            <p:fltVal val="0"/>
                                          </p:val>
                                        </p:tav>
                                        <p:tav tm="100000">
                                          <p:val>
                                            <p:strVal val="#ppt_w"/>
                                          </p:val>
                                        </p:tav>
                                      </p:tavLst>
                                    </p:anim>
                                    <p:anim calcmode="lin" valueType="num">
                                      <p:cBhvr>
                                        <p:cTn dur="1000" fill="hold" id="464"/>
                                        <p:tgtEl>
                                          <p:spTgt spid="84"/>
                                        </p:tgtEl>
                                        <p:attrNameLst>
                                          <p:attrName>ppt_h</p:attrName>
                                        </p:attrNameLst>
                                      </p:cBhvr>
                                      <p:tavLst>
                                        <p:tav tm="0">
                                          <p:val>
                                            <p:fltVal val="0"/>
                                          </p:val>
                                        </p:tav>
                                        <p:tav tm="100000">
                                          <p:val>
                                            <p:strVal val="#ppt_h"/>
                                          </p:val>
                                        </p:tav>
                                      </p:tavLst>
                                    </p:anim>
                                    <p:anim calcmode="lin" valueType="num">
                                      <p:cBhvr>
                                        <p:cTn dur="1000" fill="hold" id="465"/>
                                        <p:tgtEl>
                                          <p:spTgt spid="84"/>
                                        </p:tgtEl>
                                        <p:attrNameLst>
                                          <p:attrName>style.rotation</p:attrName>
                                        </p:attrNameLst>
                                      </p:cBhvr>
                                      <p:tavLst>
                                        <p:tav tm="0">
                                          <p:val>
                                            <p:fltVal val="90"/>
                                          </p:val>
                                        </p:tav>
                                        <p:tav tm="100000">
                                          <p:val>
                                            <p:fltVal val="0"/>
                                          </p:val>
                                        </p:tav>
                                      </p:tavLst>
                                    </p:anim>
                                    <p:animEffect filter="fade" transition="in">
                                      <p:cBhvr>
                                        <p:cTn dur="1000" id="466"/>
                                        <p:tgtEl>
                                          <p:spTgt spid="84"/>
                                        </p:tgtEl>
                                      </p:cBhvr>
                                    </p:animEffect>
                                  </p:childTnLst>
                                </p:cTn>
                              </p:par>
                              <p:par>
                                <p:cTn fill="hold" grpId="0" id="467" nodeType="withEffect" presetClass="entr" presetID="31" presetSubtype="0">
                                  <p:stCondLst>
                                    <p:cond delay="500"/>
                                  </p:stCondLst>
                                  <p:childTnLst>
                                    <p:set>
                                      <p:cBhvr>
                                        <p:cTn dur="1" fill="hold" id="468">
                                          <p:stCondLst>
                                            <p:cond delay="0"/>
                                          </p:stCondLst>
                                        </p:cTn>
                                        <p:tgtEl>
                                          <p:spTgt spid="85"/>
                                        </p:tgtEl>
                                        <p:attrNameLst>
                                          <p:attrName>style.visibility</p:attrName>
                                        </p:attrNameLst>
                                      </p:cBhvr>
                                      <p:to>
                                        <p:strVal val="visible"/>
                                      </p:to>
                                    </p:set>
                                    <p:anim calcmode="lin" valueType="num">
                                      <p:cBhvr>
                                        <p:cTn dur="1000" fill="hold" id="469"/>
                                        <p:tgtEl>
                                          <p:spTgt spid="85"/>
                                        </p:tgtEl>
                                        <p:attrNameLst>
                                          <p:attrName>ppt_w</p:attrName>
                                        </p:attrNameLst>
                                      </p:cBhvr>
                                      <p:tavLst>
                                        <p:tav tm="0">
                                          <p:val>
                                            <p:fltVal val="0"/>
                                          </p:val>
                                        </p:tav>
                                        <p:tav tm="100000">
                                          <p:val>
                                            <p:strVal val="#ppt_w"/>
                                          </p:val>
                                        </p:tav>
                                      </p:tavLst>
                                    </p:anim>
                                    <p:anim calcmode="lin" valueType="num">
                                      <p:cBhvr>
                                        <p:cTn dur="1000" fill="hold" id="470"/>
                                        <p:tgtEl>
                                          <p:spTgt spid="85"/>
                                        </p:tgtEl>
                                        <p:attrNameLst>
                                          <p:attrName>ppt_h</p:attrName>
                                        </p:attrNameLst>
                                      </p:cBhvr>
                                      <p:tavLst>
                                        <p:tav tm="0">
                                          <p:val>
                                            <p:fltVal val="0"/>
                                          </p:val>
                                        </p:tav>
                                        <p:tav tm="100000">
                                          <p:val>
                                            <p:strVal val="#ppt_h"/>
                                          </p:val>
                                        </p:tav>
                                      </p:tavLst>
                                    </p:anim>
                                    <p:anim calcmode="lin" valueType="num">
                                      <p:cBhvr>
                                        <p:cTn dur="1000" fill="hold" id="471"/>
                                        <p:tgtEl>
                                          <p:spTgt spid="85"/>
                                        </p:tgtEl>
                                        <p:attrNameLst>
                                          <p:attrName>style.rotation</p:attrName>
                                        </p:attrNameLst>
                                      </p:cBhvr>
                                      <p:tavLst>
                                        <p:tav tm="0">
                                          <p:val>
                                            <p:fltVal val="90"/>
                                          </p:val>
                                        </p:tav>
                                        <p:tav tm="100000">
                                          <p:val>
                                            <p:fltVal val="0"/>
                                          </p:val>
                                        </p:tav>
                                      </p:tavLst>
                                    </p:anim>
                                    <p:animEffect filter="fade" transition="in">
                                      <p:cBhvr>
                                        <p:cTn dur="1000" id="472"/>
                                        <p:tgtEl>
                                          <p:spTgt spid="85"/>
                                        </p:tgtEl>
                                      </p:cBhvr>
                                    </p:animEffect>
                                  </p:childTnLst>
                                </p:cTn>
                              </p:par>
                              <p:par>
                                <p:cTn fill="hold" grpId="0" id="473" nodeType="withEffect" presetClass="entr" presetID="31" presetSubtype="0">
                                  <p:stCondLst>
                                    <p:cond delay="500"/>
                                  </p:stCondLst>
                                  <p:childTnLst>
                                    <p:set>
                                      <p:cBhvr>
                                        <p:cTn dur="1" fill="hold" id="474">
                                          <p:stCondLst>
                                            <p:cond delay="0"/>
                                          </p:stCondLst>
                                        </p:cTn>
                                        <p:tgtEl>
                                          <p:spTgt spid="86"/>
                                        </p:tgtEl>
                                        <p:attrNameLst>
                                          <p:attrName>style.visibility</p:attrName>
                                        </p:attrNameLst>
                                      </p:cBhvr>
                                      <p:to>
                                        <p:strVal val="visible"/>
                                      </p:to>
                                    </p:set>
                                    <p:anim calcmode="lin" valueType="num">
                                      <p:cBhvr>
                                        <p:cTn dur="1000" fill="hold" id="475"/>
                                        <p:tgtEl>
                                          <p:spTgt spid="86"/>
                                        </p:tgtEl>
                                        <p:attrNameLst>
                                          <p:attrName>ppt_w</p:attrName>
                                        </p:attrNameLst>
                                      </p:cBhvr>
                                      <p:tavLst>
                                        <p:tav tm="0">
                                          <p:val>
                                            <p:fltVal val="0"/>
                                          </p:val>
                                        </p:tav>
                                        <p:tav tm="100000">
                                          <p:val>
                                            <p:strVal val="#ppt_w"/>
                                          </p:val>
                                        </p:tav>
                                      </p:tavLst>
                                    </p:anim>
                                    <p:anim calcmode="lin" valueType="num">
                                      <p:cBhvr>
                                        <p:cTn dur="1000" fill="hold" id="476"/>
                                        <p:tgtEl>
                                          <p:spTgt spid="86"/>
                                        </p:tgtEl>
                                        <p:attrNameLst>
                                          <p:attrName>ppt_h</p:attrName>
                                        </p:attrNameLst>
                                      </p:cBhvr>
                                      <p:tavLst>
                                        <p:tav tm="0">
                                          <p:val>
                                            <p:fltVal val="0"/>
                                          </p:val>
                                        </p:tav>
                                        <p:tav tm="100000">
                                          <p:val>
                                            <p:strVal val="#ppt_h"/>
                                          </p:val>
                                        </p:tav>
                                      </p:tavLst>
                                    </p:anim>
                                    <p:anim calcmode="lin" valueType="num">
                                      <p:cBhvr>
                                        <p:cTn dur="1000" fill="hold" id="477"/>
                                        <p:tgtEl>
                                          <p:spTgt spid="86"/>
                                        </p:tgtEl>
                                        <p:attrNameLst>
                                          <p:attrName>style.rotation</p:attrName>
                                        </p:attrNameLst>
                                      </p:cBhvr>
                                      <p:tavLst>
                                        <p:tav tm="0">
                                          <p:val>
                                            <p:fltVal val="90"/>
                                          </p:val>
                                        </p:tav>
                                        <p:tav tm="100000">
                                          <p:val>
                                            <p:fltVal val="0"/>
                                          </p:val>
                                        </p:tav>
                                      </p:tavLst>
                                    </p:anim>
                                    <p:animEffect filter="fade" transition="in">
                                      <p:cBhvr>
                                        <p:cTn dur="1000" id="478"/>
                                        <p:tgtEl>
                                          <p:spTgt spid="86"/>
                                        </p:tgtEl>
                                      </p:cBhvr>
                                    </p:animEffect>
                                  </p:childTnLst>
                                </p:cTn>
                              </p:par>
                              <p:par>
                                <p:cTn fill="hold" grpId="0" id="479" nodeType="withEffect" presetClass="entr" presetID="31" presetSubtype="0">
                                  <p:stCondLst>
                                    <p:cond delay="500"/>
                                  </p:stCondLst>
                                  <p:childTnLst>
                                    <p:set>
                                      <p:cBhvr>
                                        <p:cTn dur="1" fill="hold" id="480">
                                          <p:stCondLst>
                                            <p:cond delay="0"/>
                                          </p:stCondLst>
                                        </p:cTn>
                                        <p:tgtEl>
                                          <p:spTgt spid="87"/>
                                        </p:tgtEl>
                                        <p:attrNameLst>
                                          <p:attrName>style.visibility</p:attrName>
                                        </p:attrNameLst>
                                      </p:cBhvr>
                                      <p:to>
                                        <p:strVal val="visible"/>
                                      </p:to>
                                    </p:set>
                                    <p:anim calcmode="lin" valueType="num">
                                      <p:cBhvr>
                                        <p:cTn dur="1000" fill="hold" id="481"/>
                                        <p:tgtEl>
                                          <p:spTgt spid="87"/>
                                        </p:tgtEl>
                                        <p:attrNameLst>
                                          <p:attrName>ppt_w</p:attrName>
                                        </p:attrNameLst>
                                      </p:cBhvr>
                                      <p:tavLst>
                                        <p:tav tm="0">
                                          <p:val>
                                            <p:fltVal val="0"/>
                                          </p:val>
                                        </p:tav>
                                        <p:tav tm="100000">
                                          <p:val>
                                            <p:strVal val="#ppt_w"/>
                                          </p:val>
                                        </p:tav>
                                      </p:tavLst>
                                    </p:anim>
                                    <p:anim calcmode="lin" valueType="num">
                                      <p:cBhvr>
                                        <p:cTn dur="1000" fill="hold" id="482"/>
                                        <p:tgtEl>
                                          <p:spTgt spid="87"/>
                                        </p:tgtEl>
                                        <p:attrNameLst>
                                          <p:attrName>ppt_h</p:attrName>
                                        </p:attrNameLst>
                                      </p:cBhvr>
                                      <p:tavLst>
                                        <p:tav tm="0">
                                          <p:val>
                                            <p:fltVal val="0"/>
                                          </p:val>
                                        </p:tav>
                                        <p:tav tm="100000">
                                          <p:val>
                                            <p:strVal val="#ppt_h"/>
                                          </p:val>
                                        </p:tav>
                                      </p:tavLst>
                                    </p:anim>
                                    <p:anim calcmode="lin" valueType="num">
                                      <p:cBhvr>
                                        <p:cTn dur="1000" fill="hold" id="483"/>
                                        <p:tgtEl>
                                          <p:spTgt spid="87"/>
                                        </p:tgtEl>
                                        <p:attrNameLst>
                                          <p:attrName>style.rotation</p:attrName>
                                        </p:attrNameLst>
                                      </p:cBhvr>
                                      <p:tavLst>
                                        <p:tav tm="0">
                                          <p:val>
                                            <p:fltVal val="90"/>
                                          </p:val>
                                        </p:tav>
                                        <p:tav tm="100000">
                                          <p:val>
                                            <p:fltVal val="0"/>
                                          </p:val>
                                        </p:tav>
                                      </p:tavLst>
                                    </p:anim>
                                    <p:animEffect filter="fade" transition="in">
                                      <p:cBhvr>
                                        <p:cTn dur="1000" id="484"/>
                                        <p:tgtEl>
                                          <p:spTgt spid="87"/>
                                        </p:tgtEl>
                                      </p:cBhvr>
                                    </p:animEffect>
                                  </p:childTnLst>
                                </p:cTn>
                              </p:par>
                              <p:par>
                                <p:cTn fill="hold" grpId="0" id="485" nodeType="withEffect" presetClass="entr" presetID="31" presetSubtype="0">
                                  <p:stCondLst>
                                    <p:cond delay="500"/>
                                  </p:stCondLst>
                                  <p:childTnLst>
                                    <p:set>
                                      <p:cBhvr>
                                        <p:cTn dur="1" fill="hold" id="486">
                                          <p:stCondLst>
                                            <p:cond delay="0"/>
                                          </p:stCondLst>
                                        </p:cTn>
                                        <p:tgtEl>
                                          <p:spTgt spid="88"/>
                                        </p:tgtEl>
                                        <p:attrNameLst>
                                          <p:attrName>style.visibility</p:attrName>
                                        </p:attrNameLst>
                                      </p:cBhvr>
                                      <p:to>
                                        <p:strVal val="visible"/>
                                      </p:to>
                                    </p:set>
                                    <p:anim calcmode="lin" valueType="num">
                                      <p:cBhvr>
                                        <p:cTn dur="1000" fill="hold" id="487"/>
                                        <p:tgtEl>
                                          <p:spTgt spid="88"/>
                                        </p:tgtEl>
                                        <p:attrNameLst>
                                          <p:attrName>ppt_w</p:attrName>
                                        </p:attrNameLst>
                                      </p:cBhvr>
                                      <p:tavLst>
                                        <p:tav tm="0">
                                          <p:val>
                                            <p:fltVal val="0"/>
                                          </p:val>
                                        </p:tav>
                                        <p:tav tm="100000">
                                          <p:val>
                                            <p:strVal val="#ppt_w"/>
                                          </p:val>
                                        </p:tav>
                                      </p:tavLst>
                                    </p:anim>
                                    <p:anim calcmode="lin" valueType="num">
                                      <p:cBhvr>
                                        <p:cTn dur="1000" fill="hold" id="488"/>
                                        <p:tgtEl>
                                          <p:spTgt spid="88"/>
                                        </p:tgtEl>
                                        <p:attrNameLst>
                                          <p:attrName>ppt_h</p:attrName>
                                        </p:attrNameLst>
                                      </p:cBhvr>
                                      <p:tavLst>
                                        <p:tav tm="0">
                                          <p:val>
                                            <p:fltVal val="0"/>
                                          </p:val>
                                        </p:tav>
                                        <p:tav tm="100000">
                                          <p:val>
                                            <p:strVal val="#ppt_h"/>
                                          </p:val>
                                        </p:tav>
                                      </p:tavLst>
                                    </p:anim>
                                    <p:anim calcmode="lin" valueType="num">
                                      <p:cBhvr>
                                        <p:cTn dur="1000" fill="hold" id="489"/>
                                        <p:tgtEl>
                                          <p:spTgt spid="88"/>
                                        </p:tgtEl>
                                        <p:attrNameLst>
                                          <p:attrName>style.rotation</p:attrName>
                                        </p:attrNameLst>
                                      </p:cBhvr>
                                      <p:tavLst>
                                        <p:tav tm="0">
                                          <p:val>
                                            <p:fltVal val="90"/>
                                          </p:val>
                                        </p:tav>
                                        <p:tav tm="100000">
                                          <p:val>
                                            <p:fltVal val="0"/>
                                          </p:val>
                                        </p:tav>
                                      </p:tavLst>
                                    </p:anim>
                                    <p:animEffect filter="fade" transition="in">
                                      <p:cBhvr>
                                        <p:cTn dur="1000" id="490"/>
                                        <p:tgtEl>
                                          <p:spTgt spid="88"/>
                                        </p:tgtEl>
                                      </p:cBhvr>
                                    </p:animEffect>
                                  </p:childTnLst>
                                </p:cTn>
                              </p:par>
                              <p:par>
                                <p:cTn fill="hold" grpId="0" id="491" nodeType="withEffect" presetClass="entr" presetID="31" presetSubtype="0">
                                  <p:stCondLst>
                                    <p:cond delay="500"/>
                                  </p:stCondLst>
                                  <p:childTnLst>
                                    <p:set>
                                      <p:cBhvr>
                                        <p:cTn dur="1" fill="hold" id="492">
                                          <p:stCondLst>
                                            <p:cond delay="0"/>
                                          </p:stCondLst>
                                        </p:cTn>
                                        <p:tgtEl>
                                          <p:spTgt spid="89"/>
                                        </p:tgtEl>
                                        <p:attrNameLst>
                                          <p:attrName>style.visibility</p:attrName>
                                        </p:attrNameLst>
                                      </p:cBhvr>
                                      <p:to>
                                        <p:strVal val="visible"/>
                                      </p:to>
                                    </p:set>
                                    <p:anim calcmode="lin" valueType="num">
                                      <p:cBhvr>
                                        <p:cTn dur="1000" fill="hold" id="493"/>
                                        <p:tgtEl>
                                          <p:spTgt spid="89"/>
                                        </p:tgtEl>
                                        <p:attrNameLst>
                                          <p:attrName>ppt_w</p:attrName>
                                        </p:attrNameLst>
                                      </p:cBhvr>
                                      <p:tavLst>
                                        <p:tav tm="0">
                                          <p:val>
                                            <p:fltVal val="0"/>
                                          </p:val>
                                        </p:tav>
                                        <p:tav tm="100000">
                                          <p:val>
                                            <p:strVal val="#ppt_w"/>
                                          </p:val>
                                        </p:tav>
                                      </p:tavLst>
                                    </p:anim>
                                    <p:anim calcmode="lin" valueType="num">
                                      <p:cBhvr>
                                        <p:cTn dur="1000" fill="hold" id="494"/>
                                        <p:tgtEl>
                                          <p:spTgt spid="89"/>
                                        </p:tgtEl>
                                        <p:attrNameLst>
                                          <p:attrName>ppt_h</p:attrName>
                                        </p:attrNameLst>
                                      </p:cBhvr>
                                      <p:tavLst>
                                        <p:tav tm="0">
                                          <p:val>
                                            <p:fltVal val="0"/>
                                          </p:val>
                                        </p:tav>
                                        <p:tav tm="100000">
                                          <p:val>
                                            <p:strVal val="#ppt_h"/>
                                          </p:val>
                                        </p:tav>
                                      </p:tavLst>
                                    </p:anim>
                                    <p:anim calcmode="lin" valueType="num">
                                      <p:cBhvr>
                                        <p:cTn dur="1000" fill="hold" id="495"/>
                                        <p:tgtEl>
                                          <p:spTgt spid="89"/>
                                        </p:tgtEl>
                                        <p:attrNameLst>
                                          <p:attrName>style.rotation</p:attrName>
                                        </p:attrNameLst>
                                      </p:cBhvr>
                                      <p:tavLst>
                                        <p:tav tm="0">
                                          <p:val>
                                            <p:fltVal val="90"/>
                                          </p:val>
                                        </p:tav>
                                        <p:tav tm="100000">
                                          <p:val>
                                            <p:fltVal val="0"/>
                                          </p:val>
                                        </p:tav>
                                      </p:tavLst>
                                    </p:anim>
                                    <p:animEffect filter="fade" transition="in">
                                      <p:cBhvr>
                                        <p:cTn dur="1000" id="496"/>
                                        <p:tgtEl>
                                          <p:spTgt spid="89"/>
                                        </p:tgtEl>
                                      </p:cBhvr>
                                    </p:animEffect>
                                  </p:childTnLst>
                                </p:cTn>
                              </p:par>
                              <p:par>
                                <p:cTn fill="hold" grpId="0" id="497" nodeType="withEffect" presetClass="entr" presetID="31" presetSubtype="0">
                                  <p:stCondLst>
                                    <p:cond delay="500"/>
                                  </p:stCondLst>
                                  <p:childTnLst>
                                    <p:set>
                                      <p:cBhvr>
                                        <p:cTn dur="1" fill="hold" id="498">
                                          <p:stCondLst>
                                            <p:cond delay="0"/>
                                          </p:stCondLst>
                                        </p:cTn>
                                        <p:tgtEl>
                                          <p:spTgt spid="90"/>
                                        </p:tgtEl>
                                        <p:attrNameLst>
                                          <p:attrName>style.visibility</p:attrName>
                                        </p:attrNameLst>
                                      </p:cBhvr>
                                      <p:to>
                                        <p:strVal val="visible"/>
                                      </p:to>
                                    </p:set>
                                    <p:anim calcmode="lin" valueType="num">
                                      <p:cBhvr>
                                        <p:cTn dur="1000" fill="hold" id="499"/>
                                        <p:tgtEl>
                                          <p:spTgt spid="90"/>
                                        </p:tgtEl>
                                        <p:attrNameLst>
                                          <p:attrName>ppt_w</p:attrName>
                                        </p:attrNameLst>
                                      </p:cBhvr>
                                      <p:tavLst>
                                        <p:tav tm="0">
                                          <p:val>
                                            <p:fltVal val="0"/>
                                          </p:val>
                                        </p:tav>
                                        <p:tav tm="100000">
                                          <p:val>
                                            <p:strVal val="#ppt_w"/>
                                          </p:val>
                                        </p:tav>
                                      </p:tavLst>
                                    </p:anim>
                                    <p:anim calcmode="lin" valueType="num">
                                      <p:cBhvr>
                                        <p:cTn dur="1000" fill="hold" id="500"/>
                                        <p:tgtEl>
                                          <p:spTgt spid="90"/>
                                        </p:tgtEl>
                                        <p:attrNameLst>
                                          <p:attrName>ppt_h</p:attrName>
                                        </p:attrNameLst>
                                      </p:cBhvr>
                                      <p:tavLst>
                                        <p:tav tm="0">
                                          <p:val>
                                            <p:fltVal val="0"/>
                                          </p:val>
                                        </p:tav>
                                        <p:tav tm="100000">
                                          <p:val>
                                            <p:strVal val="#ppt_h"/>
                                          </p:val>
                                        </p:tav>
                                      </p:tavLst>
                                    </p:anim>
                                    <p:anim calcmode="lin" valueType="num">
                                      <p:cBhvr>
                                        <p:cTn dur="1000" fill="hold" id="501"/>
                                        <p:tgtEl>
                                          <p:spTgt spid="90"/>
                                        </p:tgtEl>
                                        <p:attrNameLst>
                                          <p:attrName>style.rotation</p:attrName>
                                        </p:attrNameLst>
                                      </p:cBhvr>
                                      <p:tavLst>
                                        <p:tav tm="0">
                                          <p:val>
                                            <p:fltVal val="90"/>
                                          </p:val>
                                        </p:tav>
                                        <p:tav tm="100000">
                                          <p:val>
                                            <p:fltVal val="0"/>
                                          </p:val>
                                        </p:tav>
                                      </p:tavLst>
                                    </p:anim>
                                    <p:animEffect filter="fade" transition="in">
                                      <p:cBhvr>
                                        <p:cTn dur="1000" id="502"/>
                                        <p:tgtEl>
                                          <p:spTgt spid="90"/>
                                        </p:tgtEl>
                                      </p:cBhvr>
                                    </p:animEffect>
                                  </p:childTnLst>
                                </p:cTn>
                              </p:par>
                              <p:par>
                                <p:cTn fill="hold" grpId="0" id="503" nodeType="withEffect" presetClass="entr" presetID="31" presetSubtype="0">
                                  <p:stCondLst>
                                    <p:cond delay="500"/>
                                  </p:stCondLst>
                                  <p:childTnLst>
                                    <p:set>
                                      <p:cBhvr>
                                        <p:cTn dur="1" fill="hold" id="504">
                                          <p:stCondLst>
                                            <p:cond delay="0"/>
                                          </p:stCondLst>
                                        </p:cTn>
                                        <p:tgtEl>
                                          <p:spTgt spid="91"/>
                                        </p:tgtEl>
                                        <p:attrNameLst>
                                          <p:attrName>style.visibility</p:attrName>
                                        </p:attrNameLst>
                                      </p:cBhvr>
                                      <p:to>
                                        <p:strVal val="visible"/>
                                      </p:to>
                                    </p:set>
                                    <p:anim calcmode="lin" valueType="num">
                                      <p:cBhvr>
                                        <p:cTn dur="1000" fill="hold" id="505"/>
                                        <p:tgtEl>
                                          <p:spTgt spid="91"/>
                                        </p:tgtEl>
                                        <p:attrNameLst>
                                          <p:attrName>ppt_w</p:attrName>
                                        </p:attrNameLst>
                                      </p:cBhvr>
                                      <p:tavLst>
                                        <p:tav tm="0">
                                          <p:val>
                                            <p:fltVal val="0"/>
                                          </p:val>
                                        </p:tav>
                                        <p:tav tm="100000">
                                          <p:val>
                                            <p:strVal val="#ppt_w"/>
                                          </p:val>
                                        </p:tav>
                                      </p:tavLst>
                                    </p:anim>
                                    <p:anim calcmode="lin" valueType="num">
                                      <p:cBhvr>
                                        <p:cTn dur="1000" fill="hold" id="506"/>
                                        <p:tgtEl>
                                          <p:spTgt spid="91"/>
                                        </p:tgtEl>
                                        <p:attrNameLst>
                                          <p:attrName>ppt_h</p:attrName>
                                        </p:attrNameLst>
                                      </p:cBhvr>
                                      <p:tavLst>
                                        <p:tav tm="0">
                                          <p:val>
                                            <p:fltVal val="0"/>
                                          </p:val>
                                        </p:tav>
                                        <p:tav tm="100000">
                                          <p:val>
                                            <p:strVal val="#ppt_h"/>
                                          </p:val>
                                        </p:tav>
                                      </p:tavLst>
                                    </p:anim>
                                    <p:anim calcmode="lin" valueType="num">
                                      <p:cBhvr>
                                        <p:cTn dur="1000" fill="hold" id="507"/>
                                        <p:tgtEl>
                                          <p:spTgt spid="91"/>
                                        </p:tgtEl>
                                        <p:attrNameLst>
                                          <p:attrName>style.rotation</p:attrName>
                                        </p:attrNameLst>
                                      </p:cBhvr>
                                      <p:tavLst>
                                        <p:tav tm="0">
                                          <p:val>
                                            <p:fltVal val="90"/>
                                          </p:val>
                                        </p:tav>
                                        <p:tav tm="100000">
                                          <p:val>
                                            <p:fltVal val="0"/>
                                          </p:val>
                                        </p:tav>
                                      </p:tavLst>
                                    </p:anim>
                                    <p:animEffect filter="fade" transition="in">
                                      <p:cBhvr>
                                        <p:cTn dur="1000" id="508"/>
                                        <p:tgtEl>
                                          <p:spTgt spid="91"/>
                                        </p:tgtEl>
                                      </p:cBhvr>
                                    </p:animEffect>
                                  </p:childTnLst>
                                </p:cTn>
                              </p:par>
                              <p:par>
                                <p:cTn fill="hold" grpId="0" id="509" nodeType="withEffect" presetClass="entr" presetID="31" presetSubtype="0">
                                  <p:stCondLst>
                                    <p:cond delay="500"/>
                                  </p:stCondLst>
                                  <p:childTnLst>
                                    <p:set>
                                      <p:cBhvr>
                                        <p:cTn dur="1" fill="hold" id="510">
                                          <p:stCondLst>
                                            <p:cond delay="0"/>
                                          </p:stCondLst>
                                        </p:cTn>
                                        <p:tgtEl>
                                          <p:spTgt spid="92"/>
                                        </p:tgtEl>
                                        <p:attrNameLst>
                                          <p:attrName>style.visibility</p:attrName>
                                        </p:attrNameLst>
                                      </p:cBhvr>
                                      <p:to>
                                        <p:strVal val="visible"/>
                                      </p:to>
                                    </p:set>
                                    <p:anim calcmode="lin" valueType="num">
                                      <p:cBhvr>
                                        <p:cTn dur="1000" fill="hold" id="511"/>
                                        <p:tgtEl>
                                          <p:spTgt spid="92"/>
                                        </p:tgtEl>
                                        <p:attrNameLst>
                                          <p:attrName>ppt_w</p:attrName>
                                        </p:attrNameLst>
                                      </p:cBhvr>
                                      <p:tavLst>
                                        <p:tav tm="0">
                                          <p:val>
                                            <p:fltVal val="0"/>
                                          </p:val>
                                        </p:tav>
                                        <p:tav tm="100000">
                                          <p:val>
                                            <p:strVal val="#ppt_w"/>
                                          </p:val>
                                        </p:tav>
                                      </p:tavLst>
                                    </p:anim>
                                    <p:anim calcmode="lin" valueType="num">
                                      <p:cBhvr>
                                        <p:cTn dur="1000" fill="hold" id="512"/>
                                        <p:tgtEl>
                                          <p:spTgt spid="92"/>
                                        </p:tgtEl>
                                        <p:attrNameLst>
                                          <p:attrName>ppt_h</p:attrName>
                                        </p:attrNameLst>
                                      </p:cBhvr>
                                      <p:tavLst>
                                        <p:tav tm="0">
                                          <p:val>
                                            <p:fltVal val="0"/>
                                          </p:val>
                                        </p:tav>
                                        <p:tav tm="100000">
                                          <p:val>
                                            <p:strVal val="#ppt_h"/>
                                          </p:val>
                                        </p:tav>
                                      </p:tavLst>
                                    </p:anim>
                                    <p:anim calcmode="lin" valueType="num">
                                      <p:cBhvr>
                                        <p:cTn dur="1000" fill="hold" id="513"/>
                                        <p:tgtEl>
                                          <p:spTgt spid="92"/>
                                        </p:tgtEl>
                                        <p:attrNameLst>
                                          <p:attrName>style.rotation</p:attrName>
                                        </p:attrNameLst>
                                      </p:cBhvr>
                                      <p:tavLst>
                                        <p:tav tm="0">
                                          <p:val>
                                            <p:fltVal val="90"/>
                                          </p:val>
                                        </p:tav>
                                        <p:tav tm="100000">
                                          <p:val>
                                            <p:fltVal val="0"/>
                                          </p:val>
                                        </p:tav>
                                      </p:tavLst>
                                    </p:anim>
                                    <p:animEffect filter="fade" transition="in">
                                      <p:cBhvr>
                                        <p:cTn dur="1000" id="514"/>
                                        <p:tgtEl>
                                          <p:spTgt spid="92"/>
                                        </p:tgtEl>
                                      </p:cBhvr>
                                    </p:animEffect>
                                  </p:childTnLst>
                                </p:cTn>
                              </p:par>
                              <p:par>
                                <p:cTn fill="hold" grpId="0" id="515" nodeType="withEffect" presetClass="entr" presetID="31" presetSubtype="0">
                                  <p:stCondLst>
                                    <p:cond delay="500"/>
                                  </p:stCondLst>
                                  <p:childTnLst>
                                    <p:set>
                                      <p:cBhvr>
                                        <p:cTn dur="1" fill="hold" id="516">
                                          <p:stCondLst>
                                            <p:cond delay="0"/>
                                          </p:stCondLst>
                                        </p:cTn>
                                        <p:tgtEl>
                                          <p:spTgt spid="93"/>
                                        </p:tgtEl>
                                        <p:attrNameLst>
                                          <p:attrName>style.visibility</p:attrName>
                                        </p:attrNameLst>
                                      </p:cBhvr>
                                      <p:to>
                                        <p:strVal val="visible"/>
                                      </p:to>
                                    </p:set>
                                    <p:anim calcmode="lin" valueType="num">
                                      <p:cBhvr>
                                        <p:cTn dur="1000" fill="hold" id="517"/>
                                        <p:tgtEl>
                                          <p:spTgt spid="93"/>
                                        </p:tgtEl>
                                        <p:attrNameLst>
                                          <p:attrName>ppt_w</p:attrName>
                                        </p:attrNameLst>
                                      </p:cBhvr>
                                      <p:tavLst>
                                        <p:tav tm="0">
                                          <p:val>
                                            <p:fltVal val="0"/>
                                          </p:val>
                                        </p:tav>
                                        <p:tav tm="100000">
                                          <p:val>
                                            <p:strVal val="#ppt_w"/>
                                          </p:val>
                                        </p:tav>
                                      </p:tavLst>
                                    </p:anim>
                                    <p:anim calcmode="lin" valueType="num">
                                      <p:cBhvr>
                                        <p:cTn dur="1000" fill="hold" id="518"/>
                                        <p:tgtEl>
                                          <p:spTgt spid="93"/>
                                        </p:tgtEl>
                                        <p:attrNameLst>
                                          <p:attrName>ppt_h</p:attrName>
                                        </p:attrNameLst>
                                      </p:cBhvr>
                                      <p:tavLst>
                                        <p:tav tm="0">
                                          <p:val>
                                            <p:fltVal val="0"/>
                                          </p:val>
                                        </p:tav>
                                        <p:tav tm="100000">
                                          <p:val>
                                            <p:strVal val="#ppt_h"/>
                                          </p:val>
                                        </p:tav>
                                      </p:tavLst>
                                    </p:anim>
                                    <p:anim calcmode="lin" valueType="num">
                                      <p:cBhvr>
                                        <p:cTn dur="1000" fill="hold" id="519"/>
                                        <p:tgtEl>
                                          <p:spTgt spid="93"/>
                                        </p:tgtEl>
                                        <p:attrNameLst>
                                          <p:attrName>style.rotation</p:attrName>
                                        </p:attrNameLst>
                                      </p:cBhvr>
                                      <p:tavLst>
                                        <p:tav tm="0">
                                          <p:val>
                                            <p:fltVal val="90"/>
                                          </p:val>
                                        </p:tav>
                                        <p:tav tm="100000">
                                          <p:val>
                                            <p:fltVal val="0"/>
                                          </p:val>
                                        </p:tav>
                                      </p:tavLst>
                                    </p:anim>
                                    <p:animEffect filter="fade" transition="in">
                                      <p:cBhvr>
                                        <p:cTn dur="1000" id="520"/>
                                        <p:tgtEl>
                                          <p:spTgt spid="93"/>
                                        </p:tgtEl>
                                      </p:cBhvr>
                                    </p:animEffect>
                                  </p:childTnLst>
                                </p:cTn>
                              </p:par>
                              <p:par>
                                <p:cTn fill="hold" grpId="0" id="521" nodeType="withEffect" presetClass="entr" presetID="31" presetSubtype="0">
                                  <p:stCondLst>
                                    <p:cond delay="500"/>
                                  </p:stCondLst>
                                  <p:childTnLst>
                                    <p:set>
                                      <p:cBhvr>
                                        <p:cTn dur="1" fill="hold" id="522">
                                          <p:stCondLst>
                                            <p:cond delay="0"/>
                                          </p:stCondLst>
                                        </p:cTn>
                                        <p:tgtEl>
                                          <p:spTgt spid="94"/>
                                        </p:tgtEl>
                                        <p:attrNameLst>
                                          <p:attrName>style.visibility</p:attrName>
                                        </p:attrNameLst>
                                      </p:cBhvr>
                                      <p:to>
                                        <p:strVal val="visible"/>
                                      </p:to>
                                    </p:set>
                                    <p:anim calcmode="lin" valueType="num">
                                      <p:cBhvr>
                                        <p:cTn dur="1000" fill="hold" id="523"/>
                                        <p:tgtEl>
                                          <p:spTgt spid="94"/>
                                        </p:tgtEl>
                                        <p:attrNameLst>
                                          <p:attrName>ppt_w</p:attrName>
                                        </p:attrNameLst>
                                      </p:cBhvr>
                                      <p:tavLst>
                                        <p:tav tm="0">
                                          <p:val>
                                            <p:fltVal val="0"/>
                                          </p:val>
                                        </p:tav>
                                        <p:tav tm="100000">
                                          <p:val>
                                            <p:strVal val="#ppt_w"/>
                                          </p:val>
                                        </p:tav>
                                      </p:tavLst>
                                    </p:anim>
                                    <p:anim calcmode="lin" valueType="num">
                                      <p:cBhvr>
                                        <p:cTn dur="1000" fill="hold" id="524"/>
                                        <p:tgtEl>
                                          <p:spTgt spid="94"/>
                                        </p:tgtEl>
                                        <p:attrNameLst>
                                          <p:attrName>ppt_h</p:attrName>
                                        </p:attrNameLst>
                                      </p:cBhvr>
                                      <p:tavLst>
                                        <p:tav tm="0">
                                          <p:val>
                                            <p:fltVal val="0"/>
                                          </p:val>
                                        </p:tav>
                                        <p:tav tm="100000">
                                          <p:val>
                                            <p:strVal val="#ppt_h"/>
                                          </p:val>
                                        </p:tav>
                                      </p:tavLst>
                                    </p:anim>
                                    <p:anim calcmode="lin" valueType="num">
                                      <p:cBhvr>
                                        <p:cTn dur="1000" fill="hold" id="525"/>
                                        <p:tgtEl>
                                          <p:spTgt spid="94"/>
                                        </p:tgtEl>
                                        <p:attrNameLst>
                                          <p:attrName>style.rotation</p:attrName>
                                        </p:attrNameLst>
                                      </p:cBhvr>
                                      <p:tavLst>
                                        <p:tav tm="0">
                                          <p:val>
                                            <p:fltVal val="90"/>
                                          </p:val>
                                        </p:tav>
                                        <p:tav tm="100000">
                                          <p:val>
                                            <p:fltVal val="0"/>
                                          </p:val>
                                        </p:tav>
                                      </p:tavLst>
                                    </p:anim>
                                    <p:animEffect filter="fade" transition="in">
                                      <p:cBhvr>
                                        <p:cTn dur="1000" id="526"/>
                                        <p:tgtEl>
                                          <p:spTgt spid="94"/>
                                        </p:tgtEl>
                                      </p:cBhvr>
                                    </p:animEffect>
                                  </p:childTnLst>
                                </p:cTn>
                              </p:par>
                              <p:par>
                                <p:cTn fill="hold" grpId="0" id="527" nodeType="withEffect" presetClass="entr" presetID="31" presetSubtype="0">
                                  <p:stCondLst>
                                    <p:cond delay="500"/>
                                  </p:stCondLst>
                                  <p:childTnLst>
                                    <p:set>
                                      <p:cBhvr>
                                        <p:cTn dur="1" fill="hold" id="528">
                                          <p:stCondLst>
                                            <p:cond delay="0"/>
                                          </p:stCondLst>
                                        </p:cTn>
                                        <p:tgtEl>
                                          <p:spTgt spid="95"/>
                                        </p:tgtEl>
                                        <p:attrNameLst>
                                          <p:attrName>style.visibility</p:attrName>
                                        </p:attrNameLst>
                                      </p:cBhvr>
                                      <p:to>
                                        <p:strVal val="visible"/>
                                      </p:to>
                                    </p:set>
                                    <p:anim calcmode="lin" valueType="num">
                                      <p:cBhvr>
                                        <p:cTn dur="1000" fill="hold" id="529"/>
                                        <p:tgtEl>
                                          <p:spTgt spid="95"/>
                                        </p:tgtEl>
                                        <p:attrNameLst>
                                          <p:attrName>ppt_w</p:attrName>
                                        </p:attrNameLst>
                                      </p:cBhvr>
                                      <p:tavLst>
                                        <p:tav tm="0">
                                          <p:val>
                                            <p:fltVal val="0"/>
                                          </p:val>
                                        </p:tav>
                                        <p:tav tm="100000">
                                          <p:val>
                                            <p:strVal val="#ppt_w"/>
                                          </p:val>
                                        </p:tav>
                                      </p:tavLst>
                                    </p:anim>
                                    <p:anim calcmode="lin" valueType="num">
                                      <p:cBhvr>
                                        <p:cTn dur="1000" fill="hold" id="530"/>
                                        <p:tgtEl>
                                          <p:spTgt spid="95"/>
                                        </p:tgtEl>
                                        <p:attrNameLst>
                                          <p:attrName>ppt_h</p:attrName>
                                        </p:attrNameLst>
                                      </p:cBhvr>
                                      <p:tavLst>
                                        <p:tav tm="0">
                                          <p:val>
                                            <p:fltVal val="0"/>
                                          </p:val>
                                        </p:tav>
                                        <p:tav tm="100000">
                                          <p:val>
                                            <p:strVal val="#ppt_h"/>
                                          </p:val>
                                        </p:tav>
                                      </p:tavLst>
                                    </p:anim>
                                    <p:anim calcmode="lin" valueType="num">
                                      <p:cBhvr>
                                        <p:cTn dur="1000" fill="hold" id="531"/>
                                        <p:tgtEl>
                                          <p:spTgt spid="95"/>
                                        </p:tgtEl>
                                        <p:attrNameLst>
                                          <p:attrName>style.rotation</p:attrName>
                                        </p:attrNameLst>
                                      </p:cBhvr>
                                      <p:tavLst>
                                        <p:tav tm="0">
                                          <p:val>
                                            <p:fltVal val="90"/>
                                          </p:val>
                                        </p:tav>
                                        <p:tav tm="100000">
                                          <p:val>
                                            <p:fltVal val="0"/>
                                          </p:val>
                                        </p:tav>
                                      </p:tavLst>
                                    </p:anim>
                                    <p:animEffect filter="fade" transition="in">
                                      <p:cBhvr>
                                        <p:cTn dur="1000" id="532"/>
                                        <p:tgtEl>
                                          <p:spTgt spid="95"/>
                                        </p:tgtEl>
                                      </p:cBhvr>
                                    </p:animEffect>
                                  </p:childTnLst>
                                </p:cTn>
                              </p:par>
                              <p:par>
                                <p:cTn fill="hold" grpId="0" id="533" nodeType="withEffect" presetClass="entr" presetID="31" presetSubtype="0">
                                  <p:stCondLst>
                                    <p:cond delay="500"/>
                                  </p:stCondLst>
                                  <p:childTnLst>
                                    <p:set>
                                      <p:cBhvr>
                                        <p:cTn dur="1" fill="hold" id="534">
                                          <p:stCondLst>
                                            <p:cond delay="0"/>
                                          </p:stCondLst>
                                        </p:cTn>
                                        <p:tgtEl>
                                          <p:spTgt spid="96"/>
                                        </p:tgtEl>
                                        <p:attrNameLst>
                                          <p:attrName>style.visibility</p:attrName>
                                        </p:attrNameLst>
                                      </p:cBhvr>
                                      <p:to>
                                        <p:strVal val="visible"/>
                                      </p:to>
                                    </p:set>
                                    <p:anim calcmode="lin" valueType="num">
                                      <p:cBhvr>
                                        <p:cTn dur="1000" fill="hold" id="535"/>
                                        <p:tgtEl>
                                          <p:spTgt spid="96"/>
                                        </p:tgtEl>
                                        <p:attrNameLst>
                                          <p:attrName>ppt_w</p:attrName>
                                        </p:attrNameLst>
                                      </p:cBhvr>
                                      <p:tavLst>
                                        <p:tav tm="0">
                                          <p:val>
                                            <p:fltVal val="0"/>
                                          </p:val>
                                        </p:tav>
                                        <p:tav tm="100000">
                                          <p:val>
                                            <p:strVal val="#ppt_w"/>
                                          </p:val>
                                        </p:tav>
                                      </p:tavLst>
                                    </p:anim>
                                    <p:anim calcmode="lin" valueType="num">
                                      <p:cBhvr>
                                        <p:cTn dur="1000" fill="hold" id="536"/>
                                        <p:tgtEl>
                                          <p:spTgt spid="96"/>
                                        </p:tgtEl>
                                        <p:attrNameLst>
                                          <p:attrName>ppt_h</p:attrName>
                                        </p:attrNameLst>
                                      </p:cBhvr>
                                      <p:tavLst>
                                        <p:tav tm="0">
                                          <p:val>
                                            <p:fltVal val="0"/>
                                          </p:val>
                                        </p:tav>
                                        <p:tav tm="100000">
                                          <p:val>
                                            <p:strVal val="#ppt_h"/>
                                          </p:val>
                                        </p:tav>
                                      </p:tavLst>
                                    </p:anim>
                                    <p:anim calcmode="lin" valueType="num">
                                      <p:cBhvr>
                                        <p:cTn dur="1000" fill="hold" id="537"/>
                                        <p:tgtEl>
                                          <p:spTgt spid="96"/>
                                        </p:tgtEl>
                                        <p:attrNameLst>
                                          <p:attrName>style.rotation</p:attrName>
                                        </p:attrNameLst>
                                      </p:cBhvr>
                                      <p:tavLst>
                                        <p:tav tm="0">
                                          <p:val>
                                            <p:fltVal val="90"/>
                                          </p:val>
                                        </p:tav>
                                        <p:tav tm="100000">
                                          <p:val>
                                            <p:fltVal val="0"/>
                                          </p:val>
                                        </p:tav>
                                      </p:tavLst>
                                    </p:anim>
                                    <p:animEffect filter="fade" transition="in">
                                      <p:cBhvr>
                                        <p:cTn dur="1000" id="538"/>
                                        <p:tgtEl>
                                          <p:spTgt spid="96"/>
                                        </p:tgtEl>
                                      </p:cBhvr>
                                    </p:animEffect>
                                  </p:childTnLst>
                                </p:cTn>
                              </p:par>
                              <p:par>
                                <p:cTn fill="hold" grpId="0" id="539" nodeType="withEffect" presetClass="entr" presetID="31" presetSubtype="0">
                                  <p:stCondLst>
                                    <p:cond delay="500"/>
                                  </p:stCondLst>
                                  <p:childTnLst>
                                    <p:set>
                                      <p:cBhvr>
                                        <p:cTn dur="1" fill="hold" id="540">
                                          <p:stCondLst>
                                            <p:cond delay="0"/>
                                          </p:stCondLst>
                                        </p:cTn>
                                        <p:tgtEl>
                                          <p:spTgt spid="97"/>
                                        </p:tgtEl>
                                        <p:attrNameLst>
                                          <p:attrName>style.visibility</p:attrName>
                                        </p:attrNameLst>
                                      </p:cBhvr>
                                      <p:to>
                                        <p:strVal val="visible"/>
                                      </p:to>
                                    </p:set>
                                    <p:anim calcmode="lin" valueType="num">
                                      <p:cBhvr>
                                        <p:cTn dur="1000" fill="hold" id="541"/>
                                        <p:tgtEl>
                                          <p:spTgt spid="97"/>
                                        </p:tgtEl>
                                        <p:attrNameLst>
                                          <p:attrName>ppt_w</p:attrName>
                                        </p:attrNameLst>
                                      </p:cBhvr>
                                      <p:tavLst>
                                        <p:tav tm="0">
                                          <p:val>
                                            <p:fltVal val="0"/>
                                          </p:val>
                                        </p:tav>
                                        <p:tav tm="100000">
                                          <p:val>
                                            <p:strVal val="#ppt_w"/>
                                          </p:val>
                                        </p:tav>
                                      </p:tavLst>
                                    </p:anim>
                                    <p:anim calcmode="lin" valueType="num">
                                      <p:cBhvr>
                                        <p:cTn dur="1000" fill="hold" id="542"/>
                                        <p:tgtEl>
                                          <p:spTgt spid="97"/>
                                        </p:tgtEl>
                                        <p:attrNameLst>
                                          <p:attrName>ppt_h</p:attrName>
                                        </p:attrNameLst>
                                      </p:cBhvr>
                                      <p:tavLst>
                                        <p:tav tm="0">
                                          <p:val>
                                            <p:fltVal val="0"/>
                                          </p:val>
                                        </p:tav>
                                        <p:tav tm="100000">
                                          <p:val>
                                            <p:strVal val="#ppt_h"/>
                                          </p:val>
                                        </p:tav>
                                      </p:tavLst>
                                    </p:anim>
                                    <p:anim calcmode="lin" valueType="num">
                                      <p:cBhvr>
                                        <p:cTn dur="1000" fill="hold" id="543"/>
                                        <p:tgtEl>
                                          <p:spTgt spid="97"/>
                                        </p:tgtEl>
                                        <p:attrNameLst>
                                          <p:attrName>style.rotation</p:attrName>
                                        </p:attrNameLst>
                                      </p:cBhvr>
                                      <p:tavLst>
                                        <p:tav tm="0">
                                          <p:val>
                                            <p:fltVal val="90"/>
                                          </p:val>
                                        </p:tav>
                                        <p:tav tm="100000">
                                          <p:val>
                                            <p:fltVal val="0"/>
                                          </p:val>
                                        </p:tav>
                                      </p:tavLst>
                                    </p:anim>
                                    <p:animEffect filter="fade" transition="in">
                                      <p:cBhvr>
                                        <p:cTn dur="1000" id="544"/>
                                        <p:tgtEl>
                                          <p:spTgt spid="97"/>
                                        </p:tgtEl>
                                      </p:cBhvr>
                                    </p:animEffect>
                                  </p:childTnLst>
                                </p:cTn>
                              </p:par>
                              <p:par>
                                <p:cTn fill="hold" grpId="0" id="545" nodeType="withEffect" presetClass="entr" presetID="31" presetSubtype="0">
                                  <p:stCondLst>
                                    <p:cond delay="500"/>
                                  </p:stCondLst>
                                  <p:childTnLst>
                                    <p:set>
                                      <p:cBhvr>
                                        <p:cTn dur="1" fill="hold" id="546">
                                          <p:stCondLst>
                                            <p:cond delay="0"/>
                                          </p:stCondLst>
                                        </p:cTn>
                                        <p:tgtEl>
                                          <p:spTgt spid="98"/>
                                        </p:tgtEl>
                                        <p:attrNameLst>
                                          <p:attrName>style.visibility</p:attrName>
                                        </p:attrNameLst>
                                      </p:cBhvr>
                                      <p:to>
                                        <p:strVal val="visible"/>
                                      </p:to>
                                    </p:set>
                                    <p:anim calcmode="lin" valueType="num">
                                      <p:cBhvr>
                                        <p:cTn dur="1000" fill="hold" id="547"/>
                                        <p:tgtEl>
                                          <p:spTgt spid="98"/>
                                        </p:tgtEl>
                                        <p:attrNameLst>
                                          <p:attrName>ppt_w</p:attrName>
                                        </p:attrNameLst>
                                      </p:cBhvr>
                                      <p:tavLst>
                                        <p:tav tm="0">
                                          <p:val>
                                            <p:fltVal val="0"/>
                                          </p:val>
                                        </p:tav>
                                        <p:tav tm="100000">
                                          <p:val>
                                            <p:strVal val="#ppt_w"/>
                                          </p:val>
                                        </p:tav>
                                      </p:tavLst>
                                    </p:anim>
                                    <p:anim calcmode="lin" valueType="num">
                                      <p:cBhvr>
                                        <p:cTn dur="1000" fill="hold" id="548"/>
                                        <p:tgtEl>
                                          <p:spTgt spid="98"/>
                                        </p:tgtEl>
                                        <p:attrNameLst>
                                          <p:attrName>ppt_h</p:attrName>
                                        </p:attrNameLst>
                                      </p:cBhvr>
                                      <p:tavLst>
                                        <p:tav tm="0">
                                          <p:val>
                                            <p:fltVal val="0"/>
                                          </p:val>
                                        </p:tav>
                                        <p:tav tm="100000">
                                          <p:val>
                                            <p:strVal val="#ppt_h"/>
                                          </p:val>
                                        </p:tav>
                                      </p:tavLst>
                                    </p:anim>
                                    <p:anim calcmode="lin" valueType="num">
                                      <p:cBhvr>
                                        <p:cTn dur="1000" fill="hold" id="549"/>
                                        <p:tgtEl>
                                          <p:spTgt spid="98"/>
                                        </p:tgtEl>
                                        <p:attrNameLst>
                                          <p:attrName>style.rotation</p:attrName>
                                        </p:attrNameLst>
                                      </p:cBhvr>
                                      <p:tavLst>
                                        <p:tav tm="0">
                                          <p:val>
                                            <p:fltVal val="90"/>
                                          </p:val>
                                        </p:tav>
                                        <p:tav tm="100000">
                                          <p:val>
                                            <p:fltVal val="0"/>
                                          </p:val>
                                        </p:tav>
                                      </p:tavLst>
                                    </p:anim>
                                    <p:animEffect filter="fade" transition="in">
                                      <p:cBhvr>
                                        <p:cTn dur="1000" id="550"/>
                                        <p:tgtEl>
                                          <p:spTgt spid="98"/>
                                        </p:tgtEl>
                                      </p:cBhvr>
                                    </p:animEffect>
                                  </p:childTnLst>
                                </p:cTn>
                              </p:par>
                              <p:par>
                                <p:cTn fill="hold" grpId="0" id="551" nodeType="withEffect" presetClass="entr" presetID="31" presetSubtype="0">
                                  <p:stCondLst>
                                    <p:cond delay="500"/>
                                  </p:stCondLst>
                                  <p:childTnLst>
                                    <p:set>
                                      <p:cBhvr>
                                        <p:cTn dur="1" fill="hold" id="552">
                                          <p:stCondLst>
                                            <p:cond delay="0"/>
                                          </p:stCondLst>
                                        </p:cTn>
                                        <p:tgtEl>
                                          <p:spTgt spid="99"/>
                                        </p:tgtEl>
                                        <p:attrNameLst>
                                          <p:attrName>style.visibility</p:attrName>
                                        </p:attrNameLst>
                                      </p:cBhvr>
                                      <p:to>
                                        <p:strVal val="visible"/>
                                      </p:to>
                                    </p:set>
                                    <p:anim calcmode="lin" valueType="num">
                                      <p:cBhvr>
                                        <p:cTn dur="1000" fill="hold" id="553"/>
                                        <p:tgtEl>
                                          <p:spTgt spid="99"/>
                                        </p:tgtEl>
                                        <p:attrNameLst>
                                          <p:attrName>ppt_w</p:attrName>
                                        </p:attrNameLst>
                                      </p:cBhvr>
                                      <p:tavLst>
                                        <p:tav tm="0">
                                          <p:val>
                                            <p:fltVal val="0"/>
                                          </p:val>
                                        </p:tav>
                                        <p:tav tm="100000">
                                          <p:val>
                                            <p:strVal val="#ppt_w"/>
                                          </p:val>
                                        </p:tav>
                                      </p:tavLst>
                                    </p:anim>
                                    <p:anim calcmode="lin" valueType="num">
                                      <p:cBhvr>
                                        <p:cTn dur="1000" fill="hold" id="554"/>
                                        <p:tgtEl>
                                          <p:spTgt spid="99"/>
                                        </p:tgtEl>
                                        <p:attrNameLst>
                                          <p:attrName>ppt_h</p:attrName>
                                        </p:attrNameLst>
                                      </p:cBhvr>
                                      <p:tavLst>
                                        <p:tav tm="0">
                                          <p:val>
                                            <p:fltVal val="0"/>
                                          </p:val>
                                        </p:tav>
                                        <p:tav tm="100000">
                                          <p:val>
                                            <p:strVal val="#ppt_h"/>
                                          </p:val>
                                        </p:tav>
                                      </p:tavLst>
                                    </p:anim>
                                    <p:anim calcmode="lin" valueType="num">
                                      <p:cBhvr>
                                        <p:cTn dur="1000" fill="hold" id="555"/>
                                        <p:tgtEl>
                                          <p:spTgt spid="99"/>
                                        </p:tgtEl>
                                        <p:attrNameLst>
                                          <p:attrName>style.rotation</p:attrName>
                                        </p:attrNameLst>
                                      </p:cBhvr>
                                      <p:tavLst>
                                        <p:tav tm="0">
                                          <p:val>
                                            <p:fltVal val="90"/>
                                          </p:val>
                                        </p:tav>
                                        <p:tav tm="100000">
                                          <p:val>
                                            <p:fltVal val="0"/>
                                          </p:val>
                                        </p:tav>
                                      </p:tavLst>
                                    </p:anim>
                                    <p:animEffect filter="fade" transition="in">
                                      <p:cBhvr>
                                        <p:cTn dur="1000" id="556"/>
                                        <p:tgtEl>
                                          <p:spTgt spid="99"/>
                                        </p:tgtEl>
                                      </p:cBhvr>
                                    </p:animEffect>
                                  </p:childTnLst>
                                </p:cTn>
                              </p:par>
                              <p:par>
                                <p:cTn fill="hold" grpId="0" id="557" nodeType="withEffect" presetClass="entr" presetID="31" presetSubtype="0">
                                  <p:stCondLst>
                                    <p:cond delay="500"/>
                                  </p:stCondLst>
                                  <p:childTnLst>
                                    <p:set>
                                      <p:cBhvr>
                                        <p:cTn dur="1" fill="hold" id="558">
                                          <p:stCondLst>
                                            <p:cond delay="0"/>
                                          </p:stCondLst>
                                        </p:cTn>
                                        <p:tgtEl>
                                          <p:spTgt spid="100"/>
                                        </p:tgtEl>
                                        <p:attrNameLst>
                                          <p:attrName>style.visibility</p:attrName>
                                        </p:attrNameLst>
                                      </p:cBhvr>
                                      <p:to>
                                        <p:strVal val="visible"/>
                                      </p:to>
                                    </p:set>
                                    <p:anim calcmode="lin" valueType="num">
                                      <p:cBhvr>
                                        <p:cTn dur="1000" fill="hold" id="559"/>
                                        <p:tgtEl>
                                          <p:spTgt spid="100"/>
                                        </p:tgtEl>
                                        <p:attrNameLst>
                                          <p:attrName>ppt_w</p:attrName>
                                        </p:attrNameLst>
                                      </p:cBhvr>
                                      <p:tavLst>
                                        <p:tav tm="0">
                                          <p:val>
                                            <p:fltVal val="0"/>
                                          </p:val>
                                        </p:tav>
                                        <p:tav tm="100000">
                                          <p:val>
                                            <p:strVal val="#ppt_w"/>
                                          </p:val>
                                        </p:tav>
                                      </p:tavLst>
                                    </p:anim>
                                    <p:anim calcmode="lin" valueType="num">
                                      <p:cBhvr>
                                        <p:cTn dur="1000" fill="hold" id="560"/>
                                        <p:tgtEl>
                                          <p:spTgt spid="100"/>
                                        </p:tgtEl>
                                        <p:attrNameLst>
                                          <p:attrName>ppt_h</p:attrName>
                                        </p:attrNameLst>
                                      </p:cBhvr>
                                      <p:tavLst>
                                        <p:tav tm="0">
                                          <p:val>
                                            <p:fltVal val="0"/>
                                          </p:val>
                                        </p:tav>
                                        <p:tav tm="100000">
                                          <p:val>
                                            <p:strVal val="#ppt_h"/>
                                          </p:val>
                                        </p:tav>
                                      </p:tavLst>
                                    </p:anim>
                                    <p:anim calcmode="lin" valueType="num">
                                      <p:cBhvr>
                                        <p:cTn dur="1000" fill="hold" id="561"/>
                                        <p:tgtEl>
                                          <p:spTgt spid="100"/>
                                        </p:tgtEl>
                                        <p:attrNameLst>
                                          <p:attrName>style.rotation</p:attrName>
                                        </p:attrNameLst>
                                      </p:cBhvr>
                                      <p:tavLst>
                                        <p:tav tm="0">
                                          <p:val>
                                            <p:fltVal val="90"/>
                                          </p:val>
                                        </p:tav>
                                        <p:tav tm="100000">
                                          <p:val>
                                            <p:fltVal val="0"/>
                                          </p:val>
                                        </p:tav>
                                      </p:tavLst>
                                    </p:anim>
                                    <p:animEffect filter="fade" transition="in">
                                      <p:cBhvr>
                                        <p:cTn dur="1000" id="562"/>
                                        <p:tgtEl>
                                          <p:spTgt spid="100"/>
                                        </p:tgtEl>
                                      </p:cBhvr>
                                    </p:animEffect>
                                  </p:childTnLst>
                                </p:cTn>
                              </p:par>
                              <p:par>
                                <p:cTn fill="hold" grpId="0" id="563" nodeType="withEffect" presetClass="entr" presetID="31" presetSubtype="0">
                                  <p:stCondLst>
                                    <p:cond delay="500"/>
                                  </p:stCondLst>
                                  <p:childTnLst>
                                    <p:set>
                                      <p:cBhvr>
                                        <p:cTn dur="1" fill="hold" id="564">
                                          <p:stCondLst>
                                            <p:cond delay="0"/>
                                          </p:stCondLst>
                                        </p:cTn>
                                        <p:tgtEl>
                                          <p:spTgt spid="101"/>
                                        </p:tgtEl>
                                        <p:attrNameLst>
                                          <p:attrName>style.visibility</p:attrName>
                                        </p:attrNameLst>
                                      </p:cBhvr>
                                      <p:to>
                                        <p:strVal val="visible"/>
                                      </p:to>
                                    </p:set>
                                    <p:anim calcmode="lin" valueType="num">
                                      <p:cBhvr>
                                        <p:cTn dur="1000" fill="hold" id="565"/>
                                        <p:tgtEl>
                                          <p:spTgt spid="101"/>
                                        </p:tgtEl>
                                        <p:attrNameLst>
                                          <p:attrName>ppt_w</p:attrName>
                                        </p:attrNameLst>
                                      </p:cBhvr>
                                      <p:tavLst>
                                        <p:tav tm="0">
                                          <p:val>
                                            <p:fltVal val="0"/>
                                          </p:val>
                                        </p:tav>
                                        <p:tav tm="100000">
                                          <p:val>
                                            <p:strVal val="#ppt_w"/>
                                          </p:val>
                                        </p:tav>
                                      </p:tavLst>
                                    </p:anim>
                                    <p:anim calcmode="lin" valueType="num">
                                      <p:cBhvr>
                                        <p:cTn dur="1000" fill="hold" id="566"/>
                                        <p:tgtEl>
                                          <p:spTgt spid="101"/>
                                        </p:tgtEl>
                                        <p:attrNameLst>
                                          <p:attrName>ppt_h</p:attrName>
                                        </p:attrNameLst>
                                      </p:cBhvr>
                                      <p:tavLst>
                                        <p:tav tm="0">
                                          <p:val>
                                            <p:fltVal val="0"/>
                                          </p:val>
                                        </p:tav>
                                        <p:tav tm="100000">
                                          <p:val>
                                            <p:strVal val="#ppt_h"/>
                                          </p:val>
                                        </p:tav>
                                      </p:tavLst>
                                    </p:anim>
                                    <p:anim calcmode="lin" valueType="num">
                                      <p:cBhvr>
                                        <p:cTn dur="1000" fill="hold" id="567"/>
                                        <p:tgtEl>
                                          <p:spTgt spid="101"/>
                                        </p:tgtEl>
                                        <p:attrNameLst>
                                          <p:attrName>style.rotation</p:attrName>
                                        </p:attrNameLst>
                                      </p:cBhvr>
                                      <p:tavLst>
                                        <p:tav tm="0">
                                          <p:val>
                                            <p:fltVal val="90"/>
                                          </p:val>
                                        </p:tav>
                                        <p:tav tm="100000">
                                          <p:val>
                                            <p:fltVal val="0"/>
                                          </p:val>
                                        </p:tav>
                                      </p:tavLst>
                                    </p:anim>
                                    <p:animEffect filter="fade" transition="in">
                                      <p:cBhvr>
                                        <p:cTn dur="1000" id="568"/>
                                        <p:tgtEl>
                                          <p:spTgt spid="101"/>
                                        </p:tgtEl>
                                      </p:cBhvr>
                                    </p:animEffect>
                                  </p:childTnLst>
                                </p:cTn>
                              </p:par>
                              <p:par>
                                <p:cTn fill="hold" grpId="0" id="569" nodeType="withEffect" presetClass="entr" presetID="31" presetSubtype="0">
                                  <p:stCondLst>
                                    <p:cond delay="500"/>
                                  </p:stCondLst>
                                  <p:childTnLst>
                                    <p:set>
                                      <p:cBhvr>
                                        <p:cTn dur="1" fill="hold" id="570">
                                          <p:stCondLst>
                                            <p:cond delay="0"/>
                                          </p:stCondLst>
                                        </p:cTn>
                                        <p:tgtEl>
                                          <p:spTgt spid="102"/>
                                        </p:tgtEl>
                                        <p:attrNameLst>
                                          <p:attrName>style.visibility</p:attrName>
                                        </p:attrNameLst>
                                      </p:cBhvr>
                                      <p:to>
                                        <p:strVal val="visible"/>
                                      </p:to>
                                    </p:set>
                                    <p:anim calcmode="lin" valueType="num">
                                      <p:cBhvr>
                                        <p:cTn dur="1000" fill="hold" id="571"/>
                                        <p:tgtEl>
                                          <p:spTgt spid="102"/>
                                        </p:tgtEl>
                                        <p:attrNameLst>
                                          <p:attrName>ppt_w</p:attrName>
                                        </p:attrNameLst>
                                      </p:cBhvr>
                                      <p:tavLst>
                                        <p:tav tm="0">
                                          <p:val>
                                            <p:fltVal val="0"/>
                                          </p:val>
                                        </p:tav>
                                        <p:tav tm="100000">
                                          <p:val>
                                            <p:strVal val="#ppt_w"/>
                                          </p:val>
                                        </p:tav>
                                      </p:tavLst>
                                    </p:anim>
                                    <p:anim calcmode="lin" valueType="num">
                                      <p:cBhvr>
                                        <p:cTn dur="1000" fill="hold" id="572"/>
                                        <p:tgtEl>
                                          <p:spTgt spid="102"/>
                                        </p:tgtEl>
                                        <p:attrNameLst>
                                          <p:attrName>ppt_h</p:attrName>
                                        </p:attrNameLst>
                                      </p:cBhvr>
                                      <p:tavLst>
                                        <p:tav tm="0">
                                          <p:val>
                                            <p:fltVal val="0"/>
                                          </p:val>
                                        </p:tav>
                                        <p:tav tm="100000">
                                          <p:val>
                                            <p:strVal val="#ppt_h"/>
                                          </p:val>
                                        </p:tav>
                                      </p:tavLst>
                                    </p:anim>
                                    <p:anim calcmode="lin" valueType="num">
                                      <p:cBhvr>
                                        <p:cTn dur="1000" fill="hold" id="573"/>
                                        <p:tgtEl>
                                          <p:spTgt spid="102"/>
                                        </p:tgtEl>
                                        <p:attrNameLst>
                                          <p:attrName>style.rotation</p:attrName>
                                        </p:attrNameLst>
                                      </p:cBhvr>
                                      <p:tavLst>
                                        <p:tav tm="0">
                                          <p:val>
                                            <p:fltVal val="90"/>
                                          </p:val>
                                        </p:tav>
                                        <p:tav tm="100000">
                                          <p:val>
                                            <p:fltVal val="0"/>
                                          </p:val>
                                        </p:tav>
                                      </p:tavLst>
                                    </p:anim>
                                    <p:animEffect filter="fade" transition="in">
                                      <p:cBhvr>
                                        <p:cTn dur="1000" id="574"/>
                                        <p:tgtEl>
                                          <p:spTgt spid="102"/>
                                        </p:tgtEl>
                                      </p:cBhvr>
                                    </p:animEffect>
                                  </p:childTnLst>
                                </p:cTn>
                              </p:par>
                              <p:par>
                                <p:cTn fill="hold" grpId="0" id="575" nodeType="withEffect" presetClass="entr" presetID="31" presetSubtype="0">
                                  <p:stCondLst>
                                    <p:cond delay="500"/>
                                  </p:stCondLst>
                                  <p:childTnLst>
                                    <p:set>
                                      <p:cBhvr>
                                        <p:cTn dur="1" fill="hold" id="576">
                                          <p:stCondLst>
                                            <p:cond delay="0"/>
                                          </p:stCondLst>
                                        </p:cTn>
                                        <p:tgtEl>
                                          <p:spTgt spid="103"/>
                                        </p:tgtEl>
                                        <p:attrNameLst>
                                          <p:attrName>style.visibility</p:attrName>
                                        </p:attrNameLst>
                                      </p:cBhvr>
                                      <p:to>
                                        <p:strVal val="visible"/>
                                      </p:to>
                                    </p:set>
                                    <p:anim calcmode="lin" valueType="num">
                                      <p:cBhvr>
                                        <p:cTn dur="1000" fill="hold" id="577"/>
                                        <p:tgtEl>
                                          <p:spTgt spid="103"/>
                                        </p:tgtEl>
                                        <p:attrNameLst>
                                          <p:attrName>ppt_w</p:attrName>
                                        </p:attrNameLst>
                                      </p:cBhvr>
                                      <p:tavLst>
                                        <p:tav tm="0">
                                          <p:val>
                                            <p:fltVal val="0"/>
                                          </p:val>
                                        </p:tav>
                                        <p:tav tm="100000">
                                          <p:val>
                                            <p:strVal val="#ppt_w"/>
                                          </p:val>
                                        </p:tav>
                                      </p:tavLst>
                                    </p:anim>
                                    <p:anim calcmode="lin" valueType="num">
                                      <p:cBhvr>
                                        <p:cTn dur="1000" fill="hold" id="578"/>
                                        <p:tgtEl>
                                          <p:spTgt spid="103"/>
                                        </p:tgtEl>
                                        <p:attrNameLst>
                                          <p:attrName>ppt_h</p:attrName>
                                        </p:attrNameLst>
                                      </p:cBhvr>
                                      <p:tavLst>
                                        <p:tav tm="0">
                                          <p:val>
                                            <p:fltVal val="0"/>
                                          </p:val>
                                        </p:tav>
                                        <p:tav tm="100000">
                                          <p:val>
                                            <p:strVal val="#ppt_h"/>
                                          </p:val>
                                        </p:tav>
                                      </p:tavLst>
                                    </p:anim>
                                    <p:anim calcmode="lin" valueType="num">
                                      <p:cBhvr>
                                        <p:cTn dur="1000" fill="hold" id="579"/>
                                        <p:tgtEl>
                                          <p:spTgt spid="103"/>
                                        </p:tgtEl>
                                        <p:attrNameLst>
                                          <p:attrName>style.rotation</p:attrName>
                                        </p:attrNameLst>
                                      </p:cBhvr>
                                      <p:tavLst>
                                        <p:tav tm="0">
                                          <p:val>
                                            <p:fltVal val="90"/>
                                          </p:val>
                                        </p:tav>
                                        <p:tav tm="100000">
                                          <p:val>
                                            <p:fltVal val="0"/>
                                          </p:val>
                                        </p:tav>
                                      </p:tavLst>
                                    </p:anim>
                                    <p:animEffect filter="fade" transition="in">
                                      <p:cBhvr>
                                        <p:cTn dur="1000" id="580"/>
                                        <p:tgtEl>
                                          <p:spTgt spid="103"/>
                                        </p:tgtEl>
                                      </p:cBhvr>
                                    </p:animEffect>
                                  </p:childTnLst>
                                </p:cTn>
                              </p:par>
                              <p:par>
                                <p:cTn fill="hold" grpId="0" id="581" nodeType="withEffect" presetClass="entr" presetID="31" presetSubtype="0">
                                  <p:stCondLst>
                                    <p:cond delay="500"/>
                                  </p:stCondLst>
                                  <p:childTnLst>
                                    <p:set>
                                      <p:cBhvr>
                                        <p:cTn dur="1" fill="hold" id="582">
                                          <p:stCondLst>
                                            <p:cond delay="0"/>
                                          </p:stCondLst>
                                        </p:cTn>
                                        <p:tgtEl>
                                          <p:spTgt spid="104"/>
                                        </p:tgtEl>
                                        <p:attrNameLst>
                                          <p:attrName>style.visibility</p:attrName>
                                        </p:attrNameLst>
                                      </p:cBhvr>
                                      <p:to>
                                        <p:strVal val="visible"/>
                                      </p:to>
                                    </p:set>
                                    <p:anim calcmode="lin" valueType="num">
                                      <p:cBhvr>
                                        <p:cTn dur="1000" fill="hold" id="583"/>
                                        <p:tgtEl>
                                          <p:spTgt spid="104"/>
                                        </p:tgtEl>
                                        <p:attrNameLst>
                                          <p:attrName>ppt_w</p:attrName>
                                        </p:attrNameLst>
                                      </p:cBhvr>
                                      <p:tavLst>
                                        <p:tav tm="0">
                                          <p:val>
                                            <p:fltVal val="0"/>
                                          </p:val>
                                        </p:tav>
                                        <p:tav tm="100000">
                                          <p:val>
                                            <p:strVal val="#ppt_w"/>
                                          </p:val>
                                        </p:tav>
                                      </p:tavLst>
                                    </p:anim>
                                    <p:anim calcmode="lin" valueType="num">
                                      <p:cBhvr>
                                        <p:cTn dur="1000" fill="hold" id="584"/>
                                        <p:tgtEl>
                                          <p:spTgt spid="104"/>
                                        </p:tgtEl>
                                        <p:attrNameLst>
                                          <p:attrName>ppt_h</p:attrName>
                                        </p:attrNameLst>
                                      </p:cBhvr>
                                      <p:tavLst>
                                        <p:tav tm="0">
                                          <p:val>
                                            <p:fltVal val="0"/>
                                          </p:val>
                                        </p:tav>
                                        <p:tav tm="100000">
                                          <p:val>
                                            <p:strVal val="#ppt_h"/>
                                          </p:val>
                                        </p:tav>
                                      </p:tavLst>
                                    </p:anim>
                                    <p:anim calcmode="lin" valueType="num">
                                      <p:cBhvr>
                                        <p:cTn dur="1000" fill="hold" id="585"/>
                                        <p:tgtEl>
                                          <p:spTgt spid="104"/>
                                        </p:tgtEl>
                                        <p:attrNameLst>
                                          <p:attrName>style.rotation</p:attrName>
                                        </p:attrNameLst>
                                      </p:cBhvr>
                                      <p:tavLst>
                                        <p:tav tm="0">
                                          <p:val>
                                            <p:fltVal val="90"/>
                                          </p:val>
                                        </p:tav>
                                        <p:tav tm="100000">
                                          <p:val>
                                            <p:fltVal val="0"/>
                                          </p:val>
                                        </p:tav>
                                      </p:tavLst>
                                    </p:anim>
                                    <p:animEffect filter="fade" transition="in">
                                      <p:cBhvr>
                                        <p:cTn dur="1000" id="586"/>
                                        <p:tgtEl>
                                          <p:spTgt spid="104"/>
                                        </p:tgtEl>
                                      </p:cBhvr>
                                    </p:animEffect>
                                  </p:childTnLst>
                                </p:cTn>
                              </p:par>
                              <p:par>
                                <p:cTn fill="hold" grpId="0" id="587" nodeType="withEffect" presetClass="entr" presetID="31" presetSubtype="0">
                                  <p:stCondLst>
                                    <p:cond delay="500"/>
                                  </p:stCondLst>
                                  <p:childTnLst>
                                    <p:set>
                                      <p:cBhvr>
                                        <p:cTn dur="1" fill="hold" id="588">
                                          <p:stCondLst>
                                            <p:cond delay="0"/>
                                          </p:stCondLst>
                                        </p:cTn>
                                        <p:tgtEl>
                                          <p:spTgt spid="105"/>
                                        </p:tgtEl>
                                        <p:attrNameLst>
                                          <p:attrName>style.visibility</p:attrName>
                                        </p:attrNameLst>
                                      </p:cBhvr>
                                      <p:to>
                                        <p:strVal val="visible"/>
                                      </p:to>
                                    </p:set>
                                    <p:anim calcmode="lin" valueType="num">
                                      <p:cBhvr>
                                        <p:cTn dur="1000" fill="hold" id="589"/>
                                        <p:tgtEl>
                                          <p:spTgt spid="105"/>
                                        </p:tgtEl>
                                        <p:attrNameLst>
                                          <p:attrName>ppt_w</p:attrName>
                                        </p:attrNameLst>
                                      </p:cBhvr>
                                      <p:tavLst>
                                        <p:tav tm="0">
                                          <p:val>
                                            <p:fltVal val="0"/>
                                          </p:val>
                                        </p:tav>
                                        <p:tav tm="100000">
                                          <p:val>
                                            <p:strVal val="#ppt_w"/>
                                          </p:val>
                                        </p:tav>
                                      </p:tavLst>
                                    </p:anim>
                                    <p:anim calcmode="lin" valueType="num">
                                      <p:cBhvr>
                                        <p:cTn dur="1000" fill="hold" id="590"/>
                                        <p:tgtEl>
                                          <p:spTgt spid="105"/>
                                        </p:tgtEl>
                                        <p:attrNameLst>
                                          <p:attrName>ppt_h</p:attrName>
                                        </p:attrNameLst>
                                      </p:cBhvr>
                                      <p:tavLst>
                                        <p:tav tm="0">
                                          <p:val>
                                            <p:fltVal val="0"/>
                                          </p:val>
                                        </p:tav>
                                        <p:tav tm="100000">
                                          <p:val>
                                            <p:strVal val="#ppt_h"/>
                                          </p:val>
                                        </p:tav>
                                      </p:tavLst>
                                    </p:anim>
                                    <p:anim calcmode="lin" valueType="num">
                                      <p:cBhvr>
                                        <p:cTn dur="1000" fill="hold" id="591"/>
                                        <p:tgtEl>
                                          <p:spTgt spid="105"/>
                                        </p:tgtEl>
                                        <p:attrNameLst>
                                          <p:attrName>style.rotation</p:attrName>
                                        </p:attrNameLst>
                                      </p:cBhvr>
                                      <p:tavLst>
                                        <p:tav tm="0">
                                          <p:val>
                                            <p:fltVal val="90"/>
                                          </p:val>
                                        </p:tav>
                                        <p:tav tm="100000">
                                          <p:val>
                                            <p:fltVal val="0"/>
                                          </p:val>
                                        </p:tav>
                                      </p:tavLst>
                                    </p:anim>
                                    <p:animEffect filter="fade" transition="in">
                                      <p:cBhvr>
                                        <p:cTn dur="1000" id="592"/>
                                        <p:tgtEl>
                                          <p:spTgt spid="105"/>
                                        </p:tgtEl>
                                      </p:cBhvr>
                                    </p:animEffect>
                                  </p:childTnLst>
                                </p:cTn>
                              </p:par>
                              <p:par>
                                <p:cTn fill="hold" grpId="0" id="593" nodeType="withEffect" presetClass="entr" presetID="31" presetSubtype="0">
                                  <p:stCondLst>
                                    <p:cond delay="500"/>
                                  </p:stCondLst>
                                  <p:childTnLst>
                                    <p:set>
                                      <p:cBhvr>
                                        <p:cTn dur="1" fill="hold" id="594">
                                          <p:stCondLst>
                                            <p:cond delay="0"/>
                                          </p:stCondLst>
                                        </p:cTn>
                                        <p:tgtEl>
                                          <p:spTgt spid="106"/>
                                        </p:tgtEl>
                                        <p:attrNameLst>
                                          <p:attrName>style.visibility</p:attrName>
                                        </p:attrNameLst>
                                      </p:cBhvr>
                                      <p:to>
                                        <p:strVal val="visible"/>
                                      </p:to>
                                    </p:set>
                                    <p:anim calcmode="lin" valueType="num">
                                      <p:cBhvr>
                                        <p:cTn dur="1000" fill="hold" id="595"/>
                                        <p:tgtEl>
                                          <p:spTgt spid="106"/>
                                        </p:tgtEl>
                                        <p:attrNameLst>
                                          <p:attrName>ppt_w</p:attrName>
                                        </p:attrNameLst>
                                      </p:cBhvr>
                                      <p:tavLst>
                                        <p:tav tm="0">
                                          <p:val>
                                            <p:fltVal val="0"/>
                                          </p:val>
                                        </p:tav>
                                        <p:tav tm="100000">
                                          <p:val>
                                            <p:strVal val="#ppt_w"/>
                                          </p:val>
                                        </p:tav>
                                      </p:tavLst>
                                    </p:anim>
                                    <p:anim calcmode="lin" valueType="num">
                                      <p:cBhvr>
                                        <p:cTn dur="1000" fill="hold" id="596"/>
                                        <p:tgtEl>
                                          <p:spTgt spid="106"/>
                                        </p:tgtEl>
                                        <p:attrNameLst>
                                          <p:attrName>ppt_h</p:attrName>
                                        </p:attrNameLst>
                                      </p:cBhvr>
                                      <p:tavLst>
                                        <p:tav tm="0">
                                          <p:val>
                                            <p:fltVal val="0"/>
                                          </p:val>
                                        </p:tav>
                                        <p:tav tm="100000">
                                          <p:val>
                                            <p:strVal val="#ppt_h"/>
                                          </p:val>
                                        </p:tav>
                                      </p:tavLst>
                                    </p:anim>
                                    <p:anim calcmode="lin" valueType="num">
                                      <p:cBhvr>
                                        <p:cTn dur="1000" fill="hold" id="597"/>
                                        <p:tgtEl>
                                          <p:spTgt spid="106"/>
                                        </p:tgtEl>
                                        <p:attrNameLst>
                                          <p:attrName>style.rotation</p:attrName>
                                        </p:attrNameLst>
                                      </p:cBhvr>
                                      <p:tavLst>
                                        <p:tav tm="0">
                                          <p:val>
                                            <p:fltVal val="90"/>
                                          </p:val>
                                        </p:tav>
                                        <p:tav tm="100000">
                                          <p:val>
                                            <p:fltVal val="0"/>
                                          </p:val>
                                        </p:tav>
                                      </p:tavLst>
                                    </p:anim>
                                    <p:animEffect filter="fade" transition="in">
                                      <p:cBhvr>
                                        <p:cTn dur="1000" id="598"/>
                                        <p:tgtEl>
                                          <p:spTgt spid="106"/>
                                        </p:tgtEl>
                                      </p:cBhvr>
                                    </p:animEffect>
                                  </p:childTnLst>
                                </p:cTn>
                              </p:par>
                              <p:par>
                                <p:cTn fill="hold" grpId="0" id="599" nodeType="withEffect" presetClass="entr" presetID="31" presetSubtype="0">
                                  <p:stCondLst>
                                    <p:cond delay="500"/>
                                  </p:stCondLst>
                                  <p:childTnLst>
                                    <p:set>
                                      <p:cBhvr>
                                        <p:cTn dur="1" fill="hold" id="600">
                                          <p:stCondLst>
                                            <p:cond delay="0"/>
                                          </p:stCondLst>
                                        </p:cTn>
                                        <p:tgtEl>
                                          <p:spTgt spid="107"/>
                                        </p:tgtEl>
                                        <p:attrNameLst>
                                          <p:attrName>style.visibility</p:attrName>
                                        </p:attrNameLst>
                                      </p:cBhvr>
                                      <p:to>
                                        <p:strVal val="visible"/>
                                      </p:to>
                                    </p:set>
                                    <p:anim calcmode="lin" valueType="num">
                                      <p:cBhvr>
                                        <p:cTn dur="1000" fill="hold" id="601"/>
                                        <p:tgtEl>
                                          <p:spTgt spid="107"/>
                                        </p:tgtEl>
                                        <p:attrNameLst>
                                          <p:attrName>ppt_w</p:attrName>
                                        </p:attrNameLst>
                                      </p:cBhvr>
                                      <p:tavLst>
                                        <p:tav tm="0">
                                          <p:val>
                                            <p:fltVal val="0"/>
                                          </p:val>
                                        </p:tav>
                                        <p:tav tm="100000">
                                          <p:val>
                                            <p:strVal val="#ppt_w"/>
                                          </p:val>
                                        </p:tav>
                                      </p:tavLst>
                                    </p:anim>
                                    <p:anim calcmode="lin" valueType="num">
                                      <p:cBhvr>
                                        <p:cTn dur="1000" fill="hold" id="602"/>
                                        <p:tgtEl>
                                          <p:spTgt spid="107"/>
                                        </p:tgtEl>
                                        <p:attrNameLst>
                                          <p:attrName>ppt_h</p:attrName>
                                        </p:attrNameLst>
                                      </p:cBhvr>
                                      <p:tavLst>
                                        <p:tav tm="0">
                                          <p:val>
                                            <p:fltVal val="0"/>
                                          </p:val>
                                        </p:tav>
                                        <p:tav tm="100000">
                                          <p:val>
                                            <p:strVal val="#ppt_h"/>
                                          </p:val>
                                        </p:tav>
                                      </p:tavLst>
                                    </p:anim>
                                    <p:anim calcmode="lin" valueType="num">
                                      <p:cBhvr>
                                        <p:cTn dur="1000" fill="hold" id="603"/>
                                        <p:tgtEl>
                                          <p:spTgt spid="107"/>
                                        </p:tgtEl>
                                        <p:attrNameLst>
                                          <p:attrName>style.rotation</p:attrName>
                                        </p:attrNameLst>
                                      </p:cBhvr>
                                      <p:tavLst>
                                        <p:tav tm="0">
                                          <p:val>
                                            <p:fltVal val="90"/>
                                          </p:val>
                                        </p:tav>
                                        <p:tav tm="100000">
                                          <p:val>
                                            <p:fltVal val="0"/>
                                          </p:val>
                                        </p:tav>
                                      </p:tavLst>
                                    </p:anim>
                                    <p:animEffect filter="fade" transition="in">
                                      <p:cBhvr>
                                        <p:cTn dur="1000" id="604"/>
                                        <p:tgtEl>
                                          <p:spTgt spid="107"/>
                                        </p:tgtEl>
                                      </p:cBhvr>
                                    </p:animEffect>
                                  </p:childTnLst>
                                </p:cTn>
                              </p:par>
                              <p:par>
                                <p:cTn fill="hold" grpId="0" id="605" nodeType="withEffect" presetClass="entr" presetID="31" presetSubtype="0">
                                  <p:stCondLst>
                                    <p:cond delay="500"/>
                                  </p:stCondLst>
                                  <p:childTnLst>
                                    <p:set>
                                      <p:cBhvr>
                                        <p:cTn dur="1" fill="hold" id="606">
                                          <p:stCondLst>
                                            <p:cond delay="0"/>
                                          </p:stCondLst>
                                        </p:cTn>
                                        <p:tgtEl>
                                          <p:spTgt spid="108"/>
                                        </p:tgtEl>
                                        <p:attrNameLst>
                                          <p:attrName>style.visibility</p:attrName>
                                        </p:attrNameLst>
                                      </p:cBhvr>
                                      <p:to>
                                        <p:strVal val="visible"/>
                                      </p:to>
                                    </p:set>
                                    <p:anim calcmode="lin" valueType="num">
                                      <p:cBhvr>
                                        <p:cTn dur="1000" fill="hold" id="607"/>
                                        <p:tgtEl>
                                          <p:spTgt spid="108"/>
                                        </p:tgtEl>
                                        <p:attrNameLst>
                                          <p:attrName>ppt_w</p:attrName>
                                        </p:attrNameLst>
                                      </p:cBhvr>
                                      <p:tavLst>
                                        <p:tav tm="0">
                                          <p:val>
                                            <p:fltVal val="0"/>
                                          </p:val>
                                        </p:tav>
                                        <p:tav tm="100000">
                                          <p:val>
                                            <p:strVal val="#ppt_w"/>
                                          </p:val>
                                        </p:tav>
                                      </p:tavLst>
                                    </p:anim>
                                    <p:anim calcmode="lin" valueType="num">
                                      <p:cBhvr>
                                        <p:cTn dur="1000" fill="hold" id="608"/>
                                        <p:tgtEl>
                                          <p:spTgt spid="108"/>
                                        </p:tgtEl>
                                        <p:attrNameLst>
                                          <p:attrName>ppt_h</p:attrName>
                                        </p:attrNameLst>
                                      </p:cBhvr>
                                      <p:tavLst>
                                        <p:tav tm="0">
                                          <p:val>
                                            <p:fltVal val="0"/>
                                          </p:val>
                                        </p:tav>
                                        <p:tav tm="100000">
                                          <p:val>
                                            <p:strVal val="#ppt_h"/>
                                          </p:val>
                                        </p:tav>
                                      </p:tavLst>
                                    </p:anim>
                                    <p:anim calcmode="lin" valueType="num">
                                      <p:cBhvr>
                                        <p:cTn dur="1000" fill="hold" id="609"/>
                                        <p:tgtEl>
                                          <p:spTgt spid="108"/>
                                        </p:tgtEl>
                                        <p:attrNameLst>
                                          <p:attrName>style.rotation</p:attrName>
                                        </p:attrNameLst>
                                      </p:cBhvr>
                                      <p:tavLst>
                                        <p:tav tm="0">
                                          <p:val>
                                            <p:fltVal val="90"/>
                                          </p:val>
                                        </p:tav>
                                        <p:tav tm="100000">
                                          <p:val>
                                            <p:fltVal val="0"/>
                                          </p:val>
                                        </p:tav>
                                      </p:tavLst>
                                    </p:anim>
                                    <p:animEffect filter="fade" transition="in">
                                      <p:cBhvr>
                                        <p:cTn dur="1000" id="610"/>
                                        <p:tgtEl>
                                          <p:spTgt spid="108"/>
                                        </p:tgtEl>
                                      </p:cBhvr>
                                    </p:animEffect>
                                  </p:childTnLst>
                                </p:cTn>
                              </p:par>
                              <p:par>
                                <p:cTn fill="hold" grpId="0" id="611" nodeType="withEffect" presetClass="entr" presetID="31" presetSubtype="0">
                                  <p:stCondLst>
                                    <p:cond delay="500"/>
                                  </p:stCondLst>
                                  <p:childTnLst>
                                    <p:set>
                                      <p:cBhvr>
                                        <p:cTn dur="1" fill="hold" id="612">
                                          <p:stCondLst>
                                            <p:cond delay="0"/>
                                          </p:stCondLst>
                                        </p:cTn>
                                        <p:tgtEl>
                                          <p:spTgt spid="109"/>
                                        </p:tgtEl>
                                        <p:attrNameLst>
                                          <p:attrName>style.visibility</p:attrName>
                                        </p:attrNameLst>
                                      </p:cBhvr>
                                      <p:to>
                                        <p:strVal val="visible"/>
                                      </p:to>
                                    </p:set>
                                    <p:anim calcmode="lin" valueType="num">
                                      <p:cBhvr>
                                        <p:cTn dur="1000" fill="hold" id="613"/>
                                        <p:tgtEl>
                                          <p:spTgt spid="109"/>
                                        </p:tgtEl>
                                        <p:attrNameLst>
                                          <p:attrName>ppt_w</p:attrName>
                                        </p:attrNameLst>
                                      </p:cBhvr>
                                      <p:tavLst>
                                        <p:tav tm="0">
                                          <p:val>
                                            <p:fltVal val="0"/>
                                          </p:val>
                                        </p:tav>
                                        <p:tav tm="100000">
                                          <p:val>
                                            <p:strVal val="#ppt_w"/>
                                          </p:val>
                                        </p:tav>
                                      </p:tavLst>
                                    </p:anim>
                                    <p:anim calcmode="lin" valueType="num">
                                      <p:cBhvr>
                                        <p:cTn dur="1000" fill="hold" id="614"/>
                                        <p:tgtEl>
                                          <p:spTgt spid="109"/>
                                        </p:tgtEl>
                                        <p:attrNameLst>
                                          <p:attrName>ppt_h</p:attrName>
                                        </p:attrNameLst>
                                      </p:cBhvr>
                                      <p:tavLst>
                                        <p:tav tm="0">
                                          <p:val>
                                            <p:fltVal val="0"/>
                                          </p:val>
                                        </p:tav>
                                        <p:tav tm="100000">
                                          <p:val>
                                            <p:strVal val="#ppt_h"/>
                                          </p:val>
                                        </p:tav>
                                      </p:tavLst>
                                    </p:anim>
                                    <p:anim calcmode="lin" valueType="num">
                                      <p:cBhvr>
                                        <p:cTn dur="1000" fill="hold" id="615"/>
                                        <p:tgtEl>
                                          <p:spTgt spid="109"/>
                                        </p:tgtEl>
                                        <p:attrNameLst>
                                          <p:attrName>style.rotation</p:attrName>
                                        </p:attrNameLst>
                                      </p:cBhvr>
                                      <p:tavLst>
                                        <p:tav tm="0">
                                          <p:val>
                                            <p:fltVal val="90"/>
                                          </p:val>
                                        </p:tav>
                                        <p:tav tm="100000">
                                          <p:val>
                                            <p:fltVal val="0"/>
                                          </p:val>
                                        </p:tav>
                                      </p:tavLst>
                                    </p:anim>
                                    <p:animEffect filter="fade" transition="in">
                                      <p:cBhvr>
                                        <p:cTn dur="1000" id="616"/>
                                        <p:tgtEl>
                                          <p:spTgt spid="109"/>
                                        </p:tgtEl>
                                      </p:cBhvr>
                                    </p:animEffect>
                                  </p:childTnLst>
                                </p:cTn>
                              </p:par>
                              <p:par>
                                <p:cTn fill="hold" grpId="0" id="617" nodeType="withEffect" presetClass="entr" presetID="31" presetSubtype="0">
                                  <p:stCondLst>
                                    <p:cond delay="500"/>
                                  </p:stCondLst>
                                  <p:childTnLst>
                                    <p:set>
                                      <p:cBhvr>
                                        <p:cTn dur="1" fill="hold" id="618">
                                          <p:stCondLst>
                                            <p:cond delay="0"/>
                                          </p:stCondLst>
                                        </p:cTn>
                                        <p:tgtEl>
                                          <p:spTgt spid="110"/>
                                        </p:tgtEl>
                                        <p:attrNameLst>
                                          <p:attrName>style.visibility</p:attrName>
                                        </p:attrNameLst>
                                      </p:cBhvr>
                                      <p:to>
                                        <p:strVal val="visible"/>
                                      </p:to>
                                    </p:set>
                                    <p:anim calcmode="lin" valueType="num">
                                      <p:cBhvr>
                                        <p:cTn dur="1000" fill="hold" id="619"/>
                                        <p:tgtEl>
                                          <p:spTgt spid="110"/>
                                        </p:tgtEl>
                                        <p:attrNameLst>
                                          <p:attrName>ppt_w</p:attrName>
                                        </p:attrNameLst>
                                      </p:cBhvr>
                                      <p:tavLst>
                                        <p:tav tm="0">
                                          <p:val>
                                            <p:fltVal val="0"/>
                                          </p:val>
                                        </p:tav>
                                        <p:tav tm="100000">
                                          <p:val>
                                            <p:strVal val="#ppt_w"/>
                                          </p:val>
                                        </p:tav>
                                      </p:tavLst>
                                    </p:anim>
                                    <p:anim calcmode="lin" valueType="num">
                                      <p:cBhvr>
                                        <p:cTn dur="1000" fill="hold" id="620"/>
                                        <p:tgtEl>
                                          <p:spTgt spid="110"/>
                                        </p:tgtEl>
                                        <p:attrNameLst>
                                          <p:attrName>ppt_h</p:attrName>
                                        </p:attrNameLst>
                                      </p:cBhvr>
                                      <p:tavLst>
                                        <p:tav tm="0">
                                          <p:val>
                                            <p:fltVal val="0"/>
                                          </p:val>
                                        </p:tav>
                                        <p:tav tm="100000">
                                          <p:val>
                                            <p:strVal val="#ppt_h"/>
                                          </p:val>
                                        </p:tav>
                                      </p:tavLst>
                                    </p:anim>
                                    <p:anim calcmode="lin" valueType="num">
                                      <p:cBhvr>
                                        <p:cTn dur="1000" fill="hold" id="621"/>
                                        <p:tgtEl>
                                          <p:spTgt spid="110"/>
                                        </p:tgtEl>
                                        <p:attrNameLst>
                                          <p:attrName>style.rotation</p:attrName>
                                        </p:attrNameLst>
                                      </p:cBhvr>
                                      <p:tavLst>
                                        <p:tav tm="0">
                                          <p:val>
                                            <p:fltVal val="90"/>
                                          </p:val>
                                        </p:tav>
                                        <p:tav tm="100000">
                                          <p:val>
                                            <p:fltVal val="0"/>
                                          </p:val>
                                        </p:tav>
                                      </p:tavLst>
                                    </p:anim>
                                    <p:animEffect filter="fade" transition="in">
                                      <p:cBhvr>
                                        <p:cTn dur="1000" id="622"/>
                                        <p:tgtEl>
                                          <p:spTgt spid="110"/>
                                        </p:tgtEl>
                                      </p:cBhvr>
                                    </p:animEffect>
                                  </p:childTnLst>
                                </p:cTn>
                              </p:par>
                              <p:par>
                                <p:cTn fill="hold" grpId="0" id="623" nodeType="withEffect" presetClass="entr" presetID="31" presetSubtype="0">
                                  <p:stCondLst>
                                    <p:cond delay="500"/>
                                  </p:stCondLst>
                                  <p:childTnLst>
                                    <p:set>
                                      <p:cBhvr>
                                        <p:cTn dur="1" fill="hold" id="624">
                                          <p:stCondLst>
                                            <p:cond delay="0"/>
                                          </p:stCondLst>
                                        </p:cTn>
                                        <p:tgtEl>
                                          <p:spTgt spid="111"/>
                                        </p:tgtEl>
                                        <p:attrNameLst>
                                          <p:attrName>style.visibility</p:attrName>
                                        </p:attrNameLst>
                                      </p:cBhvr>
                                      <p:to>
                                        <p:strVal val="visible"/>
                                      </p:to>
                                    </p:set>
                                    <p:anim calcmode="lin" valueType="num">
                                      <p:cBhvr>
                                        <p:cTn dur="1000" fill="hold" id="625"/>
                                        <p:tgtEl>
                                          <p:spTgt spid="111"/>
                                        </p:tgtEl>
                                        <p:attrNameLst>
                                          <p:attrName>ppt_w</p:attrName>
                                        </p:attrNameLst>
                                      </p:cBhvr>
                                      <p:tavLst>
                                        <p:tav tm="0">
                                          <p:val>
                                            <p:fltVal val="0"/>
                                          </p:val>
                                        </p:tav>
                                        <p:tav tm="100000">
                                          <p:val>
                                            <p:strVal val="#ppt_w"/>
                                          </p:val>
                                        </p:tav>
                                      </p:tavLst>
                                    </p:anim>
                                    <p:anim calcmode="lin" valueType="num">
                                      <p:cBhvr>
                                        <p:cTn dur="1000" fill="hold" id="626"/>
                                        <p:tgtEl>
                                          <p:spTgt spid="111"/>
                                        </p:tgtEl>
                                        <p:attrNameLst>
                                          <p:attrName>ppt_h</p:attrName>
                                        </p:attrNameLst>
                                      </p:cBhvr>
                                      <p:tavLst>
                                        <p:tav tm="0">
                                          <p:val>
                                            <p:fltVal val="0"/>
                                          </p:val>
                                        </p:tav>
                                        <p:tav tm="100000">
                                          <p:val>
                                            <p:strVal val="#ppt_h"/>
                                          </p:val>
                                        </p:tav>
                                      </p:tavLst>
                                    </p:anim>
                                    <p:anim calcmode="lin" valueType="num">
                                      <p:cBhvr>
                                        <p:cTn dur="1000" fill="hold" id="627"/>
                                        <p:tgtEl>
                                          <p:spTgt spid="111"/>
                                        </p:tgtEl>
                                        <p:attrNameLst>
                                          <p:attrName>style.rotation</p:attrName>
                                        </p:attrNameLst>
                                      </p:cBhvr>
                                      <p:tavLst>
                                        <p:tav tm="0">
                                          <p:val>
                                            <p:fltVal val="90"/>
                                          </p:val>
                                        </p:tav>
                                        <p:tav tm="100000">
                                          <p:val>
                                            <p:fltVal val="0"/>
                                          </p:val>
                                        </p:tav>
                                      </p:tavLst>
                                    </p:anim>
                                    <p:animEffect filter="fade" transition="in">
                                      <p:cBhvr>
                                        <p:cTn dur="1000" id="628"/>
                                        <p:tgtEl>
                                          <p:spTgt spid="111"/>
                                        </p:tgtEl>
                                      </p:cBhvr>
                                    </p:animEffect>
                                  </p:childTnLst>
                                </p:cTn>
                              </p:par>
                              <p:par>
                                <p:cTn fill="hold" grpId="0" id="629" nodeType="withEffect" presetClass="entr" presetID="31" presetSubtype="0">
                                  <p:stCondLst>
                                    <p:cond delay="500"/>
                                  </p:stCondLst>
                                  <p:childTnLst>
                                    <p:set>
                                      <p:cBhvr>
                                        <p:cTn dur="1" fill="hold" id="630">
                                          <p:stCondLst>
                                            <p:cond delay="0"/>
                                          </p:stCondLst>
                                        </p:cTn>
                                        <p:tgtEl>
                                          <p:spTgt spid="112"/>
                                        </p:tgtEl>
                                        <p:attrNameLst>
                                          <p:attrName>style.visibility</p:attrName>
                                        </p:attrNameLst>
                                      </p:cBhvr>
                                      <p:to>
                                        <p:strVal val="visible"/>
                                      </p:to>
                                    </p:set>
                                    <p:anim calcmode="lin" valueType="num">
                                      <p:cBhvr>
                                        <p:cTn dur="1000" fill="hold" id="631"/>
                                        <p:tgtEl>
                                          <p:spTgt spid="112"/>
                                        </p:tgtEl>
                                        <p:attrNameLst>
                                          <p:attrName>ppt_w</p:attrName>
                                        </p:attrNameLst>
                                      </p:cBhvr>
                                      <p:tavLst>
                                        <p:tav tm="0">
                                          <p:val>
                                            <p:fltVal val="0"/>
                                          </p:val>
                                        </p:tav>
                                        <p:tav tm="100000">
                                          <p:val>
                                            <p:strVal val="#ppt_w"/>
                                          </p:val>
                                        </p:tav>
                                      </p:tavLst>
                                    </p:anim>
                                    <p:anim calcmode="lin" valueType="num">
                                      <p:cBhvr>
                                        <p:cTn dur="1000" fill="hold" id="632"/>
                                        <p:tgtEl>
                                          <p:spTgt spid="112"/>
                                        </p:tgtEl>
                                        <p:attrNameLst>
                                          <p:attrName>ppt_h</p:attrName>
                                        </p:attrNameLst>
                                      </p:cBhvr>
                                      <p:tavLst>
                                        <p:tav tm="0">
                                          <p:val>
                                            <p:fltVal val="0"/>
                                          </p:val>
                                        </p:tav>
                                        <p:tav tm="100000">
                                          <p:val>
                                            <p:strVal val="#ppt_h"/>
                                          </p:val>
                                        </p:tav>
                                      </p:tavLst>
                                    </p:anim>
                                    <p:anim calcmode="lin" valueType="num">
                                      <p:cBhvr>
                                        <p:cTn dur="1000" fill="hold" id="633"/>
                                        <p:tgtEl>
                                          <p:spTgt spid="112"/>
                                        </p:tgtEl>
                                        <p:attrNameLst>
                                          <p:attrName>style.rotation</p:attrName>
                                        </p:attrNameLst>
                                      </p:cBhvr>
                                      <p:tavLst>
                                        <p:tav tm="0">
                                          <p:val>
                                            <p:fltVal val="90"/>
                                          </p:val>
                                        </p:tav>
                                        <p:tav tm="100000">
                                          <p:val>
                                            <p:fltVal val="0"/>
                                          </p:val>
                                        </p:tav>
                                      </p:tavLst>
                                    </p:anim>
                                    <p:animEffect filter="fade" transition="in">
                                      <p:cBhvr>
                                        <p:cTn dur="1000" id="634"/>
                                        <p:tgtEl>
                                          <p:spTgt spid="112"/>
                                        </p:tgtEl>
                                      </p:cBhvr>
                                    </p:animEffect>
                                  </p:childTnLst>
                                </p:cTn>
                              </p:par>
                              <p:par>
                                <p:cTn fill="hold" grpId="0" id="635" nodeType="withEffect" presetClass="entr" presetID="31" presetSubtype="0">
                                  <p:stCondLst>
                                    <p:cond delay="500"/>
                                  </p:stCondLst>
                                  <p:childTnLst>
                                    <p:set>
                                      <p:cBhvr>
                                        <p:cTn dur="1" fill="hold" id="636">
                                          <p:stCondLst>
                                            <p:cond delay="0"/>
                                          </p:stCondLst>
                                        </p:cTn>
                                        <p:tgtEl>
                                          <p:spTgt spid="113"/>
                                        </p:tgtEl>
                                        <p:attrNameLst>
                                          <p:attrName>style.visibility</p:attrName>
                                        </p:attrNameLst>
                                      </p:cBhvr>
                                      <p:to>
                                        <p:strVal val="visible"/>
                                      </p:to>
                                    </p:set>
                                    <p:anim calcmode="lin" valueType="num">
                                      <p:cBhvr>
                                        <p:cTn dur="1000" fill="hold" id="637"/>
                                        <p:tgtEl>
                                          <p:spTgt spid="113"/>
                                        </p:tgtEl>
                                        <p:attrNameLst>
                                          <p:attrName>ppt_w</p:attrName>
                                        </p:attrNameLst>
                                      </p:cBhvr>
                                      <p:tavLst>
                                        <p:tav tm="0">
                                          <p:val>
                                            <p:fltVal val="0"/>
                                          </p:val>
                                        </p:tav>
                                        <p:tav tm="100000">
                                          <p:val>
                                            <p:strVal val="#ppt_w"/>
                                          </p:val>
                                        </p:tav>
                                      </p:tavLst>
                                    </p:anim>
                                    <p:anim calcmode="lin" valueType="num">
                                      <p:cBhvr>
                                        <p:cTn dur="1000" fill="hold" id="638"/>
                                        <p:tgtEl>
                                          <p:spTgt spid="113"/>
                                        </p:tgtEl>
                                        <p:attrNameLst>
                                          <p:attrName>ppt_h</p:attrName>
                                        </p:attrNameLst>
                                      </p:cBhvr>
                                      <p:tavLst>
                                        <p:tav tm="0">
                                          <p:val>
                                            <p:fltVal val="0"/>
                                          </p:val>
                                        </p:tav>
                                        <p:tav tm="100000">
                                          <p:val>
                                            <p:strVal val="#ppt_h"/>
                                          </p:val>
                                        </p:tav>
                                      </p:tavLst>
                                    </p:anim>
                                    <p:anim calcmode="lin" valueType="num">
                                      <p:cBhvr>
                                        <p:cTn dur="1000" fill="hold" id="639"/>
                                        <p:tgtEl>
                                          <p:spTgt spid="113"/>
                                        </p:tgtEl>
                                        <p:attrNameLst>
                                          <p:attrName>style.rotation</p:attrName>
                                        </p:attrNameLst>
                                      </p:cBhvr>
                                      <p:tavLst>
                                        <p:tav tm="0">
                                          <p:val>
                                            <p:fltVal val="90"/>
                                          </p:val>
                                        </p:tav>
                                        <p:tav tm="100000">
                                          <p:val>
                                            <p:fltVal val="0"/>
                                          </p:val>
                                        </p:tav>
                                      </p:tavLst>
                                    </p:anim>
                                    <p:animEffect filter="fade" transition="in">
                                      <p:cBhvr>
                                        <p:cTn dur="1000" id="640"/>
                                        <p:tgtEl>
                                          <p:spTgt spid="113"/>
                                        </p:tgtEl>
                                      </p:cBhvr>
                                    </p:animEffect>
                                  </p:childTnLst>
                                </p:cTn>
                              </p:par>
                              <p:par>
                                <p:cTn fill="hold" id="641" nodeType="withEffect" presetClass="entr" presetID="31" presetSubtype="0">
                                  <p:stCondLst>
                                    <p:cond delay="500"/>
                                  </p:stCondLst>
                                  <p:childTnLst>
                                    <p:set>
                                      <p:cBhvr>
                                        <p:cTn dur="1" fill="hold" id="642">
                                          <p:stCondLst>
                                            <p:cond delay="0"/>
                                          </p:stCondLst>
                                        </p:cTn>
                                        <p:tgtEl>
                                          <p:spTgt spid="114"/>
                                        </p:tgtEl>
                                        <p:attrNameLst>
                                          <p:attrName>style.visibility</p:attrName>
                                        </p:attrNameLst>
                                      </p:cBhvr>
                                      <p:to>
                                        <p:strVal val="visible"/>
                                      </p:to>
                                    </p:set>
                                    <p:anim calcmode="lin" valueType="num">
                                      <p:cBhvr>
                                        <p:cTn dur="1000" fill="hold" id="643"/>
                                        <p:tgtEl>
                                          <p:spTgt spid="114"/>
                                        </p:tgtEl>
                                        <p:attrNameLst>
                                          <p:attrName>ppt_w</p:attrName>
                                        </p:attrNameLst>
                                      </p:cBhvr>
                                      <p:tavLst>
                                        <p:tav tm="0">
                                          <p:val>
                                            <p:fltVal val="0"/>
                                          </p:val>
                                        </p:tav>
                                        <p:tav tm="100000">
                                          <p:val>
                                            <p:strVal val="#ppt_w"/>
                                          </p:val>
                                        </p:tav>
                                      </p:tavLst>
                                    </p:anim>
                                    <p:anim calcmode="lin" valueType="num">
                                      <p:cBhvr>
                                        <p:cTn dur="1000" fill="hold" id="644"/>
                                        <p:tgtEl>
                                          <p:spTgt spid="114"/>
                                        </p:tgtEl>
                                        <p:attrNameLst>
                                          <p:attrName>ppt_h</p:attrName>
                                        </p:attrNameLst>
                                      </p:cBhvr>
                                      <p:tavLst>
                                        <p:tav tm="0">
                                          <p:val>
                                            <p:fltVal val="0"/>
                                          </p:val>
                                        </p:tav>
                                        <p:tav tm="100000">
                                          <p:val>
                                            <p:strVal val="#ppt_h"/>
                                          </p:val>
                                        </p:tav>
                                      </p:tavLst>
                                    </p:anim>
                                    <p:anim calcmode="lin" valueType="num">
                                      <p:cBhvr>
                                        <p:cTn dur="1000" fill="hold" id="645"/>
                                        <p:tgtEl>
                                          <p:spTgt spid="114"/>
                                        </p:tgtEl>
                                        <p:attrNameLst>
                                          <p:attrName>style.rotation</p:attrName>
                                        </p:attrNameLst>
                                      </p:cBhvr>
                                      <p:tavLst>
                                        <p:tav tm="0">
                                          <p:val>
                                            <p:fltVal val="90"/>
                                          </p:val>
                                        </p:tav>
                                        <p:tav tm="100000">
                                          <p:val>
                                            <p:fltVal val="0"/>
                                          </p:val>
                                        </p:tav>
                                      </p:tavLst>
                                    </p:anim>
                                    <p:animEffect filter="fade" transition="in">
                                      <p:cBhvr>
                                        <p:cTn dur="1000" id="646"/>
                                        <p:tgtEl>
                                          <p:spTgt spid="114"/>
                                        </p:tgtEl>
                                      </p:cBhvr>
                                    </p:animEffect>
                                  </p:childTnLst>
                                </p:cTn>
                              </p:par>
                              <p:par>
                                <p:cTn fill="hold" id="647" nodeType="withEffect" presetClass="entr" presetID="31" presetSubtype="0">
                                  <p:stCondLst>
                                    <p:cond delay="500"/>
                                  </p:stCondLst>
                                  <p:childTnLst>
                                    <p:set>
                                      <p:cBhvr>
                                        <p:cTn dur="1" fill="hold" id="648">
                                          <p:stCondLst>
                                            <p:cond delay="0"/>
                                          </p:stCondLst>
                                        </p:cTn>
                                        <p:tgtEl>
                                          <p:spTgt spid="120"/>
                                        </p:tgtEl>
                                        <p:attrNameLst>
                                          <p:attrName>style.visibility</p:attrName>
                                        </p:attrNameLst>
                                      </p:cBhvr>
                                      <p:to>
                                        <p:strVal val="visible"/>
                                      </p:to>
                                    </p:set>
                                    <p:anim calcmode="lin" valueType="num">
                                      <p:cBhvr>
                                        <p:cTn dur="1000" fill="hold" id="649"/>
                                        <p:tgtEl>
                                          <p:spTgt spid="120"/>
                                        </p:tgtEl>
                                        <p:attrNameLst>
                                          <p:attrName>ppt_w</p:attrName>
                                        </p:attrNameLst>
                                      </p:cBhvr>
                                      <p:tavLst>
                                        <p:tav tm="0">
                                          <p:val>
                                            <p:fltVal val="0"/>
                                          </p:val>
                                        </p:tav>
                                        <p:tav tm="100000">
                                          <p:val>
                                            <p:strVal val="#ppt_w"/>
                                          </p:val>
                                        </p:tav>
                                      </p:tavLst>
                                    </p:anim>
                                    <p:anim calcmode="lin" valueType="num">
                                      <p:cBhvr>
                                        <p:cTn dur="1000" fill="hold" id="650"/>
                                        <p:tgtEl>
                                          <p:spTgt spid="120"/>
                                        </p:tgtEl>
                                        <p:attrNameLst>
                                          <p:attrName>ppt_h</p:attrName>
                                        </p:attrNameLst>
                                      </p:cBhvr>
                                      <p:tavLst>
                                        <p:tav tm="0">
                                          <p:val>
                                            <p:fltVal val="0"/>
                                          </p:val>
                                        </p:tav>
                                        <p:tav tm="100000">
                                          <p:val>
                                            <p:strVal val="#ppt_h"/>
                                          </p:val>
                                        </p:tav>
                                      </p:tavLst>
                                    </p:anim>
                                    <p:anim calcmode="lin" valueType="num">
                                      <p:cBhvr>
                                        <p:cTn dur="1000" fill="hold" id="651"/>
                                        <p:tgtEl>
                                          <p:spTgt spid="120"/>
                                        </p:tgtEl>
                                        <p:attrNameLst>
                                          <p:attrName>style.rotation</p:attrName>
                                        </p:attrNameLst>
                                      </p:cBhvr>
                                      <p:tavLst>
                                        <p:tav tm="0">
                                          <p:val>
                                            <p:fltVal val="90"/>
                                          </p:val>
                                        </p:tav>
                                        <p:tav tm="100000">
                                          <p:val>
                                            <p:fltVal val="0"/>
                                          </p:val>
                                        </p:tav>
                                      </p:tavLst>
                                    </p:anim>
                                    <p:animEffect filter="fade" transition="in">
                                      <p:cBhvr>
                                        <p:cTn dur="1000" id="652"/>
                                        <p:tgtEl>
                                          <p:spTgt spid="120"/>
                                        </p:tgtEl>
                                      </p:cBhvr>
                                    </p:animEffect>
                                  </p:childTnLst>
                                </p:cTn>
                              </p:par>
                              <p:par>
                                <p:cTn fill="hold" id="653" nodeType="withEffect" presetClass="entr" presetID="31" presetSubtype="0">
                                  <p:stCondLst>
                                    <p:cond delay="500"/>
                                  </p:stCondLst>
                                  <p:childTnLst>
                                    <p:set>
                                      <p:cBhvr>
                                        <p:cTn dur="1" fill="hold" id="654">
                                          <p:stCondLst>
                                            <p:cond delay="0"/>
                                          </p:stCondLst>
                                        </p:cTn>
                                        <p:tgtEl>
                                          <p:spTgt spid="121"/>
                                        </p:tgtEl>
                                        <p:attrNameLst>
                                          <p:attrName>style.visibility</p:attrName>
                                        </p:attrNameLst>
                                      </p:cBhvr>
                                      <p:to>
                                        <p:strVal val="visible"/>
                                      </p:to>
                                    </p:set>
                                    <p:anim calcmode="lin" valueType="num">
                                      <p:cBhvr>
                                        <p:cTn dur="1000" fill="hold" id="655"/>
                                        <p:tgtEl>
                                          <p:spTgt spid="121"/>
                                        </p:tgtEl>
                                        <p:attrNameLst>
                                          <p:attrName>ppt_w</p:attrName>
                                        </p:attrNameLst>
                                      </p:cBhvr>
                                      <p:tavLst>
                                        <p:tav tm="0">
                                          <p:val>
                                            <p:fltVal val="0"/>
                                          </p:val>
                                        </p:tav>
                                        <p:tav tm="100000">
                                          <p:val>
                                            <p:strVal val="#ppt_w"/>
                                          </p:val>
                                        </p:tav>
                                      </p:tavLst>
                                    </p:anim>
                                    <p:anim calcmode="lin" valueType="num">
                                      <p:cBhvr>
                                        <p:cTn dur="1000" fill="hold" id="656"/>
                                        <p:tgtEl>
                                          <p:spTgt spid="121"/>
                                        </p:tgtEl>
                                        <p:attrNameLst>
                                          <p:attrName>ppt_h</p:attrName>
                                        </p:attrNameLst>
                                      </p:cBhvr>
                                      <p:tavLst>
                                        <p:tav tm="0">
                                          <p:val>
                                            <p:fltVal val="0"/>
                                          </p:val>
                                        </p:tav>
                                        <p:tav tm="100000">
                                          <p:val>
                                            <p:strVal val="#ppt_h"/>
                                          </p:val>
                                        </p:tav>
                                      </p:tavLst>
                                    </p:anim>
                                    <p:anim calcmode="lin" valueType="num">
                                      <p:cBhvr>
                                        <p:cTn dur="1000" fill="hold" id="657"/>
                                        <p:tgtEl>
                                          <p:spTgt spid="121"/>
                                        </p:tgtEl>
                                        <p:attrNameLst>
                                          <p:attrName>style.rotation</p:attrName>
                                        </p:attrNameLst>
                                      </p:cBhvr>
                                      <p:tavLst>
                                        <p:tav tm="0">
                                          <p:val>
                                            <p:fltVal val="90"/>
                                          </p:val>
                                        </p:tav>
                                        <p:tav tm="100000">
                                          <p:val>
                                            <p:fltVal val="0"/>
                                          </p:val>
                                        </p:tav>
                                      </p:tavLst>
                                    </p:anim>
                                    <p:animEffect filter="fade" transition="in">
                                      <p:cBhvr>
                                        <p:cTn dur="1000" id="658"/>
                                        <p:tgtEl>
                                          <p:spTgt spid="121"/>
                                        </p:tgtEl>
                                      </p:cBhvr>
                                    </p:animEffect>
                                  </p:childTnLst>
                                </p:cTn>
                              </p:par>
                              <p:par>
                                <p:cTn fill="hold" grpId="0" id="659" nodeType="withEffect" presetClass="entr" presetID="31" presetSubtype="0">
                                  <p:stCondLst>
                                    <p:cond delay="500"/>
                                  </p:stCondLst>
                                  <p:childTnLst>
                                    <p:set>
                                      <p:cBhvr>
                                        <p:cTn dur="1" fill="hold" id="660">
                                          <p:stCondLst>
                                            <p:cond delay="0"/>
                                          </p:stCondLst>
                                        </p:cTn>
                                        <p:tgtEl>
                                          <p:spTgt spid="122"/>
                                        </p:tgtEl>
                                        <p:attrNameLst>
                                          <p:attrName>style.visibility</p:attrName>
                                        </p:attrNameLst>
                                      </p:cBhvr>
                                      <p:to>
                                        <p:strVal val="visible"/>
                                      </p:to>
                                    </p:set>
                                    <p:anim calcmode="lin" valueType="num">
                                      <p:cBhvr>
                                        <p:cTn dur="1000" fill="hold" id="661"/>
                                        <p:tgtEl>
                                          <p:spTgt spid="122"/>
                                        </p:tgtEl>
                                        <p:attrNameLst>
                                          <p:attrName>ppt_w</p:attrName>
                                        </p:attrNameLst>
                                      </p:cBhvr>
                                      <p:tavLst>
                                        <p:tav tm="0">
                                          <p:val>
                                            <p:fltVal val="0"/>
                                          </p:val>
                                        </p:tav>
                                        <p:tav tm="100000">
                                          <p:val>
                                            <p:strVal val="#ppt_w"/>
                                          </p:val>
                                        </p:tav>
                                      </p:tavLst>
                                    </p:anim>
                                    <p:anim calcmode="lin" valueType="num">
                                      <p:cBhvr>
                                        <p:cTn dur="1000" fill="hold" id="662"/>
                                        <p:tgtEl>
                                          <p:spTgt spid="122"/>
                                        </p:tgtEl>
                                        <p:attrNameLst>
                                          <p:attrName>ppt_h</p:attrName>
                                        </p:attrNameLst>
                                      </p:cBhvr>
                                      <p:tavLst>
                                        <p:tav tm="0">
                                          <p:val>
                                            <p:fltVal val="0"/>
                                          </p:val>
                                        </p:tav>
                                        <p:tav tm="100000">
                                          <p:val>
                                            <p:strVal val="#ppt_h"/>
                                          </p:val>
                                        </p:tav>
                                      </p:tavLst>
                                    </p:anim>
                                    <p:anim calcmode="lin" valueType="num">
                                      <p:cBhvr>
                                        <p:cTn dur="1000" fill="hold" id="663"/>
                                        <p:tgtEl>
                                          <p:spTgt spid="122"/>
                                        </p:tgtEl>
                                        <p:attrNameLst>
                                          <p:attrName>style.rotation</p:attrName>
                                        </p:attrNameLst>
                                      </p:cBhvr>
                                      <p:tavLst>
                                        <p:tav tm="0">
                                          <p:val>
                                            <p:fltVal val="90"/>
                                          </p:val>
                                        </p:tav>
                                        <p:tav tm="100000">
                                          <p:val>
                                            <p:fltVal val="0"/>
                                          </p:val>
                                        </p:tav>
                                      </p:tavLst>
                                    </p:anim>
                                    <p:animEffect filter="fade" transition="in">
                                      <p:cBhvr>
                                        <p:cTn dur="1000" id="664"/>
                                        <p:tgtEl>
                                          <p:spTgt spid="122"/>
                                        </p:tgtEl>
                                      </p:cBhvr>
                                    </p:animEffect>
                                  </p:childTnLst>
                                </p:cTn>
                              </p:par>
                              <p:par>
                                <p:cTn fill="hold" grpId="0" id="665" nodeType="withEffect" presetClass="entr" presetID="31" presetSubtype="0">
                                  <p:stCondLst>
                                    <p:cond delay="500"/>
                                  </p:stCondLst>
                                  <p:childTnLst>
                                    <p:set>
                                      <p:cBhvr>
                                        <p:cTn dur="1" fill="hold" id="666">
                                          <p:stCondLst>
                                            <p:cond delay="0"/>
                                          </p:stCondLst>
                                        </p:cTn>
                                        <p:tgtEl>
                                          <p:spTgt spid="123"/>
                                        </p:tgtEl>
                                        <p:attrNameLst>
                                          <p:attrName>style.visibility</p:attrName>
                                        </p:attrNameLst>
                                      </p:cBhvr>
                                      <p:to>
                                        <p:strVal val="visible"/>
                                      </p:to>
                                    </p:set>
                                    <p:anim calcmode="lin" valueType="num">
                                      <p:cBhvr>
                                        <p:cTn dur="1000" fill="hold" id="667"/>
                                        <p:tgtEl>
                                          <p:spTgt spid="123"/>
                                        </p:tgtEl>
                                        <p:attrNameLst>
                                          <p:attrName>ppt_w</p:attrName>
                                        </p:attrNameLst>
                                      </p:cBhvr>
                                      <p:tavLst>
                                        <p:tav tm="0">
                                          <p:val>
                                            <p:fltVal val="0"/>
                                          </p:val>
                                        </p:tav>
                                        <p:tav tm="100000">
                                          <p:val>
                                            <p:strVal val="#ppt_w"/>
                                          </p:val>
                                        </p:tav>
                                      </p:tavLst>
                                    </p:anim>
                                    <p:anim calcmode="lin" valueType="num">
                                      <p:cBhvr>
                                        <p:cTn dur="1000" fill="hold" id="668"/>
                                        <p:tgtEl>
                                          <p:spTgt spid="123"/>
                                        </p:tgtEl>
                                        <p:attrNameLst>
                                          <p:attrName>ppt_h</p:attrName>
                                        </p:attrNameLst>
                                      </p:cBhvr>
                                      <p:tavLst>
                                        <p:tav tm="0">
                                          <p:val>
                                            <p:fltVal val="0"/>
                                          </p:val>
                                        </p:tav>
                                        <p:tav tm="100000">
                                          <p:val>
                                            <p:strVal val="#ppt_h"/>
                                          </p:val>
                                        </p:tav>
                                      </p:tavLst>
                                    </p:anim>
                                    <p:anim calcmode="lin" valueType="num">
                                      <p:cBhvr>
                                        <p:cTn dur="1000" fill="hold" id="669"/>
                                        <p:tgtEl>
                                          <p:spTgt spid="123"/>
                                        </p:tgtEl>
                                        <p:attrNameLst>
                                          <p:attrName>style.rotation</p:attrName>
                                        </p:attrNameLst>
                                      </p:cBhvr>
                                      <p:tavLst>
                                        <p:tav tm="0">
                                          <p:val>
                                            <p:fltVal val="90"/>
                                          </p:val>
                                        </p:tav>
                                        <p:tav tm="100000">
                                          <p:val>
                                            <p:fltVal val="0"/>
                                          </p:val>
                                        </p:tav>
                                      </p:tavLst>
                                    </p:anim>
                                    <p:animEffect filter="fade" transition="in">
                                      <p:cBhvr>
                                        <p:cTn dur="1000" id="670"/>
                                        <p:tgtEl>
                                          <p:spTgt spid="123"/>
                                        </p:tgtEl>
                                      </p:cBhvr>
                                    </p:animEffect>
                                  </p:childTnLst>
                                </p:cTn>
                              </p:par>
                              <p:par>
                                <p:cTn fill="hold" grpId="0" id="671" nodeType="withEffect" presetClass="entr" presetID="31" presetSubtype="0">
                                  <p:stCondLst>
                                    <p:cond delay="500"/>
                                  </p:stCondLst>
                                  <p:childTnLst>
                                    <p:set>
                                      <p:cBhvr>
                                        <p:cTn dur="1" fill="hold" id="672">
                                          <p:stCondLst>
                                            <p:cond delay="0"/>
                                          </p:stCondLst>
                                        </p:cTn>
                                        <p:tgtEl>
                                          <p:spTgt spid="124"/>
                                        </p:tgtEl>
                                        <p:attrNameLst>
                                          <p:attrName>style.visibility</p:attrName>
                                        </p:attrNameLst>
                                      </p:cBhvr>
                                      <p:to>
                                        <p:strVal val="visible"/>
                                      </p:to>
                                    </p:set>
                                    <p:anim calcmode="lin" valueType="num">
                                      <p:cBhvr>
                                        <p:cTn dur="1000" fill="hold" id="673"/>
                                        <p:tgtEl>
                                          <p:spTgt spid="124"/>
                                        </p:tgtEl>
                                        <p:attrNameLst>
                                          <p:attrName>ppt_w</p:attrName>
                                        </p:attrNameLst>
                                      </p:cBhvr>
                                      <p:tavLst>
                                        <p:tav tm="0">
                                          <p:val>
                                            <p:fltVal val="0"/>
                                          </p:val>
                                        </p:tav>
                                        <p:tav tm="100000">
                                          <p:val>
                                            <p:strVal val="#ppt_w"/>
                                          </p:val>
                                        </p:tav>
                                      </p:tavLst>
                                    </p:anim>
                                    <p:anim calcmode="lin" valueType="num">
                                      <p:cBhvr>
                                        <p:cTn dur="1000" fill="hold" id="674"/>
                                        <p:tgtEl>
                                          <p:spTgt spid="124"/>
                                        </p:tgtEl>
                                        <p:attrNameLst>
                                          <p:attrName>ppt_h</p:attrName>
                                        </p:attrNameLst>
                                      </p:cBhvr>
                                      <p:tavLst>
                                        <p:tav tm="0">
                                          <p:val>
                                            <p:fltVal val="0"/>
                                          </p:val>
                                        </p:tav>
                                        <p:tav tm="100000">
                                          <p:val>
                                            <p:strVal val="#ppt_h"/>
                                          </p:val>
                                        </p:tav>
                                      </p:tavLst>
                                    </p:anim>
                                    <p:anim calcmode="lin" valueType="num">
                                      <p:cBhvr>
                                        <p:cTn dur="1000" fill="hold" id="675"/>
                                        <p:tgtEl>
                                          <p:spTgt spid="124"/>
                                        </p:tgtEl>
                                        <p:attrNameLst>
                                          <p:attrName>style.rotation</p:attrName>
                                        </p:attrNameLst>
                                      </p:cBhvr>
                                      <p:tavLst>
                                        <p:tav tm="0">
                                          <p:val>
                                            <p:fltVal val="90"/>
                                          </p:val>
                                        </p:tav>
                                        <p:tav tm="100000">
                                          <p:val>
                                            <p:fltVal val="0"/>
                                          </p:val>
                                        </p:tav>
                                      </p:tavLst>
                                    </p:anim>
                                    <p:animEffect filter="fade" transition="in">
                                      <p:cBhvr>
                                        <p:cTn dur="1000" id="676"/>
                                        <p:tgtEl>
                                          <p:spTgt spid="124"/>
                                        </p:tgtEl>
                                      </p:cBhvr>
                                    </p:animEffect>
                                  </p:childTnLst>
                                </p:cTn>
                              </p:par>
                              <p:par>
                                <p:cTn fill="hold" grpId="0" id="677" nodeType="withEffect" presetClass="entr" presetID="10" presetSubtype="0">
                                  <p:stCondLst>
                                    <p:cond delay="0"/>
                                  </p:stCondLst>
                                  <p:childTnLst>
                                    <p:set>
                                      <p:cBhvr>
                                        <p:cTn dur="1" fill="hold" id="678">
                                          <p:stCondLst>
                                            <p:cond delay="0"/>
                                          </p:stCondLst>
                                        </p:cTn>
                                        <p:tgtEl>
                                          <p:spTgt spid="126"/>
                                        </p:tgtEl>
                                        <p:attrNameLst>
                                          <p:attrName>style.visibility</p:attrName>
                                        </p:attrNameLst>
                                      </p:cBhvr>
                                      <p:to>
                                        <p:strVal val="visible"/>
                                      </p:to>
                                    </p:set>
                                    <p:animEffect filter="fade" transition="in">
                                      <p:cBhvr>
                                        <p:cTn dur="750" id="679"/>
                                        <p:tgtEl>
                                          <p:spTgt spid="126"/>
                                        </p:tgtEl>
                                      </p:cBhvr>
                                    </p:animEffect>
                                  </p:childTnLst>
                                </p:cTn>
                              </p:par>
                              <p:par>
                                <p:cTn decel="50000" fill="hold" grpId="1" id="680" nodeType="withEffect" presetClass="path" presetID="63" presetSubtype="0">
                                  <p:stCondLst>
                                    <p:cond delay="0"/>
                                  </p:stCondLst>
                                  <p:childTnLst>
                                    <p:animMotion origin="layout" path="M 0.01523 -1.11111E-06 L -0.10886 -1.11111E-06" pathEditMode="relative" ptsTypes="AA" rAng="0">
                                      <p:cBhvr>
                                        <p:cTn dur="750" fill="hold" id="681" spd="-100000"/>
                                        <p:tgtEl>
                                          <p:spTgt spid="126"/>
                                        </p:tgtEl>
                                        <p:attrNameLst>
                                          <p:attrName>ppt_x</p:attrName>
                                          <p:attrName>ppt_y</p:attrName>
                                        </p:attrNameLst>
                                      </p:cBhvr>
                                      <p:rCtr x="-6198" y="0"/>
                                    </p:animMotion>
                                  </p:childTnLst>
                                </p:cTn>
                              </p:par>
                              <p:par>
                                <p:cTn accel="50000" decel="50000" fill="hold" grpId="2" id="682" nodeType="withEffect" presetClass="path" presetID="35" presetSubtype="0">
                                  <p:stCondLst>
                                    <p:cond delay="750"/>
                                  </p:stCondLst>
                                  <p:childTnLst>
                                    <p:animMotion origin="layout" path="M 0.01601 -1.11111E-06 L 3.125E-06 -1.11111E-06" pathEditMode="relative" ptsTypes="AA" rAng="0">
                                      <p:cBhvr>
                                        <p:cTn dur="750" fill="hold" id="683"/>
                                        <p:tgtEl>
                                          <p:spTgt spid="126"/>
                                        </p:tgtEl>
                                        <p:attrNameLst>
                                          <p:attrName>ppt_x</p:attrName>
                                          <p:attrName>ppt_y</p:attrName>
                                        </p:attrNameLst>
                                      </p:cBhvr>
                                      <p:rCtr x="-807" y="0"/>
                                    </p:animMotion>
                                  </p:childTnLst>
                                </p:cTn>
                              </p:par>
                              <p:par>
                                <p:cTn fill="hold" grpId="0" id="684" nodeType="withEffect" presetClass="entr" presetID="53" presetSubtype="0">
                                  <p:stCondLst>
                                    <p:cond delay="750"/>
                                  </p:stCondLst>
                                  <p:childTnLst>
                                    <p:set>
                                      <p:cBhvr>
                                        <p:cTn dur="1" fill="hold" id="685">
                                          <p:stCondLst>
                                            <p:cond delay="0"/>
                                          </p:stCondLst>
                                        </p:cTn>
                                        <p:tgtEl>
                                          <p:spTgt spid="134"/>
                                        </p:tgtEl>
                                        <p:attrNameLst>
                                          <p:attrName>style.visibility</p:attrName>
                                        </p:attrNameLst>
                                      </p:cBhvr>
                                      <p:to>
                                        <p:strVal val="visible"/>
                                      </p:to>
                                    </p:set>
                                    <p:anim calcmode="lin" valueType="num">
                                      <p:cBhvr>
                                        <p:cTn dur="750" fill="hold" id="686"/>
                                        <p:tgtEl>
                                          <p:spTgt spid="134"/>
                                        </p:tgtEl>
                                        <p:attrNameLst>
                                          <p:attrName>ppt_w</p:attrName>
                                        </p:attrNameLst>
                                      </p:cBhvr>
                                      <p:tavLst>
                                        <p:tav tm="0">
                                          <p:val>
                                            <p:fltVal val="0"/>
                                          </p:val>
                                        </p:tav>
                                        <p:tav tm="100000">
                                          <p:val>
                                            <p:strVal val="#ppt_w"/>
                                          </p:val>
                                        </p:tav>
                                      </p:tavLst>
                                    </p:anim>
                                    <p:anim calcmode="lin" valueType="num">
                                      <p:cBhvr>
                                        <p:cTn dur="750" fill="hold" id="687"/>
                                        <p:tgtEl>
                                          <p:spTgt spid="134"/>
                                        </p:tgtEl>
                                        <p:attrNameLst>
                                          <p:attrName>ppt_h</p:attrName>
                                        </p:attrNameLst>
                                      </p:cBhvr>
                                      <p:tavLst>
                                        <p:tav tm="0">
                                          <p:val>
                                            <p:fltVal val="0"/>
                                          </p:val>
                                        </p:tav>
                                        <p:tav tm="100000">
                                          <p:val>
                                            <p:strVal val="#ppt_h"/>
                                          </p:val>
                                        </p:tav>
                                      </p:tavLst>
                                    </p:anim>
                                    <p:animEffect filter="fade" transition="in">
                                      <p:cBhvr>
                                        <p:cTn dur="750" id="688"/>
                                        <p:tgtEl>
                                          <p:spTgt spid="134"/>
                                        </p:tgtEl>
                                      </p:cBhvr>
                                    </p:animEffect>
                                  </p:childTnLst>
                                </p:cTn>
                              </p:par>
                              <p:par>
                                <p:cTn fill="hold" grpId="0" id="689" nodeType="withEffect" presetClass="entr" presetID="21" presetSubtype="1">
                                  <p:stCondLst>
                                    <p:cond delay="1250"/>
                                  </p:stCondLst>
                                  <p:childTnLst>
                                    <p:set>
                                      <p:cBhvr>
                                        <p:cTn dur="1" fill="hold" id="690">
                                          <p:stCondLst>
                                            <p:cond delay="0"/>
                                          </p:stCondLst>
                                        </p:cTn>
                                        <p:tgtEl>
                                          <p:spTgt spid="127"/>
                                        </p:tgtEl>
                                        <p:attrNameLst>
                                          <p:attrName>style.visibility</p:attrName>
                                        </p:attrNameLst>
                                      </p:cBhvr>
                                      <p:to>
                                        <p:strVal val="visible"/>
                                      </p:to>
                                    </p:set>
                                    <p:animEffect filter="wheel(1)" transition="in">
                                      <p:cBhvr>
                                        <p:cTn dur="750" id="691"/>
                                        <p:tgtEl>
                                          <p:spTgt spid="127"/>
                                        </p:tgtEl>
                                      </p:cBhvr>
                                    </p:animEffect>
                                  </p:childTnLst>
                                </p:cTn>
                              </p:par>
                              <p:par>
                                <p:cTn fill="hold" id="692" nodeType="withEffect" presetClass="entr" presetID="22" presetSubtype="4">
                                  <p:stCondLst>
                                    <p:cond delay="1250"/>
                                  </p:stCondLst>
                                  <p:childTnLst>
                                    <p:set>
                                      <p:cBhvr>
                                        <p:cTn dur="1" fill="hold" id="693">
                                          <p:stCondLst>
                                            <p:cond delay="0"/>
                                          </p:stCondLst>
                                        </p:cTn>
                                        <p:tgtEl>
                                          <p:spTgt spid="128"/>
                                        </p:tgtEl>
                                        <p:attrNameLst>
                                          <p:attrName>style.visibility</p:attrName>
                                        </p:attrNameLst>
                                      </p:cBhvr>
                                      <p:to>
                                        <p:strVal val="visible"/>
                                      </p:to>
                                    </p:set>
                                    <p:animEffect filter="wipe(down)" transition="in">
                                      <p:cBhvr>
                                        <p:cTn dur="750" id="694"/>
                                        <p:tgtEl>
                                          <p:spTgt spid="128"/>
                                        </p:tgtEl>
                                      </p:cBhvr>
                                    </p:animEffect>
                                  </p:childTnLst>
                                </p:cTn>
                              </p:par>
                              <p:par>
                                <p:cTn fill="hold" id="695" nodeType="withEffect" presetClass="entr" presetID="22" presetSubtype="1">
                                  <p:stCondLst>
                                    <p:cond delay="1250"/>
                                  </p:stCondLst>
                                  <p:childTnLst>
                                    <p:set>
                                      <p:cBhvr>
                                        <p:cTn dur="1" fill="hold" id="696">
                                          <p:stCondLst>
                                            <p:cond delay="0"/>
                                          </p:stCondLst>
                                        </p:cTn>
                                        <p:tgtEl>
                                          <p:spTgt spid="131"/>
                                        </p:tgtEl>
                                        <p:attrNameLst>
                                          <p:attrName>style.visibility</p:attrName>
                                        </p:attrNameLst>
                                      </p:cBhvr>
                                      <p:to>
                                        <p:strVal val="visible"/>
                                      </p:to>
                                    </p:set>
                                    <p:animEffect filter="wipe(up)" transition="in">
                                      <p:cBhvr>
                                        <p:cTn dur="750" id="697"/>
                                        <p:tgtEl>
                                          <p:spTgt spid="131"/>
                                        </p:tgtEl>
                                      </p:cBhvr>
                                    </p:animEffect>
                                  </p:childTnLst>
                                </p:cTn>
                              </p:par>
                              <p:par>
                                <p:cTn fill="hold" id="698" nodeType="withEffect" presetClass="emph" presetID="8" presetSubtype="0">
                                  <p:stCondLst>
                                    <p:cond delay="2000"/>
                                  </p:stCondLst>
                                  <p:childTnLst>
                                    <p:animRot by="21600000">
                                      <p:cBhvr>
                                        <p:cTn dur="1250" fill="hold" id="699"/>
                                        <p:tgtEl>
                                          <p:spTgt spid="128"/>
                                        </p:tgtEl>
                                        <p:attrNameLst>
                                          <p:attrName>r</p:attrName>
                                        </p:attrNameLst>
                                      </p:cBhvr>
                                    </p:animRot>
                                  </p:childTnLst>
                                </p:cTn>
                              </p:par>
                              <p:par>
                                <p:cTn fill="hold" id="700" nodeType="withEffect" presetClass="emph" presetID="8" presetSubtype="0">
                                  <p:stCondLst>
                                    <p:cond delay="2000"/>
                                  </p:stCondLst>
                                  <p:childTnLst>
                                    <p:animRot by="21600000">
                                      <p:cBhvr>
                                        <p:cTn dur="750" fill="hold" id="701"/>
                                        <p:tgtEl>
                                          <p:spTgt spid="131"/>
                                        </p:tgtEl>
                                        <p:attrNameLst>
                                          <p:attrName>r</p:attrName>
                                        </p:attrNameLst>
                                      </p:cBhvr>
                                    </p:animRot>
                                  </p:childTnLst>
                                </p:cTn>
                              </p:par>
                              <p:par>
                                <p:cTn fill="hold" id="702" nodeType="withEffect" presetClass="entr" presetID="22" presetSubtype="1">
                                  <p:stCondLst>
                                    <p:cond delay="2000"/>
                                  </p:stCondLst>
                                  <p:childTnLst>
                                    <p:set>
                                      <p:cBhvr>
                                        <p:cTn dur="1" fill="hold" id="703">
                                          <p:stCondLst>
                                            <p:cond delay="0"/>
                                          </p:stCondLst>
                                        </p:cTn>
                                        <p:tgtEl>
                                          <p:spTgt spid="138"/>
                                        </p:tgtEl>
                                        <p:attrNameLst>
                                          <p:attrName>style.visibility</p:attrName>
                                        </p:attrNameLst>
                                      </p:cBhvr>
                                      <p:to>
                                        <p:strVal val="visible"/>
                                      </p:to>
                                    </p:set>
                                    <p:animEffect filter="wipe(up)" transition="in">
                                      <p:cBhvr>
                                        <p:cTn dur="750" id="704"/>
                                        <p:tgtEl>
                                          <p:spTgt spid="138"/>
                                        </p:tgtEl>
                                      </p:cBhvr>
                                    </p:animEffect>
                                  </p:childTnLst>
                                </p:cTn>
                              </p:par>
                              <p:par>
                                <p:cTn fill="hold" id="705" nodeType="withEffect" presetClass="entr" presetID="22" presetSubtype="4">
                                  <p:stCondLst>
                                    <p:cond delay="2000"/>
                                  </p:stCondLst>
                                  <p:childTnLst>
                                    <p:set>
                                      <p:cBhvr>
                                        <p:cTn dur="1" fill="hold" id="706">
                                          <p:stCondLst>
                                            <p:cond delay="0"/>
                                          </p:stCondLst>
                                        </p:cTn>
                                        <p:tgtEl>
                                          <p:spTgt spid="135"/>
                                        </p:tgtEl>
                                        <p:attrNameLst>
                                          <p:attrName>style.visibility</p:attrName>
                                        </p:attrNameLst>
                                      </p:cBhvr>
                                      <p:to>
                                        <p:strVal val="visible"/>
                                      </p:to>
                                    </p:set>
                                    <p:animEffect filter="wipe(down)" transition="in">
                                      <p:cBhvr>
                                        <p:cTn dur="750" id="707"/>
                                        <p:tgtEl>
                                          <p:spTgt spid="135"/>
                                        </p:tgtEl>
                                      </p:cBhvr>
                                    </p:animEffect>
                                  </p:childTnLst>
                                </p:cTn>
                              </p:par>
                              <p:par>
                                <p:cTn fill="hold" id="708" nodeType="withEffect" presetClass="entr" presetID="16" presetSubtype="37">
                                  <p:stCondLst>
                                    <p:cond delay="2000"/>
                                  </p:stCondLst>
                                  <p:childTnLst>
                                    <p:set>
                                      <p:cBhvr>
                                        <p:cTn dur="1" fill="hold" id="709">
                                          <p:stCondLst>
                                            <p:cond delay="0"/>
                                          </p:stCondLst>
                                        </p:cTn>
                                        <p:tgtEl>
                                          <p:spTgt spid="125"/>
                                        </p:tgtEl>
                                        <p:attrNameLst>
                                          <p:attrName>style.visibility</p:attrName>
                                        </p:attrNameLst>
                                      </p:cBhvr>
                                      <p:to>
                                        <p:strVal val="visible"/>
                                      </p:to>
                                    </p:set>
                                    <p:animEffect filter="barn(outVertical)" transition="in">
                                      <p:cBhvr>
                                        <p:cTn dur="1000" id="710"/>
                                        <p:tgtEl>
                                          <p:spTgt spid="125"/>
                                        </p:tgtEl>
                                      </p:cBhvr>
                                    </p:animEffect>
                                  </p:childTnLst>
                                </p:cTn>
                              </p:par>
                              <p:par>
                                <p:cTn fill="hold" grpId="0" id="711" nodeType="withEffect" presetClass="entr" presetID="12" presetSubtype="4">
                                  <p:stCondLst>
                                    <p:cond delay="2000"/>
                                  </p:stCondLst>
                                  <p:childTnLst>
                                    <p:set>
                                      <p:cBhvr>
                                        <p:cTn dur="1" fill="hold" id="712">
                                          <p:stCondLst>
                                            <p:cond delay="0"/>
                                          </p:stCondLst>
                                        </p:cTn>
                                        <p:tgtEl>
                                          <p:spTgt spid="141"/>
                                        </p:tgtEl>
                                        <p:attrNameLst>
                                          <p:attrName>style.visibility</p:attrName>
                                        </p:attrNameLst>
                                      </p:cBhvr>
                                      <p:to>
                                        <p:strVal val="visible"/>
                                      </p:to>
                                    </p:set>
                                    <p:anim calcmode="lin" valueType="num">
                                      <p:cBhvr additive="base">
                                        <p:cTn dur="750" id="713"/>
                                        <p:tgtEl>
                                          <p:spTgt spid="141"/>
                                        </p:tgtEl>
                                        <p:attrNameLst>
                                          <p:attrName>ppt_y</p:attrName>
                                        </p:attrNameLst>
                                      </p:cBhvr>
                                      <p:tavLst>
                                        <p:tav tm="0">
                                          <p:val>
                                            <p:strVal val="#ppt_y+#ppt_h*1.125000"/>
                                          </p:val>
                                        </p:tav>
                                        <p:tav tm="100000">
                                          <p:val>
                                            <p:strVal val="#ppt_y"/>
                                          </p:val>
                                        </p:tav>
                                      </p:tavLst>
                                    </p:anim>
                                    <p:animEffect filter="wipe(up)" transition="in">
                                      <p:cBhvr>
                                        <p:cTn dur="750" id="714"/>
                                        <p:tgtEl>
                                          <p:spTgt spid="141"/>
                                        </p:tgtEl>
                                      </p:cBhvr>
                                    </p:animEffect>
                                  </p:childTnLst>
                                </p:cTn>
                              </p:par>
                              <p:par>
                                <p:cTn fill="hold" grpId="0" id="715" nodeType="withEffect" presetClass="entr" presetID="12" presetSubtype="1">
                                  <p:stCondLst>
                                    <p:cond delay="2000"/>
                                  </p:stCondLst>
                                  <p:childTnLst>
                                    <p:set>
                                      <p:cBhvr>
                                        <p:cTn dur="1" fill="hold" id="716">
                                          <p:stCondLst>
                                            <p:cond delay="0"/>
                                          </p:stCondLst>
                                        </p:cTn>
                                        <p:tgtEl>
                                          <p:spTgt spid="142"/>
                                        </p:tgtEl>
                                        <p:attrNameLst>
                                          <p:attrName>style.visibility</p:attrName>
                                        </p:attrNameLst>
                                      </p:cBhvr>
                                      <p:to>
                                        <p:strVal val="visible"/>
                                      </p:to>
                                    </p:set>
                                    <p:anim calcmode="lin" valueType="num">
                                      <p:cBhvr additive="base">
                                        <p:cTn dur="750" id="717"/>
                                        <p:tgtEl>
                                          <p:spTgt spid="142"/>
                                        </p:tgtEl>
                                        <p:attrNameLst>
                                          <p:attrName>ppt_y</p:attrName>
                                        </p:attrNameLst>
                                      </p:cBhvr>
                                      <p:tavLst>
                                        <p:tav tm="0">
                                          <p:val>
                                            <p:strVal val="#ppt_y-#ppt_h*1.125000"/>
                                          </p:val>
                                        </p:tav>
                                        <p:tav tm="100000">
                                          <p:val>
                                            <p:strVal val="#ppt_y"/>
                                          </p:val>
                                        </p:tav>
                                      </p:tavLst>
                                    </p:anim>
                                    <p:animEffect filter="wipe(down)" transition="in">
                                      <p:cBhvr>
                                        <p:cTn dur="750" id="718"/>
                                        <p:tgtEl>
                                          <p:spTgt spid="142"/>
                                        </p:tgtEl>
                                      </p:cBhvr>
                                    </p:animEffect>
                                  </p:childTnLst>
                                </p:cTn>
                              </p:par>
                              <p:par>
                                <p:cTn fill="hold" grpId="0" id="719" nodeType="withEffect" presetClass="entr" presetID="10" presetSubtype="0">
                                  <p:stCondLst>
                                    <p:cond delay="3000"/>
                                  </p:stCondLst>
                                  <p:childTnLst>
                                    <p:set>
                                      <p:cBhvr>
                                        <p:cTn dur="1" fill="hold" id="720">
                                          <p:stCondLst>
                                            <p:cond delay="0"/>
                                          </p:stCondLst>
                                        </p:cTn>
                                        <p:tgtEl>
                                          <p:spTgt spid="150"/>
                                        </p:tgtEl>
                                        <p:attrNameLst>
                                          <p:attrName>style.visibility</p:attrName>
                                        </p:attrNameLst>
                                      </p:cBhvr>
                                      <p:to>
                                        <p:strVal val="visible"/>
                                      </p:to>
                                    </p:set>
                                    <p:animEffect filter="fade" transition="in">
                                      <p:cBhvr>
                                        <p:cTn dur="750" id="721"/>
                                        <p:tgtEl>
                                          <p:spTgt spid="150"/>
                                        </p:tgtEl>
                                      </p:cBhvr>
                                    </p:animEffect>
                                  </p:childTnLst>
                                </p:cTn>
                              </p:par>
                              <p:par>
                                <p:cTn fill="hold" grpId="0" id="722" nodeType="withEffect" presetClass="entr" presetID="10" presetSubtype="0">
                                  <p:stCondLst>
                                    <p:cond delay="3000"/>
                                  </p:stCondLst>
                                  <p:childTnLst>
                                    <p:set>
                                      <p:cBhvr>
                                        <p:cTn dur="1" fill="hold" id="723">
                                          <p:stCondLst>
                                            <p:cond delay="0"/>
                                          </p:stCondLst>
                                        </p:cTn>
                                        <p:tgtEl>
                                          <p:spTgt spid="149"/>
                                        </p:tgtEl>
                                        <p:attrNameLst>
                                          <p:attrName>style.visibility</p:attrName>
                                        </p:attrNameLst>
                                      </p:cBhvr>
                                      <p:to>
                                        <p:strVal val="visible"/>
                                      </p:to>
                                    </p:set>
                                    <p:animEffect filter="fade" transition="in">
                                      <p:cBhvr>
                                        <p:cTn dur="750" id="724"/>
                                        <p:tgtEl>
                                          <p:spTgt spid="149"/>
                                        </p:tgtEl>
                                      </p:cBhvr>
                                    </p:animEffect>
                                  </p:childTnLst>
                                </p:cTn>
                              </p:par>
                              <p:par>
                                <p:cTn fill="hold" grpId="0" id="725" nodeType="withEffect" presetClass="entr" presetID="22" presetSubtype="2">
                                  <p:stCondLst>
                                    <p:cond delay="3500"/>
                                  </p:stCondLst>
                                  <p:childTnLst>
                                    <p:set>
                                      <p:cBhvr>
                                        <p:cTn dur="1" fill="hold" id="726">
                                          <p:stCondLst>
                                            <p:cond delay="0"/>
                                          </p:stCondLst>
                                        </p:cTn>
                                        <p:tgtEl>
                                          <p:spTgt spid="147"/>
                                        </p:tgtEl>
                                        <p:attrNameLst>
                                          <p:attrName>style.visibility</p:attrName>
                                        </p:attrNameLst>
                                      </p:cBhvr>
                                      <p:to>
                                        <p:strVal val="visible"/>
                                      </p:to>
                                    </p:set>
                                    <p:animEffect filter="wipe(right)" transition="in">
                                      <p:cBhvr>
                                        <p:cTn dur="750" id="727"/>
                                        <p:tgtEl>
                                          <p:spTgt spid="147"/>
                                        </p:tgtEl>
                                      </p:cBhvr>
                                    </p:animEffect>
                                  </p:childTnLst>
                                </p:cTn>
                              </p:par>
                              <p:par>
                                <p:cTn fill="hold" grpId="0" id="728" nodeType="withEffect" presetClass="entr" presetID="22" presetSubtype="8">
                                  <p:stCondLst>
                                    <p:cond delay="3500"/>
                                  </p:stCondLst>
                                  <p:childTnLst>
                                    <p:set>
                                      <p:cBhvr>
                                        <p:cTn dur="1" fill="hold" id="729">
                                          <p:stCondLst>
                                            <p:cond delay="0"/>
                                          </p:stCondLst>
                                        </p:cTn>
                                        <p:tgtEl>
                                          <p:spTgt spid="145"/>
                                        </p:tgtEl>
                                        <p:attrNameLst>
                                          <p:attrName>style.visibility</p:attrName>
                                        </p:attrNameLst>
                                      </p:cBhvr>
                                      <p:to>
                                        <p:strVal val="visible"/>
                                      </p:to>
                                    </p:set>
                                    <p:animEffect filter="wipe(left)" transition="in">
                                      <p:cBhvr>
                                        <p:cTn dur="750" id="730"/>
                                        <p:tgtEl>
                                          <p:spTgt spid="145"/>
                                        </p:tgtEl>
                                      </p:cBhvr>
                                    </p:animEffect>
                                  </p:childTnLst>
                                </p:cTn>
                              </p:par>
                              <p:par>
                                <p:cTn fill="hold" grpId="0" id="731" nodeType="withEffect" presetClass="entr" presetID="17" presetSubtype="10">
                                  <p:stCondLst>
                                    <p:cond delay="3500"/>
                                  </p:stCondLst>
                                  <p:childTnLst>
                                    <p:set>
                                      <p:cBhvr>
                                        <p:cTn dur="1" fill="hold" id="732">
                                          <p:stCondLst>
                                            <p:cond delay="0"/>
                                          </p:stCondLst>
                                        </p:cTn>
                                        <p:tgtEl>
                                          <p:spTgt spid="148"/>
                                        </p:tgtEl>
                                        <p:attrNameLst>
                                          <p:attrName>style.visibility</p:attrName>
                                        </p:attrNameLst>
                                      </p:cBhvr>
                                      <p:to>
                                        <p:strVal val="visible"/>
                                      </p:to>
                                    </p:set>
                                    <p:anim calcmode="lin" valueType="num">
                                      <p:cBhvr>
                                        <p:cTn dur="750" fill="hold" id="733"/>
                                        <p:tgtEl>
                                          <p:spTgt spid="148"/>
                                        </p:tgtEl>
                                        <p:attrNameLst>
                                          <p:attrName>ppt_w</p:attrName>
                                        </p:attrNameLst>
                                      </p:cBhvr>
                                      <p:tavLst>
                                        <p:tav tm="0">
                                          <p:val>
                                            <p:fltVal val="0"/>
                                          </p:val>
                                        </p:tav>
                                        <p:tav tm="100000">
                                          <p:val>
                                            <p:strVal val="#ppt_w"/>
                                          </p:val>
                                        </p:tav>
                                      </p:tavLst>
                                    </p:anim>
                                    <p:anim calcmode="lin" valueType="num">
                                      <p:cBhvr>
                                        <p:cTn dur="750" fill="hold" id="734"/>
                                        <p:tgtEl>
                                          <p:spTgt spid="148"/>
                                        </p:tgtEl>
                                        <p:attrNameLst>
                                          <p:attrName>ppt_h</p:attrName>
                                        </p:attrNameLst>
                                      </p:cBhvr>
                                      <p:tavLst>
                                        <p:tav tm="0">
                                          <p:val>
                                            <p:strVal val="#ppt_h"/>
                                          </p:val>
                                        </p:tav>
                                        <p:tav tm="100000">
                                          <p:val>
                                            <p:strVal val="#ppt_h"/>
                                          </p:val>
                                        </p:tav>
                                      </p:tavLst>
                                    </p:anim>
                                  </p:childTnLst>
                                </p:cTn>
                              </p:par>
                              <p:par>
                                <p:cTn fill="hold" grpId="0" id="735" nodeType="withEffect" presetClass="entr" presetID="17" presetSubtype="10">
                                  <p:stCondLst>
                                    <p:cond delay="3500"/>
                                  </p:stCondLst>
                                  <p:childTnLst>
                                    <p:set>
                                      <p:cBhvr>
                                        <p:cTn dur="1" fill="hold" id="736">
                                          <p:stCondLst>
                                            <p:cond delay="0"/>
                                          </p:stCondLst>
                                        </p:cTn>
                                        <p:tgtEl>
                                          <p:spTgt spid="143"/>
                                        </p:tgtEl>
                                        <p:attrNameLst>
                                          <p:attrName>style.visibility</p:attrName>
                                        </p:attrNameLst>
                                      </p:cBhvr>
                                      <p:to>
                                        <p:strVal val="visible"/>
                                      </p:to>
                                    </p:set>
                                    <p:anim calcmode="lin" valueType="num">
                                      <p:cBhvr>
                                        <p:cTn dur="750" fill="hold" id="737"/>
                                        <p:tgtEl>
                                          <p:spTgt spid="143"/>
                                        </p:tgtEl>
                                        <p:attrNameLst>
                                          <p:attrName>ppt_w</p:attrName>
                                        </p:attrNameLst>
                                      </p:cBhvr>
                                      <p:tavLst>
                                        <p:tav tm="0">
                                          <p:val>
                                            <p:fltVal val="0"/>
                                          </p:val>
                                        </p:tav>
                                        <p:tav tm="100000">
                                          <p:val>
                                            <p:strVal val="#ppt_w"/>
                                          </p:val>
                                        </p:tav>
                                      </p:tavLst>
                                    </p:anim>
                                    <p:anim calcmode="lin" valueType="num">
                                      <p:cBhvr>
                                        <p:cTn dur="750" fill="hold" id="738"/>
                                        <p:tgtEl>
                                          <p:spTgt spid="143"/>
                                        </p:tgtEl>
                                        <p:attrNameLst>
                                          <p:attrName>ppt_h</p:attrName>
                                        </p:attrNameLst>
                                      </p:cBhvr>
                                      <p:tavLst>
                                        <p:tav tm="0">
                                          <p:val>
                                            <p:strVal val="#ppt_h"/>
                                          </p:val>
                                        </p:tav>
                                        <p:tav tm="100000">
                                          <p:val>
                                            <p:strVal val="#ppt_h"/>
                                          </p:val>
                                        </p:tav>
                                      </p:tavLst>
                                    </p:anim>
                                  </p:childTnLst>
                                </p:cTn>
                              </p:par>
                              <p:par>
                                <p:cTn fill="hold" grpId="0" id="739" nodeType="withEffect" presetClass="entr" presetID="10" presetSubtype="0">
                                  <p:stCondLst>
                                    <p:cond delay="4250"/>
                                  </p:stCondLst>
                                  <p:childTnLst>
                                    <p:set>
                                      <p:cBhvr>
                                        <p:cTn dur="1" fill="hold" id="740">
                                          <p:stCondLst>
                                            <p:cond delay="0"/>
                                          </p:stCondLst>
                                        </p:cTn>
                                        <p:tgtEl>
                                          <p:spTgt spid="146"/>
                                        </p:tgtEl>
                                        <p:attrNameLst>
                                          <p:attrName>style.visibility</p:attrName>
                                        </p:attrNameLst>
                                      </p:cBhvr>
                                      <p:to>
                                        <p:strVal val="visible"/>
                                      </p:to>
                                    </p:set>
                                    <p:animEffect filter="fade" transition="in">
                                      <p:cBhvr>
                                        <p:cTn dur="750" id="741"/>
                                        <p:tgtEl>
                                          <p:spTgt spid="146"/>
                                        </p:tgtEl>
                                      </p:cBhvr>
                                    </p:animEffect>
                                  </p:childTnLst>
                                </p:cTn>
                              </p:par>
                              <p:par>
                                <p:cTn fill="hold" grpId="0" id="742" nodeType="withEffect" presetClass="entr" presetID="10" presetSubtype="0">
                                  <p:stCondLst>
                                    <p:cond delay="4250"/>
                                  </p:stCondLst>
                                  <p:childTnLst>
                                    <p:set>
                                      <p:cBhvr>
                                        <p:cTn dur="1" fill="hold" id="743">
                                          <p:stCondLst>
                                            <p:cond delay="0"/>
                                          </p:stCondLst>
                                        </p:cTn>
                                        <p:tgtEl>
                                          <p:spTgt spid="144"/>
                                        </p:tgtEl>
                                        <p:attrNameLst>
                                          <p:attrName>style.visibility</p:attrName>
                                        </p:attrNameLst>
                                      </p:cBhvr>
                                      <p:to>
                                        <p:strVal val="visible"/>
                                      </p:to>
                                    </p:set>
                                    <p:animEffect filter="fade" transition="in">
                                      <p:cBhvr>
                                        <p:cTn dur="750" id="744"/>
                                        <p:tgtEl>
                                          <p:spTgt spid="144"/>
                                        </p:tgtEl>
                                      </p:cBhvr>
                                    </p:animEffect>
                                  </p:childTnLst>
                                </p:cTn>
                              </p:par>
                              <p:par>
                                <p:cTn fill="hold" id="745" nodeType="withEffect" presetClass="entr" presetID="31" presetSubtype="0">
                                  <p:stCondLst>
                                    <p:cond delay="0"/>
                                  </p:stCondLst>
                                  <p:childTnLst>
                                    <p:set>
                                      <p:cBhvr>
                                        <p:cTn dur="1" fill="hold" id="746">
                                          <p:stCondLst>
                                            <p:cond delay="0"/>
                                          </p:stCondLst>
                                        </p:cTn>
                                        <p:tgtEl>
                                          <p:spTgt spid="152"/>
                                        </p:tgtEl>
                                        <p:attrNameLst>
                                          <p:attrName>style.visibility</p:attrName>
                                        </p:attrNameLst>
                                      </p:cBhvr>
                                      <p:to>
                                        <p:strVal val="visible"/>
                                      </p:to>
                                    </p:set>
                                    <p:anim calcmode="lin" valueType="num">
                                      <p:cBhvr>
                                        <p:cTn dur="1000" fill="hold" id="747"/>
                                        <p:tgtEl>
                                          <p:spTgt spid="152"/>
                                        </p:tgtEl>
                                        <p:attrNameLst>
                                          <p:attrName>ppt_w</p:attrName>
                                        </p:attrNameLst>
                                      </p:cBhvr>
                                      <p:tavLst>
                                        <p:tav tm="0">
                                          <p:val>
                                            <p:fltVal val="0"/>
                                          </p:val>
                                        </p:tav>
                                        <p:tav tm="100000">
                                          <p:val>
                                            <p:strVal val="#ppt_w"/>
                                          </p:val>
                                        </p:tav>
                                      </p:tavLst>
                                    </p:anim>
                                    <p:anim calcmode="lin" valueType="num">
                                      <p:cBhvr>
                                        <p:cTn dur="1000" fill="hold" id="748"/>
                                        <p:tgtEl>
                                          <p:spTgt spid="152"/>
                                        </p:tgtEl>
                                        <p:attrNameLst>
                                          <p:attrName>ppt_h</p:attrName>
                                        </p:attrNameLst>
                                      </p:cBhvr>
                                      <p:tavLst>
                                        <p:tav tm="0">
                                          <p:val>
                                            <p:fltVal val="0"/>
                                          </p:val>
                                        </p:tav>
                                        <p:tav tm="100000">
                                          <p:val>
                                            <p:strVal val="#ppt_h"/>
                                          </p:val>
                                        </p:tav>
                                      </p:tavLst>
                                    </p:anim>
                                    <p:anim calcmode="lin" valueType="num">
                                      <p:cBhvr>
                                        <p:cTn dur="1000" fill="hold" id="749"/>
                                        <p:tgtEl>
                                          <p:spTgt spid="152"/>
                                        </p:tgtEl>
                                        <p:attrNameLst>
                                          <p:attrName>style.rotation</p:attrName>
                                        </p:attrNameLst>
                                      </p:cBhvr>
                                      <p:tavLst>
                                        <p:tav tm="0">
                                          <p:val>
                                            <p:fltVal val="90"/>
                                          </p:val>
                                        </p:tav>
                                        <p:tav tm="100000">
                                          <p:val>
                                            <p:fltVal val="0"/>
                                          </p:val>
                                        </p:tav>
                                      </p:tavLst>
                                    </p:anim>
                                    <p:animEffect filter="fade" transition="in">
                                      <p:cBhvr>
                                        <p:cTn dur="1000" id="750"/>
                                        <p:tgtEl>
                                          <p:spTgt spid="152"/>
                                        </p:tgtEl>
                                      </p:cBhvr>
                                    </p:animEffect>
                                  </p:childTnLst>
                                </p:cTn>
                              </p:par>
                              <p:par>
                                <p:cTn fill="hold" grpId="0" id="751" nodeType="withEffect" presetClass="entr" presetID="10" presetSubtype="0">
                                  <p:stCondLst>
                                    <p:cond delay="250"/>
                                  </p:stCondLst>
                                  <p:childTnLst>
                                    <p:set>
                                      <p:cBhvr>
                                        <p:cTn dur="1" fill="hold" id="752">
                                          <p:stCondLst>
                                            <p:cond delay="0"/>
                                          </p:stCondLst>
                                        </p:cTn>
                                        <p:tgtEl>
                                          <p:spTgt spid="151"/>
                                        </p:tgtEl>
                                        <p:attrNameLst>
                                          <p:attrName>style.visibility</p:attrName>
                                        </p:attrNameLst>
                                      </p:cBhvr>
                                      <p:to>
                                        <p:strVal val="visible"/>
                                      </p:to>
                                    </p:set>
                                    <p:animEffect filter="fade" transition="in">
                                      <p:cBhvr>
                                        <p:cTn dur="500" id="753"/>
                                        <p:tgtEl>
                                          <p:spTgt spid="151"/>
                                        </p:tgtEl>
                                      </p:cBhvr>
                                    </p:animEffect>
                                  </p:childTnLst>
                                </p:cTn>
                              </p:par>
                              <p:par>
                                <p:cTn decel="30000" fill="hold" grpId="1" id="754" nodeType="withEffect" presetClass="path" presetID="42" presetSubtype="0">
                                  <p:stCondLst>
                                    <p:cond delay="250"/>
                                  </p:stCondLst>
                                  <p:childTnLst>
                                    <p:animMotion origin="layout" path="M 4.375E-06 -1.11111E-06 L 0.03372 0.04398" pathEditMode="relative" ptsTypes="AA" rAng="0">
                                      <p:cBhvr>
                                        <p:cTn dur="750" fill="hold" id="755" spd="-100000"/>
                                        <p:tgtEl>
                                          <p:spTgt spid="151"/>
                                        </p:tgtEl>
                                        <p:attrNameLst>
                                          <p:attrName>ppt_x</p:attrName>
                                          <p:attrName>ppt_y</p:attrName>
                                        </p:attrNameLst>
                                      </p:cBhvr>
                                      <p:rCtr x="1680" y="2199"/>
                                    </p:animMotion>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P grpId="0" spid="21"/>
      <p:bldP grpId="0" spid="22"/>
      <p:bldP grpId="0" spid="23"/>
      <p:bldP grpId="0" spid="24"/>
      <p:bldP grpId="0" spid="25"/>
      <p:bldP grpId="0" spid="26"/>
      <p:bldP grpId="0" spid="27"/>
      <p:bldP grpId="0" spid="28"/>
      <p:bldP grpId="0" spid="29"/>
      <p:bldP grpId="0" spid="30"/>
      <p:bldP grpId="0" spid="31"/>
      <p:bldP grpId="0" spid="32"/>
      <p:bldP grpId="0" spid="33"/>
      <p:bldP grpId="0" spid="34"/>
      <p:bldP grpId="0" spid="35"/>
      <p:bldP grpId="0" spid="36"/>
      <p:bldP grpId="0" spid="37"/>
      <p:bldP grpId="0" spid="38"/>
      <p:bldP grpId="0" spid="39"/>
      <p:bldP grpId="0" spid="40"/>
      <p:bldP grpId="0" spid="41"/>
      <p:bldP grpId="0" spid="42"/>
      <p:bldP grpId="0" spid="43"/>
      <p:bldP grpId="0" spid="44"/>
      <p:bldP grpId="0" spid="45"/>
      <p:bldP grpId="0" spid="46"/>
      <p:bldP grpId="0" spid="47"/>
      <p:bldP grpId="0" spid="48"/>
      <p:bldP grpId="0" spid="49"/>
      <p:bldP grpId="0" spid="50"/>
      <p:bldP grpId="0" spid="51"/>
      <p:bldP grpId="0" spid="52"/>
      <p:bldP grpId="0" spid="61"/>
      <p:bldP grpId="0" spid="62"/>
      <p:bldP grpId="0" spid="63"/>
      <p:bldP grpId="0" spid="81"/>
      <p:bldP grpId="0" spid="82"/>
      <p:bldP grpId="0" spid="83"/>
      <p:bldP grpId="0" spid="84"/>
      <p:bldP grpId="0" spid="85"/>
      <p:bldP grpId="0" spid="86"/>
      <p:bldP grpId="0" spid="87"/>
      <p:bldP grpId="0" spid="88"/>
      <p:bldP grpId="0" spid="89"/>
      <p:bldP grpId="0" spid="90"/>
      <p:bldP grpId="0" spid="91"/>
      <p:bldP grpId="0" spid="92"/>
      <p:bldP grpId="0" spid="93"/>
      <p:bldP grpId="0" spid="94"/>
      <p:bldP grpId="0" spid="95"/>
      <p:bldP grpId="0" spid="96"/>
      <p:bldP grpId="0" spid="97"/>
      <p:bldP grpId="0" spid="98"/>
      <p:bldP grpId="0" spid="99"/>
      <p:bldP grpId="0" spid="100"/>
      <p:bldP grpId="0" spid="101"/>
      <p:bldP grpId="0" spid="102"/>
      <p:bldP grpId="0" spid="103"/>
      <p:bldP grpId="0" spid="104"/>
      <p:bldP grpId="0" spid="105"/>
      <p:bldP grpId="0" spid="106"/>
      <p:bldP grpId="0" spid="107"/>
      <p:bldP grpId="0" spid="108"/>
      <p:bldP grpId="0" spid="109"/>
      <p:bldP grpId="0" spid="110"/>
      <p:bldP grpId="0" spid="111"/>
      <p:bldP grpId="0" spid="112"/>
      <p:bldP grpId="0" spid="113"/>
      <p:bldP grpId="0" spid="122"/>
      <p:bldP grpId="0" spid="123"/>
      <p:bldP grpId="0" spid="124"/>
      <p:bldP grpId="0" spid="126"/>
      <p:bldP grpId="1" spid="126"/>
      <p:bldP grpId="2" spid="126"/>
      <p:bldP grpId="0" spid="127"/>
      <p:bldP grpId="0" spid="134"/>
      <p:bldP grpId="0" spid="141"/>
      <p:bldP grpId="0" spid="142"/>
      <p:bldP grpId="0" spid="143"/>
      <p:bldP grpId="0" spid="144"/>
      <p:bldP grpId="0" spid="145"/>
      <p:bldP grpId="0" spid="146"/>
      <p:bldP grpId="0" spid="147"/>
      <p:bldP grpId="0" spid="148"/>
      <p:bldP grpId="0" spid="149"/>
      <p:bldP grpId="0" spid="150"/>
      <p:bldP grpId="0" spid="151"/>
      <p:bldP grpId="1" spid="151"/>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PA_库_图片 2"/>
          <p:cNvPicPr>
            <a:picLocks noChangeAspect="1"/>
          </p:cNvPicPr>
          <p:nvPr>
            <p:custDataLst>
              <p:tags r:id="rId4"/>
            </p:custDataLst>
          </p:nvPr>
        </p:nvPicPr>
        <p:blipFill>
          <a:blip r:embed="rId3"/>
          <a:stretch>
            <a:fillRect/>
          </a:stretch>
        </p:blipFill>
        <p:spPr>
          <a:xfrm>
            <a:off x="1859687" y="2464544"/>
            <a:ext cx="8797966" cy="8786911"/>
          </a:xfrm>
          <a:prstGeom prst="rect">
            <a:avLst/>
          </a:prstGeom>
        </p:spPr>
      </p:pic>
      <p:sp>
        <p:nvSpPr>
          <p:cNvPr id="4" name="PA_库_文本框 3"/>
          <p:cNvSpPr txBox="1"/>
          <p:nvPr>
            <p:custDataLst>
              <p:tags r:id="rId5"/>
            </p:custDataLst>
          </p:nvPr>
        </p:nvSpPr>
        <p:spPr>
          <a:xfrm>
            <a:off x="3738457" y="761999"/>
            <a:ext cx="4715084" cy="2103120"/>
          </a:xfrm>
          <a:prstGeom prst="rect">
            <a:avLst/>
          </a:prstGeom>
          <a:noFill/>
          <a:effectLst>
            <a:outerShdw algn="l" blurRad="50800" dist="38100" rotWithShape="0">
              <a:prstClr val="black">
                <a:alpha val="40000"/>
              </a:prstClr>
            </a:outerShdw>
          </a:effectLst>
        </p:spPr>
        <p:txBody>
          <a:bodyPr rtlCol="0" wrap="square">
            <a:spAutoFit/>
          </a:bodyPr>
          <a:lstStyle/>
          <a:p>
            <a:pPr algn="ctr"/>
            <a:r>
              <a:rPr altLang="en-US" lang="zh-CN" sz="6600">
                <a:latin charset="-122" pitchFamily="2" typeface="造字工房尚雅（非商用）常规体"/>
                <a:ea charset="-122" pitchFamily="2" typeface="造字工房尚雅（非商用）常规体"/>
              </a:rPr>
              <a:t>你来    不来</a:t>
            </a:r>
          </a:p>
        </p:txBody>
      </p:sp>
      <p:sp>
        <p:nvSpPr>
          <p:cNvPr id="5" name="PA_库_文本框 4"/>
          <p:cNvSpPr txBox="1"/>
          <p:nvPr>
            <p:custDataLst>
              <p:tags r:id="rId6"/>
            </p:custDataLst>
          </p:nvPr>
        </p:nvSpPr>
        <p:spPr>
          <a:xfrm rot="5400000">
            <a:off x="3050232" y="3581400"/>
            <a:ext cx="6096000" cy="457200"/>
          </a:xfrm>
          <a:prstGeom prst="rect">
            <a:avLst/>
          </a:prstGeom>
          <a:solidFill>
            <a:schemeClr val="bg1"/>
          </a:solidFill>
        </p:spPr>
        <p:txBody>
          <a:bodyPr rtlCol="0" wrap="square">
            <a:spAutoFit/>
          </a:bodyPr>
          <a:lstStyle/>
          <a:p>
            <a:pPr algn="dist"/>
            <a:r>
              <a:rPr altLang="zh-CN" lang="en-US" smtClean="0" sz="2400">
                <a:latin charset="0" panose="04030905020b02020c02" pitchFamily="82" typeface="Bauhaus 93"/>
              </a:rPr>
              <a:t>PART TWO</a:t>
            </a:r>
          </a:p>
        </p:txBody>
      </p:sp>
    </p:spTree>
    <p:extLst>
      <p:ext uri="{BB962C8B-B14F-4D97-AF65-F5344CB8AC3E}">
        <p14:creationId val="1791679225"/>
      </p:ext>
    </p:extLst>
  </p:cSld>
  <p:clrMapOvr>
    <a:masterClrMapping/>
  </p:clrMapOvr>
  <mc:AlternateContent>
    <mc:Choice Requires="p14">
      <p:transition advClick="0" p14:dur="1400" spd="slow">
        <p14:ripple/>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id="5" nodeType="withEffect" presetClass="entr" presetID="2" presetSubtype="4">
                                  <p:stCondLst>
                                    <p:cond delay="25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1500" fill="hold" id="7"/>
                                        <p:tgtEl>
                                          <p:spTgt spid="3"/>
                                        </p:tgtEl>
                                        <p:attrNameLst>
                                          <p:attrName>ppt_x</p:attrName>
                                        </p:attrNameLst>
                                      </p:cBhvr>
                                      <p:tavLst>
                                        <p:tav tm="0">
                                          <p:val>
                                            <p:strVal val="#ppt_x"/>
                                          </p:val>
                                        </p:tav>
                                        <p:tav tm="100000">
                                          <p:val>
                                            <p:strVal val="#ppt_x"/>
                                          </p:val>
                                        </p:tav>
                                      </p:tavLst>
                                    </p:anim>
                                    <p:anim calcmode="lin" valueType="num">
                                      <p:cBhvr additive="base">
                                        <p:cTn dur="1500" fill="hold" id="8"/>
                                        <p:tgtEl>
                                          <p:spTgt spid="3"/>
                                        </p:tgtEl>
                                        <p:attrNameLst>
                                          <p:attrName>ppt_y</p:attrName>
                                        </p:attrNameLst>
                                      </p:cBhvr>
                                      <p:tavLst>
                                        <p:tav tm="0">
                                          <p:val>
                                            <p:strVal val="1+#ppt_h/2"/>
                                          </p:val>
                                        </p:tav>
                                        <p:tav tm="100000">
                                          <p:val>
                                            <p:strVal val="#ppt_y"/>
                                          </p:val>
                                        </p:tav>
                                      </p:tavLst>
                                    </p:anim>
                                  </p:childTnLst>
                                </p:cTn>
                              </p:par>
                              <p:par>
                                <p:cTn decel="100000" fill="hold" grpId="0" id="9" nodeType="withEffect" presetClass="entr" presetID="2" presetSubtype="8">
                                  <p:stCondLst>
                                    <p:cond delay="250"/>
                                  </p:stCondLst>
                                  <p:childTnLst>
                                    <p:set>
                                      <p:cBhvr>
                                        <p:cTn dur="1" fill="hold" id="10">
                                          <p:stCondLst>
                                            <p:cond delay="0"/>
                                          </p:stCondLst>
                                        </p:cTn>
                                        <p:tgtEl>
                                          <p:spTgt spid="4"/>
                                        </p:tgtEl>
                                        <p:attrNameLst>
                                          <p:attrName>style.visibility</p:attrName>
                                        </p:attrNameLst>
                                      </p:cBhvr>
                                      <p:to>
                                        <p:strVal val="visible"/>
                                      </p:to>
                                    </p:set>
                                    <p:anim calcmode="lin" valueType="num">
                                      <p:cBhvr additive="base">
                                        <p:cTn dur="1500" fill="hold" id="11"/>
                                        <p:tgtEl>
                                          <p:spTgt spid="4"/>
                                        </p:tgtEl>
                                        <p:attrNameLst>
                                          <p:attrName>ppt_x</p:attrName>
                                        </p:attrNameLst>
                                      </p:cBhvr>
                                      <p:tavLst>
                                        <p:tav tm="0">
                                          <p:val>
                                            <p:strVal val="0-#ppt_w/2"/>
                                          </p:val>
                                        </p:tav>
                                        <p:tav tm="100000">
                                          <p:val>
                                            <p:strVal val="#ppt_x"/>
                                          </p:val>
                                        </p:tav>
                                      </p:tavLst>
                                    </p:anim>
                                    <p:anim calcmode="lin" valueType="num">
                                      <p:cBhvr additive="base">
                                        <p:cTn dur="1500" fill="hold" id="12"/>
                                        <p:tgtEl>
                                          <p:spTgt spid="4"/>
                                        </p:tgtEl>
                                        <p:attrNameLst>
                                          <p:attrName>ppt_y</p:attrName>
                                        </p:attrNameLst>
                                      </p:cBhvr>
                                      <p:tavLst>
                                        <p:tav tm="0">
                                          <p:val>
                                            <p:strVal val="#ppt_y"/>
                                          </p:val>
                                        </p:tav>
                                        <p:tav tm="100000">
                                          <p:val>
                                            <p:strVal val="#ppt_y"/>
                                          </p:val>
                                        </p:tav>
                                      </p:tavLst>
                                    </p:anim>
                                    <p:set>
                                      <p:cBhvr>
                                        <p:cTn dur="1" fill="hold" id="13">
                                          <p:stCondLst>
                                            <p:cond delay="0"/>
                                          </p:stCondLst>
                                        </p:cTn>
                                        <p:tgtEl>
                                          <p:spTgt spid="4"/>
                                        </p:tgtEl>
                                        <p:attrNameLst>
                                          <p:attrName>style.visibility</p:attrName>
                                        </p:attrNameLst>
                                      </p:cBhvr>
                                      <p:to>
                                        <p:strVal val="visible"/>
                                      </p:to>
                                    </p:set>
                                    <p:anim calcmode="lin" to="" valueType="num">
                                      <p:cBhvr>
                                        <p:cTn dur="1500" fill="hold" id="14">
                                          <p:stCondLst>
                                            <p:cond delay="0"/>
                                          </p:stCondLst>
                                        </p:cTn>
                                        <p:tgtEl>
                                          <p:spTgt spid="4"/>
                                        </p:tgtEl>
                                        <p:attrNameLst>
                                          <p:attrName>ppt_w</p:attrName>
                                        </p:attrNameLst>
                                      </p:cBhvr>
                                      <p:tavLst>
                                        <p:tav tm="0">
                                          <p:val>
                                            <p:strVal val="0"/>
                                          </p:val>
                                        </p:tav>
                                        <p:tav tm="100000">
                                          <p:val>
                                            <p:strVal val="#ppt_w"/>
                                          </p:val>
                                        </p:tav>
                                      </p:tavLst>
                                    </p:anim>
                                    <p:anim calcmode="lin" to="" valueType="num">
                                      <p:cBhvr>
                                        <p:cTn dur="1500" fill="hold" id="15">
                                          <p:stCondLst>
                                            <p:cond delay="0"/>
                                          </p:stCondLst>
                                        </p:cTn>
                                        <p:tgtEl>
                                          <p:spTgt spid="4"/>
                                        </p:tgtEl>
                                        <p:attrNameLst>
                                          <p:attrName>ppt_h</p:attrName>
                                        </p:attrNameLst>
                                      </p:cBhvr>
                                      <p:tavLst>
                                        <p:tav tm="0">
                                          <p:val>
                                            <p:strVal val="0"/>
                                          </p:val>
                                        </p:tav>
                                        <p:tav tm="100000">
                                          <p:val>
                                            <p:strVal val="#ppt_h"/>
                                          </p:val>
                                        </p:tav>
                                      </p:tavLst>
                                    </p:anim>
                                    <p:animEffect filter="fade">
                                      <p:cBhvr>
                                        <p:cTn dur="1500" id="16">
                                          <p:stCondLst>
                                            <p:cond delay="0"/>
                                          </p:stCondLst>
                                        </p:cTn>
                                        <p:tgtEl>
                                          <p:spTgt spid="4"/>
                                        </p:tgtEl>
                                      </p:cBhvr>
                                    </p:animEffect>
                                  </p:childTnLst>
                                </p:cTn>
                              </p:par>
                              <p:par>
                                <p:cTn decel="100000" fill="hold" grpId="0" id="17" nodeType="withEffect" presetClass="entr" presetID="2" presetSubtype="1">
                                  <p:stCondLst>
                                    <p:cond delay="250"/>
                                  </p:stCondLst>
                                  <p:childTnLst>
                                    <p:set>
                                      <p:cBhvr>
                                        <p:cTn dur="1" fill="hold" id="18">
                                          <p:stCondLst>
                                            <p:cond delay="0"/>
                                          </p:stCondLst>
                                        </p:cTn>
                                        <p:tgtEl>
                                          <p:spTgt spid="5"/>
                                        </p:tgtEl>
                                        <p:attrNameLst>
                                          <p:attrName>style.visibility</p:attrName>
                                        </p:attrNameLst>
                                      </p:cBhvr>
                                      <p:to>
                                        <p:strVal val="visible"/>
                                      </p:to>
                                    </p:set>
                                    <p:anim calcmode="lin" valueType="num">
                                      <p:cBhvr additive="base">
                                        <p:cTn dur="1500" fill="hold" id="19"/>
                                        <p:tgtEl>
                                          <p:spTgt spid="5"/>
                                        </p:tgtEl>
                                        <p:attrNameLst>
                                          <p:attrName>ppt_x</p:attrName>
                                        </p:attrNameLst>
                                      </p:cBhvr>
                                      <p:tavLst>
                                        <p:tav tm="0">
                                          <p:val>
                                            <p:strVal val="#ppt_x"/>
                                          </p:val>
                                        </p:tav>
                                        <p:tav tm="100000">
                                          <p:val>
                                            <p:strVal val="#ppt_x"/>
                                          </p:val>
                                        </p:tav>
                                      </p:tavLst>
                                    </p:anim>
                                    <p:anim calcmode="lin" valueType="num">
                                      <p:cBhvr additive="base">
                                        <p:cTn dur="1500" fill="hold" id="20"/>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46" name="图片 145"/>
          <p:cNvPicPr>
            <a:picLocks noChangeAspect="1"/>
          </p:cNvPicPr>
          <p:nvPr/>
        </p:nvPicPr>
        <p:blipFill>
          <a:blip r:embed="rId3">
            <a:lum bright="70000" contrast="-70000"/>
          </a:blip>
          <a:stretch>
            <a:fillRect/>
          </a:stretch>
        </p:blipFill>
        <p:spPr>
          <a:xfrm>
            <a:off x="3633258" y="1107772"/>
            <a:ext cx="4640136" cy="4634305"/>
          </a:xfrm>
          <a:prstGeom prst="rect">
            <a:avLst/>
          </a:prstGeom>
        </p:spPr>
      </p:pic>
      <p:cxnSp>
        <p:nvCxnSpPr>
          <p:cNvPr id="3" name="直接连接符 2"/>
          <p:cNvCxnSpPr/>
          <p:nvPr/>
        </p:nvCxnSpPr>
        <p:spPr>
          <a:xfrm flipH="1" rot="16741234">
            <a:off x="-427760" y="532144"/>
            <a:ext cx="211002" cy="47805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H="1" rot="16741234">
            <a:off x="-807971" y="343081"/>
            <a:ext cx="425232" cy="243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V="1" rot="16741234">
            <a:off x="-974032" y="-310228"/>
            <a:ext cx="564540" cy="36172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rot="16741234">
            <a:off x="-431625" y="1006295"/>
            <a:ext cx="404755" cy="2665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H="1" rot="16741234">
            <a:off x="-473455" y="1533484"/>
            <a:ext cx="297923" cy="14972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a:stCxn id="30" idx="6"/>
          </p:cNvCxnSpPr>
          <p:nvPr/>
        </p:nvCxnSpPr>
        <p:spPr>
          <a:xfrm flipV="1" rot="16741234">
            <a:off x="-779240" y="3023297"/>
            <a:ext cx="868883" cy="2177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a:stCxn id="34" idx="6"/>
          </p:cNvCxnSpPr>
          <p:nvPr/>
        </p:nvCxnSpPr>
        <p:spPr>
          <a:xfrm rot="16741234">
            <a:off x="-709567" y="3759485"/>
            <a:ext cx="508993" cy="19202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flipV="1" rot="16741234">
            <a:off x="-369298" y="2230762"/>
            <a:ext cx="521979" cy="4500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rot="16741234">
            <a:off x="-202758" y="1752685"/>
            <a:ext cx="270152" cy="4776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rot="16741234">
            <a:off x="-703697" y="1152432"/>
            <a:ext cx="128338" cy="48373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rot="16741234">
            <a:off x="-431625" y="1006295"/>
            <a:ext cx="404755" cy="2665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a:stCxn id="22" idx="2"/>
          </p:cNvCxnSpPr>
          <p:nvPr/>
        </p:nvCxnSpPr>
        <p:spPr>
          <a:xfrm rot="16741234">
            <a:off x="49827" y="-302839"/>
            <a:ext cx="560420" cy="4511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a:endCxn id="22" idx="6"/>
          </p:cNvCxnSpPr>
          <p:nvPr/>
        </p:nvCxnSpPr>
        <p:spPr>
          <a:xfrm flipV="1" rot="16741234">
            <a:off x="270294" y="70328"/>
            <a:ext cx="366063" cy="47270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flipV="1" rot="16741234">
            <a:off x="38597" y="406000"/>
            <a:ext cx="505327" cy="65844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rot="16741234">
            <a:off x="-1492401" y="2075316"/>
            <a:ext cx="486266" cy="308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rot="16741234">
            <a:off x="-1328075" y="2392024"/>
            <a:ext cx="418126" cy="3586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rot="16741234">
            <a:off x="-1190504" y="1561776"/>
            <a:ext cx="347450" cy="14847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椭圆 19"/>
          <p:cNvSpPr/>
          <p:nvPr/>
        </p:nvSpPr>
        <p:spPr>
          <a:xfrm flipH="1" rot="16741234">
            <a:off x="-877571" y="-557765"/>
            <a:ext cx="122016" cy="122016"/>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sp>
        <p:nvSpPr>
          <p:cNvPr id="21" name="椭圆 20"/>
          <p:cNvSpPr/>
          <p:nvPr/>
        </p:nvSpPr>
        <p:spPr>
          <a:xfrm flipH="1" rot="16741234">
            <a:off x="-630900" y="73044"/>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22" name="椭圆 21"/>
          <p:cNvSpPr/>
          <p:nvPr/>
        </p:nvSpPr>
        <p:spPr>
          <a:xfrm flipH="1" rot="16741234">
            <a:off x="207646" y="-7674"/>
            <a:ext cx="97129" cy="97129"/>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sp>
        <p:nvSpPr>
          <p:cNvPr id="23" name="椭圆 22"/>
          <p:cNvSpPr/>
          <p:nvPr/>
        </p:nvSpPr>
        <p:spPr>
          <a:xfrm flipH="1" rot="16741234">
            <a:off x="-638639" y="519120"/>
            <a:ext cx="122016" cy="122016"/>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sp>
        <p:nvSpPr>
          <p:cNvPr id="24" name="椭圆 23"/>
          <p:cNvSpPr/>
          <p:nvPr/>
        </p:nvSpPr>
        <p:spPr>
          <a:xfrm flipH="1" rot="16741234">
            <a:off x="369962" y="-627699"/>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25" name="椭圆 24"/>
          <p:cNvSpPr/>
          <p:nvPr/>
        </p:nvSpPr>
        <p:spPr>
          <a:xfrm flipH="1" rot="16741234">
            <a:off x="-957173" y="1379546"/>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26" name="椭圆 25"/>
          <p:cNvSpPr/>
          <p:nvPr/>
        </p:nvSpPr>
        <p:spPr>
          <a:xfrm flipH="1" rot="16741234">
            <a:off x="607514" y="491659"/>
            <a:ext cx="118686" cy="118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27" name="椭圆 26"/>
          <p:cNvSpPr/>
          <p:nvPr/>
        </p:nvSpPr>
        <p:spPr>
          <a:xfrm flipH="1" rot="16741234">
            <a:off x="-154370" y="883701"/>
            <a:ext cx="170065" cy="1700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28" name="椭圆 27"/>
          <p:cNvSpPr/>
          <p:nvPr/>
        </p:nvSpPr>
        <p:spPr>
          <a:xfrm flipH="1" rot="16741234">
            <a:off x="-854216" y="4373466"/>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29" name="椭圆 28"/>
          <p:cNvSpPr/>
          <p:nvPr/>
        </p:nvSpPr>
        <p:spPr>
          <a:xfrm rot="16741234">
            <a:off x="-1124365" y="3181437"/>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30" name="椭圆 29"/>
          <p:cNvSpPr/>
          <p:nvPr/>
        </p:nvSpPr>
        <p:spPr>
          <a:xfrm rot="16741234">
            <a:off x="-361546" y="3577732"/>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31" name="椭圆 30"/>
          <p:cNvSpPr/>
          <p:nvPr/>
        </p:nvSpPr>
        <p:spPr>
          <a:xfrm rot="16741234">
            <a:off x="-1367918" y="3751326"/>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32" name="椭圆 31"/>
          <p:cNvSpPr/>
          <p:nvPr/>
        </p:nvSpPr>
        <p:spPr>
          <a:xfrm rot="16741234">
            <a:off x="-1765537" y="3000622"/>
            <a:ext cx="97129" cy="97129"/>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sp>
        <p:nvSpPr>
          <p:cNvPr id="33" name="椭圆 32"/>
          <p:cNvSpPr/>
          <p:nvPr/>
        </p:nvSpPr>
        <p:spPr>
          <a:xfrm rot="16741234">
            <a:off x="-999833" y="2794323"/>
            <a:ext cx="122016" cy="12201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34" name="椭圆 33"/>
          <p:cNvSpPr/>
          <p:nvPr/>
        </p:nvSpPr>
        <p:spPr>
          <a:xfrm rot="16741234">
            <a:off x="-660370" y="4091038"/>
            <a:ext cx="122016" cy="122016"/>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sp>
        <p:nvSpPr>
          <p:cNvPr id="35" name="椭圆 34"/>
          <p:cNvSpPr/>
          <p:nvPr/>
        </p:nvSpPr>
        <p:spPr>
          <a:xfrm rot="16741234">
            <a:off x="-1205197" y="1775916"/>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36" name="椭圆 35"/>
          <p:cNvSpPr/>
          <p:nvPr/>
        </p:nvSpPr>
        <p:spPr>
          <a:xfrm rot="16741234">
            <a:off x="-1346895" y="2241562"/>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37" name="椭圆 36"/>
          <p:cNvSpPr/>
          <p:nvPr/>
        </p:nvSpPr>
        <p:spPr>
          <a:xfrm rot="16741234">
            <a:off x="127001" y="2153123"/>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38" name="椭圆 37"/>
          <p:cNvSpPr/>
          <p:nvPr/>
        </p:nvSpPr>
        <p:spPr>
          <a:xfrm rot="16741234">
            <a:off x="-578332" y="2128165"/>
            <a:ext cx="128800" cy="1288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39" name="椭圆 38"/>
          <p:cNvSpPr/>
          <p:nvPr/>
        </p:nvSpPr>
        <p:spPr>
          <a:xfrm rot="16741234">
            <a:off x="-420204" y="2558218"/>
            <a:ext cx="170065" cy="1700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40" name="椭圆 39"/>
          <p:cNvSpPr/>
          <p:nvPr/>
        </p:nvSpPr>
        <p:spPr>
          <a:xfrm flipH="1" rot="16741234">
            <a:off x="-388171" y="1704663"/>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41" name="椭圆 40"/>
          <p:cNvSpPr/>
          <p:nvPr/>
        </p:nvSpPr>
        <p:spPr>
          <a:xfrm flipH="1" rot="16741234">
            <a:off x="-444986" y="1280839"/>
            <a:ext cx="145836" cy="145836"/>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42" name="椭圆 41"/>
          <p:cNvSpPr/>
          <p:nvPr/>
        </p:nvSpPr>
        <p:spPr>
          <a:xfrm flipH="1" rot="16741234">
            <a:off x="855359" y="43051"/>
            <a:ext cx="122016" cy="122016"/>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sp>
        <p:nvSpPr>
          <p:cNvPr id="43" name="椭圆 42"/>
          <p:cNvSpPr/>
          <p:nvPr/>
        </p:nvSpPr>
        <p:spPr>
          <a:xfrm flipH="1" rot="16741234">
            <a:off x="688686" y="1154145"/>
            <a:ext cx="105246" cy="105246"/>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sp>
        <p:nvSpPr>
          <p:cNvPr id="44" name="椭圆 43"/>
          <p:cNvSpPr/>
          <p:nvPr/>
        </p:nvSpPr>
        <p:spPr>
          <a:xfrm flipH="1" rot="16741234">
            <a:off x="230973" y="1498197"/>
            <a:ext cx="97129" cy="97129"/>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sp>
        <p:nvSpPr>
          <p:cNvPr id="45" name="椭圆 44"/>
          <p:cNvSpPr/>
          <p:nvPr/>
        </p:nvSpPr>
        <p:spPr>
          <a:xfrm flipH="1" rot="16741234">
            <a:off x="884704" y="733988"/>
            <a:ext cx="170065" cy="1700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46" name="椭圆 45"/>
          <p:cNvSpPr/>
          <p:nvPr/>
        </p:nvSpPr>
        <p:spPr>
          <a:xfrm rot="16741234">
            <a:off x="456716" y="2615353"/>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47" name="椭圆 46"/>
          <p:cNvSpPr/>
          <p:nvPr/>
        </p:nvSpPr>
        <p:spPr>
          <a:xfrm rot="16741234">
            <a:off x="176114" y="3209099"/>
            <a:ext cx="118686" cy="118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48" name="椭圆 47"/>
          <p:cNvSpPr/>
          <p:nvPr/>
        </p:nvSpPr>
        <p:spPr>
          <a:xfrm rot="16741234">
            <a:off x="-98522" y="3918585"/>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49" name="椭圆 48"/>
          <p:cNvSpPr/>
          <p:nvPr/>
        </p:nvSpPr>
        <p:spPr>
          <a:xfrm rot="16741234">
            <a:off x="-153704" y="3092241"/>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50" name="椭圆 49"/>
          <p:cNvSpPr/>
          <p:nvPr/>
        </p:nvSpPr>
        <p:spPr>
          <a:xfrm flipH="1" rot="16741234">
            <a:off x="700402" y="1700624"/>
            <a:ext cx="148893" cy="148893"/>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51" name="椭圆 50"/>
          <p:cNvSpPr/>
          <p:nvPr/>
        </p:nvSpPr>
        <p:spPr>
          <a:xfrm flipH="1" rot="16741234">
            <a:off x="-1046738" y="343070"/>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52" name="椭圆 51"/>
          <p:cNvSpPr/>
          <p:nvPr/>
        </p:nvSpPr>
        <p:spPr>
          <a:xfrm flipH="1" rot="16741234">
            <a:off x="-1142012" y="950979"/>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grpSp>
        <p:nvGrpSpPr>
          <p:cNvPr id="53" name="组合 52"/>
          <p:cNvGrpSpPr/>
          <p:nvPr/>
        </p:nvGrpSpPr>
        <p:grpSpPr>
          <a:xfrm rot="16741234">
            <a:off x="-2890843" y="1186792"/>
            <a:ext cx="2720838" cy="505942"/>
            <a:chOff x="5233265" y="2334818"/>
            <a:chExt cx="2720838" cy="505942"/>
          </a:xfrm>
        </p:grpSpPr>
        <p:sp>
          <p:nvSpPr>
            <p:cNvPr id="54" name="椭圆 53"/>
            <p:cNvSpPr/>
            <p:nvPr/>
          </p:nvSpPr>
          <p:spPr>
            <a:xfrm flipH="1">
              <a:off x="7856974" y="2607323"/>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55" name="椭圆 54"/>
            <p:cNvSpPr/>
            <p:nvPr/>
          </p:nvSpPr>
          <p:spPr>
            <a:xfrm>
              <a:off x="5233265" y="2735514"/>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56" name="椭圆 55"/>
            <p:cNvSpPr/>
            <p:nvPr/>
          </p:nvSpPr>
          <p:spPr>
            <a:xfrm>
              <a:off x="5596947" y="2508972"/>
              <a:ext cx="122016" cy="12201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57" name="椭圆 56"/>
            <p:cNvSpPr/>
            <p:nvPr/>
          </p:nvSpPr>
          <p:spPr>
            <a:xfrm flipH="1">
              <a:off x="6370598" y="2334818"/>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58" name="椭圆 57"/>
            <p:cNvSpPr/>
            <p:nvPr/>
          </p:nvSpPr>
          <p:spPr>
            <a:xfrm>
              <a:off x="7109056" y="2611432"/>
              <a:ext cx="141849" cy="14184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grpSp>
      <p:cxnSp>
        <p:nvCxnSpPr>
          <p:cNvPr id="59" name="直接连接符 58"/>
          <p:cNvCxnSpPr>
            <a:endCxn id="32" idx="3"/>
          </p:cNvCxnSpPr>
          <p:nvPr/>
        </p:nvCxnSpPr>
        <p:spPr>
          <a:xfrm flipV="1" rot="16741234">
            <a:off x="-1822775" y="3203176"/>
            <a:ext cx="610899" cy="44349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a:stCxn id="33" idx="0"/>
            <a:endCxn id="32" idx="5"/>
          </p:cNvCxnSpPr>
          <p:nvPr/>
        </p:nvCxnSpPr>
        <p:spPr>
          <a:xfrm flipH="1" flipV="1" rot="16741234">
            <a:off x="-1477937" y="2611821"/>
            <a:ext cx="279123" cy="64278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1" name="椭圆 60"/>
          <p:cNvSpPr/>
          <p:nvPr/>
        </p:nvSpPr>
        <p:spPr>
          <a:xfrm flipH="1" rot="16741234">
            <a:off x="-136291" y="-1211906"/>
            <a:ext cx="118686" cy="118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62" name="椭圆 61"/>
          <p:cNvSpPr/>
          <p:nvPr/>
        </p:nvSpPr>
        <p:spPr>
          <a:xfrm flipH="1" rot="16741234">
            <a:off x="-197862" y="-571751"/>
            <a:ext cx="175715" cy="175715"/>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63" name="椭圆 62"/>
          <p:cNvSpPr/>
          <p:nvPr/>
        </p:nvSpPr>
        <p:spPr>
          <a:xfrm rot="16741234">
            <a:off x="-484699" y="-1728560"/>
            <a:ext cx="137160" cy="137160"/>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cxnSp>
        <p:nvCxnSpPr>
          <p:cNvPr id="64" name="直接连接符 63"/>
          <p:cNvCxnSpPr/>
          <p:nvPr/>
        </p:nvCxnSpPr>
        <p:spPr>
          <a:xfrm flipH="1" rot="16741234">
            <a:off x="11830204" y="5030430"/>
            <a:ext cx="211002" cy="47805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flipH="1" rot="16741234">
            <a:off x="11449993" y="4841367"/>
            <a:ext cx="425232" cy="243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flipV="1" rot="16741234">
            <a:off x="11283932" y="4188058"/>
            <a:ext cx="564540" cy="36172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rot="16741234">
            <a:off x="11826339" y="5504581"/>
            <a:ext cx="404755" cy="2665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flipH="1" rot="16741234">
            <a:off x="11784509" y="6031770"/>
            <a:ext cx="297923" cy="14972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a:stCxn id="91" idx="6"/>
          </p:cNvCxnSpPr>
          <p:nvPr/>
        </p:nvCxnSpPr>
        <p:spPr>
          <a:xfrm flipV="1" rot="16741234">
            <a:off x="11478724" y="7521583"/>
            <a:ext cx="868883" cy="2177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a:stCxn id="95" idx="6"/>
          </p:cNvCxnSpPr>
          <p:nvPr/>
        </p:nvCxnSpPr>
        <p:spPr>
          <a:xfrm rot="16741234">
            <a:off x="11548397" y="8257771"/>
            <a:ext cx="508993" cy="19202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flipH="1" flipV="1" rot="16741234">
            <a:off x="11888666" y="6729048"/>
            <a:ext cx="521979" cy="4500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V="1" rot="16741234">
            <a:off x="12055206" y="6250971"/>
            <a:ext cx="270152" cy="4776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rot="16741234">
            <a:off x="11554267" y="5650718"/>
            <a:ext cx="128338" cy="48373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rot="16741234">
            <a:off x="11826339" y="5504581"/>
            <a:ext cx="404755" cy="2665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a:stCxn id="83" idx="2"/>
          </p:cNvCxnSpPr>
          <p:nvPr/>
        </p:nvCxnSpPr>
        <p:spPr>
          <a:xfrm rot="16741234">
            <a:off x="12307791" y="4195447"/>
            <a:ext cx="560420" cy="4511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a:endCxn id="83" idx="6"/>
          </p:cNvCxnSpPr>
          <p:nvPr/>
        </p:nvCxnSpPr>
        <p:spPr>
          <a:xfrm flipV="1" rot="16741234">
            <a:off x="12528258" y="4568614"/>
            <a:ext cx="366063" cy="47270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flipH="1" flipV="1" rot="16741234">
            <a:off x="12296561" y="4904286"/>
            <a:ext cx="505327" cy="65844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rot="16741234">
            <a:off x="10765563" y="6573602"/>
            <a:ext cx="486266" cy="308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flipH="1" rot="16741234">
            <a:off x="10929889" y="6890310"/>
            <a:ext cx="418126" cy="3586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rot="16741234">
            <a:off x="11067460" y="6060062"/>
            <a:ext cx="347450" cy="14847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1" name="椭圆 80"/>
          <p:cNvSpPr/>
          <p:nvPr/>
        </p:nvSpPr>
        <p:spPr>
          <a:xfrm flipH="1" rot="16741234">
            <a:off x="11380393" y="3940521"/>
            <a:ext cx="122016" cy="122016"/>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sp>
        <p:nvSpPr>
          <p:cNvPr id="82" name="椭圆 81"/>
          <p:cNvSpPr/>
          <p:nvPr/>
        </p:nvSpPr>
        <p:spPr>
          <a:xfrm flipH="1" rot="16741234">
            <a:off x="11627064" y="4571330"/>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83" name="椭圆 82"/>
          <p:cNvSpPr/>
          <p:nvPr/>
        </p:nvSpPr>
        <p:spPr>
          <a:xfrm flipH="1" rot="16741234">
            <a:off x="12465610" y="4490612"/>
            <a:ext cx="97129" cy="97129"/>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sp>
        <p:nvSpPr>
          <p:cNvPr id="84" name="椭圆 83"/>
          <p:cNvSpPr/>
          <p:nvPr/>
        </p:nvSpPr>
        <p:spPr>
          <a:xfrm flipH="1" rot="16741234">
            <a:off x="11619325" y="5017406"/>
            <a:ext cx="122016" cy="122016"/>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sp>
        <p:nvSpPr>
          <p:cNvPr id="85" name="椭圆 84"/>
          <p:cNvSpPr/>
          <p:nvPr/>
        </p:nvSpPr>
        <p:spPr>
          <a:xfrm flipH="1" rot="16741234">
            <a:off x="12627926" y="3870587"/>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86" name="椭圆 85"/>
          <p:cNvSpPr/>
          <p:nvPr/>
        </p:nvSpPr>
        <p:spPr>
          <a:xfrm flipH="1" rot="16741234">
            <a:off x="11300791" y="5877832"/>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87" name="椭圆 86"/>
          <p:cNvSpPr/>
          <p:nvPr/>
        </p:nvSpPr>
        <p:spPr>
          <a:xfrm flipH="1" rot="16741234">
            <a:off x="12865478" y="4989945"/>
            <a:ext cx="118686" cy="118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88" name="椭圆 87"/>
          <p:cNvSpPr/>
          <p:nvPr/>
        </p:nvSpPr>
        <p:spPr>
          <a:xfrm flipH="1" rot="16741234">
            <a:off x="12103594" y="5381987"/>
            <a:ext cx="170065" cy="1700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89" name="椭圆 88"/>
          <p:cNvSpPr/>
          <p:nvPr/>
        </p:nvSpPr>
        <p:spPr>
          <a:xfrm flipH="1" rot="16741234">
            <a:off x="11403748" y="8871752"/>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90" name="椭圆 89"/>
          <p:cNvSpPr/>
          <p:nvPr/>
        </p:nvSpPr>
        <p:spPr>
          <a:xfrm rot="16741234">
            <a:off x="11133599" y="7679723"/>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91" name="椭圆 90"/>
          <p:cNvSpPr/>
          <p:nvPr/>
        </p:nvSpPr>
        <p:spPr>
          <a:xfrm rot="16741234">
            <a:off x="11896418" y="8076018"/>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92" name="椭圆 91"/>
          <p:cNvSpPr/>
          <p:nvPr/>
        </p:nvSpPr>
        <p:spPr>
          <a:xfrm rot="16741234">
            <a:off x="10890046" y="8249612"/>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93" name="椭圆 92"/>
          <p:cNvSpPr/>
          <p:nvPr/>
        </p:nvSpPr>
        <p:spPr>
          <a:xfrm rot="16741234">
            <a:off x="10492427" y="7498908"/>
            <a:ext cx="97129" cy="97129"/>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sp>
        <p:nvSpPr>
          <p:cNvPr id="94" name="椭圆 93"/>
          <p:cNvSpPr/>
          <p:nvPr/>
        </p:nvSpPr>
        <p:spPr>
          <a:xfrm rot="16741234">
            <a:off x="11258131" y="7292609"/>
            <a:ext cx="122016" cy="12201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95" name="椭圆 94"/>
          <p:cNvSpPr/>
          <p:nvPr/>
        </p:nvSpPr>
        <p:spPr>
          <a:xfrm rot="16741234">
            <a:off x="11597594" y="8589324"/>
            <a:ext cx="122016" cy="122016"/>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sp>
        <p:nvSpPr>
          <p:cNvPr id="96" name="椭圆 95"/>
          <p:cNvSpPr/>
          <p:nvPr/>
        </p:nvSpPr>
        <p:spPr>
          <a:xfrm rot="16741234">
            <a:off x="11052767" y="6274202"/>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97" name="椭圆 96"/>
          <p:cNvSpPr/>
          <p:nvPr/>
        </p:nvSpPr>
        <p:spPr>
          <a:xfrm rot="16741234">
            <a:off x="10911069" y="6739848"/>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98" name="椭圆 97"/>
          <p:cNvSpPr/>
          <p:nvPr/>
        </p:nvSpPr>
        <p:spPr>
          <a:xfrm rot="16741234">
            <a:off x="12384965" y="6651409"/>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99" name="椭圆 98"/>
          <p:cNvSpPr/>
          <p:nvPr/>
        </p:nvSpPr>
        <p:spPr>
          <a:xfrm rot="16741234">
            <a:off x="11679632" y="6626451"/>
            <a:ext cx="128800" cy="1288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00" name="椭圆 99"/>
          <p:cNvSpPr/>
          <p:nvPr/>
        </p:nvSpPr>
        <p:spPr>
          <a:xfrm rot="16741234">
            <a:off x="11837760" y="7056504"/>
            <a:ext cx="170065" cy="1700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01" name="椭圆 100"/>
          <p:cNvSpPr/>
          <p:nvPr/>
        </p:nvSpPr>
        <p:spPr>
          <a:xfrm flipH="1" rot="16741234">
            <a:off x="11869793" y="6202949"/>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02" name="椭圆 101"/>
          <p:cNvSpPr/>
          <p:nvPr/>
        </p:nvSpPr>
        <p:spPr>
          <a:xfrm flipH="1" rot="16741234">
            <a:off x="11812978" y="5779125"/>
            <a:ext cx="145836" cy="145836"/>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03" name="椭圆 102"/>
          <p:cNvSpPr/>
          <p:nvPr/>
        </p:nvSpPr>
        <p:spPr>
          <a:xfrm flipH="1" rot="16741234">
            <a:off x="13113324" y="4541337"/>
            <a:ext cx="122016" cy="122016"/>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sp>
        <p:nvSpPr>
          <p:cNvPr id="104" name="椭圆 103"/>
          <p:cNvSpPr/>
          <p:nvPr/>
        </p:nvSpPr>
        <p:spPr>
          <a:xfrm flipH="1" rot="16741234">
            <a:off x="12946650" y="5652431"/>
            <a:ext cx="105246" cy="105246"/>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sp>
        <p:nvSpPr>
          <p:cNvPr id="105" name="椭圆 104"/>
          <p:cNvSpPr/>
          <p:nvPr/>
        </p:nvSpPr>
        <p:spPr>
          <a:xfrm flipH="1" rot="16741234">
            <a:off x="12488937" y="5996483"/>
            <a:ext cx="97129" cy="97129"/>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sp>
        <p:nvSpPr>
          <p:cNvPr id="106" name="椭圆 105"/>
          <p:cNvSpPr/>
          <p:nvPr/>
        </p:nvSpPr>
        <p:spPr>
          <a:xfrm flipH="1" rot="16741234">
            <a:off x="13142668" y="5232274"/>
            <a:ext cx="170065" cy="1700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07" name="椭圆 106"/>
          <p:cNvSpPr/>
          <p:nvPr/>
        </p:nvSpPr>
        <p:spPr>
          <a:xfrm rot="16741234">
            <a:off x="12714680" y="7113639"/>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08" name="椭圆 107"/>
          <p:cNvSpPr/>
          <p:nvPr/>
        </p:nvSpPr>
        <p:spPr>
          <a:xfrm rot="16741234">
            <a:off x="12434078" y="7707385"/>
            <a:ext cx="118686" cy="118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09" name="椭圆 108"/>
          <p:cNvSpPr/>
          <p:nvPr/>
        </p:nvSpPr>
        <p:spPr>
          <a:xfrm rot="16741234">
            <a:off x="12159442" y="8416871"/>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10" name="椭圆 109"/>
          <p:cNvSpPr/>
          <p:nvPr/>
        </p:nvSpPr>
        <p:spPr>
          <a:xfrm rot="16741234">
            <a:off x="12104260" y="7590527"/>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11" name="椭圆 110"/>
          <p:cNvSpPr/>
          <p:nvPr/>
        </p:nvSpPr>
        <p:spPr>
          <a:xfrm flipH="1" rot="16741234">
            <a:off x="12958366" y="6198910"/>
            <a:ext cx="148893" cy="148893"/>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12" name="椭圆 111"/>
          <p:cNvSpPr/>
          <p:nvPr/>
        </p:nvSpPr>
        <p:spPr>
          <a:xfrm flipH="1" rot="16741234">
            <a:off x="11211226" y="4841356"/>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13" name="椭圆 112"/>
          <p:cNvSpPr/>
          <p:nvPr/>
        </p:nvSpPr>
        <p:spPr>
          <a:xfrm flipH="1" rot="16741234">
            <a:off x="11115952" y="5449265"/>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grpSp>
        <p:nvGrpSpPr>
          <p:cNvPr id="114" name="组合 113"/>
          <p:cNvGrpSpPr/>
          <p:nvPr/>
        </p:nvGrpSpPr>
        <p:grpSpPr>
          <a:xfrm rot="16741234">
            <a:off x="9367121" y="5685078"/>
            <a:ext cx="2720838" cy="505942"/>
            <a:chOff x="5233265" y="2334818"/>
            <a:chExt cx="2720838" cy="505942"/>
          </a:xfrm>
        </p:grpSpPr>
        <p:sp>
          <p:nvSpPr>
            <p:cNvPr id="115" name="椭圆 114"/>
            <p:cNvSpPr/>
            <p:nvPr/>
          </p:nvSpPr>
          <p:spPr>
            <a:xfrm flipH="1">
              <a:off x="7856974" y="2607323"/>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16" name="椭圆 115"/>
            <p:cNvSpPr/>
            <p:nvPr/>
          </p:nvSpPr>
          <p:spPr>
            <a:xfrm>
              <a:off x="5233265" y="2735514"/>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17" name="椭圆 116"/>
            <p:cNvSpPr/>
            <p:nvPr/>
          </p:nvSpPr>
          <p:spPr>
            <a:xfrm>
              <a:off x="5596947" y="2508972"/>
              <a:ext cx="122016" cy="12201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18" name="椭圆 117"/>
            <p:cNvSpPr/>
            <p:nvPr/>
          </p:nvSpPr>
          <p:spPr>
            <a:xfrm flipH="1">
              <a:off x="6370598" y="2334818"/>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19" name="椭圆 118"/>
            <p:cNvSpPr/>
            <p:nvPr/>
          </p:nvSpPr>
          <p:spPr>
            <a:xfrm>
              <a:off x="7109056" y="2611432"/>
              <a:ext cx="141849" cy="14184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grpSp>
      <p:cxnSp>
        <p:nvCxnSpPr>
          <p:cNvPr id="120" name="直接连接符 119"/>
          <p:cNvCxnSpPr>
            <a:endCxn id="93" idx="3"/>
          </p:cNvCxnSpPr>
          <p:nvPr/>
        </p:nvCxnSpPr>
        <p:spPr>
          <a:xfrm flipV="1" rot="16741234">
            <a:off x="10435189" y="7701462"/>
            <a:ext cx="610899" cy="44349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1" name="直接连接符 120"/>
          <p:cNvCxnSpPr>
            <a:stCxn id="94" idx="0"/>
            <a:endCxn id="93" idx="5"/>
          </p:cNvCxnSpPr>
          <p:nvPr/>
        </p:nvCxnSpPr>
        <p:spPr>
          <a:xfrm flipH="1" flipV="1" rot="16741234">
            <a:off x="10780027" y="7110107"/>
            <a:ext cx="279123" cy="64278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2" name="椭圆 121"/>
          <p:cNvSpPr/>
          <p:nvPr/>
        </p:nvSpPr>
        <p:spPr>
          <a:xfrm flipH="1" rot="16741234">
            <a:off x="12121673" y="3286380"/>
            <a:ext cx="118686" cy="118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23" name="椭圆 122"/>
          <p:cNvSpPr/>
          <p:nvPr/>
        </p:nvSpPr>
        <p:spPr>
          <a:xfrm flipH="1" rot="16741234">
            <a:off x="12060102" y="3926535"/>
            <a:ext cx="175715" cy="175715"/>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造字工房尚雅（非商用）常规体"/>
              <a:ea charset="-122" pitchFamily="2" typeface="造字工房尚雅（非商用）常规体"/>
            </a:endParaRPr>
          </a:p>
        </p:txBody>
      </p:sp>
      <p:sp>
        <p:nvSpPr>
          <p:cNvPr id="124" name="椭圆 123"/>
          <p:cNvSpPr/>
          <p:nvPr/>
        </p:nvSpPr>
        <p:spPr>
          <a:xfrm rot="16741234">
            <a:off x="11773265" y="2769726"/>
            <a:ext cx="137160" cy="137160"/>
          </a:xfrm>
          <a:prstGeom prst="ellipse">
            <a:avLst/>
          </a:prstGeom>
          <a:solidFill>
            <a:srgbClr val="1A1D1A"/>
          </a:solidFill>
          <a:ln>
            <a:noFill/>
          </a:ln>
          <a:effectLst>
            <a:outerShdw algn="tl" blurRad="76200" dir="27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itchFamily="2" typeface="造字工房尚雅（非商用）常规体"/>
              <a:ea charset="-122" pitchFamily="2" typeface="造字工房尚雅（非商用）常规体"/>
            </a:endParaRPr>
          </a:p>
        </p:txBody>
      </p:sp>
      <p:sp>
        <p:nvSpPr>
          <p:cNvPr id="125" name="椭圆 124"/>
          <p:cNvSpPr/>
          <p:nvPr/>
        </p:nvSpPr>
        <p:spPr>
          <a:xfrm>
            <a:off x="4491098" y="2029922"/>
            <a:ext cx="2966828" cy="2966828"/>
          </a:xfrm>
          <a:prstGeom prst="ellipse">
            <a:avLst/>
          </a:prstGeom>
          <a:noFill/>
          <a:ln w="635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122" pitchFamily="2" typeface="造字工房尚雅（非商用）常规体"/>
              <a:ea charset="-122" pitchFamily="2" typeface="造字工房尚雅（非商用）常规体"/>
            </a:endParaRPr>
          </a:p>
        </p:txBody>
      </p:sp>
      <p:grpSp>
        <p:nvGrpSpPr>
          <p:cNvPr id="126" name="组合 125"/>
          <p:cNvGrpSpPr/>
          <p:nvPr/>
        </p:nvGrpSpPr>
        <p:grpSpPr>
          <a:xfrm>
            <a:off x="3576925" y="3839175"/>
            <a:ext cx="560783" cy="560783"/>
            <a:chOff x="3698414" y="4261487"/>
            <a:chExt cx="560783" cy="560783"/>
          </a:xfrm>
        </p:grpSpPr>
        <p:sp>
          <p:nvSpPr>
            <p:cNvPr id="127" name="椭圆 126"/>
            <p:cNvSpPr/>
            <p:nvPr/>
          </p:nvSpPr>
          <p:spPr>
            <a:xfrm>
              <a:off x="3698414" y="4261487"/>
              <a:ext cx="560783" cy="560783"/>
            </a:xfrm>
            <a:prstGeom prst="ellipse">
              <a:avLst/>
            </a:prstGeom>
            <a:solidFill>
              <a:schemeClr val="bg1"/>
            </a:solidFill>
            <a:ln>
              <a:noFill/>
            </a:ln>
            <a:effectLst>
              <a:outerShdw algn="t" blurRad="381000" dir="5400000" dist="152400" rotWithShape="0" sx="101000" sy="10100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z="1400">
                <a:solidFill>
                  <a:srgbClr val="D7388D"/>
                </a:solidFill>
                <a:latin charset="-122" pitchFamily="2" typeface="造字工房尚雅（非商用）常规体"/>
                <a:ea charset="-122" pitchFamily="2" typeface="造字工房尚雅（非商用）常规体"/>
              </a:endParaRPr>
            </a:p>
          </p:txBody>
        </p:sp>
        <p:sp>
          <p:nvSpPr>
            <p:cNvPr id="128" name="椭圆 127"/>
            <p:cNvSpPr/>
            <p:nvPr/>
          </p:nvSpPr>
          <p:spPr>
            <a:xfrm>
              <a:off x="3846709" y="4409782"/>
              <a:ext cx="264191" cy="264191"/>
            </a:xfrm>
            <a:prstGeom prst="ellipse">
              <a:avLst/>
            </a:prstGeom>
            <a:gradFill>
              <a:gsLst>
                <a:gs pos="1000">
                  <a:schemeClr val="accent4">
                    <a:lumMod val="20000"/>
                    <a:lumOff val="80000"/>
                  </a:schemeClr>
                </a:gs>
                <a:gs pos="60000">
                  <a:schemeClr val="accent3"/>
                </a:gs>
                <a:gs pos="100000">
                  <a:schemeClr val="accent5">
                    <a:lumMod val="60000"/>
                    <a:lumOff val="40000"/>
                  </a:schemeClr>
                </a:gs>
              </a:gsLst>
              <a:lin ang="5400000" scaled="1"/>
            </a:gra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122" pitchFamily="2" typeface="造字工房尚雅（非商用）常规体"/>
                <a:ea charset="-122" pitchFamily="2" typeface="造字工房尚雅（非商用）常规体"/>
              </a:endParaRPr>
            </a:p>
          </p:txBody>
        </p:sp>
      </p:grpSp>
      <p:grpSp>
        <p:nvGrpSpPr>
          <p:cNvPr id="129" name="组合 128"/>
          <p:cNvGrpSpPr/>
          <p:nvPr/>
        </p:nvGrpSpPr>
        <p:grpSpPr>
          <a:xfrm>
            <a:off x="3576925" y="2293826"/>
            <a:ext cx="560783" cy="560783"/>
            <a:chOff x="3698414" y="2716138"/>
            <a:chExt cx="560783" cy="560783"/>
          </a:xfrm>
        </p:grpSpPr>
        <p:sp>
          <p:nvSpPr>
            <p:cNvPr id="130" name="椭圆 129"/>
            <p:cNvSpPr/>
            <p:nvPr/>
          </p:nvSpPr>
          <p:spPr>
            <a:xfrm>
              <a:off x="3698414" y="2716138"/>
              <a:ext cx="560783" cy="560783"/>
            </a:xfrm>
            <a:prstGeom prst="ellipse">
              <a:avLst/>
            </a:prstGeom>
            <a:solidFill>
              <a:schemeClr val="bg1"/>
            </a:solidFill>
            <a:ln>
              <a:noFill/>
            </a:ln>
            <a:effectLst>
              <a:outerShdw algn="t" blurRad="381000" dir="5400000" dist="152400" rotWithShape="0" sx="101000" sy="10100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z="1400">
                <a:solidFill>
                  <a:srgbClr val="D7388D"/>
                </a:solidFill>
                <a:latin charset="-122" pitchFamily="2" typeface="造字工房尚雅（非商用）常规体"/>
                <a:ea charset="-122" pitchFamily="2" typeface="造字工房尚雅（非商用）常规体"/>
              </a:endParaRPr>
            </a:p>
          </p:txBody>
        </p:sp>
        <p:sp>
          <p:nvSpPr>
            <p:cNvPr id="131" name="椭圆 130"/>
            <p:cNvSpPr/>
            <p:nvPr/>
          </p:nvSpPr>
          <p:spPr>
            <a:xfrm>
              <a:off x="3846709" y="2864433"/>
              <a:ext cx="264191" cy="264191"/>
            </a:xfrm>
            <a:prstGeom prst="ellipse">
              <a:avLst/>
            </a:prstGeom>
            <a:solidFill>
              <a:schemeClr val="tx1">
                <a:lumMod val="50000"/>
                <a:lumOff val="50000"/>
              </a:schemeClr>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122" pitchFamily="2" typeface="造字工房尚雅（非商用）常规体"/>
                <a:ea charset="-122" pitchFamily="2" typeface="造字工房尚雅（非商用）常规体"/>
              </a:endParaRPr>
            </a:p>
          </p:txBody>
        </p:sp>
      </p:grpSp>
      <p:grpSp>
        <p:nvGrpSpPr>
          <p:cNvPr id="132" name="组合 131"/>
          <p:cNvGrpSpPr/>
          <p:nvPr/>
        </p:nvGrpSpPr>
        <p:grpSpPr>
          <a:xfrm>
            <a:off x="7754972" y="3839175"/>
            <a:ext cx="560783" cy="560783"/>
            <a:chOff x="7876461" y="4261487"/>
            <a:chExt cx="560783" cy="560783"/>
          </a:xfrm>
        </p:grpSpPr>
        <p:sp>
          <p:nvSpPr>
            <p:cNvPr id="133" name="椭圆 132"/>
            <p:cNvSpPr/>
            <p:nvPr/>
          </p:nvSpPr>
          <p:spPr>
            <a:xfrm>
              <a:off x="7876461" y="4261487"/>
              <a:ext cx="560783" cy="560783"/>
            </a:xfrm>
            <a:prstGeom prst="ellipse">
              <a:avLst/>
            </a:prstGeom>
            <a:solidFill>
              <a:schemeClr val="bg1"/>
            </a:solidFill>
            <a:ln>
              <a:noFill/>
            </a:ln>
            <a:effectLst>
              <a:outerShdw algn="t" blurRad="381000" dir="5400000" dist="152400" rotWithShape="0" sx="101000" sy="10100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z="1400">
                <a:solidFill>
                  <a:srgbClr val="D7388D"/>
                </a:solidFill>
                <a:latin charset="-122" pitchFamily="2" typeface="造字工房尚雅（非商用）常规体"/>
                <a:ea charset="-122" pitchFamily="2" typeface="造字工房尚雅（非商用）常规体"/>
              </a:endParaRPr>
            </a:p>
          </p:txBody>
        </p:sp>
        <p:sp>
          <p:nvSpPr>
            <p:cNvPr id="134" name="椭圆 133"/>
            <p:cNvSpPr/>
            <p:nvPr/>
          </p:nvSpPr>
          <p:spPr>
            <a:xfrm>
              <a:off x="8024756" y="4409782"/>
              <a:ext cx="264191" cy="264191"/>
            </a:xfrm>
            <a:prstGeom prst="ellipse">
              <a:avLst/>
            </a:prstGeom>
            <a:solidFill>
              <a:schemeClr val="bg2">
                <a:lumMod val="75000"/>
              </a:schemeClr>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122" pitchFamily="2" typeface="造字工房尚雅（非商用）常规体"/>
                <a:ea charset="-122" pitchFamily="2" typeface="造字工房尚雅（非商用）常规体"/>
              </a:endParaRPr>
            </a:p>
          </p:txBody>
        </p:sp>
      </p:grpSp>
      <p:grpSp>
        <p:nvGrpSpPr>
          <p:cNvPr id="135" name="组合 134"/>
          <p:cNvGrpSpPr/>
          <p:nvPr/>
        </p:nvGrpSpPr>
        <p:grpSpPr>
          <a:xfrm>
            <a:off x="7754972" y="2293826"/>
            <a:ext cx="560783" cy="560783"/>
            <a:chOff x="7876461" y="2716138"/>
            <a:chExt cx="560783" cy="560783"/>
          </a:xfrm>
        </p:grpSpPr>
        <p:sp>
          <p:nvSpPr>
            <p:cNvPr id="136" name="椭圆 135"/>
            <p:cNvSpPr/>
            <p:nvPr/>
          </p:nvSpPr>
          <p:spPr>
            <a:xfrm>
              <a:off x="7876461" y="2716138"/>
              <a:ext cx="560783" cy="560783"/>
            </a:xfrm>
            <a:prstGeom prst="ellipse">
              <a:avLst/>
            </a:prstGeom>
            <a:solidFill>
              <a:schemeClr val="bg1"/>
            </a:solidFill>
            <a:ln>
              <a:noFill/>
            </a:ln>
            <a:effectLst>
              <a:outerShdw algn="t" blurRad="381000" dir="5400000" dist="152400" rotWithShape="0" sx="101000" sy="10100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z="1400">
                <a:solidFill>
                  <a:srgbClr val="D7388D"/>
                </a:solidFill>
                <a:latin charset="-122" pitchFamily="2" typeface="造字工房尚雅（非商用）常规体"/>
                <a:ea charset="-122" pitchFamily="2" typeface="造字工房尚雅（非商用）常规体"/>
              </a:endParaRPr>
            </a:p>
          </p:txBody>
        </p:sp>
        <p:sp>
          <p:nvSpPr>
            <p:cNvPr id="137" name="椭圆 136"/>
            <p:cNvSpPr/>
            <p:nvPr/>
          </p:nvSpPr>
          <p:spPr>
            <a:xfrm>
              <a:off x="8024756" y="2864433"/>
              <a:ext cx="264191" cy="264191"/>
            </a:xfrm>
            <a:prstGeom prst="ellipse">
              <a:avLst/>
            </a:prstGeom>
            <a:solidFill>
              <a:schemeClr val="tx1"/>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122" pitchFamily="2" typeface="造字工房尚雅（非商用）常规体"/>
                <a:ea charset="-122" pitchFamily="2" typeface="造字工房尚雅（非商用）常规体"/>
              </a:endParaRPr>
            </a:p>
          </p:txBody>
        </p:sp>
      </p:grpSp>
      <p:sp>
        <p:nvSpPr>
          <p:cNvPr id="138" name="矩形 137"/>
          <p:cNvSpPr/>
          <p:nvPr/>
        </p:nvSpPr>
        <p:spPr>
          <a:xfrm>
            <a:off x="8518094" y="2359466"/>
            <a:ext cx="2169359" cy="1435608"/>
          </a:xfrm>
          <a:prstGeom prst="rect">
            <a:avLst/>
          </a:prstGeom>
        </p:spPr>
        <p:txBody>
          <a:bodyPr wrap="square">
            <a:spAutoFit/>
          </a:bodyPr>
          <a:lstStyle/>
          <a:p>
            <a:pPr>
              <a:lnSpc>
                <a:spcPct val="130000"/>
              </a:lnSpc>
              <a:spcBef>
                <a:spcPts val="600"/>
              </a:spcBef>
            </a:pPr>
            <a:r>
              <a:rPr altLang="en-US" lang="zh-CN" sz="1600">
                <a:latin charset="-122" pitchFamily="2" typeface="造字工房尚雅（非商用）常规体"/>
                <a:ea charset="-122" pitchFamily="2" typeface="造字工房尚雅（非商用）常规体"/>
              </a:rPr>
              <a:t>添加您的标题</a:t>
            </a:r>
          </a:p>
          <a:p>
            <a:pPr>
              <a:lnSpc>
                <a:spcPct val="130000"/>
              </a:lnSpc>
              <a:spcBef>
                <a:spcPts val="600"/>
              </a:spcBef>
            </a:pPr>
            <a:r>
              <a:rPr altLang="en-US" lang="zh-CN" sz="1600">
                <a:latin charset="-122" pitchFamily="2" typeface="造字工房尚雅（非商用）常规体"/>
                <a:ea charset="-122" pitchFamily="2" typeface="造字工房尚雅（非商用）常规体"/>
              </a:rPr>
              <a:t>请在这里添加相关的文字描述可从您的文案中复制</a:t>
            </a:r>
          </a:p>
        </p:txBody>
      </p:sp>
      <p:sp>
        <p:nvSpPr>
          <p:cNvPr id="139" name="矩形 138"/>
          <p:cNvSpPr/>
          <p:nvPr/>
        </p:nvSpPr>
        <p:spPr>
          <a:xfrm>
            <a:off x="8518094" y="3843728"/>
            <a:ext cx="2169359" cy="1435608"/>
          </a:xfrm>
          <a:prstGeom prst="rect">
            <a:avLst/>
          </a:prstGeom>
        </p:spPr>
        <p:txBody>
          <a:bodyPr wrap="square">
            <a:spAutoFit/>
          </a:bodyPr>
          <a:lstStyle/>
          <a:p>
            <a:pPr>
              <a:lnSpc>
                <a:spcPct val="130000"/>
              </a:lnSpc>
              <a:spcBef>
                <a:spcPts val="600"/>
              </a:spcBef>
            </a:pPr>
            <a:r>
              <a:rPr altLang="en-US" lang="zh-CN" sz="1600">
                <a:latin charset="-122" pitchFamily="2" typeface="造字工房尚雅（非商用）常规体"/>
                <a:ea charset="-122" pitchFamily="2" typeface="造字工房尚雅（非商用）常规体"/>
              </a:rPr>
              <a:t>添加您的标题</a:t>
            </a:r>
          </a:p>
          <a:p>
            <a:pPr>
              <a:lnSpc>
                <a:spcPct val="130000"/>
              </a:lnSpc>
              <a:spcBef>
                <a:spcPts val="600"/>
              </a:spcBef>
            </a:pPr>
            <a:r>
              <a:rPr altLang="en-US" lang="zh-CN" sz="1600">
                <a:latin charset="-122" pitchFamily="2" typeface="造字工房尚雅（非商用）常规体"/>
                <a:ea charset="-122" pitchFamily="2" typeface="造字工房尚雅（非商用）常规体"/>
              </a:rPr>
              <a:t>请在这里添加相关的文字描述可从您的文案中复制</a:t>
            </a:r>
          </a:p>
        </p:txBody>
      </p:sp>
      <p:sp>
        <p:nvSpPr>
          <p:cNvPr id="140" name="矩形 139"/>
          <p:cNvSpPr/>
          <p:nvPr/>
        </p:nvSpPr>
        <p:spPr>
          <a:xfrm>
            <a:off x="1256514" y="2359466"/>
            <a:ext cx="2169359" cy="1435608"/>
          </a:xfrm>
          <a:prstGeom prst="rect">
            <a:avLst/>
          </a:prstGeom>
        </p:spPr>
        <p:txBody>
          <a:bodyPr wrap="square">
            <a:spAutoFit/>
          </a:bodyPr>
          <a:lstStyle/>
          <a:p>
            <a:pPr algn="r">
              <a:lnSpc>
                <a:spcPct val="130000"/>
              </a:lnSpc>
              <a:spcBef>
                <a:spcPts val="600"/>
              </a:spcBef>
            </a:pPr>
            <a:r>
              <a:rPr altLang="en-US" lang="zh-CN" sz="1600">
                <a:latin charset="-122" pitchFamily="2" typeface="造字工房尚雅（非商用）常规体"/>
                <a:ea charset="-122" pitchFamily="2" typeface="造字工房尚雅（非商用）常规体"/>
              </a:rPr>
              <a:t>添加您的标题</a:t>
            </a:r>
          </a:p>
          <a:p>
            <a:pPr algn="r">
              <a:lnSpc>
                <a:spcPct val="130000"/>
              </a:lnSpc>
              <a:spcBef>
                <a:spcPts val="600"/>
              </a:spcBef>
            </a:pPr>
            <a:r>
              <a:rPr altLang="en-US" lang="zh-CN" sz="1600">
                <a:latin charset="-122" pitchFamily="2" typeface="造字工房尚雅（非商用）常规体"/>
                <a:ea charset="-122" pitchFamily="2" typeface="造字工房尚雅（非商用）常规体"/>
              </a:rPr>
              <a:t>请在这里添加相关的文字描述可从您的文案中复制</a:t>
            </a:r>
          </a:p>
        </p:txBody>
      </p:sp>
      <p:sp>
        <p:nvSpPr>
          <p:cNvPr id="141" name="矩形 140"/>
          <p:cNvSpPr/>
          <p:nvPr/>
        </p:nvSpPr>
        <p:spPr>
          <a:xfrm>
            <a:off x="1256514" y="3843728"/>
            <a:ext cx="2169359" cy="1435608"/>
          </a:xfrm>
          <a:prstGeom prst="rect">
            <a:avLst/>
          </a:prstGeom>
        </p:spPr>
        <p:txBody>
          <a:bodyPr wrap="square">
            <a:spAutoFit/>
          </a:bodyPr>
          <a:lstStyle/>
          <a:p>
            <a:pPr algn="r">
              <a:lnSpc>
                <a:spcPct val="130000"/>
              </a:lnSpc>
              <a:spcBef>
                <a:spcPts val="600"/>
              </a:spcBef>
            </a:pPr>
            <a:r>
              <a:rPr altLang="en-US" lang="zh-CN" sz="1600">
                <a:latin charset="-122" pitchFamily="2" typeface="造字工房尚雅（非商用）常规体"/>
                <a:ea charset="-122" pitchFamily="2" typeface="造字工房尚雅（非商用）常规体"/>
              </a:rPr>
              <a:t>添加您的标题</a:t>
            </a:r>
          </a:p>
          <a:p>
            <a:pPr algn="r">
              <a:lnSpc>
                <a:spcPct val="130000"/>
              </a:lnSpc>
              <a:spcBef>
                <a:spcPts val="600"/>
              </a:spcBef>
            </a:pPr>
            <a:r>
              <a:rPr altLang="en-US" lang="zh-CN" sz="1600">
                <a:latin charset="-122" pitchFamily="2" typeface="造字工房尚雅（非商用）常规体"/>
                <a:ea charset="-122" pitchFamily="2" typeface="造字工房尚雅（非商用）常规体"/>
              </a:rPr>
              <a:t>请在这里添加相关的文字描述可从您的文案中复制</a:t>
            </a:r>
          </a:p>
        </p:txBody>
      </p:sp>
      <p:grpSp>
        <p:nvGrpSpPr>
          <p:cNvPr id="142" name="组合 141"/>
          <p:cNvGrpSpPr/>
          <p:nvPr/>
        </p:nvGrpSpPr>
        <p:grpSpPr>
          <a:xfrm>
            <a:off x="4696189" y="2228345"/>
            <a:ext cx="2558626" cy="2558626"/>
            <a:chOff x="773490" y="3517482"/>
            <a:chExt cx="2558628" cy="2558628"/>
          </a:xfrm>
        </p:grpSpPr>
        <p:sp>
          <p:nvSpPr>
            <p:cNvPr id="143" name="Shape 285"/>
            <p:cNvSpPr/>
            <p:nvPr/>
          </p:nvSpPr>
          <p:spPr>
            <a:xfrm>
              <a:off x="773490" y="3517482"/>
              <a:ext cx="2558628" cy="2558628"/>
            </a:xfrm>
            <a:prstGeom prst="ellipse">
              <a:avLst/>
            </a:prstGeom>
            <a:gradFill>
              <a:gsLst>
                <a:gs pos="0">
                  <a:schemeClr val="bg1"/>
                </a:gs>
                <a:gs pos="60000">
                  <a:schemeClr val="bg2"/>
                </a:gs>
                <a:gs pos="100000">
                  <a:schemeClr val="bg1">
                    <a:lumMod val="85000"/>
                  </a:schemeClr>
                </a:gs>
              </a:gsLst>
              <a:lin ang="5400000" scaled="1"/>
            </a:gradFill>
            <a:ln w="25400">
              <a:noFill/>
            </a:ln>
            <a:effectLst>
              <a:outerShdw algn="t" blurRad="381000" dir="5400000" dist="1270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solidFill>
                  <a:prstClr val="white"/>
                </a:solidFill>
                <a:latin charset="-122" pitchFamily="2" typeface="造字工房尚雅（非商用）常规体"/>
                <a:ea charset="-122" pitchFamily="2" typeface="造字工房尚雅（非商用）常规体"/>
                <a:cs typeface="+mn-ea"/>
                <a:sym typeface="+mn-lt"/>
              </a:endParaRPr>
            </a:p>
          </p:txBody>
        </p:sp>
        <p:sp>
          <p:nvSpPr>
            <p:cNvPr id="144" name="Shape 286"/>
            <p:cNvSpPr/>
            <p:nvPr/>
          </p:nvSpPr>
          <p:spPr>
            <a:xfrm>
              <a:off x="892255" y="3636248"/>
              <a:ext cx="2321098" cy="2321096"/>
            </a:xfrm>
            <a:prstGeom prst="ellipse">
              <a:avLst/>
            </a:prstGeom>
            <a:gradFill flip="none" rotWithShape="1">
              <a:gsLst>
                <a:gs pos="0">
                  <a:schemeClr val="bg1"/>
                </a:gs>
                <a:gs pos="60000">
                  <a:schemeClr val="bg2"/>
                </a:gs>
                <a:gs pos="100000">
                  <a:schemeClr val="bg1">
                    <a:lumMod val="85000"/>
                  </a:schemeClr>
                </a:gs>
              </a:gsLst>
              <a:lin ang="16200000" scaled="1"/>
            </a:gra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solidFill>
                  <a:prstClr val="white"/>
                </a:solidFill>
                <a:latin charset="-122" pitchFamily="2" typeface="造字工房尚雅（非商用）常规体"/>
                <a:ea charset="-122" pitchFamily="2" typeface="造字工房尚雅（非商用）常规体"/>
                <a:cs typeface="+mn-ea"/>
                <a:sym typeface="+mn-lt"/>
              </a:endParaRPr>
            </a:p>
          </p:txBody>
        </p:sp>
        <p:sp>
          <p:nvSpPr>
            <p:cNvPr id="145" name="Shape 287"/>
            <p:cNvSpPr/>
            <p:nvPr/>
          </p:nvSpPr>
          <p:spPr>
            <a:xfrm>
              <a:off x="1037035" y="3781027"/>
              <a:ext cx="2031538" cy="2031538"/>
            </a:xfrm>
            <a:prstGeom prst="ellipse">
              <a:avLst/>
            </a:prstGeom>
            <a:blipFill>
              <a:blip r:embed="rId4"/>
              <a:stretch>
                <a:fillRect l="-30267" r="-30267"/>
              </a:stretch>
            </a:blipFill>
            <a:ln w="2540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solidFill>
                  <a:prstClr val="white"/>
                </a:solidFill>
                <a:latin charset="-122" pitchFamily="2" typeface="造字工房尚雅（非商用）常规体"/>
                <a:ea charset="-122" pitchFamily="2" typeface="造字工房尚雅（非商用）常规体"/>
                <a:sym typeface="+mn-lt"/>
              </a:endParaRPr>
            </a:p>
          </p:txBody>
        </p:sp>
      </p:grpSp>
      <p:sp>
        <p:nvSpPr>
          <p:cNvPr id="147" name="文本框 146"/>
          <p:cNvSpPr txBox="1"/>
          <p:nvPr/>
        </p:nvSpPr>
        <p:spPr>
          <a:xfrm>
            <a:off x="10724437" y="-3061"/>
            <a:ext cx="1040590" cy="1005840"/>
          </a:xfrm>
          <a:prstGeom prst="rect">
            <a:avLst/>
          </a:prstGeom>
          <a:noFill/>
        </p:spPr>
        <p:txBody>
          <a:bodyPr rtlCol="0" wrap="square">
            <a:spAutoFit/>
          </a:bodyPr>
          <a:lstStyle>
            <a:defPPr>
              <a:defRPr lang="zh-CN"/>
            </a:defPPr>
            <a:lvl1pPr algn="just">
              <a:defRPr sz="9600">
                <a:solidFill>
                  <a:schemeClr val="tx1">
                    <a:lumMod val="75000"/>
                    <a:lumOff val="25000"/>
                  </a:schemeClr>
                </a:solidFill>
                <a:latin charset="-79" panose="02010803020104030203" pitchFamily="2" typeface="Aharoni"/>
                <a:ea charset="-122" panose="02010601030101010101" pitchFamily="2" typeface="LiHei Pro"/>
                <a:cs charset="-79" panose="02010803020104030203" pitchFamily="2" typeface="Aharoni"/>
              </a:defRPr>
            </a:lvl1pPr>
          </a:lstStyle>
          <a:p>
            <a:r>
              <a:rPr altLang="zh-CN" lang="en-US" smtClean="0" sz="6000">
                <a:solidFill>
                  <a:schemeClr val="tx1"/>
                </a:solidFill>
                <a:latin charset="-122" pitchFamily="2" typeface="造字工房尚雅（非商用）常规体"/>
                <a:ea charset="-122" pitchFamily="2" typeface="造字工房尚雅（非商用）常规体"/>
              </a:rPr>
              <a:t>02</a:t>
            </a:r>
          </a:p>
        </p:txBody>
      </p:sp>
      <p:cxnSp>
        <p:nvCxnSpPr>
          <p:cNvPr id="148" name="直接连接符 147"/>
          <p:cNvCxnSpPr/>
          <p:nvPr/>
        </p:nvCxnSpPr>
        <p:spPr>
          <a:xfrm flipH="1">
            <a:off x="11439281" y="578463"/>
            <a:ext cx="452746" cy="434139"/>
          </a:xfrm>
          <a:prstGeom prst="line">
            <a:avLst/>
          </a:prstGeom>
          <a:ln cap="rnd" w="158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2856693442"/>
      </p:ext>
    </p:extLst>
  </p:cSld>
  <p:clrMapOvr>
    <a:masterClrMapping/>
  </p:clrMapOvr>
  <mc:AlternateContent>
    <mc:Choice Requires="p14">
      <p:transition advClick="0" p14:dur="1500" spd="slow">
        <p:random/>
      </p:transition>
    </mc:Choice>
    <mc:Fallback>
      <p:transition advClick="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31" presetSubtype="0">
                                  <p:stCondLst>
                                    <p:cond delay="500"/>
                                  </p:stCondLst>
                                  <p:childTnLst>
                                    <p:set>
                                      <p:cBhvr>
                                        <p:cTn dur="1" fill="hold" id="6">
                                          <p:stCondLst>
                                            <p:cond delay="0"/>
                                          </p:stCondLst>
                                        </p:cTn>
                                        <p:tgtEl>
                                          <p:spTgt spid="3"/>
                                        </p:tgtEl>
                                        <p:attrNameLst>
                                          <p:attrName>style.visibility</p:attrName>
                                        </p:attrNameLst>
                                      </p:cBhvr>
                                      <p:to>
                                        <p:strVal val="visible"/>
                                      </p:to>
                                    </p:set>
                                    <p:anim calcmode="lin" valueType="num">
                                      <p:cBhvr>
                                        <p:cTn dur="1000" fill="hold" id="7"/>
                                        <p:tgtEl>
                                          <p:spTgt spid="3"/>
                                        </p:tgtEl>
                                        <p:attrNameLst>
                                          <p:attrName>ppt_w</p:attrName>
                                        </p:attrNameLst>
                                      </p:cBhvr>
                                      <p:tavLst>
                                        <p:tav tm="0">
                                          <p:val>
                                            <p:fltVal val="0"/>
                                          </p:val>
                                        </p:tav>
                                        <p:tav tm="100000">
                                          <p:val>
                                            <p:strVal val="#ppt_w"/>
                                          </p:val>
                                        </p:tav>
                                      </p:tavLst>
                                    </p:anim>
                                    <p:anim calcmode="lin" valueType="num">
                                      <p:cBhvr>
                                        <p:cTn dur="1000" fill="hold" id="8"/>
                                        <p:tgtEl>
                                          <p:spTgt spid="3"/>
                                        </p:tgtEl>
                                        <p:attrNameLst>
                                          <p:attrName>ppt_h</p:attrName>
                                        </p:attrNameLst>
                                      </p:cBhvr>
                                      <p:tavLst>
                                        <p:tav tm="0">
                                          <p:val>
                                            <p:fltVal val="0"/>
                                          </p:val>
                                        </p:tav>
                                        <p:tav tm="100000">
                                          <p:val>
                                            <p:strVal val="#ppt_h"/>
                                          </p:val>
                                        </p:tav>
                                      </p:tavLst>
                                    </p:anim>
                                    <p:anim calcmode="lin" valueType="num">
                                      <p:cBhvr>
                                        <p:cTn dur="1000" fill="hold" id="9"/>
                                        <p:tgtEl>
                                          <p:spTgt spid="3"/>
                                        </p:tgtEl>
                                        <p:attrNameLst>
                                          <p:attrName>style.rotation</p:attrName>
                                        </p:attrNameLst>
                                      </p:cBhvr>
                                      <p:tavLst>
                                        <p:tav tm="0">
                                          <p:val>
                                            <p:fltVal val="90"/>
                                          </p:val>
                                        </p:tav>
                                        <p:tav tm="100000">
                                          <p:val>
                                            <p:fltVal val="0"/>
                                          </p:val>
                                        </p:tav>
                                      </p:tavLst>
                                    </p:anim>
                                    <p:animEffect filter="fade" transition="in">
                                      <p:cBhvr>
                                        <p:cTn dur="1000" id="10"/>
                                        <p:tgtEl>
                                          <p:spTgt spid="3"/>
                                        </p:tgtEl>
                                      </p:cBhvr>
                                    </p:animEffect>
                                  </p:childTnLst>
                                </p:cTn>
                              </p:par>
                              <p:par>
                                <p:cTn fill="hold" id="11" nodeType="withEffect" presetClass="entr" presetID="31" presetSubtype="0">
                                  <p:stCondLst>
                                    <p:cond delay="500"/>
                                  </p:stCondLst>
                                  <p:childTnLst>
                                    <p:set>
                                      <p:cBhvr>
                                        <p:cTn dur="1" fill="hold" id="12">
                                          <p:stCondLst>
                                            <p:cond delay="0"/>
                                          </p:stCondLst>
                                        </p:cTn>
                                        <p:tgtEl>
                                          <p:spTgt spid="4"/>
                                        </p:tgtEl>
                                        <p:attrNameLst>
                                          <p:attrName>style.visibility</p:attrName>
                                        </p:attrNameLst>
                                      </p:cBhvr>
                                      <p:to>
                                        <p:strVal val="visible"/>
                                      </p:to>
                                    </p:set>
                                    <p:anim calcmode="lin" valueType="num">
                                      <p:cBhvr>
                                        <p:cTn dur="1000" fill="hold" id="13"/>
                                        <p:tgtEl>
                                          <p:spTgt spid="4"/>
                                        </p:tgtEl>
                                        <p:attrNameLst>
                                          <p:attrName>ppt_w</p:attrName>
                                        </p:attrNameLst>
                                      </p:cBhvr>
                                      <p:tavLst>
                                        <p:tav tm="0">
                                          <p:val>
                                            <p:fltVal val="0"/>
                                          </p:val>
                                        </p:tav>
                                        <p:tav tm="100000">
                                          <p:val>
                                            <p:strVal val="#ppt_w"/>
                                          </p:val>
                                        </p:tav>
                                      </p:tavLst>
                                    </p:anim>
                                    <p:anim calcmode="lin" valueType="num">
                                      <p:cBhvr>
                                        <p:cTn dur="1000" fill="hold" id="14"/>
                                        <p:tgtEl>
                                          <p:spTgt spid="4"/>
                                        </p:tgtEl>
                                        <p:attrNameLst>
                                          <p:attrName>ppt_h</p:attrName>
                                        </p:attrNameLst>
                                      </p:cBhvr>
                                      <p:tavLst>
                                        <p:tav tm="0">
                                          <p:val>
                                            <p:fltVal val="0"/>
                                          </p:val>
                                        </p:tav>
                                        <p:tav tm="100000">
                                          <p:val>
                                            <p:strVal val="#ppt_h"/>
                                          </p:val>
                                        </p:tav>
                                      </p:tavLst>
                                    </p:anim>
                                    <p:anim calcmode="lin" valueType="num">
                                      <p:cBhvr>
                                        <p:cTn dur="1000" fill="hold" id="15"/>
                                        <p:tgtEl>
                                          <p:spTgt spid="4"/>
                                        </p:tgtEl>
                                        <p:attrNameLst>
                                          <p:attrName>style.rotation</p:attrName>
                                        </p:attrNameLst>
                                      </p:cBhvr>
                                      <p:tavLst>
                                        <p:tav tm="0">
                                          <p:val>
                                            <p:fltVal val="90"/>
                                          </p:val>
                                        </p:tav>
                                        <p:tav tm="100000">
                                          <p:val>
                                            <p:fltVal val="0"/>
                                          </p:val>
                                        </p:tav>
                                      </p:tavLst>
                                    </p:anim>
                                    <p:animEffect filter="fade" transition="in">
                                      <p:cBhvr>
                                        <p:cTn dur="1000" id="16"/>
                                        <p:tgtEl>
                                          <p:spTgt spid="4"/>
                                        </p:tgtEl>
                                      </p:cBhvr>
                                    </p:animEffect>
                                  </p:childTnLst>
                                </p:cTn>
                              </p:par>
                              <p:par>
                                <p:cTn fill="hold" id="17" nodeType="withEffect" presetClass="entr" presetID="31" presetSubtype="0">
                                  <p:stCondLst>
                                    <p:cond delay="500"/>
                                  </p:stCondLst>
                                  <p:childTnLst>
                                    <p:set>
                                      <p:cBhvr>
                                        <p:cTn dur="1" fill="hold" id="18">
                                          <p:stCondLst>
                                            <p:cond delay="0"/>
                                          </p:stCondLst>
                                        </p:cTn>
                                        <p:tgtEl>
                                          <p:spTgt spid="5"/>
                                        </p:tgtEl>
                                        <p:attrNameLst>
                                          <p:attrName>style.visibility</p:attrName>
                                        </p:attrNameLst>
                                      </p:cBhvr>
                                      <p:to>
                                        <p:strVal val="visible"/>
                                      </p:to>
                                    </p:set>
                                    <p:anim calcmode="lin" valueType="num">
                                      <p:cBhvr>
                                        <p:cTn dur="1000" fill="hold" id="19"/>
                                        <p:tgtEl>
                                          <p:spTgt spid="5"/>
                                        </p:tgtEl>
                                        <p:attrNameLst>
                                          <p:attrName>ppt_w</p:attrName>
                                        </p:attrNameLst>
                                      </p:cBhvr>
                                      <p:tavLst>
                                        <p:tav tm="0">
                                          <p:val>
                                            <p:fltVal val="0"/>
                                          </p:val>
                                        </p:tav>
                                        <p:tav tm="100000">
                                          <p:val>
                                            <p:strVal val="#ppt_w"/>
                                          </p:val>
                                        </p:tav>
                                      </p:tavLst>
                                    </p:anim>
                                    <p:anim calcmode="lin" valueType="num">
                                      <p:cBhvr>
                                        <p:cTn dur="1000" fill="hold" id="20"/>
                                        <p:tgtEl>
                                          <p:spTgt spid="5"/>
                                        </p:tgtEl>
                                        <p:attrNameLst>
                                          <p:attrName>ppt_h</p:attrName>
                                        </p:attrNameLst>
                                      </p:cBhvr>
                                      <p:tavLst>
                                        <p:tav tm="0">
                                          <p:val>
                                            <p:fltVal val="0"/>
                                          </p:val>
                                        </p:tav>
                                        <p:tav tm="100000">
                                          <p:val>
                                            <p:strVal val="#ppt_h"/>
                                          </p:val>
                                        </p:tav>
                                      </p:tavLst>
                                    </p:anim>
                                    <p:anim calcmode="lin" valueType="num">
                                      <p:cBhvr>
                                        <p:cTn dur="1000" fill="hold" id="21"/>
                                        <p:tgtEl>
                                          <p:spTgt spid="5"/>
                                        </p:tgtEl>
                                        <p:attrNameLst>
                                          <p:attrName>style.rotation</p:attrName>
                                        </p:attrNameLst>
                                      </p:cBhvr>
                                      <p:tavLst>
                                        <p:tav tm="0">
                                          <p:val>
                                            <p:fltVal val="90"/>
                                          </p:val>
                                        </p:tav>
                                        <p:tav tm="100000">
                                          <p:val>
                                            <p:fltVal val="0"/>
                                          </p:val>
                                        </p:tav>
                                      </p:tavLst>
                                    </p:anim>
                                    <p:animEffect filter="fade" transition="in">
                                      <p:cBhvr>
                                        <p:cTn dur="1000" id="22"/>
                                        <p:tgtEl>
                                          <p:spTgt spid="5"/>
                                        </p:tgtEl>
                                      </p:cBhvr>
                                    </p:animEffect>
                                  </p:childTnLst>
                                </p:cTn>
                              </p:par>
                              <p:par>
                                <p:cTn fill="hold" id="23" nodeType="withEffect" presetClass="entr" presetID="31" presetSubtype="0">
                                  <p:stCondLst>
                                    <p:cond delay="500"/>
                                  </p:stCondLst>
                                  <p:childTnLst>
                                    <p:set>
                                      <p:cBhvr>
                                        <p:cTn dur="1" fill="hold" id="24">
                                          <p:stCondLst>
                                            <p:cond delay="0"/>
                                          </p:stCondLst>
                                        </p:cTn>
                                        <p:tgtEl>
                                          <p:spTgt spid="6"/>
                                        </p:tgtEl>
                                        <p:attrNameLst>
                                          <p:attrName>style.visibility</p:attrName>
                                        </p:attrNameLst>
                                      </p:cBhvr>
                                      <p:to>
                                        <p:strVal val="visible"/>
                                      </p:to>
                                    </p:set>
                                    <p:anim calcmode="lin" valueType="num">
                                      <p:cBhvr>
                                        <p:cTn dur="1000" fill="hold" id="25"/>
                                        <p:tgtEl>
                                          <p:spTgt spid="6"/>
                                        </p:tgtEl>
                                        <p:attrNameLst>
                                          <p:attrName>ppt_w</p:attrName>
                                        </p:attrNameLst>
                                      </p:cBhvr>
                                      <p:tavLst>
                                        <p:tav tm="0">
                                          <p:val>
                                            <p:fltVal val="0"/>
                                          </p:val>
                                        </p:tav>
                                        <p:tav tm="100000">
                                          <p:val>
                                            <p:strVal val="#ppt_w"/>
                                          </p:val>
                                        </p:tav>
                                      </p:tavLst>
                                    </p:anim>
                                    <p:anim calcmode="lin" valueType="num">
                                      <p:cBhvr>
                                        <p:cTn dur="1000" fill="hold" id="26"/>
                                        <p:tgtEl>
                                          <p:spTgt spid="6"/>
                                        </p:tgtEl>
                                        <p:attrNameLst>
                                          <p:attrName>ppt_h</p:attrName>
                                        </p:attrNameLst>
                                      </p:cBhvr>
                                      <p:tavLst>
                                        <p:tav tm="0">
                                          <p:val>
                                            <p:fltVal val="0"/>
                                          </p:val>
                                        </p:tav>
                                        <p:tav tm="100000">
                                          <p:val>
                                            <p:strVal val="#ppt_h"/>
                                          </p:val>
                                        </p:tav>
                                      </p:tavLst>
                                    </p:anim>
                                    <p:anim calcmode="lin" valueType="num">
                                      <p:cBhvr>
                                        <p:cTn dur="1000" fill="hold" id="27"/>
                                        <p:tgtEl>
                                          <p:spTgt spid="6"/>
                                        </p:tgtEl>
                                        <p:attrNameLst>
                                          <p:attrName>style.rotation</p:attrName>
                                        </p:attrNameLst>
                                      </p:cBhvr>
                                      <p:tavLst>
                                        <p:tav tm="0">
                                          <p:val>
                                            <p:fltVal val="90"/>
                                          </p:val>
                                        </p:tav>
                                        <p:tav tm="100000">
                                          <p:val>
                                            <p:fltVal val="0"/>
                                          </p:val>
                                        </p:tav>
                                      </p:tavLst>
                                    </p:anim>
                                    <p:animEffect filter="fade" transition="in">
                                      <p:cBhvr>
                                        <p:cTn dur="1000" id="28"/>
                                        <p:tgtEl>
                                          <p:spTgt spid="6"/>
                                        </p:tgtEl>
                                      </p:cBhvr>
                                    </p:animEffect>
                                  </p:childTnLst>
                                </p:cTn>
                              </p:par>
                              <p:par>
                                <p:cTn fill="hold" id="29" nodeType="withEffect" presetClass="entr" presetID="31" presetSubtype="0">
                                  <p:stCondLst>
                                    <p:cond delay="500"/>
                                  </p:stCondLst>
                                  <p:childTnLst>
                                    <p:set>
                                      <p:cBhvr>
                                        <p:cTn dur="1" fill="hold" id="30">
                                          <p:stCondLst>
                                            <p:cond delay="0"/>
                                          </p:stCondLst>
                                        </p:cTn>
                                        <p:tgtEl>
                                          <p:spTgt spid="7"/>
                                        </p:tgtEl>
                                        <p:attrNameLst>
                                          <p:attrName>style.visibility</p:attrName>
                                        </p:attrNameLst>
                                      </p:cBhvr>
                                      <p:to>
                                        <p:strVal val="visible"/>
                                      </p:to>
                                    </p:set>
                                    <p:anim calcmode="lin" valueType="num">
                                      <p:cBhvr>
                                        <p:cTn dur="1000" fill="hold" id="31"/>
                                        <p:tgtEl>
                                          <p:spTgt spid="7"/>
                                        </p:tgtEl>
                                        <p:attrNameLst>
                                          <p:attrName>ppt_w</p:attrName>
                                        </p:attrNameLst>
                                      </p:cBhvr>
                                      <p:tavLst>
                                        <p:tav tm="0">
                                          <p:val>
                                            <p:fltVal val="0"/>
                                          </p:val>
                                        </p:tav>
                                        <p:tav tm="100000">
                                          <p:val>
                                            <p:strVal val="#ppt_w"/>
                                          </p:val>
                                        </p:tav>
                                      </p:tavLst>
                                    </p:anim>
                                    <p:anim calcmode="lin" valueType="num">
                                      <p:cBhvr>
                                        <p:cTn dur="1000" fill="hold" id="32"/>
                                        <p:tgtEl>
                                          <p:spTgt spid="7"/>
                                        </p:tgtEl>
                                        <p:attrNameLst>
                                          <p:attrName>ppt_h</p:attrName>
                                        </p:attrNameLst>
                                      </p:cBhvr>
                                      <p:tavLst>
                                        <p:tav tm="0">
                                          <p:val>
                                            <p:fltVal val="0"/>
                                          </p:val>
                                        </p:tav>
                                        <p:tav tm="100000">
                                          <p:val>
                                            <p:strVal val="#ppt_h"/>
                                          </p:val>
                                        </p:tav>
                                      </p:tavLst>
                                    </p:anim>
                                    <p:anim calcmode="lin" valueType="num">
                                      <p:cBhvr>
                                        <p:cTn dur="1000" fill="hold" id="33"/>
                                        <p:tgtEl>
                                          <p:spTgt spid="7"/>
                                        </p:tgtEl>
                                        <p:attrNameLst>
                                          <p:attrName>style.rotation</p:attrName>
                                        </p:attrNameLst>
                                      </p:cBhvr>
                                      <p:tavLst>
                                        <p:tav tm="0">
                                          <p:val>
                                            <p:fltVal val="90"/>
                                          </p:val>
                                        </p:tav>
                                        <p:tav tm="100000">
                                          <p:val>
                                            <p:fltVal val="0"/>
                                          </p:val>
                                        </p:tav>
                                      </p:tavLst>
                                    </p:anim>
                                    <p:animEffect filter="fade" transition="in">
                                      <p:cBhvr>
                                        <p:cTn dur="1000" id="34"/>
                                        <p:tgtEl>
                                          <p:spTgt spid="7"/>
                                        </p:tgtEl>
                                      </p:cBhvr>
                                    </p:animEffect>
                                  </p:childTnLst>
                                </p:cTn>
                              </p:par>
                              <p:par>
                                <p:cTn fill="hold" id="35" nodeType="withEffect" presetClass="entr" presetID="31" presetSubtype="0">
                                  <p:stCondLst>
                                    <p:cond delay="500"/>
                                  </p:stCondLst>
                                  <p:childTnLst>
                                    <p:set>
                                      <p:cBhvr>
                                        <p:cTn dur="1" fill="hold" id="36">
                                          <p:stCondLst>
                                            <p:cond delay="0"/>
                                          </p:stCondLst>
                                        </p:cTn>
                                        <p:tgtEl>
                                          <p:spTgt spid="8"/>
                                        </p:tgtEl>
                                        <p:attrNameLst>
                                          <p:attrName>style.visibility</p:attrName>
                                        </p:attrNameLst>
                                      </p:cBhvr>
                                      <p:to>
                                        <p:strVal val="visible"/>
                                      </p:to>
                                    </p:set>
                                    <p:anim calcmode="lin" valueType="num">
                                      <p:cBhvr>
                                        <p:cTn dur="1000" fill="hold" id="37"/>
                                        <p:tgtEl>
                                          <p:spTgt spid="8"/>
                                        </p:tgtEl>
                                        <p:attrNameLst>
                                          <p:attrName>ppt_w</p:attrName>
                                        </p:attrNameLst>
                                      </p:cBhvr>
                                      <p:tavLst>
                                        <p:tav tm="0">
                                          <p:val>
                                            <p:fltVal val="0"/>
                                          </p:val>
                                        </p:tav>
                                        <p:tav tm="100000">
                                          <p:val>
                                            <p:strVal val="#ppt_w"/>
                                          </p:val>
                                        </p:tav>
                                      </p:tavLst>
                                    </p:anim>
                                    <p:anim calcmode="lin" valueType="num">
                                      <p:cBhvr>
                                        <p:cTn dur="1000" fill="hold" id="38"/>
                                        <p:tgtEl>
                                          <p:spTgt spid="8"/>
                                        </p:tgtEl>
                                        <p:attrNameLst>
                                          <p:attrName>ppt_h</p:attrName>
                                        </p:attrNameLst>
                                      </p:cBhvr>
                                      <p:tavLst>
                                        <p:tav tm="0">
                                          <p:val>
                                            <p:fltVal val="0"/>
                                          </p:val>
                                        </p:tav>
                                        <p:tav tm="100000">
                                          <p:val>
                                            <p:strVal val="#ppt_h"/>
                                          </p:val>
                                        </p:tav>
                                      </p:tavLst>
                                    </p:anim>
                                    <p:anim calcmode="lin" valueType="num">
                                      <p:cBhvr>
                                        <p:cTn dur="1000" fill="hold" id="39"/>
                                        <p:tgtEl>
                                          <p:spTgt spid="8"/>
                                        </p:tgtEl>
                                        <p:attrNameLst>
                                          <p:attrName>style.rotation</p:attrName>
                                        </p:attrNameLst>
                                      </p:cBhvr>
                                      <p:tavLst>
                                        <p:tav tm="0">
                                          <p:val>
                                            <p:fltVal val="90"/>
                                          </p:val>
                                        </p:tav>
                                        <p:tav tm="100000">
                                          <p:val>
                                            <p:fltVal val="0"/>
                                          </p:val>
                                        </p:tav>
                                      </p:tavLst>
                                    </p:anim>
                                    <p:animEffect filter="fade" transition="in">
                                      <p:cBhvr>
                                        <p:cTn dur="1000" id="40"/>
                                        <p:tgtEl>
                                          <p:spTgt spid="8"/>
                                        </p:tgtEl>
                                      </p:cBhvr>
                                    </p:animEffect>
                                  </p:childTnLst>
                                </p:cTn>
                              </p:par>
                              <p:par>
                                <p:cTn fill="hold" id="41" nodeType="withEffect" presetClass="entr" presetID="31" presetSubtype="0">
                                  <p:stCondLst>
                                    <p:cond delay="500"/>
                                  </p:stCondLst>
                                  <p:childTnLst>
                                    <p:set>
                                      <p:cBhvr>
                                        <p:cTn dur="1" fill="hold" id="42">
                                          <p:stCondLst>
                                            <p:cond delay="0"/>
                                          </p:stCondLst>
                                        </p:cTn>
                                        <p:tgtEl>
                                          <p:spTgt spid="9"/>
                                        </p:tgtEl>
                                        <p:attrNameLst>
                                          <p:attrName>style.visibility</p:attrName>
                                        </p:attrNameLst>
                                      </p:cBhvr>
                                      <p:to>
                                        <p:strVal val="visible"/>
                                      </p:to>
                                    </p:set>
                                    <p:anim calcmode="lin" valueType="num">
                                      <p:cBhvr>
                                        <p:cTn dur="1000" fill="hold" id="43"/>
                                        <p:tgtEl>
                                          <p:spTgt spid="9"/>
                                        </p:tgtEl>
                                        <p:attrNameLst>
                                          <p:attrName>ppt_w</p:attrName>
                                        </p:attrNameLst>
                                      </p:cBhvr>
                                      <p:tavLst>
                                        <p:tav tm="0">
                                          <p:val>
                                            <p:fltVal val="0"/>
                                          </p:val>
                                        </p:tav>
                                        <p:tav tm="100000">
                                          <p:val>
                                            <p:strVal val="#ppt_w"/>
                                          </p:val>
                                        </p:tav>
                                      </p:tavLst>
                                    </p:anim>
                                    <p:anim calcmode="lin" valueType="num">
                                      <p:cBhvr>
                                        <p:cTn dur="1000" fill="hold" id="44"/>
                                        <p:tgtEl>
                                          <p:spTgt spid="9"/>
                                        </p:tgtEl>
                                        <p:attrNameLst>
                                          <p:attrName>ppt_h</p:attrName>
                                        </p:attrNameLst>
                                      </p:cBhvr>
                                      <p:tavLst>
                                        <p:tav tm="0">
                                          <p:val>
                                            <p:fltVal val="0"/>
                                          </p:val>
                                        </p:tav>
                                        <p:tav tm="100000">
                                          <p:val>
                                            <p:strVal val="#ppt_h"/>
                                          </p:val>
                                        </p:tav>
                                      </p:tavLst>
                                    </p:anim>
                                    <p:anim calcmode="lin" valueType="num">
                                      <p:cBhvr>
                                        <p:cTn dur="1000" fill="hold" id="45"/>
                                        <p:tgtEl>
                                          <p:spTgt spid="9"/>
                                        </p:tgtEl>
                                        <p:attrNameLst>
                                          <p:attrName>style.rotation</p:attrName>
                                        </p:attrNameLst>
                                      </p:cBhvr>
                                      <p:tavLst>
                                        <p:tav tm="0">
                                          <p:val>
                                            <p:fltVal val="90"/>
                                          </p:val>
                                        </p:tav>
                                        <p:tav tm="100000">
                                          <p:val>
                                            <p:fltVal val="0"/>
                                          </p:val>
                                        </p:tav>
                                      </p:tavLst>
                                    </p:anim>
                                    <p:animEffect filter="fade" transition="in">
                                      <p:cBhvr>
                                        <p:cTn dur="1000" id="46"/>
                                        <p:tgtEl>
                                          <p:spTgt spid="9"/>
                                        </p:tgtEl>
                                      </p:cBhvr>
                                    </p:animEffect>
                                  </p:childTnLst>
                                </p:cTn>
                              </p:par>
                              <p:par>
                                <p:cTn fill="hold" id="47" nodeType="withEffect" presetClass="entr" presetID="31" presetSubtype="0">
                                  <p:stCondLst>
                                    <p:cond delay="500"/>
                                  </p:stCondLst>
                                  <p:childTnLst>
                                    <p:set>
                                      <p:cBhvr>
                                        <p:cTn dur="1" fill="hold" id="48">
                                          <p:stCondLst>
                                            <p:cond delay="0"/>
                                          </p:stCondLst>
                                        </p:cTn>
                                        <p:tgtEl>
                                          <p:spTgt spid="10"/>
                                        </p:tgtEl>
                                        <p:attrNameLst>
                                          <p:attrName>style.visibility</p:attrName>
                                        </p:attrNameLst>
                                      </p:cBhvr>
                                      <p:to>
                                        <p:strVal val="visible"/>
                                      </p:to>
                                    </p:set>
                                    <p:anim calcmode="lin" valueType="num">
                                      <p:cBhvr>
                                        <p:cTn dur="1000" fill="hold" id="49"/>
                                        <p:tgtEl>
                                          <p:spTgt spid="10"/>
                                        </p:tgtEl>
                                        <p:attrNameLst>
                                          <p:attrName>ppt_w</p:attrName>
                                        </p:attrNameLst>
                                      </p:cBhvr>
                                      <p:tavLst>
                                        <p:tav tm="0">
                                          <p:val>
                                            <p:fltVal val="0"/>
                                          </p:val>
                                        </p:tav>
                                        <p:tav tm="100000">
                                          <p:val>
                                            <p:strVal val="#ppt_w"/>
                                          </p:val>
                                        </p:tav>
                                      </p:tavLst>
                                    </p:anim>
                                    <p:anim calcmode="lin" valueType="num">
                                      <p:cBhvr>
                                        <p:cTn dur="1000" fill="hold" id="50"/>
                                        <p:tgtEl>
                                          <p:spTgt spid="10"/>
                                        </p:tgtEl>
                                        <p:attrNameLst>
                                          <p:attrName>ppt_h</p:attrName>
                                        </p:attrNameLst>
                                      </p:cBhvr>
                                      <p:tavLst>
                                        <p:tav tm="0">
                                          <p:val>
                                            <p:fltVal val="0"/>
                                          </p:val>
                                        </p:tav>
                                        <p:tav tm="100000">
                                          <p:val>
                                            <p:strVal val="#ppt_h"/>
                                          </p:val>
                                        </p:tav>
                                      </p:tavLst>
                                    </p:anim>
                                    <p:anim calcmode="lin" valueType="num">
                                      <p:cBhvr>
                                        <p:cTn dur="1000" fill="hold" id="51"/>
                                        <p:tgtEl>
                                          <p:spTgt spid="10"/>
                                        </p:tgtEl>
                                        <p:attrNameLst>
                                          <p:attrName>style.rotation</p:attrName>
                                        </p:attrNameLst>
                                      </p:cBhvr>
                                      <p:tavLst>
                                        <p:tav tm="0">
                                          <p:val>
                                            <p:fltVal val="90"/>
                                          </p:val>
                                        </p:tav>
                                        <p:tav tm="100000">
                                          <p:val>
                                            <p:fltVal val="0"/>
                                          </p:val>
                                        </p:tav>
                                      </p:tavLst>
                                    </p:anim>
                                    <p:animEffect filter="fade" transition="in">
                                      <p:cBhvr>
                                        <p:cTn dur="1000" id="52"/>
                                        <p:tgtEl>
                                          <p:spTgt spid="10"/>
                                        </p:tgtEl>
                                      </p:cBhvr>
                                    </p:animEffect>
                                  </p:childTnLst>
                                </p:cTn>
                              </p:par>
                              <p:par>
                                <p:cTn fill="hold" id="53" nodeType="withEffect" presetClass="entr" presetID="31" presetSubtype="0">
                                  <p:stCondLst>
                                    <p:cond delay="500"/>
                                  </p:stCondLst>
                                  <p:childTnLst>
                                    <p:set>
                                      <p:cBhvr>
                                        <p:cTn dur="1" fill="hold" id="54">
                                          <p:stCondLst>
                                            <p:cond delay="0"/>
                                          </p:stCondLst>
                                        </p:cTn>
                                        <p:tgtEl>
                                          <p:spTgt spid="11"/>
                                        </p:tgtEl>
                                        <p:attrNameLst>
                                          <p:attrName>style.visibility</p:attrName>
                                        </p:attrNameLst>
                                      </p:cBhvr>
                                      <p:to>
                                        <p:strVal val="visible"/>
                                      </p:to>
                                    </p:set>
                                    <p:anim calcmode="lin" valueType="num">
                                      <p:cBhvr>
                                        <p:cTn dur="1000" fill="hold" id="55"/>
                                        <p:tgtEl>
                                          <p:spTgt spid="11"/>
                                        </p:tgtEl>
                                        <p:attrNameLst>
                                          <p:attrName>ppt_w</p:attrName>
                                        </p:attrNameLst>
                                      </p:cBhvr>
                                      <p:tavLst>
                                        <p:tav tm="0">
                                          <p:val>
                                            <p:fltVal val="0"/>
                                          </p:val>
                                        </p:tav>
                                        <p:tav tm="100000">
                                          <p:val>
                                            <p:strVal val="#ppt_w"/>
                                          </p:val>
                                        </p:tav>
                                      </p:tavLst>
                                    </p:anim>
                                    <p:anim calcmode="lin" valueType="num">
                                      <p:cBhvr>
                                        <p:cTn dur="1000" fill="hold" id="56"/>
                                        <p:tgtEl>
                                          <p:spTgt spid="11"/>
                                        </p:tgtEl>
                                        <p:attrNameLst>
                                          <p:attrName>ppt_h</p:attrName>
                                        </p:attrNameLst>
                                      </p:cBhvr>
                                      <p:tavLst>
                                        <p:tav tm="0">
                                          <p:val>
                                            <p:fltVal val="0"/>
                                          </p:val>
                                        </p:tav>
                                        <p:tav tm="100000">
                                          <p:val>
                                            <p:strVal val="#ppt_h"/>
                                          </p:val>
                                        </p:tav>
                                      </p:tavLst>
                                    </p:anim>
                                    <p:anim calcmode="lin" valueType="num">
                                      <p:cBhvr>
                                        <p:cTn dur="1000" fill="hold" id="57"/>
                                        <p:tgtEl>
                                          <p:spTgt spid="11"/>
                                        </p:tgtEl>
                                        <p:attrNameLst>
                                          <p:attrName>style.rotation</p:attrName>
                                        </p:attrNameLst>
                                      </p:cBhvr>
                                      <p:tavLst>
                                        <p:tav tm="0">
                                          <p:val>
                                            <p:fltVal val="90"/>
                                          </p:val>
                                        </p:tav>
                                        <p:tav tm="100000">
                                          <p:val>
                                            <p:fltVal val="0"/>
                                          </p:val>
                                        </p:tav>
                                      </p:tavLst>
                                    </p:anim>
                                    <p:animEffect filter="fade" transition="in">
                                      <p:cBhvr>
                                        <p:cTn dur="1000" id="58"/>
                                        <p:tgtEl>
                                          <p:spTgt spid="11"/>
                                        </p:tgtEl>
                                      </p:cBhvr>
                                    </p:animEffect>
                                  </p:childTnLst>
                                </p:cTn>
                              </p:par>
                              <p:par>
                                <p:cTn fill="hold" id="59" nodeType="withEffect" presetClass="entr" presetID="31" presetSubtype="0">
                                  <p:stCondLst>
                                    <p:cond delay="500"/>
                                  </p:stCondLst>
                                  <p:childTnLst>
                                    <p:set>
                                      <p:cBhvr>
                                        <p:cTn dur="1" fill="hold" id="60">
                                          <p:stCondLst>
                                            <p:cond delay="0"/>
                                          </p:stCondLst>
                                        </p:cTn>
                                        <p:tgtEl>
                                          <p:spTgt spid="12"/>
                                        </p:tgtEl>
                                        <p:attrNameLst>
                                          <p:attrName>style.visibility</p:attrName>
                                        </p:attrNameLst>
                                      </p:cBhvr>
                                      <p:to>
                                        <p:strVal val="visible"/>
                                      </p:to>
                                    </p:set>
                                    <p:anim calcmode="lin" valueType="num">
                                      <p:cBhvr>
                                        <p:cTn dur="1000" fill="hold" id="61"/>
                                        <p:tgtEl>
                                          <p:spTgt spid="12"/>
                                        </p:tgtEl>
                                        <p:attrNameLst>
                                          <p:attrName>ppt_w</p:attrName>
                                        </p:attrNameLst>
                                      </p:cBhvr>
                                      <p:tavLst>
                                        <p:tav tm="0">
                                          <p:val>
                                            <p:fltVal val="0"/>
                                          </p:val>
                                        </p:tav>
                                        <p:tav tm="100000">
                                          <p:val>
                                            <p:strVal val="#ppt_w"/>
                                          </p:val>
                                        </p:tav>
                                      </p:tavLst>
                                    </p:anim>
                                    <p:anim calcmode="lin" valueType="num">
                                      <p:cBhvr>
                                        <p:cTn dur="1000" fill="hold" id="62"/>
                                        <p:tgtEl>
                                          <p:spTgt spid="12"/>
                                        </p:tgtEl>
                                        <p:attrNameLst>
                                          <p:attrName>ppt_h</p:attrName>
                                        </p:attrNameLst>
                                      </p:cBhvr>
                                      <p:tavLst>
                                        <p:tav tm="0">
                                          <p:val>
                                            <p:fltVal val="0"/>
                                          </p:val>
                                        </p:tav>
                                        <p:tav tm="100000">
                                          <p:val>
                                            <p:strVal val="#ppt_h"/>
                                          </p:val>
                                        </p:tav>
                                      </p:tavLst>
                                    </p:anim>
                                    <p:anim calcmode="lin" valueType="num">
                                      <p:cBhvr>
                                        <p:cTn dur="1000" fill="hold" id="63"/>
                                        <p:tgtEl>
                                          <p:spTgt spid="12"/>
                                        </p:tgtEl>
                                        <p:attrNameLst>
                                          <p:attrName>style.rotation</p:attrName>
                                        </p:attrNameLst>
                                      </p:cBhvr>
                                      <p:tavLst>
                                        <p:tav tm="0">
                                          <p:val>
                                            <p:fltVal val="90"/>
                                          </p:val>
                                        </p:tav>
                                        <p:tav tm="100000">
                                          <p:val>
                                            <p:fltVal val="0"/>
                                          </p:val>
                                        </p:tav>
                                      </p:tavLst>
                                    </p:anim>
                                    <p:animEffect filter="fade" transition="in">
                                      <p:cBhvr>
                                        <p:cTn dur="1000" id="64"/>
                                        <p:tgtEl>
                                          <p:spTgt spid="12"/>
                                        </p:tgtEl>
                                      </p:cBhvr>
                                    </p:animEffect>
                                  </p:childTnLst>
                                </p:cTn>
                              </p:par>
                              <p:par>
                                <p:cTn fill="hold" id="65" nodeType="withEffect" presetClass="entr" presetID="31" presetSubtype="0">
                                  <p:stCondLst>
                                    <p:cond delay="500"/>
                                  </p:stCondLst>
                                  <p:childTnLst>
                                    <p:set>
                                      <p:cBhvr>
                                        <p:cTn dur="1" fill="hold" id="66">
                                          <p:stCondLst>
                                            <p:cond delay="0"/>
                                          </p:stCondLst>
                                        </p:cTn>
                                        <p:tgtEl>
                                          <p:spTgt spid="13"/>
                                        </p:tgtEl>
                                        <p:attrNameLst>
                                          <p:attrName>style.visibility</p:attrName>
                                        </p:attrNameLst>
                                      </p:cBhvr>
                                      <p:to>
                                        <p:strVal val="visible"/>
                                      </p:to>
                                    </p:set>
                                    <p:anim calcmode="lin" valueType="num">
                                      <p:cBhvr>
                                        <p:cTn dur="1000" fill="hold" id="67"/>
                                        <p:tgtEl>
                                          <p:spTgt spid="13"/>
                                        </p:tgtEl>
                                        <p:attrNameLst>
                                          <p:attrName>ppt_w</p:attrName>
                                        </p:attrNameLst>
                                      </p:cBhvr>
                                      <p:tavLst>
                                        <p:tav tm="0">
                                          <p:val>
                                            <p:fltVal val="0"/>
                                          </p:val>
                                        </p:tav>
                                        <p:tav tm="100000">
                                          <p:val>
                                            <p:strVal val="#ppt_w"/>
                                          </p:val>
                                        </p:tav>
                                      </p:tavLst>
                                    </p:anim>
                                    <p:anim calcmode="lin" valueType="num">
                                      <p:cBhvr>
                                        <p:cTn dur="1000" fill="hold" id="68"/>
                                        <p:tgtEl>
                                          <p:spTgt spid="13"/>
                                        </p:tgtEl>
                                        <p:attrNameLst>
                                          <p:attrName>ppt_h</p:attrName>
                                        </p:attrNameLst>
                                      </p:cBhvr>
                                      <p:tavLst>
                                        <p:tav tm="0">
                                          <p:val>
                                            <p:fltVal val="0"/>
                                          </p:val>
                                        </p:tav>
                                        <p:tav tm="100000">
                                          <p:val>
                                            <p:strVal val="#ppt_h"/>
                                          </p:val>
                                        </p:tav>
                                      </p:tavLst>
                                    </p:anim>
                                    <p:anim calcmode="lin" valueType="num">
                                      <p:cBhvr>
                                        <p:cTn dur="1000" fill="hold" id="69"/>
                                        <p:tgtEl>
                                          <p:spTgt spid="13"/>
                                        </p:tgtEl>
                                        <p:attrNameLst>
                                          <p:attrName>style.rotation</p:attrName>
                                        </p:attrNameLst>
                                      </p:cBhvr>
                                      <p:tavLst>
                                        <p:tav tm="0">
                                          <p:val>
                                            <p:fltVal val="90"/>
                                          </p:val>
                                        </p:tav>
                                        <p:tav tm="100000">
                                          <p:val>
                                            <p:fltVal val="0"/>
                                          </p:val>
                                        </p:tav>
                                      </p:tavLst>
                                    </p:anim>
                                    <p:animEffect filter="fade" transition="in">
                                      <p:cBhvr>
                                        <p:cTn dur="1000" id="70"/>
                                        <p:tgtEl>
                                          <p:spTgt spid="13"/>
                                        </p:tgtEl>
                                      </p:cBhvr>
                                    </p:animEffect>
                                  </p:childTnLst>
                                </p:cTn>
                              </p:par>
                              <p:par>
                                <p:cTn fill="hold" id="71" nodeType="withEffect" presetClass="entr" presetID="31" presetSubtype="0">
                                  <p:stCondLst>
                                    <p:cond delay="500"/>
                                  </p:stCondLst>
                                  <p:childTnLst>
                                    <p:set>
                                      <p:cBhvr>
                                        <p:cTn dur="1" fill="hold" id="72">
                                          <p:stCondLst>
                                            <p:cond delay="0"/>
                                          </p:stCondLst>
                                        </p:cTn>
                                        <p:tgtEl>
                                          <p:spTgt spid="14"/>
                                        </p:tgtEl>
                                        <p:attrNameLst>
                                          <p:attrName>style.visibility</p:attrName>
                                        </p:attrNameLst>
                                      </p:cBhvr>
                                      <p:to>
                                        <p:strVal val="visible"/>
                                      </p:to>
                                    </p:set>
                                    <p:anim calcmode="lin" valueType="num">
                                      <p:cBhvr>
                                        <p:cTn dur="1000" fill="hold" id="73"/>
                                        <p:tgtEl>
                                          <p:spTgt spid="14"/>
                                        </p:tgtEl>
                                        <p:attrNameLst>
                                          <p:attrName>ppt_w</p:attrName>
                                        </p:attrNameLst>
                                      </p:cBhvr>
                                      <p:tavLst>
                                        <p:tav tm="0">
                                          <p:val>
                                            <p:fltVal val="0"/>
                                          </p:val>
                                        </p:tav>
                                        <p:tav tm="100000">
                                          <p:val>
                                            <p:strVal val="#ppt_w"/>
                                          </p:val>
                                        </p:tav>
                                      </p:tavLst>
                                    </p:anim>
                                    <p:anim calcmode="lin" valueType="num">
                                      <p:cBhvr>
                                        <p:cTn dur="1000" fill="hold" id="74"/>
                                        <p:tgtEl>
                                          <p:spTgt spid="14"/>
                                        </p:tgtEl>
                                        <p:attrNameLst>
                                          <p:attrName>ppt_h</p:attrName>
                                        </p:attrNameLst>
                                      </p:cBhvr>
                                      <p:tavLst>
                                        <p:tav tm="0">
                                          <p:val>
                                            <p:fltVal val="0"/>
                                          </p:val>
                                        </p:tav>
                                        <p:tav tm="100000">
                                          <p:val>
                                            <p:strVal val="#ppt_h"/>
                                          </p:val>
                                        </p:tav>
                                      </p:tavLst>
                                    </p:anim>
                                    <p:anim calcmode="lin" valueType="num">
                                      <p:cBhvr>
                                        <p:cTn dur="1000" fill="hold" id="75"/>
                                        <p:tgtEl>
                                          <p:spTgt spid="14"/>
                                        </p:tgtEl>
                                        <p:attrNameLst>
                                          <p:attrName>style.rotation</p:attrName>
                                        </p:attrNameLst>
                                      </p:cBhvr>
                                      <p:tavLst>
                                        <p:tav tm="0">
                                          <p:val>
                                            <p:fltVal val="90"/>
                                          </p:val>
                                        </p:tav>
                                        <p:tav tm="100000">
                                          <p:val>
                                            <p:fltVal val="0"/>
                                          </p:val>
                                        </p:tav>
                                      </p:tavLst>
                                    </p:anim>
                                    <p:animEffect filter="fade" transition="in">
                                      <p:cBhvr>
                                        <p:cTn dur="1000" id="76"/>
                                        <p:tgtEl>
                                          <p:spTgt spid="14"/>
                                        </p:tgtEl>
                                      </p:cBhvr>
                                    </p:animEffect>
                                  </p:childTnLst>
                                </p:cTn>
                              </p:par>
                              <p:par>
                                <p:cTn fill="hold" id="77" nodeType="withEffect" presetClass="entr" presetID="31" presetSubtype="0">
                                  <p:stCondLst>
                                    <p:cond delay="500"/>
                                  </p:stCondLst>
                                  <p:childTnLst>
                                    <p:set>
                                      <p:cBhvr>
                                        <p:cTn dur="1" fill="hold" id="78">
                                          <p:stCondLst>
                                            <p:cond delay="0"/>
                                          </p:stCondLst>
                                        </p:cTn>
                                        <p:tgtEl>
                                          <p:spTgt spid="15"/>
                                        </p:tgtEl>
                                        <p:attrNameLst>
                                          <p:attrName>style.visibility</p:attrName>
                                        </p:attrNameLst>
                                      </p:cBhvr>
                                      <p:to>
                                        <p:strVal val="visible"/>
                                      </p:to>
                                    </p:set>
                                    <p:anim calcmode="lin" valueType="num">
                                      <p:cBhvr>
                                        <p:cTn dur="1000" fill="hold" id="79"/>
                                        <p:tgtEl>
                                          <p:spTgt spid="15"/>
                                        </p:tgtEl>
                                        <p:attrNameLst>
                                          <p:attrName>ppt_w</p:attrName>
                                        </p:attrNameLst>
                                      </p:cBhvr>
                                      <p:tavLst>
                                        <p:tav tm="0">
                                          <p:val>
                                            <p:fltVal val="0"/>
                                          </p:val>
                                        </p:tav>
                                        <p:tav tm="100000">
                                          <p:val>
                                            <p:strVal val="#ppt_w"/>
                                          </p:val>
                                        </p:tav>
                                      </p:tavLst>
                                    </p:anim>
                                    <p:anim calcmode="lin" valueType="num">
                                      <p:cBhvr>
                                        <p:cTn dur="1000" fill="hold" id="80"/>
                                        <p:tgtEl>
                                          <p:spTgt spid="15"/>
                                        </p:tgtEl>
                                        <p:attrNameLst>
                                          <p:attrName>ppt_h</p:attrName>
                                        </p:attrNameLst>
                                      </p:cBhvr>
                                      <p:tavLst>
                                        <p:tav tm="0">
                                          <p:val>
                                            <p:fltVal val="0"/>
                                          </p:val>
                                        </p:tav>
                                        <p:tav tm="100000">
                                          <p:val>
                                            <p:strVal val="#ppt_h"/>
                                          </p:val>
                                        </p:tav>
                                      </p:tavLst>
                                    </p:anim>
                                    <p:anim calcmode="lin" valueType="num">
                                      <p:cBhvr>
                                        <p:cTn dur="1000" fill="hold" id="81"/>
                                        <p:tgtEl>
                                          <p:spTgt spid="15"/>
                                        </p:tgtEl>
                                        <p:attrNameLst>
                                          <p:attrName>style.rotation</p:attrName>
                                        </p:attrNameLst>
                                      </p:cBhvr>
                                      <p:tavLst>
                                        <p:tav tm="0">
                                          <p:val>
                                            <p:fltVal val="90"/>
                                          </p:val>
                                        </p:tav>
                                        <p:tav tm="100000">
                                          <p:val>
                                            <p:fltVal val="0"/>
                                          </p:val>
                                        </p:tav>
                                      </p:tavLst>
                                    </p:anim>
                                    <p:animEffect filter="fade" transition="in">
                                      <p:cBhvr>
                                        <p:cTn dur="1000" id="82"/>
                                        <p:tgtEl>
                                          <p:spTgt spid="15"/>
                                        </p:tgtEl>
                                      </p:cBhvr>
                                    </p:animEffect>
                                  </p:childTnLst>
                                </p:cTn>
                              </p:par>
                              <p:par>
                                <p:cTn fill="hold" id="83" nodeType="withEffect" presetClass="entr" presetID="31" presetSubtype="0">
                                  <p:stCondLst>
                                    <p:cond delay="500"/>
                                  </p:stCondLst>
                                  <p:childTnLst>
                                    <p:set>
                                      <p:cBhvr>
                                        <p:cTn dur="1" fill="hold" id="84">
                                          <p:stCondLst>
                                            <p:cond delay="0"/>
                                          </p:stCondLst>
                                        </p:cTn>
                                        <p:tgtEl>
                                          <p:spTgt spid="16"/>
                                        </p:tgtEl>
                                        <p:attrNameLst>
                                          <p:attrName>style.visibility</p:attrName>
                                        </p:attrNameLst>
                                      </p:cBhvr>
                                      <p:to>
                                        <p:strVal val="visible"/>
                                      </p:to>
                                    </p:set>
                                    <p:anim calcmode="lin" valueType="num">
                                      <p:cBhvr>
                                        <p:cTn dur="1000" fill="hold" id="85"/>
                                        <p:tgtEl>
                                          <p:spTgt spid="16"/>
                                        </p:tgtEl>
                                        <p:attrNameLst>
                                          <p:attrName>ppt_w</p:attrName>
                                        </p:attrNameLst>
                                      </p:cBhvr>
                                      <p:tavLst>
                                        <p:tav tm="0">
                                          <p:val>
                                            <p:fltVal val="0"/>
                                          </p:val>
                                        </p:tav>
                                        <p:tav tm="100000">
                                          <p:val>
                                            <p:strVal val="#ppt_w"/>
                                          </p:val>
                                        </p:tav>
                                      </p:tavLst>
                                    </p:anim>
                                    <p:anim calcmode="lin" valueType="num">
                                      <p:cBhvr>
                                        <p:cTn dur="1000" fill="hold" id="86"/>
                                        <p:tgtEl>
                                          <p:spTgt spid="16"/>
                                        </p:tgtEl>
                                        <p:attrNameLst>
                                          <p:attrName>ppt_h</p:attrName>
                                        </p:attrNameLst>
                                      </p:cBhvr>
                                      <p:tavLst>
                                        <p:tav tm="0">
                                          <p:val>
                                            <p:fltVal val="0"/>
                                          </p:val>
                                        </p:tav>
                                        <p:tav tm="100000">
                                          <p:val>
                                            <p:strVal val="#ppt_h"/>
                                          </p:val>
                                        </p:tav>
                                      </p:tavLst>
                                    </p:anim>
                                    <p:anim calcmode="lin" valueType="num">
                                      <p:cBhvr>
                                        <p:cTn dur="1000" fill="hold" id="87"/>
                                        <p:tgtEl>
                                          <p:spTgt spid="16"/>
                                        </p:tgtEl>
                                        <p:attrNameLst>
                                          <p:attrName>style.rotation</p:attrName>
                                        </p:attrNameLst>
                                      </p:cBhvr>
                                      <p:tavLst>
                                        <p:tav tm="0">
                                          <p:val>
                                            <p:fltVal val="90"/>
                                          </p:val>
                                        </p:tav>
                                        <p:tav tm="100000">
                                          <p:val>
                                            <p:fltVal val="0"/>
                                          </p:val>
                                        </p:tav>
                                      </p:tavLst>
                                    </p:anim>
                                    <p:animEffect filter="fade" transition="in">
                                      <p:cBhvr>
                                        <p:cTn dur="1000" id="88"/>
                                        <p:tgtEl>
                                          <p:spTgt spid="16"/>
                                        </p:tgtEl>
                                      </p:cBhvr>
                                    </p:animEffect>
                                  </p:childTnLst>
                                </p:cTn>
                              </p:par>
                              <p:par>
                                <p:cTn fill="hold" id="89" nodeType="withEffect" presetClass="entr" presetID="31" presetSubtype="0">
                                  <p:stCondLst>
                                    <p:cond delay="500"/>
                                  </p:stCondLst>
                                  <p:childTnLst>
                                    <p:set>
                                      <p:cBhvr>
                                        <p:cTn dur="1" fill="hold" id="90">
                                          <p:stCondLst>
                                            <p:cond delay="0"/>
                                          </p:stCondLst>
                                        </p:cTn>
                                        <p:tgtEl>
                                          <p:spTgt spid="17"/>
                                        </p:tgtEl>
                                        <p:attrNameLst>
                                          <p:attrName>style.visibility</p:attrName>
                                        </p:attrNameLst>
                                      </p:cBhvr>
                                      <p:to>
                                        <p:strVal val="visible"/>
                                      </p:to>
                                    </p:set>
                                    <p:anim calcmode="lin" valueType="num">
                                      <p:cBhvr>
                                        <p:cTn dur="1000" fill="hold" id="91"/>
                                        <p:tgtEl>
                                          <p:spTgt spid="17"/>
                                        </p:tgtEl>
                                        <p:attrNameLst>
                                          <p:attrName>ppt_w</p:attrName>
                                        </p:attrNameLst>
                                      </p:cBhvr>
                                      <p:tavLst>
                                        <p:tav tm="0">
                                          <p:val>
                                            <p:fltVal val="0"/>
                                          </p:val>
                                        </p:tav>
                                        <p:tav tm="100000">
                                          <p:val>
                                            <p:strVal val="#ppt_w"/>
                                          </p:val>
                                        </p:tav>
                                      </p:tavLst>
                                    </p:anim>
                                    <p:anim calcmode="lin" valueType="num">
                                      <p:cBhvr>
                                        <p:cTn dur="1000" fill="hold" id="92"/>
                                        <p:tgtEl>
                                          <p:spTgt spid="17"/>
                                        </p:tgtEl>
                                        <p:attrNameLst>
                                          <p:attrName>ppt_h</p:attrName>
                                        </p:attrNameLst>
                                      </p:cBhvr>
                                      <p:tavLst>
                                        <p:tav tm="0">
                                          <p:val>
                                            <p:fltVal val="0"/>
                                          </p:val>
                                        </p:tav>
                                        <p:tav tm="100000">
                                          <p:val>
                                            <p:strVal val="#ppt_h"/>
                                          </p:val>
                                        </p:tav>
                                      </p:tavLst>
                                    </p:anim>
                                    <p:anim calcmode="lin" valueType="num">
                                      <p:cBhvr>
                                        <p:cTn dur="1000" fill="hold" id="93"/>
                                        <p:tgtEl>
                                          <p:spTgt spid="17"/>
                                        </p:tgtEl>
                                        <p:attrNameLst>
                                          <p:attrName>style.rotation</p:attrName>
                                        </p:attrNameLst>
                                      </p:cBhvr>
                                      <p:tavLst>
                                        <p:tav tm="0">
                                          <p:val>
                                            <p:fltVal val="90"/>
                                          </p:val>
                                        </p:tav>
                                        <p:tav tm="100000">
                                          <p:val>
                                            <p:fltVal val="0"/>
                                          </p:val>
                                        </p:tav>
                                      </p:tavLst>
                                    </p:anim>
                                    <p:animEffect filter="fade" transition="in">
                                      <p:cBhvr>
                                        <p:cTn dur="1000" id="94"/>
                                        <p:tgtEl>
                                          <p:spTgt spid="17"/>
                                        </p:tgtEl>
                                      </p:cBhvr>
                                    </p:animEffect>
                                  </p:childTnLst>
                                </p:cTn>
                              </p:par>
                              <p:par>
                                <p:cTn fill="hold" id="95" nodeType="withEffect" presetClass="entr" presetID="31" presetSubtype="0">
                                  <p:stCondLst>
                                    <p:cond delay="500"/>
                                  </p:stCondLst>
                                  <p:childTnLst>
                                    <p:set>
                                      <p:cBhvr>
                                        <p:cTn dur="1" fill="hold" id="96">
                                          <p:stCondLst>
                                            <p:cond delay="0"/>
                                          </p:stCondLst>
                                        </p:cTn>
                                        <p:tgtEl>
                                          <p:spTgt spid="18"/>
                                        </p:tgtEl>
                                        <p:attrNameLst>
                                          <p:attrName>style.visibility</p:attrName>
                                        </p:attrNameLst>
                                      </p:cBhvr>
                                      <p:to>
                                        <p:strVal val="visible"/>
                                      </p:to>
                                    </p:set>
                                    <p:anim calcmode="lin" valueType="num">
                                      <p:cBhvr>
                                        <p:cTn dur="1000" fill="hold" id="97"/>
                                        <p:tgtEl>
                                          <p:spTgt spid="18"/>
                                        </p:tgtEl>
                                        <p:attrNameLst>
                                          <p:attrName>ppt_w</p:attrName>
                                        </p:attrNameLst>
                                      </p:cBhvr>
                                      <p:tavLst>
                                        <p:tav tm="0">
                                          <p:val>
                                            <p:fltVal val="0"/>
                                          </p:val>
                                        </p:tav>
                                        <p:tav tm="100000">
                                          <p:val>
                                            <p:strVal val="#ppt_w"/>
                                          </p:val>
                                        </p:tav>
                                      </p:tavLst>
                                    </p:anim>
                                    <p:anim calcmode="lin" valueType="num">
                                      <p:cBhvr>
                                        <p:cTn dur="1000" fill="hold" id="98"/>
                                        <p:tgtEl>
                                          <p:spTgt spid="18"/>
                                        </p:tgtEl>
                                        <p:attrNameLst>
                                          <p:attrName>ppt_h</p:attrName>
                                        </p:attrNameLst>
                                      </p:cBhvr>
                                      <p:tavLst>
                                        <p:tav tm="0">
                                          <p:val>
                                            <p:fltVal val="0"/>
                                          </p:val>
                                        </p:tav>
                                        <p:tav tm="100000">
                                          <p:val>
                                            <p:strVal val="#ppt_h"/>
                                          </p:val>
                                        </p:tav>
                                      </p:tavLst>
                                    </p:anim>
                                    <p:anim calcmode="lin" valueType="num">
                                      <p:cBhvr>
                                        <p:cTn dur="1000" fill="hold" id="99"/>
                                        <p:tgtEl>
                                          <p:spTgt spid="18"/>
                                        </p:tgtEl>
                                        <p:attrNameLst>
                                          <p:attrName>style.rotation</p:attrName>
                                        </p:attrNameLst>
                                      </p:cBhvr>
                                      <p:tavLst>
                                        <p:tav tm="0">
                                          <p:val>
                                            <p:fltVal val="90"/>
                                          </p:val>
                                        </p:tav>
                                        <p:tav tm="100000">
                                          <p:val>
                                            <p:fltVal val="0"/>
                                          </p:val>
                                        </p:tav>
                                      </p:tavLst>
                                    </p:anim>
                                    <p:animEffect filter="fade" transition="in">
                                      <p:cBhvr>
                                        <p:cTn dur="1000" id="100"/>
                                        <p:tgtEl>
                                          <p:spTgt spid="18"/>
                                        </p:tgtEl>
                                      </p:cBhvr>
                                    </p:animEffect>
                                  </p:childTnLst>
                                </p:cTn>
                              </p:par>
                              <p:par>
                                <p:cTn fill="hold" id="101" nodeType="withEffect" presetClass="entr" presetID="31" presetSubtype="0">
                                  <p:stCondLst>
                                    <p:cond delay="500"/>
                                  </p:stCondLst>
                                  <p:childTnLst>
                                    <p:set>
                                      <p:cBhvr>
                                        <p:cTn dur="1" fill="hold" id="102">
                                          <p:stCondLst>
                                            <p:cond delay="0"/>
                                          </p:stCondLst>
                                        </p:cTn>
                                        <p:tgtEl>
                                          <p:spTgt spid="19"/>
                                        </p:tgtEl>
                                        <p:attrNameLst>
                                          <p:attrName>style.visibility</p:attrName>
                                        </p:attrNameLst>
                                      </p:cBhvr>
                                      <p:to>
                                        <p:strVal val="visible"/>
                                      </p:to>
                                    </p:set>
                                    <p:anim calcmode="lin" valueType="num">
                                      <p:cBhvr>
                                        <p:cTn dur="1000" fill="hold" id="103"/>
                                        <p:tgtEl>
                                          <p:spTgt spid="19"/>
                                        </p:tgtEl>
                                        <p:attrNameLst>
                                          <p:attrName>ppt_w</p:attrName>
                                        </p:attrNameLst>
                                      </p:cBhvr>
                                      <p:tavLst>
                                        <p:tav tm="0">
                                          <p:val>
                                            <p:fltVal val="0"/>
                                          </p:val>
                                        </p:tav>
                                        <p:tav tm="100000">
                                          <p:val>
                                            <p:strVal val="#ppt_w"/>
                                          </p:val>
                                        </p:tav>
                                      </p:tavLst>
                                    </p:anim>
                                    <p:anim calcmode="lin" valueType="num">
                                      <p:cBhvr>
                                        <p:cTn dur="1000" fill="hold" id="104"/>
                                        <p:tgtEl>
                                          <p:spTgt spid="19"/>
                                        </p:tgtEl>
                                        <p:attrNameLst>
                                          <p:attrName>ppt_h</p:attrName>
                                        </p:attrNameLst>
                                      </p:cBhvr>
                                      <p:tavLst>
                                        <p:tav tm="0">
                                          <p:val>
                                            <p:fltVal val="0"/>
                                          </p:val>
                                        </p:tav>
                                        <p:tav tm="100000">
                                          <p:val>
                                            <p:strVal val="#ppt_h"/>
                                          </p:val>
                                        </p:tav>
                                      </p:tavLst>
                                    </p:anim>
                                    <p:anim calcmode="lin" valueType="num">
                                      <p:cBhvr>
                                        <p:cTn dur="1000" fill="hold" id="105"/>
                                        <p:tgtEl>
                                          <p:spTgt spid="19"/>
                                        </p:tgtEl>
                                        <p:attrNameLst>
                                          <p:attrName>style.rotation</p:attrName>
                                        </p:attrNameLst>
                                      </p:cBhvr>
                                      <p:tavLst>
                                        <p:tav tm="0">
                                          <p:val>
                                            <p:fltVal val="90"/>
                                          </p:val>
                                        </p:tav>
                                        <p:tav tm="100000">
                                          <p:val>
                                            <p:fltVal val="0"/>
                                          </p:val>
                                        </p:tav>
                                      </p:tavLst>
                                    </p:anim>
                                    <p:animEffect filter="fade" transition="in">
                                      <p:cBhvr>
                                        <p:cTn dur="1000" id="106"/>
                                        <p:tgtEl>
                                          <p:spTgt spid="19"/>
                                        </p:tgtEl>
                                      </p:cBhvr>
                                    </p:animEffect>
                                  </p:childTnLst>
                                </p:cTn>
                              </p:par>
                              <p:par>
                                <p:cTn fill="hold" grpId="0" id="107" nodeType="withEffect" presetClass="entr" presetID="31" presetSubtype="0">
                                  <p:stCondLst>
                                    <p:cond delay="500"/>
                                  </p:stCondLst>
                                  <p:childTnLst>
                                    <p:set>
                                      <p:cBhvr>
                                        <p:cTn dur="1" fill="hold" id="108">
                                          <p:stCondLst>
                                            <p:cond delay="0"/>
                                          </p:stCondLst>
                                        </p:cTn>
                                        <p:tgtEl>
                                          <p:spTgt spid="20"/>
                                        </p:tgtEl>
                                        <p:attrNameLst>
                                          <p:attrName>style.visibility</p:attrName>
                                        </p:attrNameLst>
                                      </p:cBhvr>
                                      <p:to>
                                        <p:strVal val="visible"/>
                                      </p:to>
                                    </p:set>
                                    <p:anim calcmode="lin" valueType="num">
                                      <p:cBhvr>
                                        <p:cTn dur="1000" fill="hold" id="109"/>
                                        <p:tgtEl>
                                          <p:spTgt spid="20"/>
                                        </p:tgtEl>
                                        <p:attrNameLst>
                                          <p:attrName>ppt_w</p:attrName>
                                        </p:attrNameLst>
                                      </p:cBhvr>
                                      <p:tavLst>
                                        <p:tav tm="0">
                                          <p:val>
                                            <p:fltVal val="0"/>
                                          </p:val>
                                        </p:tav>
                                        <p:tav tm="100000">
                                          <p:val>
                                            <p:strVal val="#ppt_w"/>
                                          </p:val>
                                        </p:tav>
                                      </p:tavLst>
                                    </p:anim>
                                    <p:anim calcmode="lin" valueType="num">
                                      <p:cBhvr>
                                        <p:cTn dur="1000" fill="hold" id="110"/>
                                        <p:tgtEl>
                                          <p:spTgt spid="20"/>
                                        </p:tgtEl>
                                        <p:attrNameLst>
                                          <p:attrName>ppt_h</p:attrName>
                                        </p:attrNameLst>
                                      </p:cBhvr>
                                      <p:tavLst>
                                        <p:tav tm="0">
                                          <p:val>
                                            <p:fltVal val="0"/>
                                          </p:val>
                                        </p:tav>
                                        <p:tav tm="100000">
                                          <p:val>
                                            <p:strVal val="#ppt_h"/>
                                          </p:val>
                                        </p:tav>
                                      </p:tavLst>
                                    </p:anim>
                                    <p:anim calcmode="lin" valueType="num">
                                      <p:cBhvr>
                                        <p:cTn dur="1000" fill="hold" id="111"/>
                                        <p:tgtEl>
                                          <p:spTgt spid="20"/>
                                        </p:tgtEl>
                                        <p:attrNameLst>
                                          <p:attrName>style.rotation</p:attrName>
                                        </p:attrNameLst>
                                      </p:cBhvr>
                                      <p:tavLst>
                                        <p:tav tm="0">
                                          <p:val>
                                            <p:fltVal val="90"/>
                                          </p:val>
                                        </p:tav>
                                        <p:tav tm="100000">
                                          <p:val>
                                            <p:fltVal val="0"/>
                                          </p:val>
                                        </p:tav>
                                      </p:tavLst>
                                    </p:anim>
                                    <p:animEffect filter="fade" transition="in">
                                      <p:cBhvr>
                                        <p:cTn dur="1000" id="112"/>
                                        <p:tgtEl>
                                          <p:spTgt spid="20"/>
                                        </p:tgtEl>
                                      </p:cBhvr>
                                    </p:animEffect>
                                  </p:childTnLst>
                                </p:cTn>
                              </p:par>
                              <p:par>
                                <p:cTn fill="hold" grpId="0" id="113" nodeType="withEffect" presetClass="entr" presetID="31" presetSubtype="0">
                                  <p:stCondLst>
                                    <p:cond delay="500"/>
                                  </p:stCondLst>
                                  <p:childTnLst>
                                    <p:set>
                                      <p:cBhvr>
                                        <p:cTn dur="1" fill="hold" id="114">
                                          <p:stCondLst>
                                            <p:cond delay="0"/>
                                          </p:stCondLst>
                                        </p:cTn>
                                        <p:tgtEl>
                                          <p:spTgt spid="21"/>
                                        </p:tgtEl>
                                        <p:attrNameLst>
                                          <p:attrName>style.visibility</p:attrName>
                                        </p:attrNameLst>
                                      </p:cBhvr>
                                      <p:to>
                                        <p:strVal val="visible"/>
                                      </p:to>
                                    </p:set>
                                    <p:anim calcmode="lin" valueType="num">
                                      <p:cBhvr>
                                        <p:cTn dur="1000" fill="hold" id="115"/>
                                        <p:tgtEl>
                                          <p:spTgt spid="21"/>
                                        </p:tgtEl>
                                        <p:attrNameLst>
                                          <p:attrName>ppt_w</p:attrName>
                                        </p:attrNameLst>
                                      </p:cBhvr>
                                      <p:tavLst>
                                        <p:tav tm="0">
                                          <p:val>
                                            <p:fltVal val="0"/>
                                          </p:val>
                                        </p:tav>
                                        <p:tav tm="100000">
                                          <p:val>
                                            <p:strVal val="#ppt_w"/>
                                          </p:val>
                                        </p:tav>
                                      </p:tavLst>
                                    </p:anim>
                                    <p:anim calcmode="lin" valueType="num">
                                      <p:cBhvr>
                                        <p:cTn dur="1000" fill="hold" id="116"/>
                                        <p:tgtEl>
                                          <p:spTgt spid="21"/>
                                        </p:tgtEl>
                                        <p:attrNameLst>
                                          <p:attrName>ppt_h</p:attrName>
                                        </p:attrNameLst>
                                      </p:cBhvr>
                                      <p:tavLst>
                                        <p:tav tm="0">
                                          <p:val>
                                            <p:fltVal val="0"/>
                                          </p:val>
                                        </p:tav>
                                        <p:tav tm="100000">
                                          <p:val>
                                            <p:strVal val="#ppt_h"/>
                                          </p:val>
                                        </p:tav>
                                      </p:tavLst>
                                    </p:anim>
                                    <p:anim calcmode="lin" valueType="num">
                                      <p:cBhvr>
                                        <p:cTn dur="1000" fill="hold" id="117"/>
                                        <p:tgtEl>
                                          <p:spTgt spid="21"/>
                                        </p:tgtEl>
                                        <p:attrNameLst>
                                          <p:attrName>style.rotation</p:attrName>
                                        </p:attrNameLst>
                                      </p:cBhvr>
                                      <p:tavLst>
                                        <p:tav tm="0">
                                          <p:val>
                                            <p:fltVal val="90"/>
                                          </p:val>
                                        </p:tav>
                                        <p:tav tm="100000">
                                          <p:val>
                                            <p:fltVal val="0"/>
                                          </p:val>
                                        </p:tav>
                                      </p:tavLst>
                                    </p:anim>
                                    <p:animEffect filter="fade" transition="in">
                                      <p:cBhvr>
                                        <p:cTn dur="1000" id="118"/>
                                        <p:tgtEl>
                                          <p:spTgt spid="21"/>
                                        </p:tgtEl>
                                      </p:cBhvr>
                                    </p:animEffect>
                                  </p:childTnLst>
                                </p:cTn>
                              </p:par>
                              <p:par>
                                <p:cTn fill="hold" grpId="0" id="119" nodeType="withEffect" presetClass="entr" presetID="31" presetSubtype="0">
                                  <p:stCondLst>
                                    <p:cond delay="500"/>
                                  </p:stCondLst>
                                  <p:childTnLst>
                                    <p:set>
                                      <p:cBhvr>
                                        <p:cTn dur="1" fill="hold" id="120">
                                          <p:stCondLst>
                                            <p:cond delay="0"/>
                                          </p:stCondLst>
                                        </p:cTn>
                                        <p:tgtEl>
                                          <p:spTgt spid="22"/>
                                        </p:tgtEl>
                                        <p:attrNameLst>
                                          <p:attrName>style.visibility</p:attrName>
                                        </p:attrNameLst>
                                      </p:cBhvr>
                                      <p:to>
                                        <p:strVal val="visible"/>
                                      </p:to>
                                    </p:set>
                                    <p:anim calcmode="lin" valueType="num">
                                      <p:cBhvr>
                                        <p:cTn dur="1000" fill="hold" id="121"/>
                                        <p:tgtEl>
                                          <p:spTgt spid="22"/>
                                        </p:tgtEl>
                                        <p:attrNameLst>
                                          <p:attrName>ppt_w</p:attrName>
                                        </p:attrNameLst>
                                      </p:cBhvr>
                                      <p:tavLst>
                                        <p:tav tm="0">
                                          <p:val>
                                            <p:fltVal val="0"/>
                                          </p:val>
                                        </p:tav>
                                        <p:tav tm="100000">
                                          <p:val>
                                            <p:strVal val="#ppt_w"/>
                                          </p:val>
                                        </p:tav>
                                      </p:tavLst>
                                    </p:anim>
                                    <p:anim calcmode="lin" valueType="num">
                                      <p:cBhvr>
                                        <p:cTn dur="1000" fill="hold" id="122"/>
                                        <p:tgtEl>
                                          <p:spTgt spid="22"/>
                                        </p:tgtEl>
                                        <p:attrNameLst>
                                          <p:attrName>ppt_h</p:attrName>
                                        </p:attrNameLst>
                                      </p:cBhvr>
                                      <p:tavLst>
                                        <p:tav tm="0">
                                          <p:val>
                                            <p:fltVal val="0"/>
                                          </p:val>
                                        </p:tav>
                                        <p:tav tm="100000">
                                          <p:val>
                                            <p:strVal val="#ppt_h"/>
                                          </p:val>
                                        </p:tav>
                                      </p:tavLst>
                                    </p:anim>
                                    <p:anim calcmode="lin" valueType="num">
                                      <p:cBhvr>
                                        <p:cTn dur="1000" fill="hold" id="123"/>
                                        <p:tgtEl>
                                          <p:spTgt spid="22"/>
                                        </p:tgtEl>
                                        <p:attrNameLst>
                                          <p:attrName>style.rotation</p:attrName>
                                        </p:attrNameLst>
                                      </p:cBhvr>
                                      <p:tavLst>
                                        <p:tav tm="0">
                                          <p:val>
                                            <p:fltVal val="90"/>
                                          </p:val>
                                        </p:tav>
                                        <p:tav tm="100000">
                                          <p:val>
                                            <p:fltVal val="0"/>
                                          </p:val>
                                        </p:tav>
                                      </p:tavLst>
                                    </p:anim>
                                    <p:animEffect filter="fade" transition="in">
                                      <p:cBhvr>
                                        <p:cTn dur="1000" id="124"/>
                                        <p:tgtEl>
                                          <p:spTgt spid="22"/>
                                        </p:tgtEl>
                                      </p:cBhvr>
                                    </p:animEffect>
                                  </p:childTnLst>
                                </p:cTn>
                              </p:par>
                              <p:par>
                                <p:cTn fill="hold" grpId="0" id="125" nodeType="withEffect" presetClass="entr" presetID="31" presetSubtype="0">
                                  <p:stCondLst>
                                    <p:cond delay="500"/>
                                  </p:stCondLst>
                                  <p:childTnLst>
                                    <p:set>
                                      <p:cBhvr>
                                        <p:cTn dur="1" fill="hold" id="126">
                                          <p:stCondLst>
                                            <p:cond delay="0"/>
                                          </p:stCondLst>
                                        </p:cTn>
                                        <p:tgtEl>
                                          <p:spTgt spid="23"/>
                                        </p:tgtEl>
                                        <p:attrNameLst>
                                          <p:attrName>style.visibility</p:attrName>
                                        </p:attrNameLst>
                                      </p:cBhvr>
                                      <p:to>
                                        <p:strVal val="visible"/>
                                      </p:to>
                                    </p:set>
                                    <p:anim calcmode="lin" valueType="num">
                                      <p:cBhvr>
                                        <p:cTn dur="1000" fill="hold" id="127"/>
                                        <p:tgtEl>
                                          <p:spTgt spid="23"/>
                                        </p:tgtEl>
                                        <p:attrNameLst>
                                          <p:attrName>ppt_w</p:attrName>
                                        </p:attrNameLst>
                                      </p:cBhvr>
                                      <p:tavLst>
                                        <p:tav tm="0">
                                          <p:val>
                                            <p:fltVal val="0"/>
                                          </p:val>
                                        </p:tav>
                                        <p:tav tm="100000">
                                          <p:val>
                                            <p:strVal val="#ppt_w"/>
                                          </p:val>
                                        </p:tav>
                                      </p:tavLst>
                                    </p:anim>
                                    <p:anim calcmode="lin" valueType="num">
                                      <p:cBhvr>
                                        <p:cTn dur="1000" fill="hold" id="128"/>
                                        <p:tgtEl>
                                          <p:spTgt spid="23"/>
                                        </p:tgtEl>
                                        <p:attrNameLst>
                                          <p:attrName>ppt_h</p:attrName>
                                        </p:attrNameLst>
                                      </p:cBhvr>
                                      <p:tavLst>
                                        <p:tav tm="0">
                                          <p:val>
                                            <p:fltVal val="0"/>
                                          </p:val>
                                        </p:tav>
                                        <p:tav tm="100000">
                                          <p:val>
                                            <p:strVal val="#ppt_h"/>
                                          </p:val>
                                        </p:tav>
                                      </p:tavLst>
                                    </p:anim>
                                    <p:anim calcmode="lin" valueType="num">
                                      <p:cBhvr>
                                        <p:cTn dur="1000" fill="hold" id="129"/>
                                        <p:tgtEl>
                                          <p:spTgt spid="23"/>
                                        </p:tgtEl>
                                        <p:attrNameLst>
                                          <p:attrName>style.rotation</p:attrName>
                                        </p:attrNameLst>
                                      </p:cBhvr>
                                      <p:tavLst>
                                        <p:tav tm="0">
                                          <p:val>
                                            <p:fltVal val="90"/>
                                          </p:val>
                                        </p:tav>
                                        <p:tav tm="100000">
                                          <p:val>
                                            <p:fltVal val="0"/>
                                          </p:val>
                                        </p:tav>
                                      </p:tavLst>
                                    </p:anim>
                                    <p:animEffect filter="fade" transition="in">
                                      <p:cBhvr>
                                        <p:cTn dur="1000" id="130"/>
                                        <p:tgtEl>
                                          <p:spTgt spid="23"/>
                                        </p:tgtEl>
                                      </p:cBhvr>
                                    </p:animEffect>
                                  </p:childTnLst>
                                </p:cTn>
                              </p:par>
                              <p:par>
                                <p:cTn fill="hold" grpId="0" id="131" nodeType="withEffect" presetClass="entr" presetID="31" presetSubtype="0">
                                  <p:stCondLst>
                                    <p:cond delay="500"/>
                                  </p:stCondLst>
                                  <p:childTnLst>
                                    <p:set>
                                      <p:cBhvr>
                                        <p:cTn dur="1" fill="hold" id="132">
                                          <p:stCondLst>
                                            <p:cond delay="0"/>
                                          </p:stCondLst>
                                        </p:cTn>
                                        <p:tgtEl>
                                          <p:spTgt spid="24"/>
                                        </p:tgtEl>
                                        <p:attrNameLst>
                                          <p:attrName>style.visibility</p:attrName>
                                        </p:attrNameLst>
                                      </p:cBhvr>
                                      <p:to>
                                        <p:strVal val="visible"/>
                                      </p:to>
                                    </p:set>
                                    <p:anim calcmode="lin" valueType="num">
                                      <p:cBhvr>
                                        <p:cTn dur="1000" fill="hold" id="133"/>
                                        <p:tgtEl>
                                          <p:spTgt spid="24"/>
                                        </p:tgtEl>
                                        <p:attrNameLst>
                                          <p:attrName>ppt_w</p:attrName>
                                        </p:attrNameLst>
                                      </p:cBhvr>
                                      <p:tavLst>
                                        <p:tav tm="0">
                                          <p:val>
                                            <p:fltVal val="0"/>
                                          </p:val>
                                        </p:tav>
                                        <p:tav tm="100000">
                                          <p:val>
                                            <p:strVal val="#ppt_w"/>
                                          </p:val>
                                        </p:tav>
                                      </p:tavLst>
                                    </p:anim>
                                    <p:anim calcmode="lin" valueType="num">
                                      <p:cBhvr>
                                        <p:cTn dur="1000" fill="hold" id="134"/>
                                        <p:tgtEl>
                                          <p:spTgt spid="24"/>
                                        </p:tgtEl>
                                        <p:attrNameLst>
                                          <p:attrName>ppt_h</p:attrName>
                                        </p:attrNameLst>
                                      </p:cBhvr>
                                      <p:tavLst>
                                        <p:tav tm="0">
                                          <p:val>
                                            <p:fltVal val="0"/>
                                          </p:val>
                                        </p:tav>
                                        <p:tav tm="100000">
                                          <p:val>
                                            <p:strVal val="#ppt_h"/>
                                          </p:val>
                                        </p:tav>
                                      </p:tavLst>
                                    </p:anim>
                                    <p:anim calcmode="lin" valueType="num">
                                      <p:cBhvr>
                                        <p:cTn dur="1000" fill="hold" id="135"/>
                                        <p:tgtEl>
                                          <p:spTgt spid="24"/>
                                        </p:tgtEl>
                                        <p:attrNameLst>
                                          <p:attrName>style.rotation</p:attrName>
                                        </p:attrNameLst>
                                      </p:cBhvr>
                                      <p:tavLst>
                                        <p:tav tm="0">
                                          <p:val>
                                            <p:fltVal val="90"/>
                                          </p:val>
                                        </p:tav>
                                        <p:tav tm="100000">
                                          <p:val>
                                            <p:fltVal val="0"/>
                                          </p:val>
                                        </p:tav>
                                      </p:tavLst>
                                    </p:anim>
                                    <p:animEffect filter="fade" transition="in">
                                      <p:cBhvr>
                                        <p:cTn dur="1000" id="136"/>
                                        <p:tgtEl>
                                          <p:spTgt spid="24"/>
                                        </p:tgtEl>
                                      </p:cBhvr>
                                    </p:animEffect>
                                  </p:childTnLst>
                                </p:cTn>
                              </p:par>
                              <p:par>
                                <p:cTn fill="hold" grpId="0" id="137" nodeType="withEffect" presetClass="entr" presetID="31" presetSubtype="0">
                                  <p:stCondLst>
                                    <p:cond delay="500"/>
                                  </p:stCondLst>
                                  <p:childTnLst>
                                    <p:set>
                                      <p:cBhvr>
                                        <p:cTn dur="1" fill="hold" id="138">
                                          <p:stCondLst>
                                            <p:cond delay="0"/>
                                          </p:stCondLst>
                                        </p:cTn>
                                        <p:tgtEl>
                                          <p:spTgt spid="25"/>
                                        </p:tgtEl>
                                        <p:attrNameLst>
                                          <p:attrName>style.visibility</p:attrName>
                                        </p:attrNameLst>
                                      </p:cBhvr>
                                      <p:to>
                                        <p:strVal val="visible"/>
                                      </p:to>
                                    </p:set>
                                    <p:anim calcmode="lin" valueType="num">
                                      <p:cBhvr>
                                        <p:cTn dur="1000" fill="hold" id="139"/>
                                        <p:tgtEl>
                                          <p:spTgt spid="25"/>
                                        </p:tgtEl>
                                        <p:attrNameLst>
                                          <p:attrName>ppt_w</p:attrName>
                                        </p:attrNameLst>
                                      </p:cBhvr>
                                      <p:tavLst>
                                        <p:tav tm="0">
                                          <p:val>
                                            <p:fltVal val="0"/>
                                          </p:val>
                                        </p:tav>
                                        <p:tav tm="100000">
                                          <p:val>
                                            <p:strVal val="#ppt_w"/>
                                          </p:val>
                                        </p:tav>
                                      </p:tavLst>
                                    </p:anim>
                                    <p:anim calcmode="lin" valueType="num">
                                      <p:cBhvr>
                                        <p:cTn dur="1000" fill="hold" id="140"/>
                                        <p:tgtEl>
                                          <p:spTgt spid="25"/>
                                        </p:tgtEl>
                                        <p:attrNameLst>
                                          <p:attrName>ppt_h</p:attrName>
                                        </p:attrNameLst>
                                      </p:cBhvr>
                                      <p:tavLst>
                                        <p:tav tm="0">
                                          <p:val>
                                            <p:fltVal val="0"/>
                                          </p:val>
                                        </p:tav>
                                        <p:tav tm="100000">
                                          <p:val>
                                            <p:strVal val="#ppt_h"/>
                                          </p:val>
                                        </p:tav>
                                      </p:tavLst>
                                    </p:anim>
                                    <p:anim calcmode="lin" valueType="num">
                                      <p:cBhvr>
                                        <p:cTn dur="1000" fill="hold" id="141"/>
                                        <p:tgtEl>
                                          <p:spTgt spid="25"/>
                                        </p:tgtEl>
                                        <p:attrNameLst>
                                          <p:attrName>style.rotation</p:attrName>
                                        </p:attrNameLst>
                                      </p:cBhvr>
                                      <p:tavLst>
                                        <p:tav tm="0">
                                          <p:val>
                                            <p:fltVal val="90"/>
                                          </p:val>
                                        </p:tav>
                                        <p:tav tm="100000">
                                          <p:val>
                                            <p:fltVal val="0"/>
                                          </p:val>
                                        </p:tav>
                                      </p:tavLst>
                                    </p:anim>
                                    <p:animEffect filter="fade" transition="in">
                                      <p:cBhvr>
                                        <p:cTn dur="1000" id="142"/>
                                        <p:tgtEl>
                                          <p:spTgt spid="25"/>
                                        </p:tgtEl>
                                      </p:cBhvr>
                                    </p:animEffect>
                                  </p:childTnLst>
                                </p:cTn>
                              </p:par>
                              <p:par>
                                <p:cTn fill="hold" grpId="0" id="143" nodeType="withEffect" presetClass="entr" presetID="31" presetSubtype="0">
                                  <p:stCondLst>
                                    <p:cond delay="500"/>
                                  </p:stCondLst>
                                  <p:childTnLst>
                                    <p:set>
                                      <p:cBhvr>
                                        <p:cTn dur="1" fill="hold" id="144">
                                          <p:stCondLst>
                                            <p:cond delay="0"/>
                                          </p:stCondLst>
                                        </p:cTn>
                                        <p:tgtEl>
                                          <p:spTgt spid="26"/>
                                        </p:tgtEl>
                                        <p:attrNameLst>
                                          <p:attrName>style.visibility</p:attrName>
                                        </p:attrNameLst>
                                      </p:cBhvr>
                                      <p:to>
                                        <p:strVal val="visible"/>
                                      </p:to>
                                    </p:set>
                                    <p:anim calcmode="lin" valueType="num">
                                      <p:cBhvr>
                                        <p:cTn dur="1000" fill="hold" id="145"/>
                                        <p:tgtEl>
                                          <p:spTgt spid="26"/>
                                        </p:tgtEl>
                                        <p:attrNameLst>
                                          <p:attrName>ppt_w</p:attrName>
                                        </p:attrNameLst>
                                      </p:cBhvr>
                                      <p:tavLst>
                                        <p:tav tm="0">
                                          <p:val>
                                            <p:fltVal val="0"/>
                                          </p:val>
                                        </p:tav>
                                        <p:tav tm="100000">
                                          <p:val>
                                            <p:strVal val="#ppt_w"/>
                                          </p:val>
                                        </p:tav>
                                      </p:tavLst>
                                    </p:anim>
                                    <p:anim calcmode="lin" valueType="num">
                                      <p:cBhvr>
                                        <p:cTn dur="1000" fill="hold" id="146"/>
                                        <p:tgtEl>
                                          <p:spTgt spid="26"/>
                                        </p:tgtEl>
                                        <p:attrNameLst>
                                          <p:attrName>ppt_h</p:attrName>
                                        </p:attrNameLst>
                                      </p:cBhvr>
                                      <p:tavLst>
                                        <p:tav tm="0">
                                          <p:val>
                                            <p:fltVal val="0"/>
                                          </p:val>
                                        </p:tav>
                                        <p:tav tm="100000">
                                          <p:val>
                                            <p:strVal val="#ppt_h"/>
                                          </p:val>
                                        </p:tav>
                                      </p:tavLst>
                                    </p:anim>
                                    <p:anim calcmode="lin" valueType="num">
                                      <p:cBhvr>
                                        <p:cTn dur="1000" fill="hold" id="147"/>
                                        <p:tgtEl>
                                          <p:spTgt spid="26"/>
                                        </p:tgtEl>
                                        <p:attrNameLst>
                                          <p:attrName>style.rotation</p:attrName>
                                        </p:attrNameLst>
                                      </p:cBhvr>
                                      <p:tavLst>
                                        <p:tav tm="0">
                                          <p:val>
                                            <p:fltVal val="90"/>
                                          </p:val>
                                        </p:tav>
                                        <p:tav tm="100000">
                                          <p:val>
                                            <p:fltVal val="0"/>
                                          </p:val>
                                        </p:tav>
                                      </p:tavLst>
                                    </p:anim>
                                    <p:animEffect filter="fade" transition="in">
                                      <p:cBhvr>
                                        <p:cTn dur="1000" id="148"/>
                                        <p:tgtEl>
                                          <p:spTgt spid="26"/>
                                        </p:tgtEl>
                                      </p:cBhvr>
                                    </p:animEffect>
                                  </p:childTnLst>
                                </p:cTn>
                              </p:par>
                              <p:par>
                                <p:cTn fill="hold" grpId="0" id="149" nodeType="withEffect" presetClass="entr" presetID="31" presetSubtype="0">
                                  <p:stCondLst>
                                    <p:cond delay="500"/>
                                  </p:stCondLst>
                                  <p:childTnLst>
                                    <p:set>
                                      <p:cBhvr>
                                        <p:cTn dur="1" fill="hold" id="150">
                                          <p:stCondLst>
                                            <p:cond delay="0"/>
                                          </p:stCondLst>
                                        </p:cTn>
                                        <p:tgtEl>
                                          <p:spTgt spid="27"/>
                                        </p:tgtEl>
                                        <p:attrNameLst>
                                          <p:attrName>style.visibility</p:attrName>
                                        </p:attrNameLst>
                                      </p:cBhvr>
                                      <p:to>
                                        <p:strVal val="visible"/>
                                      </p:to>
                                    </p:set>
                                    <p:anim calcmode="lin" valueType="num">
                                      <p:cBhvr>
                                        <p:cTn dur="1000" fill="hold" id="151"/>
                                        <p:tgtEl>
                                          <p:spTgt spid="27"/>
                                        </p:tgtEl>
                                        <p:attrNameLst>
                                          <p:attrName>ppt_w</p:attrName>
                                        </p:attrNameLst>
                                      </p:cBhvr>
                                      <p:tavLst>
                                        <p:tav tm="0">
                                          <p:val>
                                            <p:fltVal val="0"/>
                                          </p:val>
                                        </p:tav>
                                        <p:tav tm="100000">
                                          <p:val>
                                            <p:strVal val="#ppt_w"/>
                                          </p:val>
                                        </p:tav>
                                      </p:tavLst>
                                    </p:anim>
                                    <p:anim calcmode="lin" valueType="num">
                                      <p:cBhvr>
                                        <p:cTn dur="1000" fill="hold" id="152"/>
                                        <p:tgtEl>
                                          <p:spTgt spid="27"/>
                                        </p:tgtEl>
                                        <p:attrNameLst>
                                          <p:attrName>ppt_h</p:attrName>
                                        </p:attrNameLst>
                                      </p:cBhvr>
                                      <p:tavLst>
                                        <p:tav tm="0">
                                          <p:val>
                                            <p:fltVal val="0"/>
                                          </p:val>
                                        </p:tav>
                                        <p:tav tm="100000">
                                          <p:val>
                                            <p:strVal val="#ppt_h"/>
                                          </p:val>
                                        </p:tav>
                                      </p:tavLst>
                                    </p:anim>
                                    <p:anim calcmode="lin" valueType="num">
                                      <p:cBhvr>
                                        <p:cTn dur="1000" fill="hold" id="153"/>
                                        <p:tgtEl>
                                          <p:spTgt spid="27"/>
                                        </p:tgtEl>
                                        <p:attrNameLst>
                                          <p:attrName>style.rotation</p:attrName>
                                        </p:attrNameLst>
                                      </p:cBhvr>
                                      <p:tavLst>
                                        <p:tav tm="0">
                                          <p:val>
                                            <p:fltVal val="90"/>
                                          </p:val>
                                        </p:tav>
                                        <p:tav tm="100000">
                                          <p:val>
                                            <p:fltVal val="0"/>
                                          </p:val>
                                        </p:tav>
                                      </p:tavLst>
                                    </p:anim>
                                    <p:animEffect filter="fade" transition="in">
                                      <p:cBhvr>
                                        <p:cTn dur="1000" id="154"/>
                                        <p:tgtEl>
                                          <p:spTgt spid="27"/>
                                        </p:tgtEl>
                                      </p:cBhvr>
                                    </p:animEffect>
                                  </p:childTnLst>
                                </p:cTn>
                              </p:par>
                              <p:par>
                                <p:cTn fill="hold" grpId="0" id="155" nodeType="withEffect" presetClass="entr" presetID="31" presetSubtype="0">
                                  <p:stCondLst>
                                    <p:cond delay="500"/>
                                  </p:stCondLst>
                                  <p:childTnLst>
                                    <p:set>
                                      <p:cBhvr>
                                        <p:cTn dur="1" fill="hold" id="156">
                                          <p:stCondLst>
                                            <p:cond delay="0"/>
                                          </p:stCondLst>
                                        </p:cTn>
                                        <p:tgtEl>
                                          <p:spTgt spid="28"/>
                                        </p:tgtEl>
                                        <p:attrNameLst>
                                          <p:attrName>style.visibility</p:attrName>
                                        </p:attrNameLst>
                                      </p:cBhvr>
                                      <p:to>
                                        <p:strVal val="visible"/>
                                      </p:to>
                                    </p:set>
                                    <p:anim calcmode="lin" valueType="num">
                                      <p:cBhvr>
                                        <p:cTn dur="1000" fill="hold" id="157"/>
                                        <p:tgtEl>
                                          <p:spTgt spid="28"/>
                                        </p:tgtEl>
                                        <p:attrNameLst>
                                          <p:attrName>ppt_w</p:attrName>
                                        </p:attrNameLst>
                                      </p:cBhvr>
                                      <p:tavLst>
                                        <p:tav tm="0">
                                          <p:val>
                                            <p:fltVal val="0"/>
                                          </p:val>
                                        </p:tav>
                                        <p:tav tm="100000">
                                          <p:val>
                                            <p:strVal val="#ppt_w"/>
                                          </p:val>
                                        </p:tav>
                                      </p:tavLst>
                                    </p:anim>
                                    <p:anim calcmode="lin" valueType="num">
                                      <p:cBhvr>
                                        <p:cTn dur="1000" fill="hold" id="158"/>
                                        <p:tgtEl>
                                          <p:spTgt spid="28"/>
                                        </p:tgtEl>
                                        <p:attrNameLst>
                                          <p:attrName>ppt_h</p:attrName>
                                        </p:attrNameLst>
                                      </p:cBhvr>
                                      <p:tavLst>
                                        <p:tav tm="0">
                                          <p:val>
                                            <p:fltVal val="0"/>
                                          </p:val>
                                        </p:tav>
                                        <p:tav tm="100000">
                                          <p:val>
                                            <p:strVal val="#ppt_h"/>
                                          </p:val>
                                        </p:tav>
                                      </p:tavLst>
                                    </p:anim>
                                    <p:anim calcmode="lin" valueType="num">
                                      <p:cBhvr>
                                        <p:cTn dur="1000" fill="hold" id="159"/>
                                        <p:tgtEl>
                                          <p:spTgt spid="28"/>
                                        </p:tgtEl>
                                        <p:attrNameLst>
                                          <p:attrName>style.rotation</p:attrName>
                                        </p:attrNameLst>
                                      </p:cBhvr>
                                      <p:tavLst>
                                        <p:tav tm="0">
                                          <p:val>
                                            <p:fltVal val="90"/>
                                          </p:val>
                                        </p:tav>
                                        <p:tav tm="100000">
                                          <p:val>
                                            <p:fltVal val="0"/>
                                          </p:val>
                                        </p:tav>
                                      </p:tavLst>
                                    </p:anim>
                                    <p:animEffect filter="fade" transition="in">
                                      <p:cBhvr>
                                        <p:cTn dur="1000" id="160"/>
                                        <p:tgtEl>
                                          <p:spTgt spid="28"/>
                                        </p:tgtEl>
                                      </p:cBhvr>
                                    </p:animEffect>
                                  </p:childTnLst>
                                </p:cTn>
                              </p:par>
                              <p:par>
                                <p:cTn fill="hold" grpId="0" id="161" nodeType="withEffect" presetClass="entr" presetID="31" presetSubtype="0">
                                  <p:stCondLst>
                                    <p:cond delay="500"/>
                                  </p:stCondLst>
                                  <p:childTnLst>
                                    <p:set>
                                      <p:cBhvr>
                                        <p:cTn dur="1" fill="hold" id="162">
                                          <p:stCondLst>
                                            <p:cond delay="0"/>
                                          </p:stCondLst>
                                        </p:cTn>
                                        <p:tgtEl>
                                          <p:spTgt spid="29"/>
                                        </p:tgtEl>
                                        <p:attrNameLst>
                                          <p:attrName>style.visibility</p:attrName>
                                        </p:attrNameLst>
                                      </p:cBhvr>
                                      <p:to>
                                        <p:strVal val="visible"/>
                                      </p:to>
                                    </p:set>
                                    <p:anim calcmode="lin" valueType="num">
                                      <p:cBhvr>
                                        <p:cTn dur="1000" fill="hold" id="163"/>
                                        <p:tgtEl>
                                          <p:spTgt spid="29"/>
                                        </p:tgtEl>
                                        <p:attrNameLst>
                                          <p:attrName>ppt_w</p:attrName>
                                        </p:attrNameLst>
                                      </p:cBhvr>
                                      <p:tavLst>
                                        <p:tav tm="0">
                                          <p:val>
                                            <p:fltVal val="0"/>
                                          </p:val>
                                        </p:tav>
                                        <p:tav tm="100000">
                                          <p:val>
                                            <p:strVal val="#ppt_w"/>
                                          </p:val>
                                        </p:tav>
                                      </p:tavLst>
                                    </p:anim>
                                    <p:anim calcmode="lin" valueType="num">
                                      <p:cBhvr>
                                        <p:cTn dur="1000" fill="hold" id="164"/>
                                        <p:tgtEl>
                                          <p:spTgt spid="29"/>
                                        </p:tgtEl>
                                        <p:attrNameLst>
                                          <p:attrName>ppt_h</p:attrName>
                                        </p:attrNameLst>
                                      </p:cBhvr>
                                      <p:tavLst>
                                        <p:tav tm="0">
                                          <p:val>
                                            <p:fltVal val="0"/>
                                          </p:val>
                                        </p:tav>
                                        <p:tav tm="100000">
                                          <p:val>
                                            <p:strVal val="#ppt_h"/>
                                          </p:val>
                                        </p:tav>
                                      </p:tavLst>
                                    </p:anim>
                                    <p:anim calcmode="lin" valueType="num">
                                      <p:cBhvr>
                                        <p:cTn dur="1000" fill="hold" id="165"/>
                                        <p:tgtEl>
                                          <p:spTgt spid="29"/>
                                        </p:tgtEl>
                                        <p:attrNameLst>
                                          <p:attrName>style.rotation</p:attrName>
                                        </p:attrNameLst>
                                      </p:cBhvr>
                                      <p:tavLst>
                                        <p:tav tm="0">
                                          <p:val>
                                            <p:fltVal val="90"/>
                                          </p:val>
                                        </p:tav>
                                        <p:tav tm="100000">
                                          <p:val>
                                            <p:fltVal val="0"/>
                                          </p:val>
                                        </p:tav>
                                      </p:tavLst>
                                    </p:anim>
                                    <p:animEffect filter="fade" transition="in">
                                      <p:cBhvr>
                                        <p:cTn dur="1000" id="166"/>
                                        <p:tgtEl>
                                          <p:spTgt spid="29"/>
                                        </p:tgtEl>
                                      </p:cBhvr>
                                    </p:animEffect>
                                  </p:childTnLst>
                                </p:cTn>
                              </p:par>
                              <p:par>
                                <p:cTn fill="hold" grpId="0" id="167" nodeType="withEffect" presetClass="entr" presetID="31" presetSubtype="0">
                                  <p:stCondLst>
                                    <p:cond delay="500"/>
                                  </p:stCondLst>
                                  <p:childTnLst>
                                    <p:set>
                                      <p:cBhvr>
                                        <p:cTn dur="1" fill="hold" id="168">
                                          <p:stCondLst>
                                            <p:cond delay="0"/>
                                          </p:stCondLst>
                                        </p:cTn>
                                        <p:tgtEl>
                                          <p:spTgt spid="30"/>
                                        </p:tgtEl>
                                        <p:attrNameLst>
                                          <p:attrName>style.visibility</p:attrName>
                                        </p:attrNameLst>
                                      </p:cBhvr>
                                      <p:to>
                                        <p:strVal val="visible"/>
                                      </p:to>
                                    </p:set>
                                    <p:anim calcmode="lin" valueType="num">
                                      <p:cBhvr>
                                        <p:cTn dur="1000" fill="hold" id="169"/>
                                        <p:tgtEl>
                                          <p:spTgt spid="30"/>
                                        </p:tgtEl>
                                        <p:attrNameLst>
                                          <p:attrName>ppt_w</p:attrName>
                                        </p:attrNameLst>
                                      </p:cBhvr>
                                      <p:tavLst>
                                        <p:tav tm="0">
                                          <p:val>
                                            <p:fltVal val="0"/>
                                          </p:val>
                                        </p:tav>
                                        <p:tav tm="100000">
                                          <p:val>
                                            <p:strVal val="#ppt_w"/>
                                          </p:val>
                                        </p:tav>
                                      </p:tavLst>
                                    </p:anim>
                                    <p:anim calcmode="lin" valueType="num">
                                      <p:cBhvr>
                                        <p:cTn dur="1000" fill="hold" id="170"/>
                                        <p:tgtEl>
                                          <p:spTgt spid="30"/>
                                        </p:tgtEl>
                                        <p:attrNameLst>
                                          <p:attrName>ppt_h</p:attrName>
                                        </p:attrNameLst>
                                      </p:cBhvr>
                                      <p:tavLst>
                                        <p:tav tm="0">
                                          <p:val>
                                            <p:fltVal val="0"/>
                                          </p:val>
                                        </p:tav>
                                        <p:tav tm="100000">
                                          <p:val>
                                            <p:strVal val="#ppt_h"/>
                                          </p:val>
                                        </p:tav>
                                      </p:tavLst>
                                    </p:anim>
                                    <p:anim calcmode="lin" valueType="num">
                                      <p:cBhvr>
                                        <p:cTn dur="1000" fill="hold" id="171"/>
                                        <p:tgtEl>
                                          <p:spTgt spid="30"/>
                                        </p:tgtEl>
                                        <p:attrNameLst>
                                          <p:attrName>style.rotation</p:attrName>
                                        </p:attrNameLst>
                                      </p:cBhvr>
                                      <p:tavLst>
                                        <p:tav tm="0">
                                          <p:val>
                                            <p:fltVal val="90"/>
                                          </p:val>
                                        </p:tav>
                                        <p:tav tm="100000">
                                          <p:val>
                                            <p:fltVal val="0"/>
                                          </p:val>
                                        </p:tav>
                                      </p:tavLst>
                                    </p:anim>
                                    <p:animEffect filter="fade" transition="in">
                                      <p:cBhvr>
                                        <p:cTn dur="1000" id="172"/>
                                        <p:tgtEl>
                                          <p:spTgt spid="30"/>
                                        </p:tgtEl>
                                      </p:cBhvr>
                                    </p:animEffect>
                                  </p:childTnLst>
                                </p:cTn>
                              </p:par>
                              <p:par>
                                <p:cTn fill="hold" grpId="0" id="173" nodeType="withEffect" presetClass="entr" presetID="31" presetSubtype="0">
                                  <p:stCondLst>
                                    <p:cond delay="500"/>
                                  </p:stCondLst>
                                  <p:childTnLst>
                                    <p:set>
                                      <p:cBhvr>
                                        <p:cTn dur="1" fill="hold" id="174">
                                          <p:stCondLst>
                                            <p:cond delay="0"/>
                                          </p:stCondLst>
                                        </p:cTn>
                                        <p:tgtEl>
                                          <p:spTgt spid="31"/>
                                        </p:tgtEl>
                                        <p:attrNameLst>
                                          <p:attrName>style.visibility</p:attrName>
                                        </p:attrNameLst>
                                      </p:cBhvr>
                                      <p:to>
                                        <p:strVal val="visible"/>
                                      </p:to>
                                    </p:set>
                                    <p:anim calcmode="lin" valueType="num">
                                      <p:cBhvr>
                                        <p:cTn dur="1000" fill="hold" id="175"/>
                                        <p:tgtEl>
                                          <p:spTgt spid="31"/>
                                        </p:tgtEl>
                                        <p:attrNameLst>
                                          <p:attrName>ppt_w</p:attrName>
                                        </p:attrNameLst>
                                      </p:cBhvr>
                                      <p:tavLst>
                                        <p:tav tm="0">
                                          <p:val>
                                            <p:fltVal val="0"/>
                                          </p:val>
                                        </p:tav>
                                        <p:tav tm="100000">
                                          <p:val>
                                            <p:strVal val="#ppt_w"/>
                                          </p:val>
                                        </p:tav>
                                      </p:tavLst>
                                    </p:anim>
                                    <p:anim calcmode="lin" valueType="num">
                                      <p:cBhvr>
                                        <p:cTn dur="1000" fill="hold" id="176"/>
                                        <p:tgtEl>
                                          <p:spTgt spid="31"/>
                                        </p:tgtEl>
                                        <p:attrNameLst>
                                          <p:attrName>ppt_h</p:attrName>
                                        </p:attrNameLst>
                                      </p:cBhvr>
                                      <p:tavLst>
                                        <p:tav tm="0">
                                          <p:val>
                                            <p:fltVal val="0"/>
                                          </p:val>
                                        </p:tav>
                                        <p:tav tm="100000">
                                          <p:val>
                                            <p:strVal val="#ppt_h"/>
                                          </p:val>
                                        </p:tav>
                                      </p:tavLst>
                                    </p:anim>
                                    <p:anim calcmode="lin" valueType="num">
                                      <p:cBhvr>
                                        <p:cTn dur="1000" fill="hold" id="177"/>
                                        <p:tgtEl>
                                          <p:spTgt spid="31"/>
                                        </p:tgtEl>
                                        <p:attrNameLst>
                                          <p:attrName>style.rotation</p:attrName>
                                        </p:attrNameLst>
                                      </p:cBhvr>
                                      <p:tavLst>
                                        <p:tav tm="0">
                                          <p:val>
                                            <p:fltVal val="90"/>
                                          </p:val>
                                        </p:tav>
                                        <p:tav tm="100000">
                                          <p:val>
                                            <p:fltVal val="0"/>
                                          </p:val>
                                        </p:tav>
                                      </p:tavLst>
                                    </p:anim>
                                    <p:animEffect filter="fade" transition="in">
                                      <p:cBhvr>
                                        <p:cTn dur="1000" id="178"/>
                                        <p:tgtEl>
                                          <p:spTgt spid="31"/>
                                        </p:tgtEl>
                                      </p:cBhvr>
                                    </p:animEffect>
                                  </p:childTnLst>
                                </p:cTn>
                              </p:par>
                              <p:par>
                                <p:cTn fill="hold" grpId="0" id="179" nodeType="withEffect" presetClass="entr" presetID="31" presetSubtype="0">
                                  <p:stCondLst>
                                    <p:cond delay="500"/>
                                  </p:stCondLst>
                                  <p:childTnLst>
                                    <p:set>
                                      <p:cBhvr>
                                        <p:cTn dur="1" fill="hold" id="180">
                                          <p:stCondLst>
                                            <p:cond delay="0"/>
                                          </p:stCondLst>
                                        </p:cTn>
                                        <p:tgtEl>
                                          <p:spTgt spid="32"/>
                                        </p:tgtEl>
                                        <p:attrNameLst>
                                          <p:attrName>style.visibility</p:attrName>
                                        </p:attrNameLst>
                                      </p:cBhvr>
                                      <p:to>
                                        <p:strVal val="visible"/>
                                      </p:to>
                                    </p:set>
                                    <p:anim calcmode="lin" valueType="num">
                                      <p:cBhvr>
                                        <p:cTn dur="1000" fill="hold" id="181"/>
                                        <p:tgtEl>
                                          <p:spTgt spid="32"/>
                                        </p:tgtEl>
                                        <p:attrNameLst>
                                          <p:attrName>ppt_w</p:attrName>
                                        </p:attrNameLst>
                                      </p:cBhvr>
                                      <p:tavLst>
                                        <p:tav tm="0">
                                          <p:val>
                                            <p:fltVal val="0"/>
                                          </p:val>
                                        </p:tav>
                                        <p:tav tm="100000">
                                          <p:val>
                                            <p:strVal val="#ppt_w"/>
                                          </p:val>
                                        </p:tav>
                                      </p:tavLst>
                                    </p:anim>
                                    <p:anim calcmode="lin" valueType="num">
                                      <p:cBhvr>
                                        <p:cTn dur="1000" fill="hold" id="182"/>
                                        <p:tgtEl>
                                          <p:spTgt spid="32"/>
                                        </p:tgtEl>
                                        <p:attrNameLst>
                                          <p:attrName>ppt_h</p:attrName>
                                        </p:attrNameLst>
                                      </p:cBhvr>
                                      <p:tavLst>
                                        <p:tav tm="0">
                                          <p:val>
                                            <p:fltVal val="0"/>
                                          </p:val>
                                        </p:tav>
                                        <p:tav tm="100000">
                                          <p:val>
                                            <p:strVal val="#ppt_h"/>
                                          </p:val>
                                        </p:tav>
                                      </p:tavLst>
                                    </p:anim>
                                    <p:anim calcmode="lin" valueType="num">
                                      <p:cBhvr>
                                        <p:cTn dur="1000" fill="hold" id="183"/>
                                        <p:tgtEl>
                                          <p:spTgt spid="32"/>
                                        </p:tgtEl>
                                        <p:attrNameLst>
                                          <p:attrName>style.rotation</p:attrName>
                                        </p:attrNameLst>
                                      </p:cBhvr>
                                      <p:tavLst>
                                        <p:tav tm="0">
                                          <p:val>
                                            <p:fltVal val="90"/>
                                          </p:val>
                                        </p:tav>
                                        <p:tav tm="100000">
                                          <p:val>
                                            <p:fltVal val="0"/>
                                          </p:val>
                                        </p:tav>
                                      </p:tavLst>
                                    </p:anim>
                                    <p:animEffect filter="fade" transition="in">
                                      <p:cBhvr>
                                        <p:cTn dur="1000" id="184"/>
                                        <p:tgtEl>
                                          <p:spTgt spid="32"/>
                                        </p:tgtEl>
                                      </p:cBhvr>
                                    </p:animEffect>
                                  </p:childTnLst>
                                </p:cTn>
                              </p:par>
                              <p:par>
                                <p:cTn fill="hold" grpId="0" id="185" nodeType="withEffect" presetClass="entr" presetID="31" presetSubtype="0">
                                  <p:stCondLst>
                                    <p:cond delay="500"/>
                                  </p:stCondLst>
                                  <p:childTnLst>
                                    <p:set>
                                      <p:cBhvr>
                                        <p:cTn dur="1" fill="hold" id="186">
                                          <p:stCondLst>
                                            <p:cond delay="0"/>
                                          </p:stCondLst>
                                        </p:cTn>
                                        <p:tgtEl>
                                          <p:spTgt spid="33"/>
                                        </p:tgtEl>
                                        <p:attrNameLst>
                                          <p:attrName>style.visibility</p:attrName>
                                        </p:attrNameLst>
                                      </p:cBhvr>
                                      <p:to>
                                        <p:strVal val="visible"/>
                                      </p:to>
                                    </p:set>
                                    <p:anim calcmode="lin" valueType="num">
                                      <p:cBhvr>
                                        <p:cTn dur="1000" fill="hold" id="187"/>
                                        <p:tgtEl>
                                          <p:spTgt spid="33"/>
                                        </p:tgtEl>
                                        <p:attrNameLst>
                                          <p:attrName>ppt_w</p:attrName>
                                        </p:attrNameLst>
                                      </p:cBhvr>
                                      <p:tavLst>
                                        <p:tav tm="0">
                                          <p:val>
                                            <p:fltVal val="0"/>
                                          </p:val>
                                        </p:tav>
                                        <p:tav tm="100000">
                                          <p:val>
                                            <p:strVal val="#ppt_w"/>
                                          </p:val>
                                        </p:tav>
                                      </p:tavLst>
                                    </p:anim>
                                    <p:anim calcmode="lin" valueType="num">
                                      <p:cBhvr>
                                        <p:cTn dur="1000" fill="hold" id="188"/>
                                        <p:tgtEl>
                                          <p:spTgt spid="33"/>
                                        </p:tgtEl>
                                        <p:attrNameLst>
                                          <p:attrName>ppt_h</p:attrName>
                                        </p:attrNameLst>
                                      </p:cBhvr>
                                      <p:tavLst>
                                        <p:tav tm="0">
                                          <p:val>
                                            <p:fltVal val="0"/>
                                          </p:val>
                                        </p:tav>
                                        <p:tav tm="100000">
                                          <p:val>
                                            <p:strVal val="#ppt_h"/>
                                          </p:val>
                                        </p:tav>
                                      </p:tavLst>
                                    </p:anim>
                                    <p:anim calcmode="lin" valueType="num">
                                      <p:cBhvr>
                                        <p:cTn dur="1000" fill="hold" id="189"/>
                                        <p:tgtEl>
                                          <p:spTgt spid="33"/>
                                        </p:tgtEl>
                                        <p:attrNameLst>
                                          <p:attrName>style.rotation</p:attrName>
                                        </p:attrNameLst>
                                      </p:cBhvr>
                                      <p:tavLst>
                                        <p:tav tm="0">
                                          <p:val>
                                            <p:fltVal val="90"/>
                                          </p:val>
                                        </p:tav>
                                        <p:tav tm="100000">
                                          <p:val>
                                            <p:fltVal val="0"/>
                                          </p:val>
                                        </p:tav>
                                      </p:tavLst>
                                    </p:anim>
                                    <p:animEffect filter="fade" transition="in">
                                      <p:cBhvr>
                                        <p:cTn dur="1000" id="190"/>
                                        <p:tgtEl>
                                          <p:spTgt spid="33"/>
                                        </p:tgtEl>
                                      </p:cBhvr>
                                    </p:animEffect>
                                  </p:childTnLst>
                                </p:cTn>
                              </p:par>
                              <p:par>
                                <p:cTn fill="hold" grpId="0" id="191" nodeType="withEffect" presetClass="entr" presetID="31" presetSubtype="0">
                                  <p:stCondLst>
                                    <p:cond delay="500"/>
                                  </p:stCondLst>
                                  <p:childTnLst>
                                    <p:set>
                                      <p:cBhvr>
                                        <p:cTn dur="1" fill="hold" id="192">
                                          <p:stCondLst>
                                            <p:cond delay="0"/>
                                          </p:stCondLst>
                                        </p:cTn>
                                        <p:tgtEl>
                                          <p:spTgt spid="34"/>
                                        </p:tgtEl>
                                        <p:attrNameLst>
                                          <p:attrName>style.visibility</p:attrName>
                                        </p:attrNameLst>
                                      </p:cBhvr>
                                      <p:to>
                                        <p:strVal val="visible"/>
                                      </p:to>
                                    </p:set>
                                    <p:anim calcmode="lin" valueType="num">
                                      <p:cBhvr>
                                        <p:cTn dur="1000" fill="hold" id="193"/>
                                        <p:tgtEl>
                                          <p:spTgt spid="34"/>
                                        </p:tgtEl>
                                        <p:attrNameLst>
                                          <p:attrName>ppt_w</p:attrName>
                                        </p:attrNameLst>
                                      </p:cBhvr>
                                      <p:tavLst>
                                        <p:tav tm="0">
                                          <p:val>
                                            <p:fltVal val="0"/>
                                          </p:val>
                                        </p:tav>
                                        <p:tav tm="100000">
                                          <p:val>
                                            <p:strVal val="#ppt_w"/>
                                          </p:val>
                                        </p:tav>
                                      </p:tavLst>
                                    </p:anim>
                                    <p:anim calcmode="lin" valueType="num">
                                      <p:cBhvr>
                                        <p:cTn dur="1000" fill="hold" id="194"/>
                                        <p:tgtEl>
                                          <p:spTgt spid="34"/>
                                        </p:tgtEl>
                                        <p:attrNameLst>
                                          <p:attrName>ppt_h</p:attrName>
                                        </p:attrNameLst>
                                      </p:cBhvr>
                                      <p:tavLst>
                                        <p:tav tm="0">
                                          <p:val>
                                            <p:fltVal val="0"/>
                                          </p:val>
                                        </p:tav>
                                        <p:tav tm="100000">
                                          <p:val>
                                            <p:strVal val="#ppt_h"/>
                                          </p:val>
                                        </p:tav>
                                      </p:tavLst>
                                    </p:anim>
                                    <p:anim calcmode="lin" valueType="num">
                                      <p:cBhvr>
                                        <p:cTn dur="1000" fill="hold" id="195"/>
                                        <p:tgtEl>
                                          <p:spTgt spid="34"/>
                                        </p:tgtEl>
                                        <p:attrNameLst>
                                          <p:attrName>style.rotation</p:attrName>
                                        </p:attrNameLst>
                                      </p:cBhvr>
                                      <p:tavLst>
                                        <p:tav tm="0">
                                          <p:val>
                                            <p:fltVal val="90"/>
                                          </p:val>
                                        </p:tav>
                                        <p:tav tm="100000">
                                          <p:val>
                                            <p:fltVal val="0"/>
                                          </p:val>
                                        </p:tav>
                                      </p:tavLst>
                                    </p:anim>
                                    <p:animEffect filter="fade" transition="in">
                                      <p:cBhvr>
                                        <p:cTn dur="1000" id="196"/>
                                        <p:tgtEl>
                                          <p:spTgt spid="34"/>
                                        </p:tgtEl>
                                      </p:cBhvr>
                                    </p:animEffect>
                                  </p:childTnLst>
                                </p:cTn>
                              </p:par>
                              <p:par>
                                <p:cTn fill="hold" grpId="0" id="197" nodeType="withEffect" presetClass="entr" presetID="31" presetSubtype="0">
                                  <p:stCondLst>
                                    <p:cond delay="500"/>
                                  </p:stCondLst>
                                  <p:childTnLst>
                                    <p:set>
                                      <p:cBhvr>
                                        <p:cTn dur="1" fill="hold" id="198">
                                          <p:stCondLst>
                                            <p:cond delay="0"/>
                                          </p:stCondLst>
                                        </p:cTn>
                                        <p:tgtEl>
                                          <p:spTgt spid="35"/>
                                        </p:tgtEl>
                                        <p:attrNameLst>
                                          <p:attrName>style.visibility</p:attrName>
                                        </p:attrNameLst>
                                      </p:cBhvr>
                                      <p:to>
                                        <p:strVal val="visible"/>
                                      </p:to>
                                    </p:set>
                                    <p:anim calcmode="lin" valueType="num">
                                      <p:cBhvr>
                                        <p:cTn dur="1000" fill="hold" id="199"/>
                                        <p:tgtEl>
                                          <p:spTgt spid="35"/>
                                        </p:tgtEl>
                                        <p:attrNameLst>
                                          <p:attrName>ppt_w</p:attrName>
                                        </p:attrNameLst>
                                      </p:cBhvr>
                                      <p:tavLst>
                                        <p:tav tm="0">
                                          <p:val>
                                            <p:fltVal val="0"/>
                                          </p:val>
                                        </p:tav>
                                        <p:tav tm="100000">
                                          <p:val>
                                            <p:strVal val="#ppt_w"/>
                                          </p:val>
                                        </p:tav>
                                      </p:tavLst>
                                    </p:anim>
                                    <p:anim calcmode="lin" valueType="num">
                                      <p:cBhvr>
                                        <p:cTn dur="1000" fill="hold" id="200"/>
                                        <p:tgtEl>
                                          <p:spTgt spid="35"/>
                                        </p:tgtEl>
                                        <p:attrNameLst>
                                          <p:attrName>ppt_h</p:attrName>
                                        </p:attrNameLst>
                                      </p:cBhvr>
                                      <p:tavLst>
                                        <p:tav tm="0">
                                          <p:val>
                                            <p:fltVal val="0"/>
                                          </p:val>
                                        </p:tav>
                                        <p:tav tm="100000">
                                          <p:val>
                                            <p:strVal val="#ppt_h"/>
                                          </p:val>
                                        </p:tav>
                                      </p:tavLst>
                                    </p:anim>
                                    <p:anim calcmode="lin" valueType="num">
                                      <p:cBhvr>
                                        <p:cTn dur="1000" fill="hold" id="201"/>
                                        <p:tgtEl>
                                          <p:spTgt spid="35"/>
                                        </p:tgtEl>
                                        <p:attrNameLst>
                                          <p:attrName>style.rotation</p:attrName>
                                        </p:attrNameLst>
                                      </p:cBhvr>
                                      <p:tavLst>
                                        <p:tav tm="0">
                                          <p:val>
                                            <p:fltVal val="90"/>
                                          </p:val>
                                        </p:tav>
                                        <p:tav tm="100000">
                                          <p:val>
                                            <p:fltVal val="0"/>
                                          </p:val>
                                        </p:tav>
                                      </p:tavLst>
                                    </p:anim>
                                    <p:animEffect filter="fade" transition="in">
                                      <p:cBhvr>
                                        <p:cTn dur="1000" id="202"/>
                                        <p:tgtEl>
                                          <p:spTgt spid="35"/>
                                        </p:tgtEl>
                                      </p:cBhvr>
                                    </p:animEffect>
                                  </p:childTnLst>
                                </p:cTn>
                              </p:par>
                              <p:par>
                                <p:cTn fill="hold" grpId="0" id="203" nodeType="withEffect" presetClass="entr" presetID="31" presetSubtype="0">
                                  <p:stCondLst>
                                    <p:cond delay="500"/>
                                  </p:stCondLst>
                                  <p:childTnLst>
                                    <p:set>
                                      <p:cBhvr>
                                        <p:cTn dur="1" fill="hold" id="204">
                                          <p:stCondLst>
                                            <p:cond delay="0"/>
                                          </p:stCondLst>
                                        </p:cTn>
                                        <p:tgtEl>
                                          <p:spTgt spid="36"/>
                                        </p:tgtEl>
                                        <p:attrNameLst>
                                          <p:attrName>style.visibility</p:attrName>
                                        </p:attrNameLst>
                                      </p:cBhvr>
                                      <p:to>
                                        <p:strVal val="visible"/>
                                      </p:to>
                                    </p:set>
                                    <p:anim calcmode="lin" valueType="num">
                                      <p:cBhvr>
                                        <p:cTn dur="1000" fill="hold" id="205"/>
                                        <p:tgtEl>
                                          <p:spTgt spid="36"/>
                                        </p:tgtEl>
                                        <p:attrNameLst>
                                          <p:attrName>ppt_w</p:attrName>
                                        </p:attrNameLst>
                                      </p:cBhvr>
                                      <p:tavLst>
                                        <p:tav tm="0">
                                          <p:val>
                                            <p:fltVal val="0"/>
                                          </p:val>
                                        </p:tav>
                                        <p:tav tm="100000">
                                          <p:val>
                                            <p:strVal val="#ppt_w"/>
                                          </p:val>
                                        </p:tav>
                                      </p:tavLst>
                                    </p:anim>
                                    <p:anim calcmode="lin" valueType="num">
                                      <p:cBhvr>
                                        <p:cTn dur="1000" fill="hold" id="206"/>
                                        <p:tgtEl>
                                          <p:spTgt spid="36"/>
                                        </p:tgtEl>
                                        <p:attrNameLst>
                                          <p:attrName>ppt_h</p:attrName>
                                        </p:attrNameLst>
                                      </p:cBhvr>
                                      <p:tavLst>
                                        <p:tav tm="0">
                                          <p:val>
                                            <p:fltVal val="0"/>
                                          </p:val>
                                        </p:tav>
                                        <p:tav tm="100000">
                                          <p:val>
                                            <p:strVal val="#ppt_h"/>
                                          </p:val>
                                        </p:tav>
                                      </p:tavLst>
                                    </p:anim>
                                    <p:anim calcmode="lin" valueType="num">
                                      <p:cBhvr>
                                        <p:cTn dur="1000" fill="hold" id="207"/>
                                        <p:tgtEl>
                                          <p:spTgt spid="36"/>
                                        </p:tgtEl>
                                        <p:attrNameLst>
                                          <p:attrName>style.rotation</p:attrName>
                                        </p:attrNameLst>
                                      </p:cBhvr>
                                      <p:tavLst>
                                        <p:tav tm="0">
                                          <p:val>
                                            <p:fltVal val="90"/>
                                          </p:val>
                                        </p:tav>
                                        <p:tav tm="100000">
                                          <p:val>
                                            <p:fltVal val="0"/>
                                          </p:val>
                                        </p:tav>
                                      </p:tavLst>
                                    </p:anim>
                                    <p:animEffect filter="fade" transition="in">
                                      <p:cBhvr>
                                        <p:cTn dur="1000" id="208"/>
                                        <p:tgtEl>
                                          <p:spTgt spid="36"/>
                                        </p:tgtEl>
                                      </p:cBhvr>
                                    </p:animEffect>
                                  </p:childTnLst>
                                </p:cTn>
                              </p:par>
                              <p:par>
                                <p:cTn fill="hold" grpId="0" id="209" nodeType="withEffect" presetClass="entr" presetID="31" presetSubtype="0">
                                  <p:stCondLst>
                                    <p:cond delay="500"/>
                                  </p:stCondLst>
                                  <p:childTnLst>
                                    <p:set>
                                      <p:cBhvr>
                                        <p:cTn dur="1" fill="hold" id="210">
                                          <p:stCondLst>
                                            <p:cond delay="0"/>
                                          </p:stCondLst>
                                        </p:cTn>
                                        <p:tgtEl>
                                          <p:spTgt spid="37"/>
                                        </p:tgtEl>
                                        <p:attrNameLst>
                                          <p:attrName>style.visibility</p:attrName>
                                        </p:attrNameLst>
                                      </p:cBhvr>
                                      <p:to>
                                        <p:strVal val="visible"/>
                                      </p:to>
                                    </p:set>
                                    <p:anim calcmode="lin" valueType="num">
                                      <p:cBhvr>
                                        <p:cTn dur="1000" fill="hold" id="211"/>
                                        <p:tgtEl>
                                          <p:spTgt spid="37"/>
                                        </p:tgtEl>
                                        <p:attrNameLst>
                                          <p:attrName>ppt_w</p:attrName>
                                        </p:attrNameLst>
                                      </p:cBhvr>
                                      <p:tavLst>
                                        <p:tav tm="0">
                                          <p:val>
                                            <p:fltVal val="0"/>
                                          </p:val>
                                        </p:tav>
                                        <p:tav tm="100000">
                                          <p:val>
                                            <p:strVal val="#ppt_w"/>
                                          </p:val>
                                        </p:tav>
                                      </p:tavLst>
                                    </p:anim>
                                    <p:anim calcmode="lin" valueType="num">
                                      <p:cBhvr>
                                        <p:cTn dur="1000" fill="hold" id="212"/>
                                        <p:tgtEl>
                                          <p:spTgt spid="37"/>
                                        </p:tgtEl>
                                        <p:attrNameLst>
                                          <p:attrName>ppt_h</p:attrName>
                                        </p:attrNameLst>
                                      </p:cBhvr>
                                      <p:tavLst>
                                        <p:tav tm="0">
                                          <p:val>
                                            <p:fltVal val="0"/>
                                          </p:val>
                                        </p:tav>
                                        <p:tav tm="100000">
                                          <p:val>
                                            <p:strVal val="#ppt_h"/>
                                          </p:val>
                                        </p:tav>
                                      </p:tavLst>
                                    </p:anim>
                                    <p:anim calcmode="lin" valueType="num">
                                      <p:cBhvr>
                                        <p:cTn dur="1000" fill="hold" id="213"/>
                                        <p:tgtEl>
                                          <p:spTgt spid="37"/>
                                        </p:tgtEl>
                                        <p:attrNameLst>
                                          <p:attrName>style.rotation</p:attrName>
                                        </p:attrNameLst>
                                      </p:cBhvr>
                                      <p:tavLst>
                                        <p:tav tm="0">
                                          <p:val>
                                            <p:fltVal val="90"/>
                                          </p:val>
                                        </p:tav>
                                        <p:tav tm="100000">
                                          <p:val>
                                            <p:fltVal val="0"/>
                                          </p:val>
                                        </p:tav>
                                      </p:tavLst>
                                    </p:anim>
                                    <p:animEffect filter="fade" transition="in">
                                      <p:cBhvr>
                                        <p:cTn dur="1000" id="214"/>
                                        <p:tgtEl>
                                          <p:spTgt spid="37"/>
                                        </p:tgtEl>
                                      </p:cBhvr>
                                    </p:animEffect>
                                  </p:childTnLst>
                                </p:cTn>
                              </p:par>
                              <p:par>
                                <p:cTn fill="hold" grpId="0" id="215" nodeType="withEffect" presetClass="entr" presetID="31" presetSubtype="0">
                                  <p:stCondLst>
                                    <p:cond delay="500"/>
                                  </p:stCondLst>
                                  <p:childTnLst>
                                    <p:set>
                                      <p:cBhvr>
                                        <p:cTn dur="1" fill="hold" id="216">
                                          <p:stCondLst>
                                            <p:cond delay="0"/>
                                          </p:stCondLst>
                                        </p:cTn>
                                        <p:tgtEl>
                                          <p:spTgt spid="38"/>
                                        </p:tgtEl>
                                        <p:attrNameLst>
                                          <p:attrName>style.visibility</p:attrName>
                                        </p:attrNameLst>
                                      </p:cBhvr>
                                      <p:to>
                                        <p:strVal val="visible"/>
                                      </p:to>
                                    </p:set>
                                    <p:anim calcmode="lin" valueType="num">
                                      <p:cBhvr>
                                        <p:cTn dur="1000" fill="hold" id="217"/>
                                        <p:tgtEl>
                                          <p:spTgt spid="38"/>
                                        </p:tgtEl>
                                        <p:attrNameLst>
                                          <p:attrName>ppt_w</p:attrName>
                                        </p:attrNameLst>
                                      </p:cBhvr>
                                      <p:tavLst>
                                        <p:tav tm="0">
                                          <p:val>
                                            <p:fltVal val="0"/>
                                          </p:val>
                                        </p:tav>
                                        <p:tav tm="100000">
                                          <p:val>
                                            <p:strVal val="#ppt_w"/>
                                          </p:val>
                                        </p:tav>
                                      </p:tavLst>
                                    </p:anim>
                                    <p:anim calcmode="lin" valueType="num">
                                      <p:cBhvr>
                                        <p:cTn dur="1000" fill="hold" id="218"/>
                                        <p:tgtEl>
                                          <p:spTgt spid="38"/>
                                        </p:tgtEl>
                                        <p:attrNameLst>
                                          <p:attrName>ppt_h</p:attrName>
                                        </p:attrNameLst>
                                      </p:cBhvr>
                                      <p:tavLst>
                                        <p:tav tm="0">
                                          <p:val>
                                            <p:fltVal val="0"/>
                                          </p:val>
                                        </p:tav>
                                        <p:tav tm="100000">
                                          <p:val>
                                            <p:strVal val="#ppt_h"/>
                                          </p:val>
                                        </p:tav>
                                      </p:tavLst>
                                    </p:anim>
                                    <p:anim calcmode="lin" valueType="num">
                                      <p:cBhvr>
                                        <p:cTn dur="1000" fill="hold" id="219"/>
                                        <p:tgtEl>
                                          <p:spTgt spid="38"/>
                                        </p:tgtEl>
                                        <p:attrNameLst>
                                          <p:attrName>style.rotation</p:attrName>
                                        </p:attrNameLst>
                                      </p:cBhvr>
                                      <p:tavLst>
                                        <p:tav tm="0">
                                          <p:val>
                                            <p:fltVal val="90"/>
                                          </p:val>
                                        </p:tav>
                                        <p:tav tm="100000">
                                          <p:val>
                                            <p:fltVal val="0"/>
                                          </p:val>
                                        </p:tav>
                                      </p:tavLst>
                                    </p:anim>
                                    <p:animEffect filter="fade" transition="in">
                                      <p:cBhvr>
                                        <p:cTn dur="1000" id="220"/>
                                        <p:tgtEl>
                                          <p:spTgt spid="38"/>
                                        </p:tgtEl>
                                      </p:cBhvr>
                                    </p:animEffect>
                                  </p:childTnLst>
                                </p:cTn>
                              </p:par>
                              <p:par>
                                <p:cTn fill="hold" grpId="0" id="221" nodeType="withEffect" presetClass="entr" presetID="31" presetSubtype="0">
                                  <p:stCondLst>
                                    <p:cond delay="500"/>
                                  </p:stCondLst>
                                  <p:childTnLst>
                                    <p:set>
                                      <p:cBhvr>
                                        <p:cTn dur="1" fill="hold" id="222">
                                          <p:stCondLst>
                                            <p:cond delay="0"/>
                                          </p:stCondLst>
                                        </p:cTn>
                                        <p:tgtEl>
                                          <p:spTgt spid="39"/>
                                        </p:tgtEl>
                                        <p:attrNameLst>
                                          <p:attrName>style.visibility</p:attrName>
                                        </p:attrNameLst>
                                      </p:cBhvr>
                                      <p:to>
                                        <p:strVal val="visible"/>
                                      </p:to>
                                    </p:set>
                                    <p:anim calcmode="lin" valueType="num">
                                      <p:cBhvr>
                                        <p:cTn dur="1000" fill="hold" id="223"/>
                                        <p:tgtEl>
                                          <p:spTgt spid="39"/>
                                        </p:tgtEl>
                                        <p:attrNameLst>
                                          <p:attrName>ppt_w</p:attrName>
                                        </p:attrNameLst>
                                      </p:cBhvr>
                                      <p:tavLst>
                                        <p:tav tm="0">
                                          <p:val>
                                            <p:fltVal val="0"/>
                                          </p:val>
                                        </p:tav>
                                        <p:tav tm="100000">
                                          <p:val>
                                            <p:strVal val="#ppt_w"/>
                                          </p:val>
                                        </p:tav>
                                      </p:tavLst>
                                    </p:anim>
                                    <p:anim calcmode="lin" valueType="num">
                                      <p:cBhvr>
                                        <p:cTn dur="1000" fill="hold" id="224"/>
                                        <p:tgtEl>
                                          <p:spTgt spid="39"/>
                                        </p:tgtEl>
                                        <p:attrNameLst>
                                          <p:attrName>ppt_h</p:attrName>
                                        </p:attrNameLst>
                                      </p:cBhvr>
                                      <p:tavLst>
                                        <p:tav tm="0">
                                          <p:val>
                                            <p:fltVal val="0"/>
                                          </p:val>
                                        </p:tav>
                                        <p:tav tm="100000">
                                          <p:val>
                                            <p:strVal val="#ppt_h"/>
                                          </p:val>
                                        </p:tav>
                                      </p:tavLst>
                                    </p:anim>
                                    <p:anim calcmode="lin" valueType="num">
                                      <p:cBhvr>
                                        <p:cTn dur="1000" fill="hold" id="225"/>
                                        <p:tgtEl>
                                          <p:spTgt spid="39"/>
                                        </p:tgtEl>
                                        <p:attrNameLst>
                                          <p:attrName>style.rotation</p:attrName>
                                        </p:attrNameLst>
                                      </p:cBhvr>
                                      <p:tavLst>
                                        <p:tav tm="0">
                                          <p:val>
                                            <p:fltVal val="90"/>
                                          </p:val>
                                        </p:tav>
                                        <p:tav tm="100000">
                                          <p:val>
                                            <p:fltVal val="0"/>
                                          </p:val>
                                        </p:tav>
                                      </p:tavLst>
                                    </p:anim>
                                    <p:animEffect filter="fade" transition="in">
                                      <p:cBhvr>
                                        <p:cTn dur="1000" id="226"/>
                                        <p:tgtEl>
                                          <p:spTgt spid="39"/>
                                        </p:tgtEl>
                                      </p:cBhvr>
                                    </p:animEffect>
                                  </p:childTnLst>
                                </p:cTn>
                              </p:par>
                              <p:par>
                                <p:cTn fill="hold" grpId="0" id="227" nodeType="withEffect" presetClass="entr" presetID="31" presetSubtype="0">
                                  <p:stCondLst>
                                    <p:cond delay="500"/>
                                  </p:stCondLst>
                                  <p:childTnLst>
                                    <p:set>
                                      <p:cBhvr>
                                        <p:cTn dur="1" fill="hold" id="228">
                                          <p:stCondLst>
                                            <p:cond delay="0"/>
                                          </p:stCondLst>
                                        </p:cTn>
                                        <p:tgtEl>
                                          <p:spTgt spid="40"/>
                                        </p:tgtEl>
                                        <p:attrNameLst>
                                          <p:attrName>style.visibility</p:attrName>
                                        </p:attrNameLst>
                                      </p:cBhvr>
                                      <p:to>
                                        <p:strVal val="visible"/>
                                      </p:to>
                                    </p:set>
                                    <p:anim calcmode="lin" valueType="num">
                                      <p:cBhvr>
                                        <p:cTn dur="1000" fill="hold" id="229"/>
                                        <p:tgtEl>
                                          <p:spTgt spid="40"/>
                                        </p:tgtEl>
                                        <p:attrNameLst>
                                          <p:attrName>ppt_w</p:attrName>
                                        </p:attrNameLst>
                                      </p:cBhvr>
                                      <p:tavLst>
                                        <p:tav tm="0">
                                          <p:val>
                                            <p:fltVal val="0"/>
                                          </p:val>
                                        </p:tav>
                                        <p:tav tm="100000">
                                          <p:val>
                                            <p:strVal val="#ppt_w"/>
                                          </p:val>
                                        </p:tav>
                                      </p:tavLst>
                                    </p:anim>
                                    <p:anim calcmode="lin" valueType="num">
                                      <p:cBhvr>
                                        <p:cTn dur="1000" fill="hold" id="230"/>
                                        <p:tgtEl>
                                          <p:spTgt spid="40"/>
                                        </p:tgtEl>
                                        <p:attrNameLst>
                                          <p:attrName>ppt_h</p:attrName>
                                        </p:attrNameLst>
                                      </p:cBhvr>
                                      <p:tavLst>
                                        <p:tav tm="0">
                                          <p:val>
                                            <p:fltVal val="0"/>
                                          </p:val>
                                        </p:tav>
                                        <p:tav tm="100000">
                                          <p:val>
                                            <p:strVal val="#ppt_h"/>
                                          </p:val>
                                        </p:tav>
                                      </p:tavLst>
                                    </p:anim>
                                    <p:anim calcmode="lin" valueType="num">
                                      <p:cBhvr>
                                        <p:cTn dur="1000" fill="hold" id="231"/>
                                        <p:tgtEl>
                                          <p:spTgt spid="40"/>
                                        </p:tgtEl>
                                        <p:attrNameLst>
                                          <p:attrName>style.rotation</p:attrName>
                                        </p:attrNameLst>
                                      </p:cBhvr>
                                      <p:tavLst>
                                        <p:tav tm="0">
                                          <p:val>
                                            <p:fltVal val="90"/>
                                          </p:val>
                                        </p:tav>
                                        <p:tav tm="100000">
                                          <p:val>
                                            <p:fltVal val="0"/>
                                          </p:val>
                                        </p:tav>
                                      </p:tavLst>
                                    </p:anim>
                                    <p:animEffect filter="fade" transition="in">
                                      <p:cBhvr>
                                        <p:cTn dur="1000" id="232"/>
                                        <p:tgtEl>
                                          <p:spTgt spid="40"/>
                                        </p:tgtEl>
                                      </p:cBhvr>
                                    </p:animEffect>
                                  </p:childTnLst>
                                </p:cTn>
                              </p:par>
                              <p:par>
                                <p:cTn fill="hold" grpId="0" id="233" nodeType="withEffect" presetClass="entr" presetID="31" presetSubtype="0">
                                  <p:stCondLst>
                                    <p:cond delay="500"/>
                                  </p:stCondLst>
                                  <p:childTnLst>
                                    <p:set>
                                      <p:cBhvr>
                                        <p:cTn dur="1" fill="hold" id="234">
                                          <p:stCondLst>
                                            <p:cond delay="0"/>
                                          </p:stCondLst>
                                        </p:cTn>
                                        <p:tgtEl>
                                          <p:spTgt spid="41"/>
                                        </p:tgtEl>
                                        <p:attrNameLst>
                                          <p:attrName>style.visibility</p:attrName>
                                        </p:attrNameLst>
                                      </p:cBhvr>
                                      <p:to>
                                        <p:strVal val="visible"/>
                                      </p:to>
                                    </p:set>
                                    <p:anim calcmode="lin" valueType="num">
                                      <p:cBhvr>
                                        <p:cTn dur="1000" fill="hold" id="235"/>
                                        <p:tgtEl>
                                          <p:spTgt spid="41"/>
                                        </p:tgtEl>
                                        <p:attrNameLst>
                                          <p:attrName>ppt_w</p:attrName>
                                        </p:attrNameLst>
                                      </p:cBhvr>
                                      <p:tavLst>
                                        <p:tav tm="0">
                                          <p:val>
                                            <p:fltVal val="0"/>
                                          </p:val>
                                        </p:tav>
                                        <p:tav tm="100000">
                                          <p:val>
                                            <p:strVal val="#ppt_w"/>
                                          </p:val>
                                        </p:tav>
                                      </p:tavLst>
                                    </p:anim>
                                    <p:anim calcmode="lin" valueType="num">
                                      <p:cBhvr>
                                        <p:cTn dur="1000" fill="hold" id="236"/>
                                        <p:tgtEl>
                                          <p:spTgt spid="41"/>
                                        </p:tgtEl>
                                        <p:attrNameLst>
                                          <p:attrName>ppt_h</p:attrName>
                                        </p:attrNameLst>
                                      </p:cBhvr>
                                      <p:tavLst>
                                        <p:tav tm="0">
                                          <p:val>
                                            <p:fltVal val="0"/>
                                          </p:val>
                                        </p:tav>
                                        <p:tav tm="100000">
                                          <p:val>
                                            <p:strVal val="#ppt_h"/>
                                          </p:val>
                                        </p:tav>
                                      </p:tavLst>
                                    </p:anim>
                                    <p:anim calcmode="lin" valueType="num">
                                      <p:cBhvr>
                                        <p:cTn dur="1000" fill="hold" id="237"/>
                                        <p:tgtEl>
                                          <p:spTgt spid="41"/>
                                        </p:tgtEl>
                                        <p:attrNameLst>
                                          <p:attrName>style.rotation</p:attrName>
                                        </p:attrNameLst>
                                      </p:cBhvr>
                                      <p:tavLst>
                                        <p:tav tm="0">
                                          <p:val>
                                            <p:fltVal val="90"/>
                                          </p:val>
                                        </p:tav>
                                        <p:tav tm="100000">
                                          <p:val>
                                            <p:fltVal val="0"/>
                                          </p:val>
                                        </p:tav>
                                      </p:tavLst>
                                    </p:anim>
                                    <p:animEffect filter="fade" transition="in">
                                      <p:cBhvr>
                                        <p:cTn dur="1000" id="238"/>
                                        <p:tgtEl>
                                          <p:spTgt spid="41"/>
                                        </p:tgtEl>
                                      </p:cBhvr>
                                    </p:animEffect>
                                  </p:childTnLst>
                                </p:cTn>
                              </p:par>
                              <p:par>
                                <p:cTn fill="hold" grpId="0" id="239" nodeType="withEffect" presetClass="entr" presetID="31" presetSubtype="0">
                                  <p:stCondLst>
                                    <p:cond delay="500"/>
                                  </p:stCondLst>
                                  <p:childTnLst>
                                    <p:set>
                                      <p:cBhvr>
                                        <p:cTn dur="1" fill="hold" id="240">
                                          <p:stCondLst>
                                            <p:cond delay="0"/>
                                          </p:stCondLst>
                                        </p:cTn>
                                        <p:tgtEl>
                                          <p:spTgt spid="42"/>
                                        </p:tgtEl>
                                        <p:attrNameLst>
                                          <p:attrName>style.visibility</p:attrName>
                                        </p:attrNameLst>
                                      </p:cBhvr>
                                      <p:to>
                                        <p:strVal val="visible"/>
                                      </p:to>
                                    </p:set>
                                    <p:anim calcmode="lin" valueType="num">
                                      <p:cBhvr>
                                        <p:cTn dur="1000" fill="hold" id="241"/>
                                        <p:tgtEl>
                                          <p:spTgt spid="42"/>
                                        </p:tgtEl>
                                        <p:attrNameLst>
                                          <p:attrName>ppt_w</p:attrName>
                                        </p:attrNameLst>
                                      </p:cBhvr>
                                      <p:tavLst>
                                        <p:tav tm="0">
                                          <p:val>
                                            <p:fltVal val="0"/>
                                          </p:val>
                                        </p:tav>
                                        <p:tav tm="100000">
                                          <p:val>
                                            <p:strVal val="#ppt_w"/>
                                          </p:val>
                                        </p:tav>
                                      </p:tavLst>
                                    </p:anim>
                                    <p:anim calcmode="lin" valueType="num">
                                      <p:cBhvr>
                                        <p:cTn dur="1000" fill="hold" id="242"/>
                                        <p:tgtEl>
                                          <p:spTgt spid="42"/>
                                        </p:tgtEl>
                                        <p:attrNameLst>
                                          <p:attrName>ppt_h</p:attrName>
                                        </p:attrNameLst>
                                      </p:cBhvr>
                                      <p:tavLst>
                                        <p:tav tm="0">
                                          <p:val>
                                            <p:fltVal val="0"/>
                                          </p:val>
                                        </p:tav>
                                        <p:tav tm="100000">
                                          <p:val>
                                            <p:strVal val="#ppt_h"/>
                                          </p:val>
                                        </p:tav>
                                      </p:tavLst>
                                    </p:anim>
                                    <p:anim calcmode="lin" valueType="num">
                                      <p:cBhvr>
                                        <p:cTn dur="1000" fill="hold" id="243"/>
                                        <p:tgtEl>
                                          <p:spTgt spid="42"/>
                                        </p:tgtEl>
                                        <p:attrNameLst>
                                          <p:attrName>style.rotation</p:attrName>
                                        </p:attrNameLst>
                                      </p:cBhvr>
                                      <p:tavLst>
                                        <p:tav tm="0">
                                          <p:val>
                                            <p:fltVal val="90"/>
                                          </p:val>
                                        </p:tav>
                                        <p:tav tm="100000">
                                          <p:val>
                                            <p:fltVal val="0"/>
                                          </p:val>
                                        </p:tav>
                                      </p:tavLst>
                                    </p:anim>
                                    <p:animEffect filter="fade" transition="in">
                                      <p:cBhvr>
                                        <p:cTn dur="1000" id="244"/>
                                        <p:tgtEl>
                                          <p:spTgt spid="42"/>
                                        </p:tgtEl>
                                      </p:cBhvr>
                                    </p:animEffect>
                                  </p:childTnLst>
                                </p:cTn>
                              </p:par>
                              <p:par>
                                <p:cTn fill="hold" grpId="0" id="245" nodeType="withEffect" presetClass="entr" presetID="31" presetSubtype="0">
                                  <p:stCondLst>
                                    <p:cond delay="500"/>
                                  </p:stCondLst>
                                  <p:childTnLst>
                                    <p:set>
                                      <p:cBhvr>
                                        <p:cTn dur="1" fill="hold" id="246">
                                          <p:stCondLst>
                                            <p:cond delay="0"/>
                                          </p:stCondLst>
                                        </p:cTn>
                                        <p:tgtEl>
                                          <p:spTgt spid="43"/>
                                        </p:tgtEl>
                                        <p:attrNameLst>
                                          <p:attrName>style.visibility</p:attrName>
                                        </p:attrNameLst>
                                      </p:cBhvr>
                                      <p:to>
                                        <p:strVal val="visible"/>
                                      </p:to>
                                    </p:set>
                                    <p:anim calcmode="lin" valueType="num">
                                      <p:cBhvr>
                                        <p:cTn dur="1000" fill="hold" id="247"/>
                                        <p:tgtEl>
                                          <p:spTgt spid="43"/>
                                        </p:tgtEl>
                                        <p:attrNameLst>
                                          <p:attrName>ppt_w</p:attrName>
                                        </p:attrNameLst>
                                      </p:cBhvr>
                                      <p:tavLst>
                                        <p:tav tm="0">
                                          <p:val>
                                            <p:fltVal val="0"/>
                                          </p:val>
                                        </p:tav>
                                        <p:tav tm="100000">
                                          <p:val>
                                            <p:strVal val="#ppt_w"/>
                                          </p:val>
                                        </p:tav>
                                      </p:tavLst>
                                    </p:anim>
                                    <p:anim calcmode="lin" valueType="num">
                                      <p:cBhvr>
                                        <p:cTn dur="1000" fill="hold" id="248"/>
                                        <p:tgtEl>
                                          <p:spTgt spid="43"/>
                                        </p:tgtEl>
                                        <p:attrNameLst>
                                          <p:attrName>ppt_h</p:attrName>
                                        </p:attrNameLst>
                                      </p:cBhvr>
                                      <p:tavLst>
                                        <p:tav tm="0">
                                          <p:val>
                                            <p:fltVal val="0"/>
                                          </p:val>
                                        </p:tav>
                                        <p:tav tm="100000">
                                          <p:val>
                                            <p:strVal val="#ppt_h"/>
                                          </p:val>
                                        </p:tav>
                                      </p:tavLst>
                                    </p:anim>
                                    <p:anim calcmode="lin" valueType="num">
                                      <p:cBhvr>
                                        <p:cTn dur="1000" fill="hold" id="249"/>
                                        <p:tgtEl>
                                          <p:spTgt spid="43"/>
                                        </p:tgtEl>
                                        <p:attrNameLst>
                                          <p:attrName>style.rotation</p:attrName>
                                        </p:attrNameLst>
                                      </p:cBhvr>
                                      <p:tavLst>
                                        <p:tav tm="0">
                                          <p:val>
                                            <p:fltVal val="90"/>
                                          </p:val>
                                        </p:tav>
                                        <p:tav tm="100000">
                                          <p:val>
                                            <p:fltVal val="0"/>
                                          </p:val>
                                        </p:tav>
                                      </p:tavLst>
                                    </p:anim>
                                    <p:animEffect filter="fade" transition="in">
                                      <p:cBhvr>
                                        <p:cTn dur="1000" id="250"/>
                                        <p:tgtEl>
                                          <p:spTgt spid="43"/>
                                        </p:tgtEl>
                                      </p:cBhvr>
                                    </p:animEffect>
                                  </p:childTnLst>
                                </p:cTn>
                              </p:par>
                              <p:par>
                                <p:cTn fill="hold" grpId="0" id="251" nodeType="withEffect" presetClass="entr" presetID="31" presetSubtype="0">
                                  <p:stCondLst>
                                    <p:cond delay="500"/>
                                  </p:stCondLst>
                                  <p:childTnLst>
                                    <p:set>
                                      <p:cBhvr>
                                        <p:cTn dur="1" fill="hold" id="252">
                                          <p:stCondLst>
                                            <p:cond delay="0"/>
                                          </p:stCondLst>
                                        </p:cTn>
                                        <p:tgtEl>
                                          <p:spTgt spid="44"/>
                                        </p:tgtEl>
                                        <p:attrNameLst>
                                          <p:attrName>style.visibility</p:attrName>
                                        </p:attrNameLst>
                                      </p:cBhvr>
                                      <p:to>
                                        <p:strVal val="visible"/>
                                      </p:to>
                                    </p:set>
                                    <p:anim calcmode="lin" valueType="num">
                                      <p:cBhvr>
                                        <p:cTn dur="1000" fill="hold" id="253"/>
                                        <p:tgtEl>
                                          <p:spTgt spid="44"/>
                                        </p:tgtEl>
                                        <p:attrNameLst>
                                          <p:attrName>ppt_w</p:attrName>
                                        </p:attrNameLst>
                                      </p:cBhvr>
                                      <p:tavLst>
                                        <p:tav tm="0">
                                          <p:val>
                                            <p:fltVal val="0"/>
                                          </p:val>
                                        </p:tav>
                                        <p:tav tm="100000">
                                          <p:val>
                                            <p:strVal val="#ppt_w"/>
                                          </p:val>
                                        </p:tav>
                                      </p:tavLst>
                                    </p:anim>
                                    <p:anim calcmode="lin" valueType="num">
                                      <p:cBhvr>
                                        <p:cTn dur="1000" fill="hold" id="254"/>
                                        <p:tgtEl>
                                          <p:spTgt spid="44"/>
                                        </p:tgtEl>
                                        <p:attrNameLst>
                                          <p:attrName>ppt_h</p:attrName>
                                        </p:attrNameLst>
                                      </p:cBhvr>
                                      <p:tavLst>
                                        <p:tav tm="0">
                                          <p:val>
                                            <p:fltVal val="0"/>
                                          </p:val>
                                        </p:tav>
                                        <p:tav tm="100000">
                                          <p:val>
                                            <p:strVal val="#ppt_h"/>
                                          </p:val>
                                        </p:tav>
                                      </p:tavLst>
                                    </p:anim>
                                    <p:anim calcmode="lin" valueType="num">
                                      <p:cBhvr>
                                        <p:cTn dur="1000" fill="hold" id="255"/>
                                        <p:tgtEl>
                                          <p:spTgt spid="44"/>
                                        </p:tgtEl>
                                        <p:attrNameLst>
                                          <p:attrName>style.rotation</p:attrName>
                                        </p:attrNameLst>
                                      </p:cBhvr>
                                      <p:tavLst>
                                        <p:tav tm="0">
                                          <p:val>
                                            <p:fltVal val="90"/>
                                          </p:val>
                                        </p:tav>
                                        <p:tav tm="100000">
                                          <p:val>
                                            <p:fltVal val="0"/>
                                          </p:val>
                                        </p:tav>
                                      </p:tavLst>
                                    </p:anim>
                                    <p:animEffect filter="fade" transition="in">
                                      <p:cBhvr>
                                        <p:cTn dur="1000" id="256"/>
                                        <p:tgtEl>
                                          <p:spTgt spid="44"/>
                                        </p:tgtEl>
                                      </p:cBhvr>
                                    </p:animEffect>
                                  </p:childTnLst>
                                </p:cTn>
                              </p:par>
                              <p:par>
                                <p:cTn fill="hold" grpId="0" id="257" nodeType="withEffect" presetClass="entr" presetID="31" presetSubtype="0">
                                  <p:stCondLst>
                                    <p:cond delay="500"/>
                                  </p:stCondLst>
                                  <p:childTnLst>
                                    <p:set>
                                      <p:cBhvr>
                                        <p:cTn dur="1" fill="hold" id="258">
                                          <p:stCondLst>
                                            <p:cond delay="0"/>
                                          </p:stCondLst>
                                        </p:cTn>
                                        <p:tgtEl>
                                          <p:spTgt spid="45"/>
                                        </p:tgtEl>
                                        <p:attrNameLst>
                                          <p:attrName>style.visibility</p:attrName>
                                        </p:attrNameLst>
                                      </p:cBhvr>
                                      <p:to>
                                        <p:strVal val="visible"/>
                                      </p:to>
                                    </p:set>
                                    <p:anim calcmode="lin" valueType="num">
                                      <p:cBhvr>
                                        <p:cTn dur="1000" fill="hold" id="259"/>
                                        <p:tgtEl>
                                          <p:spTgt spid="45"/>
                                        </p:tgtEl>
                                        <p:attrNameLst>
                                          <p:attrName>ppt_w</p:attrName>
                                        </p:attrNameLst>
                                      </p:cBhvr>
                                      <p:tavLst>
                                        <p:tav tm="0">
                                          <p:val>
                                            <p:fltVal val="0"/>
                                          </p:val>
                                        </p:tav>
                                        <p:tav tm="100000">
                                          <p:val>
                                            <p:strVal val="#ppt_w"/>
                                          </p:val>
                                        </p:tav>
                                      </p:tavLst>
                                    </p:anim>
                                    <p:anim calcmode="lin" valueType="num">
                                      <p:cBhvr>
                                        <p:cTn dur="1000" fill="hold" id="260"/>
                                        <p:tgtEl>
                                          <p:spTgt spid="45"/>
                                        </p:tgtEl>
                                        <p:attrNameLst>
                                          <p:attrName>ppt_h</p:attrName>
                                        </p:attrNameLst>
                                      </p:cBhvr>
                                      <p:tavLst>
                                        <p:tav tm="0">
                                          <p:val>
                                            <p:fltVal val="0"/>
                                          </p:val>
                                        </p:tav>
                                        <p:tav tm="100000">
                                          <p:val>
                                            <p:strVal val="#ppt_h"/>
                                          </p:val>
                                        </p:tav>
                                      </p:tavLst>
                                    </p:anim>
                                    <p:anim calcmode="lin" valueType="num">
                                      <p:cBhvr>
                                        <p:cTn dur="1000" fill="hold" id="261"/>
                                        <p:tgtEl>
                                          <p:spTgt spid="45"/>
                                        </p:tgtEl>
                                        <p:attrNameLst>
                                          <p:attrName>style.rotation</p:attrName>
                                        </p:attrNameLst>
                                      </p:cBhvr>
                                      <p:tavLst>
                                        <p:tav tm="0">
                                          <p:val>
                                            <p:fltVal val="90"/>
                                          </p:val>
                                        </p:tav>
                                        <p:tav tm="100000">
                                          <p:val>
                                            <p:fltVal val="0"/>
                                          </p:val>
                                        </p:tav>
                                      </p:tavLst>
                                    </p:anim>
                                    <p:animEffect filter="fade" transition="in">
                                      <p:cBhvr>
                                        <p:cTn dur="1000" id="262"/>
                                        <p:tgtEl>
                                          <p:spTgt spid="45"/>
                                        </p:tgtEl>
                                      </p:cBhvr>
                                    </p:animEffect>
                                  </p:childTnLst>
                                </p:cTn>
                              </p:par>
                              <p:par>
                                <p:cTn fill="hold" grpId="0" id="263" nodeType="withEffect" presetClass="entr" presetID="31" presetSubtype="0">
                                  <p:stCondLst>
                                    <p:cond delay="500"/>
                                  </p:stCondLst>
                                  <p:childTnLst>
                                    <p:set>
                                      <p:cBhvr>
                                        <p:cTn dur="1" fill="hold" id="264">
                                          <p:stCondLst>
                                            <p:cond delay="0"/>
                                          </p:stCondLst>
                                        </p:cTn>
                                        <p:tgtEl>
                                          <p:spTgt spid="46"/>
                                        </p:tgtEl>
                                        <p:attrNameLst>
                                          <p:attrName>style.visibility</p:attrName>
                                        </p:attrNameLst>
                                      </p:cBhvr>
                                      <p:to>
                                        <p:strVal val="visible"/>
                                      </p:to>
                                    </p:set>
                                    <p:anim calcmode="lin" valueType="num">
                                      <p:cBhvr>
                                        <p:cTn dur="1000" fill="hold" id="265"/>
                                        <p:tgtEl>
                                          <p:spTgt spid="46"/>
                                        </p:tgtEl>
                                        <p:attrNameLst>
                                          <p:attrName>ppt_w</p:attrName>
                                        </p:attrNameLst>
                                      </p:cBhvr>
                                      <p:tavLst>
                                        <p:tav tm="0">
                                          <p:val>
                                            <p:fltVal val="0"/>
                                          </p:val>
                                        </p:tav>
                                        <p:tav tm="100000">
                                          <p:val>
                                            <p:strVal val="#ppt_w"/>
                                          </p:val>
                                        </p:tav>
                                      </p:tavLst>
                                    </p:anim>
                                    <p:anim calcmode="lin" valueType="num">
                                      <p:cBhvr>
                                        <p:cTn dur="1000" fill="hold" id="266"/>
                                        <p:tgtEl>
                                          <p:spTgt spid="46"/>
                                        </p:tgtEl>
                                        <p:attrNameLst>
                                          <p:attrName>ppt_h</p:attrName>
                                        </p:attrNameLst>
                                      </p:cBhvr>
                                      <p:tavLst>
                                        <p:tav tm="0">
                                          <p:val>
                                            <p:fltVal val="0"/>
                                          </p:val>
                                        </p:tav>
                                        <p:tav tm="100000">
                                          <p:val>
                                            <p:strVal val="#ppt_h"/>
                                          </p:val>
                                        </p:tav>
                                      </p:tavLst>
                                    </p:anim>
                                    <p:anim calcmode="lin" valueType="num">
                                      <p:cBhvr>
                                        <p:cTn dur="1000" fill="hold" id="267"/>
                                        <p:tgtEl>
                                          <p:spTgt spid="46"/>
                                        </p:tgtEl>
                                        <p:attrNameLst>
                                          <p:attrName>style.rotation</p:attrName>
                                        </p:attrNameLst>
                                      </p:cBhvr>
                                      <p:tavLst>
                                        <p:tav tm="0">
                                          <p:val>
                                            <p:fltVal val="90"/>
                                          </p:val>
                                        </p:tav>
                                        <p:tav tm="100000">
                                          <p:val>
                                            <p:fltVal val="0"/>
                                          </p:val>
                                        </p:tav>
                                      </p:tavLst>
                                    </p:anim>
                                    <p:animEffect filter="fade" transition="in">
                                      <p:cBhvr>
                                        <p:cTn dur="1000" id="268"/>
                                        <p:tgtEl>
                                          <p:spTgt spid="46"/>
                                        </p:tgtEl>
                                      </p:cBhvr>
                                    </p:animEffect>
                                  </p:childTnLst>
                                </p:cTn>
                              </p:par>
                              <p:par>
                                <p:cTn fill="hold" grpId="0" id="269" nodeType="withEffect" presetClass="entr" presetID="31" presetSubtype="0">
                                  <p:stCondLst>
                                    <p:cond delay="500"/>
                                  </p:stCondLst>
                                  <p:childTnLst>
                                    <p:set>
                                      <p:cBhvr>
                                        <p:cTn dur="1" fill="hold" id="270">
                                          <p:stCondLst>
                                            <p:cond delay="0"/>
                                          </p:stCondLst>
                                        </p:cTn>
                                        <p:tgtEl>
                                          <p:spTgt spid="47"/>
                                        </p:tgtEl>
                                        <p:attrNameLst>
                                          <p:attrName>style.visibility</p:attrName>
                                        </p:attrNameLst>
                                      </p:cBhvr>
                                      <p:to>
                                        <p:strVal val="visible"/>
                                      </p:to>
                                    </p:set>
                                    <p:anim calcmode="lin" valueType="num">
                                      <p:cBhvr>
                                        <p:cTn dur="1000" fill="hold" id="271"/>
                                        <p:tgtEl>
                                          <p:spTgt spid="47"/>
                                        </p:tgtEl>
                                        <p:attrNameLst>
                                          <p:attrName>ppt_w</p:attrName>
                                        </p:attrNameLst>
                                      </p:cBhvr>
                                      <p:tavLst>
                                        <p:tav tm="0">
                                          <p:val>
                                            <p:fltVal val="0"/>
                                          </p:val>
                                        </p:tav>
                                        <p:tav tm="100000">
                                          <p:val>
                                            <p:strVal val="#ppt_w"/>
                                          </p:val>
                                        </p:tav>
                                      </p:tavLst>
                                    </p:anim>
                                    <p:anim calcmode="lin" valueType="num">
                                      <p:cBhvr>
                                        <p:cTn dur="1000" fill="hold" id="272"/>
                                        <p:tgtEl>
                                          <p:spTgt spid="47"/>
                                        </p:tgtEl>
                                        <p:attrNameLst>
                                          <p:attrName>ppt_h</p:attrName>
                                        </p:attrNameLst>
                                      </p:cBhvr>
                                      <p:tavLst>
                                        <p:tav tm="0">
                                          <p:val>
                                            <p:fltVal val="0"/>
                                          </p:val>
                                        </p:tav>
                                        <p:tav tm="100000">
                                          <p:val>
                                            <p:strVal val="#ppt_h"/>
                                          </p:val>
                                        </p:tav>
                                      </p:tavLst>
                                    </p:anim>
                                    <p:anim calcmode="lin" valueType="num">
                                      <p:cBhvr>
                                        <p:cTn dur="1000" fill="hold" id="273"/>
                                        <p:tgtEl>
                                          <p:spTgt spid="47"/>
                                        </p:tgtEl>
                                        <p:attrNameLst>
                                          <p:attrName>style.rotation</p:attrName>
                                        </p:attrNameLst>
                                      </p:cBhvr>
                                      <p:tavLst>
                                        <p:tav tm="0">
                                          <p:val>
                                            <p:fltVal val="90"/>
                                          </p:val>
                                        </p:tav>
                                        <p:tav tm="100000">
                                          <p:val>
                                            <p:fltVal val="0"/>
                                          </p:val>
                                        </p:tav>
                                      </p:tavLst>
                                    </p:anim>
                                    <p:animEffect filter="fade" transition="in">
                                      <p:cBhvr>
                                        <p:cTn dur="1000" id="274"/>
                                        <p:tgtEl>
                                          <p:spTgt spid="47"/>
                                        </p:tgtEl>
                                      </p:cBhvr>
                                    </p:animEffect>
                                  </p:childTnLst>
                                </p:cTn>
                              </p:par>
                              <p:par>
                                <p:cTn fill="hold" grpId="0" id="275" nodeType="withEffect" presetClass="entr" presetID="31" presetSubtype="0">
                                  <p:stCondLst>
                                    <p:cond delay="500"/>
                                  </p:stCondLst>
                                  <p:childTnLst>
                                    <p:set>
                                      <p:cBhvr>
                                        <p:cTn dur="1" fill="hold" id="276">
                                          <p:stCondLst>
                                            <p:cond delay="0"/>
                                          </p:stCondLst>
                                        </p:cTn>
                                        <p:tgtEl>
                                          <p:spTgt spid="48"/>
                                        </p:tgtEl>
                                        <p:attrNameLst>
                                          <p:attrName>style.visibility</p:attrName>
                                        </p:attrNameLst>
                                      </p:cBhvr>
                                      <p:to>
                                        <p:strVal val="visible"/>
                                      </p:to>
                                    </p:set>
                                    <p:anim calcmode="lin" valueType="num">
                                      <p:cBhvr>
                                        <p:cTn dur="1000" fill="hold" id="277"/>
                                        <p:tgtEl>
                                          <p:spTgt spid="48"/>
                                        </p:tgtEl>
                                        <p:attrNameLst>
                                          <p:attrName>ppt_w</p:attrName>
                                        </p:attrNameLst>
                                      </p:cBhvr>
                                      <p:tavLst>
                                        <p:tav tm="0">
                                          <p:val>
                                            <p:fltVal val="0"/>
                                          </p:val>
                                        </p:tav>
                                        <p:tav tm="100000">
                                          <p:val>
                                            <p:strVal val="#ppt_w"/>
                                          </p:val>
                                        </p:tav>
                                      </p:tavLst>
                                    </p:anim>
                                    <p:anim calcmode="lin" valueType="num">
                                      <p:cBhvr>
                                        <p:cTn dur="1000" fill="hold" id="278"/>
                                        <p:tgtEl>
                                          <p:spTgt spid="48"/>
                                        </p:tgtEl>
                                        <p:attrNameLst>
                                          <p:attrName>ppt_h</p:attrName>
                                        </p:attrNameLst>
                                      </p:cBhvr>
                                      <p:tavLst>
                                        <p:tav tm="0">
                                          <p:val>
                                            <p:fltVal val="0"/>
                                          </p:val>
                                        </p:tav>
                                        <p:tav tm="100000">
                                          <p:val>
                                            <p:strVal val="#ppt_h"/>
                                          </p:val>
                                        </p:tav>
                                      </p:tavLst>
                                    </p:anim>
                                    <p:anim calcmode="lin" valueType="num">
                                      <p:cBhvr>
                                        <p:cTn dur="1000" fill="hold" id="279"/>
                                        <p:tgtEl>
                                          <p:spTgt spid="48"/>
                                        </p:tgtEl>
                                        <p:attrNameLst>
                                          <p:attrName>style.rotation</p:attrName>
                                        </p:attrNameLst>
                                      </p:cBhvr>
                                      <p:tavLst>
                                        <p:tav tm="0">
                                          <p:val>
                                            <p:fltVal val="90"/>
                                          </p:val>
                                        </p:tav>
                                        <p:tav tm="100000">
                                          <p:val>
                                            <p:fltVal val="0"/>
                                          </p:val>
                                        </p:tav>
                                      </p:tavLst>
                                    </p:anim>
                                    <p:animEffect filter="fade" transition="in">
                                      <p:cBhvr>
                                        <p:cTn dur="1000" id="280"/>
                                        <p:tgtEl>
                                          <p:spTgt spid="48"/>
                                        </p:tgtEl>
                                      </p:cBhvr>
                                    </p:animEffect>
                                  </p:childTnLst>
                                </p:cTn>
                              </p:par>
                              <p:par>
                                <p:cTn fill="hold" grpId="0" id="281" nodeType="withEffect" presetClass="entr" presetID="31" presetSubtype="0">
                                  <p:stCondLst>
                                    <p:cond delay="500"/>
                                  </p:stCondLst>
                                  <p:childTnLst>
                                    <p:set>
                                      <p:cBhvr>
                                        <p:cTn dur="1" fill="hold" id="282">
                                          <p:stCondLst>
                                            <p:cond delay="0"/>
                                          </p:stCondLst>
                                        </p:cTn>
                                        <p:tgtEl>
                                          <p:spTgt spid="49"/>
                                        </p:tgtEl>
                                        <p:attrNameLst>
                                          <p:attrName>style.visibility</p:attrName>
                                        </p:attrNameLst>
                                      </p:cBhvr>
                                      <p:to>
                                        <p:strVal val="visible"/>
                                      </p:to>
                                    </p:set>
                                    <p:anim calcmode="lin" valueType="num">
                                      <p:cBhvr>
                                        <p:cTn dur="1000" fill="hold" id="283"/>
                                        <p:tgtEl>
                                          <p:spTgt spid="49"/>
                                        </p:tgtEl>
                                        <p:attrNameLst>
                                          <p:attrName>ppt_w</p:attrName>
                                        </p:attrNameLst>
                                      </p:cBhvr>
                                      <p:tavLst>
                                        <p:tav tm="0">
                                          <p:val>
                                            <p:fltVal val="0"/>
                                          </p:val>
                                        </p:tav>
                                        <p:tav tm="100000">
                                          <p:val>
                                            <p:strVal val="#ppt_w"/>
                                          </p:val>
                                        </p:tav>
                                      </p:tavLst>
                                    </p:anim>
                                    <p:anim calcmode="lin" valueType="num">
                                      <p:cBhvr>
                                        <p:cTn dur="1000" fill="hold" id="284"/>
                                        <p:tgtEl>
                                          <p:spTgt spid="49"/>
                                        </p:tgtEl>
                                        <p:attrNameLst>
                                          <p:attrName>ppt_h</p:attrName>
                                        </p:attrNameLst>
                                      </p:cBhvr>
                                      <p:tavLst>
                                        <p:tav tm="0">
                                          <p:val>
                                            <p:fltVal val="0"/>
                                          </p:val>
                                        </p:tav>
                                        <p:tav tm="100000">
                                          <p:val>
                                            <p:strVal val="#ppt_h"/>
                                          </p:val>
                                        </p:tav>
                                      </p:tavLst>
                                    </p:anim>
                                    <p:anim calcmode="lin" valueType="num">
                                      <p:cBhvr>
                                        <p:cTn dur="1000" fill="hold" id="285"/>
                                        <p:tgtEl>
                                          <p:spTgt spid="49"/>
                                        </p:tgtEl>
                                        <p:attrNameLst>
                                          <p:attrName>style.rotation</p:attrName>
                                        </p:attrNameLst>
                                      </p:cBhvr>
                                      <p:tavLst>
                                        <p:tav tm="0">
                                          <p:val>
                                            <p:fltVal val="90"/>
                                          </p:val>
                                        </p:tav>
                                        <p:tav tm="100000">
                                          <p:val>
                                            <p:fltVal val="0"/>
                                          </p:val>
                                        </p:tav>
                                      </p:tavLst>
                                    </p:anim>
                                    <p:animEffect filter="fade" transition="in">
                                      <p:cBhvr>
                                        <p:cTn dur="1000" id="286"/>
                                        <p:tgtEl>
                                          <p:spTgt spid="49"/>
                                        </p:tgtEl>
                                      </p:cBhvr>
                                    </p:animEffect>
                                  </p:childTnLst>
                                </p:cTn>
                              </p:par>
                              <p:par>
                                <p:cTn fill="hold" grpId="0" id="287" nodeType="withEffect" presetClass="entr" presetID="31" presetSubtype="0">
                                  <p:stCondLst>
                                    <p:cond delay="500"/>
                                  </p:stCondLst>
                                  <p:childTnLst>
                                    <p:set>
                                      <p:cBhvr>
                                        <p:cTn dur="1" fill="hold" id="288">
                                          <p:stCondLst>
                                            <p:cond delay="0"/>
                                          </p:stCondLst>
                                        </p:cTn>
                                        <p:tgtEl>
                                          <p:spTgt spid="50"/>
                                        </p:tgtEl>
                                        <p:attrNameLst>
                                          <p:attrName>style.visibility</p:attrName>
                                        </p:attrNameLst>
                                      </p:cBhvr>
                                      <p:to>
                                        <p:strVal val="visible"/>
                                      </p:to>
                                    </p:set>
                                    <p:anim calcmode="lin" valueType="num">
                                      <p:cBhvr>
                                        <p:cTn dur="1000" fill="hold" id="289"/>
                                        <p:tgtEl>
                                          <p:spTgt spid="50"/>
                                        </p:tgtEl>
                                        <p:attrNameLst>
                                          <p:attrName>ppt_w</p:attrName>
                                        </p:attrNameLst>
                                      </p:cBhvr>
                                      <p:tavLst>
                                        <p:tav tm="0">
                                          <p:val>
                                            <p:fltVal val="0"/>
                                          </p:val>
                                        </p:tav>
                                        <p:tav tm="100000">
                                          <p:val>
                                            <p:strVal val="#ppt_w"/>
                                          </p:val>
                                        </p:tav>
                                      </p:tavLst>
                                    </p:anim>
                                    <p:anim calcmode="lin" valueType="num">
                                      <p:cBhvr>
                                        <p:cTn dur="1000" fill="hold" id="290"/>
                                        <p:tgtEl>
                                          <p:spTgt spid="50"/>
                                        </p:tgtEl>
                                        <p:attrNameLst>
                                          <p:attrName>ppt_h</p:attrName>
                                        </p:attrNameLst>
                                      </p:cBhvr>
                                      <p:tavLst>
                                        <p:tav tm="0">
                                          <p:val>
                                            <p:fltVal val="0"/>
                                          </p:val>
                                        </p:tav>
                                        <p:tav tm="100000">
                                          <p:val>
                                            <p:strVal val="#ppt_h"/>
                                          </p:val>
                                        </p:tav>
                                      </p:tavLst>
                                    </p:anim>
                                    <p:anim calcmode="lin" valueType="num">
                                      <p:cBhvr>
                                        <p:cTn dur="1000" fill="hold" id="291"/>
                                        <p:tgtEl>
                                          <p:spTgt spid="50"/>
                                        </p:tgtEl>
                                        <p:attrNameLst>
                                          <p:attrName>style.rotation</p:attrName>
                                        </p:attrNameLst>
                                      </p:cBhvr>
                                      <p:tavLst>
                                        <p:tav tm="0">
                                          <p:val>
                                            <p:fltVal val="90"/>
                                          </p:val>
                                        </p:tav>
                                        <p:tav tm="100000">
                                          <p:val>
                                            <p:fltVal val="0"/>
                                          </p:val>
                                        </p:tav>
                                      </p:tavLst>
                                    </p:anim>
                                    <p:animEffect filter="fade" transition="in">
                                      <p:cBhvr>
                                        <p:cTn dur="1000" id="292"/>
                                        <p:tgtEl>
                                          <p:spTgt spid="50"/>
                                        </p:tgtEl>
                                      </p:cBhvr>
                                    </p:animEffect>
                                  </p:childTnLst>
                                </p:cTn>
                              </p:par>
                              <p:par>
                                <p:cTn fill="hold" grpId="0" id="293" nodeType="withEffect" presetClass="entr" presetID="31" presetSubtype="0">
                                  <p:stCondLst>
                                    <p:cond delay="500"/>
                                  </p:stCondLst>
                                  <p:childTnLst>
                                    <p:set>
                                      <p:cBhvr>
                                        <p:cTn dur="1" fill="hold" id="294">
                                          <p:stCondLst>
                                            <p:cond delay="0"/>
                                          </p:stCondLst>
                                        </p:cTn>
                                        <p:tgtEl>
                                          <p:spTgt spid="51"/>
                                        </p:tgtEl>
                                        <p:attrNameLst>
                                          <p:attrName>style.visibility</p:attrName>
                                        </p:attrNameLst>
                                      </p:cBhvr>
                                      <p:to>
                                        <p:strVal val="visible"/>
                                      </p:to>
                                    </p:set>
                                    <p:anim calcmode="lin" valueType="num">
                                      <p:cBhvr>
                                        <p:cTn dur="1000" fill="hold" id="295"/>
                                        <p:tgtEl>
                                          <p:spTgt spid="51"/>
                                        </p:tgtEl>
                                        <p:attrNameLst>
                                          <p:attrName>ppt_w</p:attrName>
                                        </p:attrNameLst>
                                      </p:cBhvr>
                                      <p:tavLst>
                                        <p:tav tm="0">
                                          <p:val>
                                            <p:fltVal val="0"/>
                                          </p:val>
                                        </p:tav>
                                        <p:tav tm="100000">
                                          <p:val>
                                            <p:strVal val="#ppt_w"/>
                                          </p:val>
                                        </p:tav>
                                      </p:tavLst>
                                    </p:anim>
                                    <p:anim calcmode="lin" valueType="num">
                                      <p:cBhvr>
                                        <p:cTn dur="1000" fill="hold" id="296"/>
                                        <p:tgtEl>
                                          <p:spTgt spid="51"/>
                                        </p:tgtEl>
                                        <p:attrNameLst>
                                          <p:attrName>ppt_h</p:attrName>
                                        </p:attrNameLst>
                                      </p:cBhvr>
                                      <p:tavLst>
                                        <p:tav tm="0">
                                          <p:val>
                                            <p:fltVal val="0"/>
                                          </p:val>
                                        </p:tav>
                                        <p:tav tm="100000">
                                          <p:val>
                                            <p:strVal val="#ppt_h"/>
                                          </p:val>
                                        </p:tav>
                                      </p:tavLst>
                                    </p:anim>
                                    <p:anim calcmode="lin" valueType="num">
                                      <p:cBhvr>
                                        <p:cTn dur="1000" fill="hold" id="297"/>
                                        <p:tgtEl>
                                          <p:spTgt spid="51"/>
                                        </p:tgtEl>
                                        <p:attrNameLst>
                                          <p:attrName>style.rotation</p:attrName>
                                        </p:attrNameLst>
                                      </p:cBhvr>
                                      <p:tavLst>
                                        <p:tav tm="0">
                                          <p:val>
                                            <p:fltVal val="90"/>
                                          </p:val>
                                        </p:tav>
                                        <p:tav tm="100000">
                                          <p:val>
                                            <p:fltVal val="0"/>
                                          </p:val>
                                        </p:tav>
                                      </p:tavLst>
                                    </p:anim>
                                    <p:animEffect filter="fade" transition="in">
                                      <p:cBhvr>
                                        <p:cTn dur="1000" id="298"/>
                                        <p:tgtEl>
                                          <p:spTgt spid="51"/>
                                        </p:tgtEl>
                                      </p:cBhvr>
                                    </p:animEffect>
                                  </p:childTnLst>
                                </p:cTn>
                              </p:par>
                              <p:par>
                                <p:cTn fill="hold" grpId="0" id="299" nodeType="withEffect" presetClass="entr" presetID="31" presetSubtype="0">
                                  <p:stCondLst>
                                    <p:cond delay="500"/>
                                  </p:stCondLst>
                                  <p:childTnLst>
                                    <p:set>
                                      <p:cBhvr>
                                        <p:cTn dur="1" fill="hold" id="300">
                                          <p:stCondLst>
                                            <p:cond delay="0"/>
                                          </p:stCondLst>
                                        </p:cTn>
                                        <p:tgtEl>
                                          <p:spTgt spid="52"/>
                                        </p:tgtEl>
                                        <p:attrNameLst>
                                          <p:attrName>style.visibility</p:attrName>
                                        </p:attrNameLst>
                                      </p:cBhvr>
                                      <p:to>
                                        <p:strVal val="visible"/>
                                      </p:to>
                                    </p:set>
                                    <p:anim calcmode="lin" valueType="num">
                                      <p:cBhvr>
                                        <p:cTn dur="1000" fill="hold" id="301"/>
                                        <p:tgtEl>
                                          <p:spTgt spid="52"/>
                                        </p:tgtEl>
                                        <p:attrNameLst>
                                          <p:attrName>ppt_w</p:attrName>
                                        </p:attrNameLst>
                                      </p:cBhvr>
                                      <p:tavLst>
                                        <p:tav tm="0">
                                          <p:val>
                                            <p:fltVal val="0"/>
                                          </p:val>
                                        </p:tav>
                                        <p:tav tm="100000">
                                          <p:val>
                                            <p:strVal val="#ppt_w"/>
                                          </p:val>
                                        </p:tav>
                                      </p:tavLst>
                                    </p:anim>
                                    <p:anim calcmode="lin" valueType="num">
                                      <p:cBhvr>
                                        <p:cTn dur="1000" fill="hold" id="302"/>
                                        <p:tgtEl>
                                          <p:spTgt spid="52"/>
                                        </p:tgtEl>
                                        <p:attrNameLst>
                                          <p:attrName>ppt_h</p:attrName>
                                        </p:attrNameLst>
                                      </p:cBhvr>
                                      <p:tavLst>
                                        <p:tav tm="0">
                                          <p:val>
                                            <p:fltVal val="0"/>
                                          </p:val>
                                        </p:tav>
                                        <p:tav tm="100000">
                                          <p:val>
                                            <p:strVal val="#ppt_h"/>
                                          </p:val>
                                        </p:tav>
                                      </p:tavLst>
                                    </p:anim>
                                    <p:anim calcmode="lin" valueType="num">
                                      <p:cBhvr>
                                        <p:cTn dur="1000" fill="hold" id="303"/>
                                        <p:tgtEl>
                                          <p:spTgt spid="52"/>
                                        </p:tgtEl>
                                        <p:attrNameLst>
                                          <p:attrName>style.rotation</p:attrName>
                                        </p:attrNameLst>
                                      </p:cBhvr>
                                      <p:tavLst>
                                        <p:tav tm="0">
                                          <p:val>
                                            <p:fltVal val="90"/>
                                          </p:val>
                                        </p:tav>
                                        <p:tav tm="100000">
                                          <p:val>
                                            <p:fltVal val="0"/>
                                          </p:val>
                                        </p:tav>
                                      </p:tavLst>
                                    </p:anim>
                                    <p:animEffect filter="fade" transition="in">
                                      <p:cBhvr>
                                        <p:cTn dur="1000" id="304"/>
                                        <p:tgtEl>
                                          <p:spTgt spid="52"/>
                                        </p:tgtEl>
                                      </p:cBhvr>
                                    </p:animEffect>
                                  </p:childTnLst>
                                </p:cTn>
                              </p:par>
                              <p:par>
                                <p:cTn fill="hold" id="305" nodeType="withEffect" presetClass="entr" presetID="31" presetSubtype="0">
                                  <p:stCondLst>
                                    <p:cond delay="500"/>
                                  </p:stCondLst>
                                  <p:childTnLst>
                                    <p:set>
                                      <p:cBhvr>
                                        <p:cTn dur="1" fill="hold" id="306">
                                          <p:stCondLst>
                                            <p:cond delay="0"/>
                                          </p:stCondLst>
                                        </p:cTn>
                                        <p:tgtEl>
                                          <p:spTgt spid="53"/>
                                        </p:tgtEl>
                                        <p:attrNameLst>
                                          <p:attrName>style.visibility</p:attrName>
                                        </p:attrNameLst>
                                      </p:cBhvr>
                                      <p:to>
                                        <p:strVal val="visible"/>
                                      </p:to>
                                    </p:set>
                                    <p:anim calcmode="lin" valueType="num">
                                      <p:cBhvr>
                                        <p:cTn dur="1000" fill="hold" id="307"/>
                                        <p:tgtEl>
                                          <p:spTgt spid="53"/>
                                        </p:tgtEl>
                                        <p:attrNameLst>
                                          <p:attrName>ppt_w</p:attrName>
                                        </p:attrNameLst>
                                      </p:cBhvr>
                                      <p:tavLst>
                                        <p:tav tm="0">
                                          <p:val>
                                            <p:fltVal val="0"/>
                                          </p:val>
                                        </p:tav>
                                        <p:tav tm="100000">
                                          <p:val>
                                            <p:strVal val="#ppt_w"/>
                                          </p:val>
                                        </p:tav>
                                      </p:tavLst>
                                    </p:anim>
                                    <p:anim calcmode="lin" valueType="num">
                                      <p:cBhvr>
                                        <p:cTn dur="1000" fill="hold" id="308"/>
                                        <p:tgtEl>
                                          <p:spTgt spid="53"/>
                                        </p:tgtEl>
                                        <p:attrNameLst>
                                          <p:attrName>ppt_h</p:attrName>
                                        </p:attrNameLst>
                                      </p:cBhvr>
                                      <p:tavLst>
                                        <p:tav tm="0">
                                          <p:val>
                                            <p:fltVal val="0"/>
                                          </p:val>
                                        </p:tav>
                                        <p:tav tm="100000">
                                          <p:val>
                                            <p:strVal val="#ppt_h"/>
                                          </p:val>
                                        </p:tav>
                                      </p:tavLst>
                                    </p:anim>
                                    <p:anim calcmode="lin" valueType="num">
                                      <p:cBhvr>
                                        <p:cTn dur="1000" fill="hold" id="309"/>
                                        <p:tgtEl>
                                          <p:spTgt spid="53"/>
                                        </p:tgtEl>
                                        <p:attrNameLst>
                                          <p:attrName>style.rotation</p:attrName>
                                        </p:attrNameLst>
                                      </p:cBhvr>
                                      <p:tavLst>
                                        <p:tav tm="0">
                                          <p:val>
                                            <p:fltVal val="90"/>
                                          </p:val>
                                        </p:tav>
                                        <p:tav tm="100000">
                                          <p:val>
                                            <p:fltVal val="0"/>
                                          </p:val>
                                        </p:tav>
                                      </p:tavLst>
                                    </p:anim>
                                    <p:animEffect filter="fade" transition="in">
                                      <p:cBhvr>
                                        <p:cTn dur="1000" id="310"/>
                                        <p:tgtEl>
                                          <p:spTgt spid="53"/>
                                        </p:tgtEl>
                                      </p:cBhvr>
                                    </p:animEffect>
                                  </p:childTnLst>
                                </p:cTn>
                              </p:par>
                              <p:par>
                                <p:cTn fill="hold" id="311" nodeType="withEffect" presetClass="entr" presetID="31" presetSubtype="0">
                                  <p:stCondLst>
                                    <p:cond delay="500"/>
                                  </p:stCondLst>
                                  <p:childTnLst>
                                    <p:set>
                                      <p:cBhvr>
                                        <p:cTn dur="1" fill="hold" id="312">
                                          <p:stCondLst>
                                            <p:cond delay="0"/>
                                          </p:stCondLst>
                                        </p:cTn>
                                        <p:tgtEl>
                                          <p:spTgt spid="59"/>
                                        </p:tgtEl>
                                        <p:attrNameLst>
                                          <p:attrName>style.visibility</p:attrName>
                                        </p:attrNameLst>
                                      </p:cBhvr>
                                      <p:to>
                                        <p:strVal val="visible"/>
                                      </p:to>
                                    </p:set>
                                    <p:anim calcmode="lin" valueType="num">
                                      <p:cBhvr>
                                        <p:cTn dur="1000" fill="hold" id="313"/>
                                        <p:tgtEl>
                                          <p:spTgt spid="59"/>
                                        </p:tgtEl>
                                        <p:attrNameLst>
                                          <p:attrName>ppt_w</p:attrName>
                                        </p:attrNameLst>
                                      </p:cBhvr>
                                      <p:tavLst>
                                        <p:tav tm="0">
                                          <p:val>
                                            <p:fltVal val="0"/>
                                          </p:val>
                                        </p:tav>
                                        <p:tav tm="100000">
                                          <p:val>
                                            <p:strVal val="#ppt_w"/>
                                          </p:val>
                                        </p:tav>
                                      </p:tavLst>
                                    </p:anim>
                                    <p:anim calcmode="lin" valueType="num">
                                      <p:cBhvr>
                                        <p:cTn dur="1000" fill="hold" id="314"/>
                                        <p:tgtEl>
                                          <p:spTgt spid="59"/>
                                        </p:tgtEl>
                                        <p:attrNameLst>
                                          <p:attrName>ppt_h</p:attrName>
                                        </p:attrNameLst>
                                      </p:cBhvr>
                                      <p:tavLst>
                                        <p:tav tm="0">
                                          <p:val>
                                            <p:fltVal val="0"/>
                                          </p:val>
                                        </p:tav>
                                        <p:tav tm="100000">
                                          <p:val>
                                            <p:strVal val="#ppt_h"/>
                                          </p:val>
                                        </p:tav>
                                      </p:tavLst>
                                    </p:anim>
                                    <p:anim calcmode="lin" valueType="num">
                                      <p:cBhvr>
                                        <p:cTn dur="1000" fill="hold" id="315"/>
                                        <p:tgtEl>
                                          <p:spTgt spid="59"/>
                                        </p:tgtEl>
                                        <p:attrNameLst>
                                          <p:attrName>style.rotation</p:attrName>
                                        </p:attrNameLst>
                                      </p:cBhvr>
                                      <p:tavLst>
                                        <p:tav tm="0">
                                          <p:val>
                                            <p:fltVal val="90"/>
                                          </p:val>
                                        </p:tav>
                                        <p:tav tm="100000">
                                          <p:val>
                                            <p:fltVal val="0"/>
                                          </p:val>
                                        </p:tav>
                                      </p:tavLst>
                                    </p:anim>
                                    <p:animEffect filter="fade" transition="in">
                                      <p:cBhvr>
                                        <p:cTn dur="1000" id="316"/>
                                        <p:tgtEl>
                                          <p:spTgt spid="59"/>
                                        </p:tgtEl>
                                      </p:cBhvr>
                                    </p:animEffect>
                                  </p:childTnLst>
                                </p:cTn>
                              </p:par>
                              <p:par>
                                <p:cTn fill="hold" id="317" nodeType="withEffect" presetClass="entr" presetID="31" presetSubtype="0">
                                  <p:stCondLst>
                                    <p:cond delay="500"/>
                                  </p:stCondLst>
                                  <p:childTnLst>
                                    <p:set>
                                      <p:cBhvr>
                                        <p:cTn dur="1" fill="hold" id="318">
                                          <p:stCondLst>
                                            <p:cond delay="0"/>
                                          </p:stCondLst>
                                        </p:cTn>
                                        <p:tgtEl>
                                          <p:spTgt spid="60"/>
                                        </p:tgtEl>
                                        <p:attrNameLst>
                                          <p:attrName>style.visibility</p:attrName>
                                        </p:attrNameLst>
                                      </p:cBhvr>
                                      <p:to>
                                        <p:strVal val="visible"/>
                                      </p:to>
                                    </p:set>
                                    <p:anim calcmode="lin" valueType="num">
                                      <p:cBhvr>
                                        <p:cTn dur="1000" fill="hold" id="319"/>
                                        <p:tgtEl>
                                          <p:spTgt spid="60"/>
                                        </p:tgtEl>
                                        <p:attrNameLst>
                                          <p:attrName>ppt_w</p:attrName>
                                        </p:attrNameLst>
                                      </p:cBhvr>
                                      <p:tavLst>
                                        <p:tav tm="0">
                                          <p:val>
                                            <p:fltVal val="0"/>
                                          </p:val>
                                        </p:tav>
                                        <p:tav tm="100000">
                                          <p:val>
                                            <p:strVal val="#ppt_w"/>
                                          </p:val>
                                        </p:tav>
                                      </p:tavLst>
                                    </p:anim>
                                    <p:anim calcmode="lin" valueType="num">
                                      <p:cBhvr>
                                        <p:cTn dur="1000" fill="hold" id="320"/>
                                        <p:tgtEl>
                                          <p:spTgt spid="60"/>
                                        </p:tgtEl>
                                        <p:attrNameLst>
                                          <p:attrName>ppt_h</p:attrName>
                                        </p:attrNameLst>
                                      </p:cBhvr>
                                      <p:tavLst>
                                        <p:tav tm="0">
                                          <p:val>
                                            <p:fltVal val="0"/>
                                          </p:val>
                                        </p:tav>
                                        <p:tav tm="100000">
                                          <p:val>
                                            <p:strVal val="#ppt_h"/>
                                          </p:val>
                                        </p:tav>
                                      </p:tavLst>
                                    </p:anim>
                                    <p:anim calcmode="lin" valueType="num">
                                      <p:cBhvr>
                                        <p:cTn dur="1000" fill="hold" id="321"/>
                                        <p:tgtEl>
                                          <p:spTgt spid="60"/>
                                        </p:tgtEl>
                                        <p:attrNameLst>
                                          <p:attrName>style.rotation</p:attrName>
                                        </p:attrNameLst>
                                      </p:cBhvr>
                                      <p:tavLst>
                                        <p:tav tm="0">
                                          <p:val>
                                            <p:fltVal val="90"/>
                                          </p:val>
                                        </p:tav>
                                        <p:tav tm="100000">
                                          <p:val>
                                            <p:fltVal val="0"/>
                                          </p:val>
                                        </p:tav>
                                      </p:tavLst>
                                    </p:anim>
                                    <p:animEffect filter="fade" transition="in">
                                      <p:cBhvr>
                                        <p:cTn dur="1000" id="322"/>
                                        <p:tgtEl>
                                          <p:spTgt spid="60"/>
                                        </p:tgtEl>
                                      </p:cBhvr>
                                    </p:animEffect>
                                  </p:childTnLst>
                                </p:cTn>
                              </p:par>
                              <p:par>
                                <p:cTn fill="hold" grpId="0" id="323" nodeType="withEffect" presetClass="entr" presetID="31" presetSubtype="0">
                                  <p:stCondLst>
                                    <p:cond delay="500"/>
                                  </p:stCondLst>
                                  <p:childTnLst>
                                    <p:set>
                                      <p:cBhvr>
                                        <p:cTn dur="1" fill="hold" id="324">
                                          <p:stCondLst>
                                            <p:cond delay="0"/>
                                          </p:stCondLst>
                                        </p:cTn>
                                        <p:tgtEl>
                                          <p:spTgt spid="61"/>
                                        </p:tgtEl>
                                        <p:attrNameLst>
                                          <p:attrName>style.visibility</p:attrName>
                                        </p:attrNameLst>
                                      </p:cBhvr>
                                      <p:to>
                                        <p:strVal val="visible"/>
                                      </p:to>
                                    </p:set>
                                    <p:anim calcmode="lin" valueType="num">
                                      <p:cBhvr>
                                        <p:cTn dur="1000" fill="hold" id="325"/>
                                        <p:tgtEl>
                                          <p:spTgt spid="61"/>
                                        </p:tgtEl>
                                        <p:attrNameLst>
                                          <p:attrName>ppt_w</p:attrName>
                                        </p:attrNameLst>
                                      </p:cBhvr>
                                      <p:tavLst>
                                        <p:tav tm="0">
                                          <p:val>
                                            <p:fltVal val="0"/>
                                          </p:val>
                                        </p:tav>
                                        <p:tav tm="100000">
                                          <p:val>
                                            <p:strVal val="#ppt_w"/>
                                          </p:val>
                                        </p:tav>
                                      </p:tavLst>
                                    </p:anim>
                                    <p:anim calcmode="lin" valueType="num">
                                      <p:cBhvr>
                                        <p:cTn dur="1000" fill="hold" id="326"/>
                                        <p:tgtEl>
                                          <p:spTgt spid="61"/>
                                        </p:tgtEl>
                                        <p:attrNameLst>
                                          <p:attrName>ppt_h</p:attrName>
                                        </p:attrNameLst>
                                      </p:cBhvr>
                                      <p:tavLst>
                                        <p:tav tm="0">
                                          <p:val>
                                            <p:fltVal val="0"/>
                                          </p:val>
                                        </p:tav>
                                        <p:tav tm="100000">
                                          <p:val>
                                            <p:strVal val="#ppt_h"/>
                                          </p:val>
                                        </p:tav>
                                      </p:tavLst>
                                    </p:anim>
                                    <p:anim calcmode="lin" valueType="num">
                                      <p:cBhvr>
                                        <p:cTn dur="1000" fill="hold" id="327"/>
                                        <p:tgtEl>
                                          <p:spTgt spid="61"/>
                                        </p:tgtEl>
                                        <p:attrNameLst>
                                          <p:attrName>style.rotation</p:attrName>
                                        </p:attrNameLst>
                                      </p:cBhvr>
                                      <p:tavLst>
                                        <p:tav tm="0">
                                          <p:val>
                                            <p:fltVal val="90"/>
                                          </p:val>
                                        </p:tav>
                                        <p:tav tm="100000">
                                          <p:val>
                                            <p:fltVal val="0"/>
                                          </p:val>
                                        </p:tav>
                                      </p:tavLst>
                                    </p:anim>
                                    <p:animEffect filter="fade" transition="in">
                                      <p:cBhvr>
                                        <p:cTn dur="1000" id="328"/>
                                        <p:tgtEl>
                                          <p:spTgt spid="61"/>
                                        </p:tgtEl>
                                      </p:cBhvr>
                                    </p:animEffect>
                                  </p:childTnLst>
                                </p:cTn>
                              </p:par>
                              <p:par>
                                <p:cTn fill="hold" grpId="0" id="329" nodeType="withEffect" presetClass="entr" presetID="31" presetSubtype="0">
                                  <p:stCondLst>
                                    <p:cond delay="500"/>
                                  </p:stCondLst>
                                  <p:childTnLst>
                                    <p:set>
                                      <p:cBhvr>
                                        <p:cTn dur="1" fill="hold" id="330">
                                          <p:stCondLst>
                                            <p:cond delay="0"/>
                                          </p:stCondLst>
                                        </p:cTn>
                                        <p:tgtEl>
                                          <p:spTgt spid="62"/>
                                        </p:tgtEl>
                                        <p:attrNameLst>
                                          <p:attrName>style.visibility</p:attrName>
                                        </p:attrNameLst>
                                      </p:cBhvr>
                                      <p:to>
                                        <p:strVal val="visible"/>
                                      </p:to>
                                    </p:set>
                                    <p:anim calcmode="lin" valueType="num">
                                      <p:cBhvr>
                                        <p:cTn dur="1000" fill="hold" id="331"/>
                                        <p:tgtEl>
                                          <p:spTgt spid="62"/>
                                        </p:tgtEl>
                                        <p:attrNameLst>
                                          <p:attrName>ppt_w</p:attrName>
                                        </p:attrNameLst>
                                      </p:cBhvr>
                                      <p:tavLst>
                                        <p:tav tm="0">
                                          <p:val>
                                            <p:fltVal val="0"/>
                                          </p:val>
                                        </p:tav>
                                        <p:tav tm="100000">
                                          <p:val>
                                            <p:strVal val="#ppt_w"/>
                                          </p:val>
                                        </p:tav>
                                      </p:tavLst>
                                    </p:anim>
                                    <p:anim calcmode="lin" valueType="num">
                                      <p:cBhvr>
                                        <p:cTn dur="1000" fill="hold" id="332"/>
                                        <p:tgtEl>
                                          <p:spTgt spid="62"/>
                                        </p:tgtEl>
                                        <p:attrNameLst>
                                          <p:attrName>ppt_h</p:attrName>
                                        </p:attrNameLst>
                                      </p:cBhvr>
                                      <p:tavLst>
                                        <p:tav tm="0">
                                          <p:val>
                                            <p:fltVal val="0"/>
                                          </p:val>
                                        </p:tav>
                                        <p:tav tm="100000">
                                          <p:val>
                                            <p:strVal val="#ppt_h"/>
                                          </p:val>
                                        </p:tav>
                                      </p:tavLst>
                                    </p:anim>
                                    <p:anim calcmode="lin" valueType="num">
                                      <p:cBhvr>
                                        <p:cTn dur="1000" fill="hold" id="333"/>
                                        <p:tgtEl>
                                          <p:spTgt spid="62"/>
                                        </p:tgtEl>
                                        <p:attrNameLst>
                                          <p:attrName>style.rotation</p:attrName>
                                        </p:attrNameLst>
                                      </p:cBhvr>
                                      <p:tavLst>
                                        <p:tav tm="0">
                                          <p:val>
                                            <p:fltVal val="90"/>
                                          </p:val>
                                        </p:tav>
                                        <p:tav tm="100000">
                                          <p:val>
                                            <p:fltVal val="0"/>
                                          </p:val>
                                        </p:tav>
                                      </p:tavLst>
                                    </p:anim>
                                    <p:animEffect filter="fade" transition="in">
                                      <p:cBhvr>
                                        <p:cTn dur="1000" id="334"/>
                                        <p:tgtEl>
                                          <p:spTgt spid="62"/>
                                        </p:tgtEl>
                                      </p:cBhvr>
                                    </p:animEffect>
                                  </p:childTnLst>
                                </p:cTn>
                              </p:par>
                              <p:par>
                                <p:cTn fill="hold" grpId="0" id="335" nodeType="withEffect" presetClass="entr" presetID="31" presetSubtype="0">
                                  <p:stCondLst>
                                    <p:cond delay="500"/>
                                  </p:stCondLst>
                                  <p:childTnLst>
                                    <p:set>
                                      <p:cBhvr>
                                        <p:cTn dur="1" fill="hold" id="336">
                                          <p:stCondLst>
                                            <p:cond delay="0"/>
                                          </p:stCondLst>
                                        </p:cTn>
                                        <p:tgtEl>
                                          <p:spTgt spid="63"/>
                                        </p:tgtEl>
                                        <p:attrNameLst>
                                          <p:attrName>style.visibility</p:attrName>
                                        </p:attrNameLst>
                                      </p:cBhvr>
                                      <p:to>
                                        <p:strVal val="visible"/>
                                      </p:to>
                                    </p:set>
                                    <p:anim calcmode="lin" valueType="num">
                                      <p:cBhvr>
                                        <p:cTn dur="1000" fill="hold" id="337"/>
                                        <p:tgtEl>
                                          <p:spTgt spid="63"/>
                                        </p:tgtEl>
                                        <p:attrNameLst>
                                          <p:attrName>ppt_w</p:attrName>
                                        </p:attrNameLst>
                                      </p:cBhvr>
                                      <p:tavLst>
                                        <p:tav tm="0">
                                          <p:val>
                                            <p:fltVal val="0"/>
                                          </p:val>
                                        </p:tav>
                                        <p:tav tm="100000">
                                          <p:val>
                                            <p:strVal val="#ppt_w"/>
                                          </p:val>
                                        </p:tav>
                                      </p:tavLst>
                                    </p:anim>
                                    <p:anim calcmode="lin" valueType="num">
                                      <p:cBhvr>
                                        <p:cTn dur="1000" fill="hold" id="338"/>
                                        <p:tgtEl>
                                          <p:spTgt spid="63"/>
                                        </p:tgtEl>
                                        <p:attrNameLst>
                                          <p:attrName>ppt_h</p:attrName>
                                        </p:attrNameLst>
                                      </p:cBhvr>
                                      <p:tavLst>
                                        <p:tav tm="0">
                                          <p:val>
                                            <p:fltVal val="0"/>
                                          </p:val>
                                        </p:tav>
                                        <p:tav tm="100000">
                                          <p:val>
                                            <p:strVal val="#ppt_h"/>
                                          </p:val>
                                        </p:tav>
                                      </p:tavLst>
                                    </p:anim>
                                    <p:anim calcmode="lin" valueType="num">
                                      <p:cBhvr>
                                        <p:cTn dur="1000" fill="hold" id="339"/>
                                        <p:tgtEl>
                                          <p:spTgt spid="63"/>
                                        </p:tgtEl>
                                        <p:attrNameLst>
                                          <p:attrName>style.rotation</p:attrName>
                                        </p:attrNameLst>
                                      </p:cBhvr>
                                      <p:tavLst>
                                        <p:tav tm="0">
                                          <p:val>
                                            <p:fltVal val="90"/>
                                          </p:val>
                                        </p:tav>
                                        <p:tav tm="100000">
                                          <p:val>
                                            <p:fltVal val="0"/>
                                          </p:val>
                                        </p:tav>
                                      </p:tavLst>
                                    </p:anim>
                                    <p:animEffect filter="fade" transition="in">
                                      <p:cBhvr>
                                        <p:cTn dur="1000" id="340"/>
                                        <p:tgtEl>
                                          <p:spTgt spid="63"/>
                                        </p:tgtEl>
                                      </p:cBhvr>
                                    </p:animEffect>
                                  </p:childTnLst>
                                </p:cTn>
                              </p:par>
                              <p:par>
                                <p:cTn fill="hold" id="341" nodeType="withEffect" presetClass="entr" presetID="31" presetSubtype="0">
                                  <p:stCondLst>
                                    <p:cond delay="500"/>
                                  </p:stCondLst>
                                  <p:childTnLst>
                                    <p:set>
                                      <p:cBhvr>
                                        <p:cTn dur="1" fill="hold" id="342">
                                          <p:stCondLst>
                                            <p:cond delay="0"/>
                                          </p:stCondLst>
                                        </p:cTn>
                                        <p:tgtEl>
                                          <p:spTgt spid="64"/>
                                        </p:tgtEl>
                                        <p:attrNameLst>
                                          <p:attrName>style.visibility</p:attrName>
                                        </p:attrNameLst>
                                      </p:cBhvr>
                                      <p:to>
                                        <p:strVal val="visible"/>
                                      </p:to>
                                    </p:set>
                                    <p:anim calcmode="lin" valueType="num">
                                      <p:cBhvr>
                                        <p:cTn dur="1000" fill="hold" id="343"/>
                                        <p:tgtEl>
                                          <p:spTgt spid="64"/>
                                        </p:tgtEl>
                                        <p:attrNameLst>
                                          <p:attrName>ppt_w</p:attrName>
                                        </p:attrNameLst>
                                      </p:cBhvr>
                                      <p:tavLst>
                                        <p:tav tm="0">
                                          <p:val>
                                            <p:fltVal val="0"/>
                                          </p:val>
                                        </p:tav>
                                        <p:tav tm="100000">
                                          <p:val>
                                            <p:strVal val="#ppt_w"/>
                                          </p:val>
                                        </p:tav>
                                      </p:tavLst>
                                    </p:anim>
                                    <p:anim calcmode="lin" valueType="num">
                                      <p:cBhvr>
                                        <p:cTn dur="1000" fill="hold" id="344"/>
                                        <p:tgtEl>
                                          <p:spTgt spid="64"/>
                                        </p:tgtEl>
                                        <p:attrNameLst>
                                          <p:attrName>ppt_h</p:attrName>
                                        </p:attrNameLst>
                                      </p:cBhvr>
                                      <p:tavLst>
                                        <p:tav tm="0">
                                          <p:val>
                                            <p:fltVal val="0"/>
                                          </p:val>
                                        </p:tav>
                                        <p:tav tm="100000">
                                          <p:val>
                                            <p:strVal val="#ppt_h"/>
                                          </p:val>
                                        </p:tav>
                                      </p:tavLst>
                                    </p:anim>
                                    <p:anim calcmode="lin" valueType="num">
                                      <p:cBhvr>
                                        <p:cTn dur="1000" fill="hold" id="345"/>
                                        <p:tgtEl>
                                          <p:spTgt spid="64"/>
                                        </p:tgtEl>
                                        <p:attrNameLst>
                                          <p:attrName>style.rotation</p:attrName>
                                        </p:attrNameLst>
                                      </p:cBhvr>
                                      <p:tavLst>
                                        <p:tav tm="0">
                                          <p:val>
                                            <p:fltVal val="90"/>
                                          </p:val>
                                        </p:tav>
                                        <p:tav tm="100000">
                                          <p:val>
                                            <p:fltVal val="0"/>
                                          </p:val>
                                        </p:tav>
                                      </p:tavLst>
                                    </p:anim>
                                    <p:animEffect filter="fade" transition="in">
                                      <p:cBhvr>
                                        <p:cTn dur="1000" id="346"/>
                                        <p:tgtEl>
                                          <p:spTgt spid="64"/>
                                        </p:tgtEl>
                                      </p:cBhvr>
                                    </p:animEffect>
                                  </p:childTnLst>
                                </p:cTn>
                              </p:par>
                              <p:par>
                                <p:cTn fill="hold" id="347" nodeType="withEffect" presetClass="entr" presetID="31" presetSubtype="0">
                                  <p:stCondLst>
                                    <p:cond delay="500"/>
                                  </p:stCondLst>
                                  <p:childTnLst>
                                    <p:set>
                                      <p:cBhvr>
                                        <p:cTn dur="1" fill="hold" id="348">
                                          <p:stCondLst>
                                            <p:cond delay="0"/>
                                          </p:stCondLst>
                                        </p:cTn>
                                        <p:tgtEl>
                                          <p:spTgt spid="65"/>
                                        </p:tgtEl>
                                        <p:attrNameLst>
                                          <p:attrName>style.visibility</p:attrName>
                                        </p:attrNameLst>
                                      </p:cBhvr>
                                      <p:to>
                                        <p:strVal val="visible"/>
                                      </p:to>
                                    </p:set>
                                    <p:anim calcmode="lin" valueType="num">
                                      <p:cBhvr>
                                        <p:cTn dur="1000" fill="hold" id="349"/>
                                        <p:tgtEl>
                                          <p:spTgt spid="65"/>
                                        </p:tgtEl>
                                        <p:attrNameLst>
                                          <p:attrName>ppt_w</p:attrName>
                                        </p:attrNameLst>
                                      </p:cBhvr>
                                      <p:tavLst>
                                        <p:tav tm="0">
                                          <p:val>
                                            <p:fltVal val="0"/>
                                          </p:val>
                                        </p:tav>
                                        <p:tav tm="100000">
                                          <p:val>
                                            <p:strVal val="#ppt_w"/>
                                          </p:val>
                                        </p:tav>
                                      </p:tavLst>
                                    </p:anim>
                                    <p:anim calcmode="lin" valueType="num">
                                      <p:cBhvr>
                                        <p:cTn dur="1000" fill="hold" id="350"/>
                                        <p:tgtEl>
                                          <p:spTgt spid="65"/>
                                        </p:tgtEl>
                                        <p:attrNameLst>
                                          <p:attrName>ppt_h</p:attrName>
                                        </p:attrNameLst>
                                      </p:cBhvr>
                                      <p:tavLst>
                                        <p:tav tm="0">
                                          <p:val>
                                            <p:fltVal val="0"/>
                                          </p:val>
                                        </p:tav>
                                        <p:tav tm="100000">
                                          <p:val>
                                            <p:strVal val="#ppt_h"/>
                                          </p:val>
                                        </p:tav>
                                      </p:tavLst>
                                    </p:anim>
                                    <p:anim calcmode="lin" valueType="num">
                                      <p:cBhvr>
                                        <p:cTn dur="1000" fill="hold" id="351"/>
                                        <p:tgtEl>
                                          <p:spTgt spid="65"/>
                                        </p:tgtEl>
                                        <p:attrNameLst>
                                          <p:attrName>style.rotation</p:attrName>
                                        </p:attrNameLst>
                                      </p:cBhvr>
                                      <p:tavLst>
                                        <p:tav tm="0">
                                          <p:val>
                                            <p:fltVal val="90"/>
                                          </p:val>
                                        </p:tav>
                                        <p:tav tm="100000">
                                          <p:val>
                                            <p:fltVal val="0"/>
                                          </p:val>
                                        </p:tav>
                                      </p:tavLst>
                                    </p:anim>
                                    <p:animEffect filter="fade" transition="in">
                                      <p:cBhvr>
                                        <p:cTn dur="1000" id="352"/>
                                        <p:tgtEl>
                                          <p:spTgt spid="65"/>
                                        </p:tgtEl>
                                      </p:cBhvr>
                                    </p:animEffect>
                                  </p:childTnLst>
                                </p:cTn>
                              </p:par>
                              <p:par>
                                <p:cTn fill="hold" id="353" nodeType="withEffect" presetClass="entr" presetID="31" presetSubtype="0">
                                  <p:stCondLst>
                                    <p:cond delay="500"/>
                                  </p:stCondLst>
                                  <p:childTnLst>
                                    <p:set>
                                      <p:cBhvr>
                                        <p:cTn dur="1" fill="hold" id="354">
                                          <p:stCondLst>
                                            <p:cond delay="0"/>
                                          </p:stCondLst>
                                        </p:cTn>
                                        <p:tgtEl>
                                          <p:spTgt spid="66"/>
                                        </p:tgtEl>
                                        <p:attrNameLst>
                                          <p:attrName>style.visibility</p:attrName>
                                        </p:attrNameLst>
                                      </p:cBhvr>
                                      <p:to>
                                        <p:strVal val="visible"/>
                                      </p:to>
                                    </p:set>
                                    <p:anim calcmode="lin" valueType="num">
                                      <p:cBhvr>
                                        <p:cTn dur="1000" fill="hold" id="355"/>
                                        <p:tgtEl>
                                          <p:spTgt spid="66"/>
                                        </p:tgtEl>
                                        <p:attrNameLst>
                                          <p:attrName>ppt_w</p:attrName>
                                        </p:attrNameLst>
                                      </p:cBhvr>
                                      <p:tavLst>
                                        <p:tav tm="0">
                                          <p:val>
                                            <p:fltVal val="0"/>
                                          </p:val>
                                        </p:tav>
                                        <p:tav tm="100000">
                                          <p:val>
                                            <p:strVal val="#ppt_w"/>
                                          </p:val>
                                        </p:tav>
                                      </p:tavLst>
                                    </p:anim>
                                    <p:anim calcmode="lin" valueType="num">
                                      <p:cBhvr>
                                        <p:cTn dur="1000" fill="hold" id="356"/>
                                        <p:tgtEl>
                                          <p:spTgt spid="66"/>
                                        </p:tgtEl>
                                        <p:attrNameLst>
                                          <p:attrName>ppt_h</p:attrName>
                                        </p:attrNameLst>
                                      </p:cBhvr>
                                      <p:tavLst>
                                        <p:tav tm="0">
                                          <p:val>
                                            <p:fltVal val="0"/>
                                          </p:val>
                                        </p:tav>
                                        <p:tav tm="100000">
                                          <p:val>
                                            <p:strVal val="#ppt_h"/>
                                          </p:val>
                                        </p:tav>
                                      </p:tavLst>
                                    </p:anim>
                                    <p:anim calcmode="lin" valueType="num">
                                      <p:cBhvr>
                                        <p:cTn dur="1000" fill="hold" id="357"/>
                                        <p:tgtEl>
                                          <p:spTgt spid="66"/>
                                        </p:tgtEl>
                                        <p:attrNameLst>
                                          <p:attrName>style.rotation</p:attrName>
                                        </p:attrNameLst>
                                      </p:cBhvr>
                                      <p:tavLst>
                                        <p:tav tm="0">
                                          <p:val>
                                            <p:fltVal val="90"/>
                                          </p:val>
                                        </p:tav>
                                        <p:tav tm="100000">
                                          <p:val>
                                            <p:fltVal val="0"/>
                                          </p:val>
                                        </p:tav>
                                      </p:tavLst>
                                    </p:anim>
                                    <p:animEffect filter="fade" transition="in">
                                      <p:cBhvr>
                                        <p:cTn dur="1000" id="358"/>
                                        <p:tgtEl>
                                          <p:spTgt spid="66"/>
                                        </p:tgtEl>
                                      </p:cBhvr>
                                    </p:animEffect>
                                  </p:childTnLst>
                                </p:cTn>
                              </p:par>
                              <p:par>
                                <p:cTn fill="hold" id="359" nodeType="withEffect" presetClass="entr" presetID="31" presetSubtype="0">
                                  <p:stCondLst>
                                    <p:cond delay="500"/>
                                  </p:stCondLst>
                                  <p:childTnLst>
                                    <p:set>
                                      <p:cBhvr>
                                        <p:cTn dur="1" fill="hold" id="360">
                                          <p:stCondLst>
                                            <p:cond delay="0"/>
                                          </p:stCondLst>
                                        </p:cTn>
                                        <p:tgtEl>
                                          <p:spTgt spid="67"/>
                                        </p:tgtEl>
                                        <p:attrNameLst>
                                          <p:attrName>style.visibility</p:attrName>
                                        </p:attrNameLst>
                                      </p:cBhvr>
                                      <p:to>
                                        <p:strVal val="visible"/>
                                      </p:to>
                                    </p:set>
                                    <p:anim calcmode="lin" valueType="num">
                                      <p:cBhvr>
                                        <p:cTn dur="1000" fill="hold" id="361"/>
                                        <p:tgtEl>
                                          <p:spTgt spid="67"/>
                                        </p:tgtEl>
                                        <p:attrNameLst>
                                          <p:attrName>ppt_w</p:attrName>
                                        </p:attrNameLst>
                                      </p:cBhvr>
                                      <p:tavLst>
                                        <p:tav tm="0">
                                          <p:val>
                                            <p:fltVal val="0"/>
                                          </p:val>
                                        </p:tav>
                                        <p:tav tm="100000">
                                          <p:val>
                                            <p:strVal val="#ppt_w"/>
                                          </p:val>
                                        </p:tav>
                                      </p:tavLst>
                                    </p:anim>
                                    <p:anim calcmode="lin" valueType="num">
                                      <p:cBhvr>
                                        <p:cTn dur="1000" fill="hold" id="362"/>
                                        <p:tgtEl>
                                          <p:spTgt spid="67"/>
                                        </p:tgtEl>
                                        <p:attrNameLst>
                                          <p:attrName>ppt_h</p:attrName>
                                        </p:attrNameLst>
                                      </p:cBhvr>
                                      <p:tavLst>
                                        <p:tav tm="0">
                                          <p:val>
                                            <p:fltVal val="0"/>
                                          </p:val>
                                        </p:tav>
                                        <p:tav tm="100000">
                                          <p:val>
                                            <p:strVal val="#ppt_h"/>
                                          </p:val>
                                        </p:tav>
                                      </p:tavLst>
                                    </p:anim>
                                    <p:anim calcmode="lin" valueType="num">
                                      <p:cBhvr>
                                        <p:cTn dur="1000" fill="hold" id="363"/>
                                        <p:tgtEl>
                                          <p:spTgt spid="67"/>
                                        </p:tgtEl>
                                        <p:attrNameLst>
                                          <p:attrName>style.rotation</p:attrName>
                                        </p:attrNameLst>
                                      </p:cBhvr>
                                      <p:tavLst>
                                        <p:tav tm="0">
                                          <p:val>
                                            <p:fltVal val="90"/>
                                          </p:val>
                                        </p:tav>
                                        <p:tav tm="100000">
                                          <p:val>
                                            <p:fltVal val="0"/>
                                          </p:val>
                                        </p:tav>
                                      </p:tavLst>
                                    </p:anim>
                                    <p:animEffect filter="fade" transition="in">
                                      <p:cBhvr>
                                        <p:cTn dur="1000" id="364"/>
                                        <p:tgtEl>
                                          <p:spTgt spid="67"/>
                                        </p:tgtEl>
                                      </p:cBhvr>
                                    </p:animEffect>
                                  </p:childTnLst>
                                </p:cTn>
                              </p:par>
                              <p:par>
                                <p:cTn fill="hold" id="365" nodeType="withEffect" presetClass="entr" presetID="31" presetSubtype="0">
                                  <p:stCondLst>
                                    <p:cond delay="500"/>
                                  </p:stCondLst>
                                  <p:childTnLst>
                                    <p:set>
                                      <p:cBhvr>
                                        <p:cTn dur="1" fill="hold" id="366">
                                          <p:stCondLst>
                                            <p:cond delay="0"/>
                                          </p:stCondLst>
                                        </p:cTn>
                                        <p:tgtEl>
                                          <p:spTgt spid="68"/>
                                        </p:tgtEl>
                                        <p:attrNameLst>
                                          <p:attrName>style.visibility</p:attrName>
                                        </p:attrNameLst>
                                      </p:cBhvr>
                                      <p:to>
                                        <p:strVal val="visible"/>
                                      </p:to>
                                    </p:set>
                                    <p:anim calcmode="lin" valueType="num">
                                      <p:cBhvr>
                                        <p:cTn dur="1000" fill="hold" id="367"/>
                                        <p:tgtEl>
                                          <p:spTgt spid="68"/>
                                        </p:tgtEl>
                                        <p:attrNameLst>
                                          <p:attrName>ppt_w</p:attrName>
                                        </p:attrNameLst>
                                      </p:cBhvr>
                                      <p:tavLst>
                                        <p:tav tm="0">
                                          <p:val>
                                            <p:fltVal val="0"/>
                                          </p:val>
                                        </p:tav>
                                        <p:tav tm="100000">
                                          <p:val>
                                            <p:strVal val="#ppt_w"/>
                                          </p:val>
                                        </p:tav>
                                      </p:tavLst>
                                    </p:anim>
                                    <p:anim calcmode="lin" valueType="num">
                                      <p:cBhvr>
                                        <p:cTn dur="1000" fill="hold" id="368"/>
                                        <p:tgtEl>
                                          <p:spTgt spid="68"/>
                                        </p:tgtEl>
                                        <p:attrNameLst>
                                          <p:attrName>ppt_h</p:attrName>
                                        </p:attrNameLst>
                                      </p:cBhvr>
                                      <p:tavLst>
                                        <p:tav tm="0">
                                          <p:val>
                                            <p:fltVal val="0"/>
                                          </p:val>
                                        </p:tav>
                                        <p:tav tm="100000">
                                          <p:val>
                                            <p:strVal val="#ppt_h"/>
                                          </p:val>
                                        </p:tav>
                                      </p:tavLst>
                                    </p:anim>
                                    <p:anim calcmode="lin" valueType="num">
                                      <p:cBhvr>
                                        <p:cTn dur="1000" fill="hold" id="369"/>
                                        <p:tgtEl>
                                          <p:spTgt spid="68"/>
                                        </p:tgtEl>
                                        <p:attrNameLst>
                                          <p:attrName>style.rotation</p:attrName>
                                        </p:attrNameLst>
                                      </p:cBhvr>
                                      <p:tavLst>
                                        <p:tav tm="0">
                                          <p:val>
                                            <p:fltVal val="90"/>
                                          </p:val>
                                        </p:tav>
                                        <p:tav tm="100000">
                                          <p:val>
                                            <p:fltVal val="0"/>
                                          </p:val>
                                        </p:tav>
                                      </p:tavLst>
                                    </p:anim>
                                    <p:animEffect filter="fade" transition="in">
                                      <p:cBhvr>
                                        <p:cTn dur="1000" id="370"/>
                                        <p:tgtEl>
                                          <p:spTgt spid="68"/>
                                        </p:tgtEl>
                                      </p:cBhvr>
                                    </p:animEffect>
                                  </p:childTnLst>
                                </p:cTn>
                              </p:par>
                              <p:par>
                                <p:cTn fill="hold" id="371" nodeType="withEffect" presetClass="entr" presetID="31" presetSubtype="0">
                                  <p:stCondLst>
                                    <p:cond delay="500"/>
                                  </p:stCondLst>
                                  <p:childTnLst>
                                    <p:set>
                                      <p:cBhvr>
                                        <p:cTn dur="1" fill="hold" id="372">
                                          <p:stCondLst>
                                            <p:cond delay="0"/>
                                          </p:stCondLst>
                                        </p:cTn>
                                        <p:tgtEl>
                                          <p:spTgt spid="69"/>
                                        </p:tgtEl>
                                        <p:attrNameLst>
                                          <p:attrName>style.visibility</p:attrName>
                                        </p:attrNameLst>
                                      </p:cBhvr>
                                      <p:to>
                                        <p:strVal val="visible"/>
                                      </p:to>
                                    </p:set>
                                    <p:anim calcmode="lin" valueType="num">
                                      <p:cBhvr>
                                        <p:cTn dur="1000" fill="hold" id="373"/>
                                        <p:tgtEl>
                                          <p:spTgt spid="69"/>
                                        </p:tgtEl>
                                        <p:attrNameLst>
                                          <p:attrName>ppt_w</p:attrName>
                                        </p:attrNameLst>
                                      </p:cBhvr>
                                      <p:tavLst>
                                        <p:tav tm="0">
                                          <p:val>
                                            <p:fltVal val="0"/>
                                          </p:val>
                                        </p:tav>
                                        <p:tav tm="100000">
                                          <p:val>
                                            <p:strVal val="#ppt_w"/>
                                          </p:val>
                                        </p:tav>
                                      </p:tavLst>
                                    </p:anim>
                                    <p:anim calcmode="lin" valueType="num">
                                      <p:cBhvr>
                                        <p:cTn dur="1000" fill="hold" id="374"/>
                                        <p:tgtEl>
                                          <p:spTgt spid="69"/>
                                        </p:tgtEl>
                                        <p:attrNameLst>
                                          <p:attrName>ppt_h</p:attrName>
                                        </p:attrNameLst>
                                      </p:cBhvr>
                                      <p:tavLst>
                                        <p:tav tm="0">
                                          <p:val>
                                            <p:fltVal val="0"/>
                                          </p:val>
                                        </p:tav>
                                        <p:tav tm="100000">
                                          <p:val>
                                            <p:strVal val="#ppt_h"/>
                                          </p:val>
                                        </p:tav>
                                      </p:tavLst>
                                    </p:anim>
                                    <p:anim calcmode="lin" valueType="num">
                                      <p:cBhvr>
                                        <p:cTn dur="1000" fill="hold" id="375"/>
                                        <p:tgtEl>
                                          <p:spTgt spid="69"/>
                                        </p:tgtEl>
                                        <p:attrNameLst>
                                          <p:attrName>style.rotation</p:attrName>
                                        </p:attrNameLst>
                                      </p:cBhvr>
                                      <p:tavLst>
                                        <p:tav tm="0">
                                          <p:val>
                                            <p:fltVal val="90"/>
                                          </p:val>
                                        </p:tav>
                                        <p:tav tm="100000">
                                          <p:val>
                                            <p:fltVal val="0"/>
                                          </p:val>
                                        </p:tav>
                                      </p:tavLst>
                                    </p:anim>
                                    <p:animEffect filter="fade" transition="in">
                                      <p:cBhvr>
                                        <p:cTn dur="1000" id="376"/>
                                        <p:tgtEl>
                                          <p:spTgt spid="69"/>
                                        </p:tgtEl>
                                      </p:cBhvr>
                                    </p:animEffect>
                                  </p:childTnLst>
                                </p:cTn>
                              </p:par>
                              <p:par>
                                <p:cTn fill="hold" id="377" nodeType="withEffect" presetClass="entr" presetID="31" presetSubtype="0">
                                  <p:stCondLst>
                                    <p:cond delay="500"/>
                                  </p:stCondLst>
                                  <p:childTnLst>
                                    <p:set>
                                      <p:cBhvr>
                                        <p:cTn dur="1" fill="hold" id="378">
                                          <p:stCondLst>
                                            <p:cond delay="0"/>
                                          </p:stCondLst>
                                        </p:cTn>
                                        <p:tgtEl>
                                          <p:spTgt spid="70"/>
                                        </p:tgtEl>
                                        <p:attrNameLst>
                                          <p:attrName>style.visibility</p:attrName>
                                        </p:attrNameLst>
                                      </p:cBhvr>
                                      <p:to>
                                        <p:strVal val="visible"/>
                                      </p:to>
                                    </p:set>
                                    <p:anim calcmode="lin" valueType="num">
                                      <p:cBhvr>
                                        <p:cTn dur="1000" fill="hold" id="379"/>
                                        <p:tgtEl>
                                          <p:spTgt spid="70"/>
                                        </p:tgtEl>
                                        <p:attrNameLst>
                                          <p:attrName>ppt_w</p:attrName>
                                        </p:attrNameLst>
                                      </p:cBhvr>
                                      <p:tavLst>
                                        <p:tav tm="0">
                                          <p:val>
                                            <p:fltVal val="0"/>
                                          </p:val>
                                        </p:tav>
                                        <p:tav tm="100000">
                                          <p:val>
                                            <p:strVal val="#ppt_w"/>
                                          </p:val>
                                        </p:tav>
                                      </p:tavLst>
                                    </p:anim>
                                    <p:anim calcmode="lin" valueType="num">
                                      <p:cBhvr>
                                        <p:cTn dur="1000" fill="hold" id="380"/>
                                        <p:tgtEl>
                                          <p:spTgt spid="70"/>
                                        </p:tgtEl>
                                        <p:attrNameLst>
                                          <p:attrName>ppt_h</p:attrName>
                                        </p:attrNameLst>
                                      </p:cBhvr>
                                      <p:tavLst>
                                        <p:tav tm="0">
                                          <p:val>
                                            <p:fltVal val="0"/>
                                          </p:val>
                                        </p:tav>
                                        <p:tav tm="100000">
                                          <p:val>
                                            <p:strVal val="#ppt_h"/>
                                          </p:val>
                                        </p:tav>
                                      </p:tavLst>
                                    </p:anim>
                                    <p:anim calcmode="lin" valueType="num">
                                      <p:cBhvr>
                                        <p:cTn dur="1000" fill="hold" id="381"/>
                                        <p:tgtEl>
                                          <p:spTgt spid="70"/>
                                        </p:tgtEl>
                                        <p:attrNameLst>
                                          <p:attrName>style.rotation</p:attrName>
                                        </p:attrNameLst>
                                      </p:cBhvr>
                                      <p:tavLst>
                                        <p:tav tm="0">
                                          <p:val>
                                            <p:fltVal val="90"/>
                                          </p:val>
                                        </p:tav>
                                        <p:tav tm="100000">
                                          <p:val>
                                            <p:fltVal val="0"/>
                                          </p:val>
                                        </p:tav>
                                      </p:tavLst>
                                    </p:anim>
                                    <p:animEffect filter="fade" transition="in">
                                      <p:cBhvr>
                                        <p:cTn dur="1000" id="382"/>
                                        <p:tgtEl>
                                          <p:spTgt spid="70"/>
                                        </p:tgtEl>
                                      </p:cBhvr>
                                    </p:animEffect>
                                  </p:childTnLst>
                                </p:cTn>
                              </p:par>
                              <p:par>
                                <p:cTn fill="hold" id="383" nodeType="withEffect" presetClass="entr" presetID="31" presetSubtype="0">
                                  <p:stCondLst>
                                    <p:cond delay="500"/>
                                  </p:stCondLst>
                                  <p:childTnLst>
                                    <p:set>
                                      <p:cBhvr>
                                        <p:cTn dur="1" fill="hold" id="384">
                                          <p:stCondLst>
                                            <p:cond delay="0"/>
                                          </p:stCondLst>
                                        </p:cTn>
                                        <p:tgtEl>
                                          <p:spTgt spid="71"/>
                                        </p:tgtEl>
                                        <p:attrNameLst>
                                          <p:attrName>style.visibility</p:attrName>
                                        </p:attrNameLst>
                                      </p:cBhvr>
                                      <p:to>
                                        <p:strVal val="visible"/>
                                      </p:to>
                                    </p:set>
                                    <p:anim calcmode="lin" valueType="num">
                                      <p:cBhvr>
                                        <p:cTn dur="1000" fill="hold" id="385"/>
                                        <p:tgtEl>
                                          <p:spTgt spid="71"/>
                                        </p:tgtEl>
                                        <p:attrNameLst>
                                          <p:attrName>ppt_w</p:attrName>
                                        </p:attrNameLst>
                                      </p:cBhvr>
                                      <p:tavLst>
                                        <p:tav tm="0">
                                          <p:val>
                                            <p:fltVal val="0"/>
                                          </p:val>
                                        </p:tav>
                                        <p:tav tm="100000">
                                          <p:val>
                                            <p:strVal val="#ppt_w"/>
                                          </p:val>
                                        </p:tav>
                                      </p:tavLst>
                                    </p:anim>
                                    <p:anim calcmode="lin" valueType="num">
                                      <p:cBhvr>
                                        <p:cTn dur="1000" fill="hold" id="386"/>
                                        <p:tgtEl>
                                          <p:spTgt spid="71"/>
                                        </p:tgtEl>
                                        <p:attrNameLst>
                                          <p:attrName>ppt_h</p:attrName>
                                        </p:attrNameLst>
                                      </p:cBhvr>
                                      <p:tavLst>
                                        <p:tav tm="0">
                                          <p:val>
                                            <p:fltVal val="0"/>
                                          </p:val>
                                        </p:tav>
                                        <p:tav tm="100000">
                                          <p:val>
                                            <p:strVal val="#ppt_h"/>
                                          </p:val>
                                        </p:tav>
                                      </p:tavLst>
                                    </p:anim>
                                    <p:anim calcmode="lin" valueType="num">
                                      <p:cBhvr>
                                        <p:cTn dur="1000" fill="hold" id="387"/>
                                        <p:tgtEl>
                                          <p:spTgt spid="71"/>
                                        </p:tgtEl>
                                        <p:attrNameLst>
                                          <p:attrName>style.rotation</p:attrName>
                                        </p:attrNameLst>
                                      </p:cBhvr>
                                      <p:tavLst>
                                        <p:tav tm="0">
                                          <p:val>
                                            <p:fltVal val="90"/>
                                          </p:val>
                                        </p:tav>
                                        <p:tav tm="100000">
                                          <p:val>
                                            <p:fltVal val="0"/>
                                          </p:val>
                                        </p:tav>
                                      </p:tavLst>
                                    </p:anim>
                                    <p:animEffect filter="fade" transition="in">
                                      <p:cBhvr>
                                        <p:cTn dur="1000" id="388"/>
                                        <p:tgtEl>
                                          <p:spTgt spid="71"/>
                                        </p:tgtEl>
                                      </p:cBhvr>
                                    </p:animEffect>
                                  </p:childTnLst>
                                </p:cTn>
                              </p:par>
                              <p:par>
                                <p:cTn fill="hold" id="389" nodeType="withEffect" presetClass="entr" presetID="31" presetSubtype="0">
                                  <p:stCondLst>
                                    <p:cond delay="500"/>
                                  </p:stCondLst>
                                  <p:childTnLst>
                                    <p:set>
                                      <p:cBhvr>
                                        <p:cTn dur="1" fill="hold" id="390">
                                          <p:stCondLst>
                                            <p:cond delay="0"/>
                                          </p:stCondLst>
                                        </p:cTn>
                                        <p:tgtEl>
                                          <p:spTgt spid="72"/>
                                        </p:tgtEl>
                                        <p:attrNameLst>
                                          <p:attrName>style.visibility</p:attrName>
                                        </p:attrNameLst>
                                      </p:cBhvr>
                                      <p:to>
                                        <p:strVal val="visible"/>
                                      </p:to>
                                    </p:set>
                                    <p:anim calcmode="lin" valueType="num">
                                      <p:cBhvr>
                                        <p:cTn dur="1000" fill="hold" id="391"/>
                                        <p:tgtEl>
                                          <p:spTgt spid="72"/>
                                        </p:tgtEl>
                                        <p:attrNameLst>
                                          <p:attrName>ppt_w</p:attrName>
                                        </p:attrNameLst>
                                      </p:cBhvr>
                                      <p:tavLst>
                                        <p:tav tm="0">
                                          <p:val>
                                            <p:fltVal val="0"/>
                                          </p:val>
                                        </p:tav>
                                        <p:tav tm="100000">
                                          <p:val>
                                            <p:strVal val="#ppt_w"/>
                                          </p:val>
                                        </p:tav>
                                      </p:tavLst>
                                    </p:anim>
                                    <p:anim calcmode="lin" valueType="num">
                                      <p:cBhvr>
                                        <p:cTn dur="1000" fill="hold" id="392"/>
                                        <p:tgtEl>
                                          <p:spTgt spid="72"/>
                                        </p:tgtEl>
                                        <p:attrNameLst>
                                          <p:attrName>ppt_h</p:attrName>
                                        </p:attrNameLst>
                                      </p:cBhvr>
                                      <p:tavLst>
                                        <p:tav tm="0">
                                          <p:val>
                                            <p:fltVal val="0"/>
                                          </p:val>
                                        </p:tav>
                                        <p:tav tm="100000">
                                          <p:val>
                                            <p:strVal val="#ppt_h"/>
                                          </p:val>
                                        </p:tav>
                                      </p:tavLst>
                                    </p:anim>
                                    <p:anim calcmode="lin" valueType="num">
                                      <p:cBhvr>
                                        <p:cTn dur="1000" fill="hold" id="393"/>
                                        <p:tgtEl>
                                          <p:spTgt spid="72"/>
                                        </p:tgtEl>
                                        <p:attrNameLst>
                                          <p:attrName>style.rotation</p:attrName>
                                        </p:attrNameLst>
                                      </p:cBhvr>
                                      <p:tavLst>
                                        <p:tav tm="0">
                                          <p:val>
                                            <p:fltVal val="90"/>
                                          </p:val>
                                        </p:tav>
                                        <p:tav tm="100000">
                                          <p:val>
                                            <p:fltVal val="0"/>
                                          </p:val>
                                        </p:tav>
                                      </p:tavLst>
                                    </p:anim>
                                    <p:animEffect filter="fade" transition="in">
                                      <p:cBhvr>
                                        <p:cTn dur="1000" id="394"/>
                                        <p:tgtEl>
                                          <p:spTgt spid="72"/>
                                        </p:tgtEl>
                                      </p:cBhvr>
                                    </p:animEffect>
                                  </p:childTnLst>
                                </p:cTn>
                              </p:par>
                              <p:par>
                                <p:cTn fill="hold" id="395" nodeType="withEffect" presetClass="entr" presetID="31" presetSubtype="0">
                                  <p:stCondLst>
                                    <p:cond delay="500"/>
                                  </p:stCondLst>
                                  <p:childTnLst>
                                    <p:set>
                                      <p:cBhvr>
                                        <p:cTn dur="1" fill="hold" id="396">
                                          <p:stCondLst>
                                            <p:cond delay="0"/>
                                          </p:stCondLst>
                                        </p:cTn>
                                        <p:tgtEl>
                                          <p:spTgt spid="73"/>
                                        </p:tgtEl>
                                        <p:attrNameLst>
                                          <p:attrName>style.visibility</p:attrName>
                                        </p:attrNameLst>
                                      </p:cBhvr>
                                      <p:to>
                                        <p:strVal val="visible"/>
                                      </p:to>
                                    </p:set>
                                    <p:anim calcmode="lin" valueType="num">
                                      <p:cBhvr>
                                        <p:cTn dur="1000" fill="hold" id="397"/>
                                        <p:tgtEl>
                                          <p:spTgt spid="73"/>
                                        </p:tgtEl>
                                        <p:attrNameLst>
                                          <p:attrName>ppt_w</p:attrName>
                                        </p:attrNameLst>
                                      </p:cBhvr>
                                      <p:tavLst>
                                        <p:tav tm="0">
                                          <p:val>
                                            <p:fltVal val="0"/>
                                          </p:val>
                                        </p:tav>
                                        <p:tav tm="100000">
                                          <p:val>
                                            <p:strVal val="#ppt_w"/>
                                          </p:val>
                                        </p:tav>
                                      </p:tavLst>
                                    </p:anim>
                                    <p:anim calcmode="lin" valueType="num">
                                      <p:cBhvr>
                                        <p:cTn dur="1000" fill="hold" id="398"/>
                                        <p:tgtEl>
                                          <p:spTgt spid="73"/>
                                        </p:tgtEl>
                                        <p:attrNameLst>
                                          <p:attrName>ppt_h</p:attrName>
                                        </p:attrNameLst>
                                      </p:cBhvr>
                                      <p:tavLst>
                                        <p:tav tm="0">
                                          <p:val>
                                            <p:fltVal val="0"/>
                                          </p:val>
                                        </p:tav>
                                        <p:tav tm="100000">
                                          <p:val>
                                            <p:strVal val="#ppt_h"/>
                                          </p:val>
                                        </p:tav>
                                      </p:tavLst>
                                    </p:anim>
                                    <p:anim calcmode="lin" valueType="num">
                                      <p:cBhvr>
                                        <p:cTn dur="1000" fill="hold" id="399"/>
                                        <p:tgtEl>
                                          <p:spTgt spid="73"/>
                                        </p:tgtEl>
                                        <p:attrNameLst>
                                          <p:attrName>style.rotation</p:attrName>
                                        </p:attrNameLst>
                                      </p:cBhvr>
                                      <p:tavLst>
                                        <p:tav tm="0">
                                          <p:val>
                                            <p:fltVal val="90"/>
                                          </p:val>
                                        </p:tav>
                                        <p:tav tm="100000">
                                          <p:val>
                                            <p:fltVal val="0"/>
                                          </p:val>
                                        </p:tav>
                                      </p:tavLst>
                                    </p:anim>
                                    <p:animEffect filter="fade" transition="in">
                                      <p:cBhvr>
                                        <p:cTn dur="1000" id="400"/>
                                        <p:tgtEl>
                                          <p:spTgt spid="73"/>
                                        </p:tgtEl>
                                      </p:cBhvr>
                                    </p:animEffect>
                                  </p:childTnLst>
                                </p:cTn>
                              </p:par>
                              <p:par>
                                <p:cTn fill="hold" id="401" nodeType="withEffect" presetClass="entr" presetID="31" presetSubtype="0">
                                  <p:stCondLst>
                                    <p:cond delay="500"/>
                                  </p:stCondLst>
                                  <p:childTnLst>
                                    <p:set>
                                      <p:cBhvr>
                                        <p:cTn dur="1" fill="hold" id="402">
                                          <p:stCondLst>
                                            <p:cond delay="0"/>
                                          </p:stCondLst>
                                        </p:cTn>
                                        <p:tgtEl>
                                          <p:spTgt spid="74"/>
                                        </p:tgtEl>
                                        <p:attrNameLst>
                                          <p:attrName>style.visibility</p:attrName>
                                        </p:attrNameLst>
                                      </p:cBhvr>
                                      <p:to>
                                        <p:strVal val="visible"/>
                                      </p:to>
                                    </p:set>
                                    <p:anim calcmode="lin" valueType="num">
                                      <p:cBhvr>
                                        <p:cTn dur="1000" fill="hold" id="403"/>
                                        <p:tgtEl>
                                          <p:spTgt spid="74"/>
                                        </p:tgtEl>
                                        <p:attrNameLst>
                                          <p:attrName>ppt_w</p:attrName>
                                        </p:attrNameLst>
                                      </p:cBhvr>
                                      <p:tavLst>
                                        <p:tav tm="0">
                                          <p:val>
                                            <p:fltVal val="0"/>
                                          </p:val>
                                        </p:tav>
                                        <p:tav tm="100000">
                                          <p:val>
                                            <p:strVal val="#ppt_w"/>
                                          </p:val>
                                        </p:tav>
                                      </p:tavLst>
                                    </p:anim>
                                    <p:anim calcmode="lin" valueType="num">
                                      <p:cBhvr>
                                        <p:cTn dur="1000" fill="hold" id="404"/>
                                        <p:tgtEl>
                                          <p:spTgt spid="74"/>
                                        </p:tgtEl>
                                        <p:attrNameLst>
                                          <p:attrName>ppt_h</p:attrName>
                                        </p:attrNameLst>
                                      </p:cBhvr>
                                      <p:tavLst>
                                        <p:tav tm="0">
                                          <p:val>
                                            <p:fltVal val="0"/>
                                          </p:val>
                                        </p:tav>
                                        <p:tav tm="100000">
                                          <p:val>
                                            <p:strVal val="#ppt_h"/>
                                          </p:val>
                                        </p:tav>
                                      </p:tavLst>
                                    </p:anim>
                                    <p:anim calcmode="lin" valueType="num">
                                      <p:cBhvr>
                                        <p:cTn dur="1000" fill="hold" id="405"/>
                                        <p:tgtEl>
                                          <p:spTgt spid="74"/>
                                        </p:tgtEl>
                                        <p:attrNameLst>
                                          <p:attrName>style.rotation</p:attrName>
                                        </p:attrNameLst>
                                      </p:cBhvr>
                                      <p:tavLst>
                                        <p:tav tm="0">
                                          <p:val>
                                            <p:fltVal val="90"/>
                                          </p:val>
                                        </p:tav>
                                        <p:tav tm="100000">
                                          <p:val>
                                            <p:fltVal val="0"/>
                                          </p:val>
                                        </p:tav>
                                      </p:tavLst>
                                    </p:anim>
                                    <p:animEffect filter="fade" transition="in">
                                      <p:cBhvr>
                                        <p:cTn dur="1000" id="406"/>
                                        <p:tgtEl>
                                          <p:spTgt spid="74"/>
                                        </p:tgtEl>
                                      </p:cBhvr>
                                    </p:animEffect>
                                  </p:childTnLst>
                                </p:cTn>
                              </p:par>
                              <p:par>
                                <p:cTn fill="hold" id="407" nodeType="withEffect" presetClass="entr" presetID="31" presetSubtype="0">
                                  <p:stCondLst>
                                    <p:cond delay="500"/>
                                  </p:stCondLst>
                                  <p:childTnLst>
                                    <p:set>
                                      <p:cBhvr>
                                        <p:cTn dur="1" fill="hold" id="408">
                                          <p:stCondLst>
                                            <p:cond delay="0"/>
                                          </p:stCondLst>
                                        </p:cTn>
                                        <p:tgtEl>
                                          <p:spTgt spid="75"/>
                                        </p:tgtEl>
                                        <p:attrNameLst>
                                          <p:attrName>style.visibility</p:attrName>
                                        </p:attrNameLst>
                                      </p:cBhvr>
                                      <p:to>
                                        <p:strVal val="visible"/>
                                      </p:to>
                                    </p:set>
                                    <p:anim calcmode="lin" valueType="num">
                                      <p:cBhvr>
                                        <p:cTn dur="1000" fill="hold" id="409"/>
                                        <p:tgtEl>
                                          <p:spTgt spid="75"/>
                                        </p:tgtEl>
                                        <p:attrNameLst>
                                          <p:attrName>ppt_w</p:attrName>
                                        </p:attrNameLst>
                                      </p:cBhvr>
                                      <p:tavLst>
                                        <p:tav tm="0">
                                          <p:val>
                                            <p:fltVal val="0"/>
                                          </p:val>
                                        </p:tav>
                                        <p:tav tm="100000">
                                          <p:val>
                                            <p:strVal val="#ppt_w"/>
                                          </p:val>
                                        </p:tav>
                                      </p:tavLst>
                                    </p:anim>
                                    <p:anim calcmode="lin" valueType="num">
                                      <p:cBhvr>
                                        <p:cTn dur="1000" fill="hold" id="410"/>
                                        <p:tgtEl>
                                          <p:spTgt spid="75"/>
                                        </p:tgtEl>
                                        <p:attrNameLst>
                                          <p:attrName>ppt_h</p:attrName>
                                        </p:attrNameLst>
                                      </p:cBhvr>
                                      <p:tavLst>
                                        <p:tav tm="0">
                                          <p:val>
                                            <p:fltVal val="0"/>
                                          </p:val>
                                        </p:tav>
                                        <p:tav tm="100000">
                                          <p:val>
                                            <p:strVal val="#ppt_h"/>
                                          </p:val>
                                        </p:tav>
                                      </p:tavLst>
                                    </p:anim>
                                    <p:anim calcmode="lin" valueType="num">
                                      <p:cBhvr>
                                        <p:cTn dur="1000" fill="hold" id="411"/>
                                        <p:tgtEl>
                                          <p:spTgt spid="75"/>
                                        </p:tgtEl>
                                        <p:attrNameLst>
                                          <p:attrName>style.rotation</p:attrName>
                                        </p:attrNameLst>
                                      </p:cBhvr>
                                      <p:tavLst>
                                        <p:tav tm="0">
                                          <p:val>
                                            <p:fltVal val="90"/>
                                          </p:val>
                                        </p:tav>
                                        <p:tav tm="100000">
                                          <p:val>
                                            <p:fltVal val="0"/>
                                          </p:val>
                                        </p:tav>
                                      </p:tavLst>
                                    </p:anim>
                                    <p:animEffect filter="fade" transition="in">
                                      <p:cBhvr>
                                        <p:cTn dur="1000" id="412"/>
                                        <p:tgtEl>
                                          <p:spTgt spid="75"/>
                                        </p:tgtEl>
                                      </p:cBhvr>
                                    </p:animEffect>
                                  </p:childTnLst>
                                </p:cTn>
                              </p:par>
                              <p:par>
                                <p:cTn fill="hold" id="413" nodeType="withEffect" presetClass="entr" presetID="31" presetSubtype="0">
                                  <p:stCondLst>
                                    <p:cond delay="500"/>
                                  </p:stCondLst>
                                  <p:childTnLst>
                                    <p:set>
                                      <p:cBhvr>
                                        <p:cTn dur="1" fill="hold" id="414">
                                          <p:stCondLst>
                                            <p:cond delay="0"/>
                                          </p:stCondLst>
                                        </p:cTn>
                                        <p:tgtEl>
                                          <p:spTgt spid="76"/>
                                        </p:tgtEl>
                                        <p:attrNameLst>
                                          <p:attrName>style.visibility</p:attrName>
                                        </p:attrNameLst>
                                      </p:cBhvr>
                                      <p:to>
                                        <p:strVal val="visible"/>
                                      </p:to>
                                    </p:set>
                                    <p:anim calcmode="lin" valueType="num">
                                      <p:cBhvr>
                                        <p:cTn dur="1000" fill="hold" id="415"/>
                                        <p:tgtEl>
                                          <p:spTgt spid="76"/>
                                        </p:tgtEl>
                                        <p:attrNameLst>
                                          <p:attrName>ppt_w</p:attrName>
                                        </p:attrNameLst>
                                      </p:cBhvr>
                                      <p:tavLst>
                                        <p:tav tm="0">
                                          <p:val>
                                            <p:fltVal val="0"/>
                                          </p:val>
                                        </p:tav>
                                        <p:tav tm="100000">
                                          <p:val>
                                            <p:strVal val="#ppt_w"/>
                                          </p:val>
                                        </p:tav>
                                      </p:tavLst>
                                    </p:anim>
                                    <p:anim calcmode="lin" valueType="num">
                                      <p:cBhvr>
                                        <p:cTn dur="1000" fill="hold" id="416"/>
                                        <p:tgtEl>
                                          <p:spTgt spid="76"/>
                                        </p:tgtEl>
                                        <p:attrNameLst>
                                          <p:attrName>ppt_h</p:attrName>
                                        </p:attrNameLst>
                                      </p:cBhvr>
                                      <p:tavLst>
                                        <p:tav tm="0">
                                          <p:val>
                                            <p:fltVal val="0"/>
                                          </p:val>
                                        </p:tav>
                                        <p:tav tm="100000">
                                          <p:val>
                                            <p:strVal val="#ppt_h"/>
                                          </p:val>
                                        </p:tav>
                                      </p:tavLst>
                                    </p:anim>
                                    <p:anim calcmode="lin" valueType="num">
                                      <p:cBhvr>
                                        <p:cTn dur="1000" fill="hold" id="417"/>
                                        <p:tgtEl>
                                          <p:spTgt spid="76"/>
                                        </p:tgtEl>
                                        <p:attrNameLst>
                                          <p:attrName>style.rotation</p:attrName>
                                        </p:attrNameLst>
                                      </p:cBhvr>
                                      <p:tavLst>
                                        <p:tav tm="0">
                                          <p:val>
                                            <p:fltVal val="90"/>
                                          </p:val>
                                        </p:tav>
                                        <p:tav tm="100000">
                                          <p:val>
                                            <p:fltVal val="0"/>
                                          </p:val>
                                        </p:tav>
                                      </p:tavLst>
                                    </p:anim>
                                    <p:animEffect filter="fade" transition="in">
                                      <p:cBhvr>
                                        <p:cTn dur="1000" id="418"/>
                                        <p:tgtEl>
                                          <p:spTgt spid="76"/>
                                        </p:tgtEl>
                                      </p:cBhvr>
                                    </p:animEffect>
                                  </p:childTnLst>
                                </p:cTn>
                              </p:par>
                              <p:par>
                                <p:cTn fill="hold" id="419" nodeType="withEffect" presetClass="entr" presetID="31" presetSubtype="0">
                                  <p:stCondLst>
                                    <p:cond delay="500"/>
                                  </p:stCondLst>
                                  <p:childTnLst>
                                    <p:set>
                                      <p:cBhvr>
                                        <p:cTn dur="1" fill="hold" id="420">
                                          <p:stCondLst>
                                            <p:cond delay="0"/>
                                          </p:stCondLst>
                                        </p:cTn>
                                        <p:tgtEl>
                                          <p:spTgt spid="77"/>
                                        </p:tgtEl>
                                        <p:attrNameLst>
                                          <p:attrName>style.visibility</p:attrName>
                                        </p:attrNameLst>
                                      </p:cBhvr>
                                      <p:to>
                                        <p:strVal val="visible"/>
                                      </p:to>
                                    </p:set>
                                    <p:anim calcmode="lin" valueType="num">
                                      <p:cBhvr>
                                        <p:cTn dur="1000" fill="hold" id="421"/>
                                        <p:tgtEl>
                                          <p:spTgt spid="77"/>
                                        </p:tgtEl>
                                        <p:attrNameLst>
                                          <p:attrName>ppt_w</p:attrName>
                                        </p:attrNameLst>
                                      </p:cBhvr>
                                      <p:tavLst>
                                        <p:tav tm="0">
                                          <p:val>
                                            <p:fltVal val="0"/>
                                          </p:val>
                                        </p:tav>
                                        <p:tav tm="100000">
                                          <p:val>
                                            <p:strVal val="#ppt_w"/>
                                          </p:val>
                                        </p:tav>
                                      </p:tavLst>
                                    </p:anim>
                                    <p:anim calcmode="lin" valueType="num">
                                      <p:cBhvr>
                                        <p:cTn dur="1000" fill="hold" id="422"/>
                                        <p:tgtEl>
                                          <p:spTgt spid="77"/>
                                        </p:tgtEl>
                                        <p:attrNameLst>
                                          <p:attrName>ppt_h</p:attrName>
                                        </p:attrNameLst>
                                      </p:cBhvr>
                                      <p:tavLst>
                                        <p:tav tm="0">
                                          <p:val>
                                            <p:fltVal val="0"/>
                                          </p:val>
                                        </p:tav>
                                        <p:tav tm="100000">
                                          <p:val>
                                            <p:strVal val="#ppt_h"/>
                                          </p:val>
                                        </p:tav>
                                      </p:tavLst>
                                    </p:anim>
                                    <p:anim calcmode="lin" valueType="num">
                                      <p:cBhvr>
                                        <p:cTn dur="1000" fill="hold" id="423"/>
                                        <p:tgtEl>
                                          <p:spTgt spid="77"/>
                                        </p:tgtEl>
                                        <p:attrNameLst>
                                          <p:attrName>style.rotation</p:attrName>
                                        </p:attrNameLst>
                                      </p:cBhvr>
                                      <p:tavLst>
                                        <p:tav tm="0">
                                          <p:val>
                                            <p:fltVal val="90"/>
                                          </p:val>
                                        </p:tav>
                                        <p:tav tm="100000">
                                          <p:val>
                                            <p:fltVal val="0"/>
                                          </p:val>
                                        </p:tav>
                                      </p:tavLst>
                                    </p:anim>
                                    <p:animEffect filter="fade" transition="in">
                                      <p:cBhvr>
                                        <p:cTn dur="1000" id="424"/>
                                        <p:tgtEl>
                                          <p:spTgt spid="77"/>
                                        </p:tgtEl>
                                      </p:cBhvr>
                                    </p:animEffect>
                                  </p:childTnLst>
                                </p:cTn>
                              </p:par>
                              <p:par>
                                <p:cTn fill="hold" id="425" nodeType="withEffect" presetClass="entr" presetID="31" presetSubtype="0">
                                  <p:stCondLst>
                                    <p:cond delay="500"/>
                                  </p:stCondLst>
                                  <p:childTnLst>
                                    <p:set>
                                      <p:cBhvr>
                                        <p:cTn dur="1" fill="hold" id="426">
                                          <p:stCondLst>
                                            <p:cond delay="0"/>
                                          </p:stCondLst>
                                        </p:cTn>
                                        <p:tgtEl>
                                          <p:spTgt spid="78"/>
                                        </p:tgtEl>
                                        <p:attrNameLst>
                                          <p:attrName>style.visibility</p:attrName>
                                        </p:attrNameLst>
                                      </p:cBhvr>
                                      <p:to>
                                        <p:strVal val="visible"/>
                                      </p:to>
                                    </p:set>
                                    <p:anim calcmode="lin" valueType="num">
                                      <p:cBhvr>
                                        <p:cTn dur="1000" fill="hold" id="427"/>
                                        <p:tgtEl>
                                          <p:spTgt spid="78"/>
                                        </p:tgtEl>
                                        <p:attrNameLst>
                                          <p:attrName>ppt_w</p:attrName>
                                        </p:attrNameLst>
                                      </p:cBhvr>
                                      <p:tavLst>
                                        <p:tav tm="0">
                                          <p:val>
                                            <p:fltVal val="0"/>
                                          </p:val>
                                        </p:tav>
                                        <p:tav tm="100000">
                                          <p:val>
                                            <p:strVal val="#ppt_w"/>
                                          </p:val>
                                        </p:tav>
                                      </p:tavLst>
                                    </p:anim>
                                    <p:anim calcmode="lin" valueType="num">
                                      <p:cBhvr>
                                        <p:cTn dur="1000" fill="hold" id="428"/>
                                        <p:tgtEl>
                                          <p:spTgt spid="78"/>
                                        </p:tgtEl>
                                        <p:attrNameLst>
                                          <p:attrName>ppt_h</p:attrName>
                                        </p:attrNameLst>
                                      </p:cBhvr>
                                      <p:tavLst>
                                        <p:tav tm="0">
                                          <p:val>
                                            <p:fltVal val="0"/>
                                          </p:val>
                                        </p:tav>
                                        <p:tav tm="100000">
                                          <p:val>
                                            <p:strVal val="#ppt_h"/>
                                          </p:val>
                                        </p:tav>
                                      </p:tavLst>
                                    </p:anim>
                                    <p:anim calcmode="lin" valueType="num">
                                      <p:cBhvr>
                                        <p:cTn dur="1000" fill="hold" id="429"/>
                                        <p:tgtEl>
                                          <p:spTgt spid="78"/>
                                        </p:tgtEl>
                                        <p:attrNameLst>
                                          <p:attrName>style.rotation</p:attrName>
                                        </p:attrNameLst>
                                      </p:cBhvr>
                                      <p:tavLst>
                                        <p:tav tm="0">
                                          <p:val>
                                            <p:fltVal val="90"/>
                                          </p:val>
                                        </p:tav>
                                        <p:tav tm="100000">
                                          <p:val>
                                            <p:fltVal val="0"/>
                                          </p:val>
                                        </p:tav>
                                      </p:tavLst>
                                    </p:anim>
                                    <p:animEffect filter="fade" transition="in">
                                      <p:cBhvr>
                                        <p:cTn dur="1000" id="430"/>
                                        <p:tgtEl>
                                          <p:spTgt spid="78"/>
                                        </p:tgtEl>
                                      </p:cBhvr>
                                    </p:animEffect>
                                  </p:childTnLst>
                                </p:cTn>
                              </p:par>
                              <p:par>
                                <p:cTn fill="hold" id="431" nodeType="withEffect" presetClass="entr" presetID="31" presetSubtype="0">
                                  <p:stCondLst>
                                    <p:cond delay="500"/>
                                  </p:stCondLst>
                                  <p:childTnLst>
                                    <p:set>
                                      <p:cBhvr>
                                        <p:cTn dur="1" fill="hold" id="432">
                                          <p:stCondLst>
                                            <p:cond delay="0"/>
                                          </p:stCondLst>
                                        </p:cTn>
                                        <p:tgtEl>
                                          <p:spTgt spid="79"/>
                                        </p:tgtEl>
                                        <p:attrNameLst>
                                          <p:attrName>style.visibility</p:attrName>
                                        </p:attrNameLst>
                                      </p:cBhvr>
                                      <p:to>
                                        <p:strVal val="visible"/>
                                      </p:to>
                                    </p:set>
                                    <p:anim calcmode="lin" valueType="num">
                                      <p:cBhvr>
                                        <p:cTn dur="1000" fill="hold" id="433"/>
                                        <p:tgtEl>
                                          <p:spTgt spid="79"/>
                                        </p:tgtEl>
                                        <p:attrNameLst>
                                          <p:attrName>ppt_w</p:attrName>
                                        </p:attrNameLst>
                                      </p:cBhvr>
                                      <p:tavLst>
                                        <p:tav tm="0">
                                          <p:val>
                                            <p:fltVal val="0"/>
                                          </p:val>
                                        </p:tav>
                                        <p:tav tm="100000">
                                          <p:val>
                                            <p:strVal val="#ppt_w"/>
                                          </p:val>
                                        </p:tav>
                                      </p:tavLst>
                                    </p:anim>
                                    <p:anim calcmode="lin" valueType="num">
                                      <p:cBhvr>
                                        <p:cTn dur="1000" fill="hold" id="434"/>
                                        <p:tgtEl>
                                          <p:spTgt spid="79"/>
                                        </p:tgtEl>
                                        <p:attrNameLst>
                                          <p:attrName>ppt_h</p:attrName>
                                        </p:attrNameLst>
                                      </p:cBhvr>
                                      <p:tavLst>
                                        <p:tav tm="0">
                                          <p:val>
                                            <p:fltVal val="0"/>
                                          </p:val>
                                        </p:tav>
                                        <p:tav tm="100000">
                                          <p:val>
                                            <p:strVal val="#ppt_h"/>
                                          </p:val>
                                        </p:tav>
                                      </p:tavLst>
                                    </p:anim>
                                    <p:anim calcmode="lin" valueType="num">
                                      <p:cBhvr>
                                        <p:cTn dur="1000" fill="hold" id="435"/>
                                        <p:tgtEl>
                                          <p:spTgt spid="79"/>
                                        </p:tgtEl>
                                        <p:attrNameLst>
                                          <p:attrName>style.rotation</p:attrName>
                                        </p:attrNameLst>
                                      </p:cBhvr>
                                      <p:tavLst>
                                        <p:tav tm="0">
                                          <p:val>
                                            <p:fltVal val="90"/>
                                          </p:val>
                                        </p:tav>
                                        <p:tav tm="100000">
                                          <p:val>
                                            <p:fltVal val="0"/>
                                          </p:val>
                                        </p:tav>
                                      </p:tavLst>
                                    </p:anim>
                                    <p:animEffect filter="fade" transition="in">
                                      <p:cBhvr>
                                        <p:cTn dur="1000" id="436"/>
                                        <p:tgtEl>
                                          <p:spTgt spid="79"/>
                                        </p:tgtEl>
                                      </p:cBhvr>
                                    </p:animEffect>
                                  </p:childTnLst>
                                </p:cTn>
                              </p:par>
                              <p:par>
                                <p:cTn fill="hold" id="437" nodeType="withEffect" presetClass="entr" presetID="31" presetSubtype="0">
                                  <p:stCondLst>
                                    <p:cond delay="500"/>
                                  </p:stCondLst>
                                  <p:childTnLst>
                                    <p:set>
                                      <p:cBhvr>
                                        <p:cTn dur="1" fill="hold" id="438">
                                          <p:stCondLst>
                                            <p:cond delay="0"/>
                                          </p:stCondLst>
                                        </p:cTn>
                                        <p:tgtEl>
                                          <p:spTgt spid="80"/>
                                        </p:tgtEl>
                                        <p:attrNameLst>
                                          <p:attrName>style.visibility</p:attrName>
                                        </p:attrNameLst>
                                      </p:cBhvr>
                                      <p:to>
                                        <p:strVal val="visible"/>
                                      </p:to>
                                    </p:set>
                                    <p:anim calcmode="lin" valueType="num">
                                      <p:cBhvr>
                                        <p:cTn dur="1000" fill="hold" id="439"/>
                                        <p:tgtEl>
                                          <p:spTgt spid="80"/>
                                        </p:tgtEl>
                                        <p:attrNameLst>
                                          <p:attrName>ppt_w</p:attrName>
                                        </p:attrNameLst>
                                      </p:cBhvr>
                                      <p:tavLst>
                                        <p:tav tm="0">
                                          <p:val>
                                            <p:fltVal val="0"/>
                                          </p:val>
                                        </p:tav>
                                        <p:tav tm="100000">
                                          <p:val>
                                            <p:strVal val="#ppt_w"/>
                                          </p:val>
                                        </p:tav>
                                      </p:tavLst>
                                    </p:anim>
                                    <p:anim calcmode="lin" valueType="num">
                                      <p:cBhvr>
                                        <p:cTn dur="1000" fill="hold" id="440"/>
                                        <p:tgtEl>
                                          <p:spTgt spid="80"/>
                                        </p:tgtEl>
                                        <p:attrNameLst>
                                          <p:attrName>ppt_h</p:attrName>
                                        </p:attrNameLst>
                                      </p:cBhvr>
                                      <p:tavLst>
                                        <p:tav tm="0">
                                          <p:val>
                                            <p:fltVal val="0"/>
                                          </p:val>
                                        </p:tav>
                                        <p:tav tm="100000">
                                          <p:val>
                                            <p:strVal val="#ppt_h"/>
                                          </p:val>
                                        </p:tav>
                                      </p:tavLst>
                                    </p:anim>
                                    <p:anim calcmode="lin" valueType="num">
                                      <p:cBhvr>
                                        <p:cTn dur="1000" fill="hold" id="441"/>
                                        <p:tgtEl>
                                          <p:spTgt spid="80"/>
                                        </p:tgtEl>
                                        <p:attrNameLst>
                                          <p:attrName>style.rotation</p:attrName>
                                        </p:attrNameLst>
                                      </p:cBhvr>
                                      <p:tavLst>
                                        <p:tav tm="0">
                                          <p:val>
                                            <p:fltVal val="90"/>
                                          </p:val>
                                        </p:tav>
                                        <p:tav tm="100000">
                                          <p:val>
                                            <p:fltVal val="0"/>
                                          </p:val>
                                        </p:tav>
                                      </p:tavLst>
                                    </p:anim>
                                    <p:animEffect filter="fade" transition="in">
                                      <p:cBhvr>
                                        <p:cTn dur="1000" id="442"/>
                                        <p:tgtEl>
                                          <p:spTgt spid="80"/>
                                        </p:tgtEl>
                                      </p:cBhvr>
                                    </p:animEffect>
                                  </p:childTnLst>
                                </p:cTn>
                              </p:par>
                              <p:par>
                                <p:cTn fill="hold" grpId="0" id="443" nodeType="withEffect" presetClass="entr" presetID="31" presetSubtype="0">
                                  <p:stCondLst>
                                    <p:cond delay="500"/>
                                  </p:stCondLst>
                                  <p:childTnLst>
                                    <p:set>
                                      <p:cBhvr>
                                        <p:cTn dur="1" fill="hold" id="444">
                                          <p:stCondLst>
                                            <p:cond delay="0"/>
                                          </p:stCondLst>
                                        </p:cTn>
                                        <p:tgtEl>
                                          <p:spTgt spid="81"/>
                                        </p:tgtEl>
                                        <p:attrNameLst>
                                          <p:attrName>style.visibility</p:attrName>
                                        </p:attrNameLst>
                                      </p:cBhvr>
                                      <p:to>
                                        <p:strVal val="visible"/>
                                      </p:to>
                                    </p:set>
                                    <p:anim calcmode="lin" valueType="num">
                                      <p:cBhvr>
                                        <p:cTn dur="1000" fill="hold" id="445"/>
                                        <p:tgtEl>
                                          <p:spTgt spid="81"/>
                                        </p:tgtEl>
                                        <p:attrNameLst>
                                          <p:attrName>ppt_w</p:attrName>
                                        </p:attrNameLst>
                                      </p:cBhvr>
                                      <p:tavLst>
                                        <p:tav tm="0">
                                          <p:val>
                                            <p:fltVal val="0"/>
                                          </p:val>
                                        </p:tav>
                                        <p:tav tm="100000">
                                          <p:val>
                                            <p:strVal val="#ppt_w"/>
                                          </p:val>
                                        </p:tav>
                                      </p:tavLst>
                                    </p:anim>
                                    <p:anim calcmode="lin" valueType="num">
                                      <p:cBhvr>
                                        <p:cTn dur="1000" fill="hold" id="446"/>
                                        <p:tgtEl>
                                          <p:spTgt spid="81"/>
                                        </p:tgtEl>
                                        <p:attrNameLst>
                                          <p:attrName>ppt_h</p:attrName>
                                        </p:attrNameLst>
                                      </p:cBhvr>
                                      <p:tavLst>
                                        <p:tav tm="0">
                                          <p:val>
                                            <p:fltVal val="0"/>
                                          </p:val>
                                        </p:tav>
                                        <p:tav tm="100000">
                                          <p:val>
                                            <p:strVal val="#ppt_h"/>
                                          </p:val>
                                        </p:tav>
                                      </p:tavLst>
                                    </p:anim>
                                    <p:anim calcmode="lin" valueType="num">
                                      <p:cBhvr>
                                        <p:cTn dur="1000" fill="hold" id="447"/>
                                        <p:tgtEl>
                                          <p:spTgt spid="81"/>
                                        </p:tgtEl>
                                        <p:attrNameLst>
                                          <p:attrName>style.rotation</p:attrName>
                                        </p:attrNameLst>
                                      </p:cBhvr>
                                      <p:tavLst>
                                        <p:tav tm="0">
                                          <p:val>
                                            <p:fltVal val="90"/>
                                          </p:val>
                                        </p:tav>
                                        <p:tav tm="100000">
                                          <p:val>
                                            <p:fltVal val="0"/>
                                          </p:val>
                                        </p:tav>
                                      </p:tavLst>
                                    </p:anim>
                                    <p:animEffect filter="fade" transition="in">
                                      <p:cBhvr>
                                        <p:cTn dur="1000" id="448"/>
                                        <p:tgtEl>
                                          <p:spTgt spid="81"/>
                                        </p:tgtEl>
                                      </p:cBhvr>
                                    </p:animEffect>
                                  </p:childTnLst>
                                </p:cTn>
                              </p:par>
                              <p:par>
                                <p:cTn fill="hold" grpId="0" id="449" nodeType="withEffect" presetClass="entr" presetID="31" presetSubtype="0">
                                  <p:stCondLst>
                                    <p:cond delay="500"/>
                                  </p:stCondLst>
                                  <p:childTnLst>
                                    <p:set>
                                      <p:cBhvr>
                                        <p:cTn dur="1" fill="hold" id="450">
                                          <p:stCondLst>
                                            <p:cond delay="0"/>
                                          </p:stCondLst>
                                        </p:cTn>
                                        <p:tgtEl>
                                          <p:spTgt spid="82"/>
                                        </p:tgtEl>
                                        <p:attrNameLst>
                                          <p:attrName>style.visibility</p:attrName>
                                        </p:attrNameLst>
                                      </p:cBhvr>
                                      <p:to>
                                        <p:strVal val="visible"/>
                                      </p:to>
                                    </p:set>
                                    <p:anim calcmode="lin" valueType="num">
                                      <p:cBhvr>
                                        <p:cTn dur="1000" fill="hold" id="451"/>
                                        <p:tgtEl>
                                          <p:spTgt spid="82"/>
                                        </p:tgtEl>
                                        <p:attrNameLst>
                                          <p:attrName>ppt_w</p:attrName>
                                        </p:attrNameLst>
                                      </p:cBhvr>
                                      <p:tavLst>
                                        <p:tav tm="0">
                                          <p:val>
                                            <p:fltVal val="0"/>
                                          </p:val>
                                        </p:tav>
                                        <p:tav tm="100000">
                                          <p:val>
                                            <p:strVal val="#ppt_w"/>
                                          </p:val>
                                        </p:tav>
                                      </p:tavLst>
                                    </p:anim>
                                    <p:anim calcmode="lin" valueType="num">
                                      <p:cBhvr>
                                        <p:cTn dur="1000" fill="hold" id="452"/>
                                        <p:tgtEl>
                                          <p:spTgt spid="82"/>
                                        </p:tgtEl>
                                        <p:attrNameLst>
                                          <p:attrName>ppt_h</p:attrName>
                                        </p:attrNameLst>
                                      </p:cBhvr>
                                      <p:tavLst>
                                        <p:tav tm="0">
                                          <p:val>
                                            <p:fltVal val="0"/>
                                          </p:val>
                                        </p:tav>
                                        <p:tav tm="100000">
                                          <p:val>
                                            <p:strVal val="#ppt_h"/>
                                          </p:val>
                                        </p:tav>
                                      </p:tavLst>
                                    </p:anim>
                                    <p:anim calcmode="lin" valueType="num">
                                      <p:cBhvr>
                                        <p:cTn dur="1000" fill="hold" id="453"/>
                                        <p:tgtEl>
                                          <p:spTgt spid="82"/>
                                        </p:tgtEl>
                                        <p:attrNameLst>
                                          <p:attrName>style.rotation</p:attrName>
                                        </p:attrNameLst>
                                      </p:cBhvr>
                                      <p:tavLst>
                                        <p:tav tm="0">
                                          <p:val>
                                            <p:fltVal val="90"/>
                                          </p:val>
                                        </p:tav>
                                        <p:tav tm="100000">
                                          <p:val>
                                            <p:fltVal val="0"/>
                                          </p:val>
                                        </p:tav>
                                      </p:tavLst>
                                    </p:anim>
                                    <p:animEffect filter="fade" transition="in">
                                      <p:cBhvr>
                                        <p:cTn dur="1000" id="454"/>
                                        <p:tgtEl>
                                          <p:spTgt spid="82"/>
                                        </p:tgtEl>
                                      </p:cBhvr>
                                    </p:animEffect>
                                  </p:childTnLst>
                                </p:cTn>
                              </p:par>
                              <p:par>
                                <p:cTn fill="hold" grpId="0" id="455" nodeType="withEffect" presetClass="entr" presetID="31" presetSubtype="0">
                                  <p:stCondLst>
                                    <p:cond delay="500"/>
                                  </p:stCondLst>
                                  <p:childTnLst>
                                    <p:set>
                                      <p:cBhvr>
                                        <p:cTn dur="1" fill="hold" id="456">
                                          <p:stCondLst>
                                            <p:cond delay="0"/>
                                          </p:stCondLst>
                                        </p:cTn>
                                        <p:tgtEl>
                                          <p:spTgt spid="83"/>
                                        </p:tgtEl>
                                        <p:attrNameLst>
                                          <p:attrName>style.visibility</p:attrName>
                                        </p:attrNameLst>
                                      </p:cBhvr>
                                      <p:to>
                                        <p:strVal val="visible"/>
                                      </p:to>
                                    </p:set>
                                    <p:anim calcmode="lin" valueType="num">
                                      <p:cBhvr>
                                        <p:cTn dur="1000" fill="hold" id="457"/>
                                        <p:tgtEl>
                                          <p:spTgt spid="83"/>
                                        </p:tgtEl>
                                        <p:attrNameLst>
                                          <p:attrName>ppt_w</p:attrName>
                                        </p:attrNameLst>
                                      </p:cBhvr>
                                      <p:tavLst>
                                        <p:tav tm="0">
                                          <p:val>
                                            <p:fltVal val="0"/>
                                          </p:val>
                                        </p:tav>
                                        <p:tav tm="100000">
                                          <p:val>
                                            <p:strVal val="#ppt_w"/>
                                          </p:val>
                                        </p:tav>
                                      </p:tavLst>
                                    </p:anim>
                                    <p:anim calcmode="lin" valueType="num">
                                      <p:cBhvr>
                                        <p:cTn dur="1000" fill="hold" id="458"/>
                                        <p:tgtEl>
                                          <p:spTgt spid="83"/>
                                        </p:tgtEl>
                                        <p:attrNameLst>
                                          <p:attrName>ppt_h</p:attrName>
                                        </p:attrNameLst>
                                      </p:cBhvr>
                                      <p:tavLst>
                                        <p:tav tm="0">
                                          <p:val>
                                            <p:fltVal val="0"/>
                                          </p:val>
                                        </p:tav>
                                        <p:tav tm="100000">
                                          <p:val>
                                            <p:strVal val="#ppt_h"/>
                                          </p:val>
                                        </p:tav>
                                      </p:tavLst>
                                    </p:anim>
                                    <p:anim calcmode="lin" valueType="num">
                                      <p:cBhvr>
                                        <p:cTn dur="1000" fill="hold" id="459"/>
                                        <p:tgtEl>
                                          <p:spTgt spid="83"/>
                                        </p:tgtEl>
                                        <p:attrNameLst>
                                          <p:attrName>style.rotation</p:attrName>
                                        </p:attrNameLst>
                                      </p:cBhvr>
                                      <p:tavLst>
                                        <p:tav tm="0">
                                          <p:val>
                                            <p:fltVal val="90"/>
                                          </p:val>
                                        </p:tav>
                                        <p:tav tm="100000">
                                          <p:val>
                                            <p:fltVal val="0"/>
                                          </p:val>
                                        </p:tav>
                                      </p:tavLst>
                                    </p:anim>
                                    <p:animEffect filter="fade" transition="in">
                                      <p:cBhvr>
                                        <p:cTn dur="1000" id="460"/>
                                        <p:tgtEl>
                                          <p:spTgt spid="83"/>
                                        </p:tgtEl>
                                      </p:cBhvr>
                                    </p:animEffect>
                                  </p:childTnLst>
                                </p:cTn>
                              </p:par>
                              <p:par>
                                <p:cTn fill="hold" grpId="0" id="461" nodeType="withEffect" presetClass="entr" presetID="31" presetSubtype="0">
                                  <p:stCondLst>
                                    <p:cond delay="500"/>
                                  </p:stCondLst>
                                  <p:childTnLst>
                                    <p:set>
                                      <p:cBhvr>
                                        <p:cTn dur="1" fill="hold" id="462">
                                          <p:stCondLst>
                                            <p:cond delay="0"/>
                                          </p:stCondLst>
                                        </p:cTn>
                                        <p:tgtEl>
                                          <p:spTgt spid="84"/>
                                        </p:tgtEl>
                                        <p:attrNameLst>
                                          <p:attrName>style.visibility</p:attrName>
                                        </p:attrNameLst>
                                      </p:cBhvr>
                                      <p:to>
                                        <p:strVal val="visible"/>
                                      </p:to>
                                    </p:set>
                                    <p:anim calcmode="lin" valueType="num">
                                      <p:cBhvr>
                                        <p:cTn dur="1000" fill="hold" id="463"/>
                                        <p:tgtEl>
                                          <p:spTgt spid="84"/>
                                        </p:tgtEl>
                                        <p:attrNameLst>
                                          <p:attrName>ppt_w</p:attrName>
                                        </p:attrNameLst>
                                      </p:cBhvr>
                                      <p:tavLst>
                                        <p:tav tm="0">
                                          <p:val>
                                            <p:fltVal val="0"/>
                                          </p:val>
                                        </p:tav>
                                        <p:tav tm="100000">
                                          <p:val>
                                            <p:strVal val="#ppt_w"/>
                                          </p:val>
                                        </p:tav>
                                      </p:tavLst>
                                    </p:anim>
                                    <p:anim calcmode="lin" valueType="num">
                                      <p:cBhvr>
                                        <p:cTn dur="1000" fill="hold" id="464"/>
                                        <p:tgtEl>
                                          <p:spTgt spid="84"/>
                                        </p:tgtEl>
                                        <p:attrNameLst>
                                          <p:attrName>ppt_h</p:attrName>
                                        </p:attrNameLst>
                                      </p:cBhvr>
                                      <p:tavLst>
                                        <p:tav tm="0">
                                          <p:val>
                                            <p:fltVal val="0"/>
                                          </p:val>
                                        </p:tav>
                                        <p:tav tm="100000">
                                          <p:val>
                                            <p:strVal val="#ppt_h"/>
                                          </p:val>
                                        </p:tav>
                                      </p:tavLst>
                                    </p:anim>
                                    <p:anim calcmode="lin" valueType="num">
                                      <p:cBhvr>
                                        <p:cTn dur="1000" fill="hold" id="465"/>
                                        <p:tgtEl>
                                          <p:spTgt spid="84"/>
                                        </p:tgtEl>
                                        <p:attrNameLst>
                                          <p:attrName>style.rotation</p:attrName>
                                        </p:attrNameLst>
                                      </p:cBhvr>
                                      <p:tavLst>
                                        <p:tav tm="0">
                                          <p:val>
                                            <p:fltVal val="90"/>
                                          </p:val>
                                        </p:tav>
                                        <p:tav tm="100000">
                                          <p:val>
                                            <p:fltVal val="0"/>
                                          </p:val>
                                        </p:tav>
                                      </p:tavLst>
                                    </p:anim>
                                    <p:animEffect filter="fade" transition="in">
                                      <p:cBhvr>
                                        <p:cTn dur="1000" id="466"/>
                                        <p:tgtEl>
                                          <p:spTgt spid="84"/>
                                        </p:tgtEl>
                                      </p:cBhvr>
                                    </p:animEffect>
                                  </p:childTnLst>
                                </p:cTn>
                              </p:par>
                              <p:par>
                                <p:cTn fill="hold" grpId="0" id="467" nodeType="withEffect" presetClass="entr" presetID="31" presetSubtype="0">
                                  <p:stCondLst>
                                    <p:cond delay="500"/>
                                  </p:stCondLst>
                                  <p:childTnLst>
                                    <p:set>
                                      <p:cBhvr>
                                        <p:cTn dur="1" fill="hold" id="468">
                                          <p:stCondLst>
                                            <p:cond delay="0"/>
                                          </p:stCondLst>
                                        </p:cTn>
                                        <p:tgtEl>
                                          <p:spTgt spid="85"/>
                                        </p:tgtEl>
                                        <p:attrNameLst>
                                          <p:attrName>style.visibility</p:attrName>
                                        </p:attrNameLst>
                                      </p:cBhvr>
                                      <p:to>
                                        <p:strVal val="visible"/>
                                      </p:to>
                                    </p:set>
                                    <p:anim calcmode="lin" valueType="num">
                                      <p:cBhvr>
                                        <p:cTn dur="1000" fill="hold" id="469"/>
                                        <p:tgtEl>
                                          <p:spTgt spid="85"/>
                                        </p:tgtEl>
                                        <p:attrNameLst>
                                          <p:attrName>ppt_w</p:attrName>
                                        </p:attrNameLst>
                                      </p:cBhvr>
                                      <p:tavLst>
                                        <p:tav tm="0">
                                          <p:val>
                                            <p:fltVal val="0"/>
                                          </p:val>
                                        </p:tav>
                                        <p:tav tm="100000">
                                          <p:val>
                                            <p:strVal val="#ppt_w"/>
                                          </p:val>
                                        </p:tav>
                                      </p:tavLst>
                                    </p:anim>
                                    <p:anim calcmode="lin" valueType="num">
                                      <p:cBhvr>
                                        <p:cTn dur="1000" fill="hold" id="470"/>
                                        <p:tgtEl>
                                          <p:spTgt spid="85"/>
                                        </p:tgtEl>
                                        <p:attrNameLst>
                                          <p:attrName>ppt_h</p:attrName>
                                        </p:attrNameLst>
                                      </p:cBhvr>
                                      <p:tavLst>
                                        <p:tav tm="0">
                                          <p:val>
                                            <p:fltVal val="0"/>
                                          </p:val>
                                        </p:tav>
                                        <p:tav tm="100000">
                                          <p:val>
                                            <p:strVal val="#ppt_h"/>
                                          </p:val>
                                        </p:tav>
                                      </p:tavLst>
                                    </p:anim>
                                    <p:anim calcmode="lin" valueType="num">
                                      <p:cBhvr>
                                        <p:cTn dur="1000" fill="hold" id="471"/>
                                        <p:tgtEl>
                                          <p:spTgt spid="85"/>
                                        </p:tgtEl>
                                        <p:attrNameLst>
                                          <p:attrName>style.rotation</p:attrName>
                                        </p:attrNameLst>
                                      </p:cBhvr>
                                      <p:tavLst>
                                        <p:tav tm="0">
                                          <p:val>
                                            <p:fltVal val="90"/>
                                          </p:val>
                                        </p:tav>
                                        <p:tav tm="100000">
                                          <p:val>
                                            <p:fltVal val="0"/>
                                          </p:val>
                                        </p:tav>
                                      </p:tavLst>
                                    </p:anim>
                                    <p:animEffect filter="fade" transition="in">
                                      <p:cBhvr>
                                        <p:cTn dur="1000" id="472"/>
                                        <p:tgtEl>
                                          <p:spTgt spid="85"/>
                                        </p:tgtEl>
                                      </p:cBhvr>
                                    </p:animEffect>
                                  </p:childTnLst>
                                </p:cTn>
                              </p:par>
                              <p:par>
                                <p:cTn fill="hold" grpId="0" id="473" nodeType="withEffect" presetClass="entr" presetID="31" presetSubtype="0">
                                  <p:stCondLst>
                                    <p:cond delay="500"/>
                                  </p:stCondLst>
                                  <p:childTnLst>
                                    <p:set>
                                      <p:cBhvr>
                                        <p:cTn dur="1" fill="hold" id="474">
                                          <p:stCondLst>
                                            <p:cond delay="0"/>
                                          </p:stCondLst>
                                        </p:cTn>
                                        <p:tgtEl>
                                          <p:spTgt spid="86"/>
                                        </p:tgtEl>
                                        <p:attrNameLst>
                                          <p:attrName>style.visibility</p:attrName>
                                        </p:attrNameLst>
                                      </p:cBhvr>
                                      <p:to>
                                        <p:strVal val="visible"/>
                                      </p:to>
                                    </p:set>
                                    <p:anim calcmode="lin" valueType="num">
                                      <p:cBhvr>
                                        <p:cTn dur="1000" fill="hold" id="475"/>
                                        <p:tgtEl>
                                          <p:spTgt spid="86"/>
                                        </p:tgtEl>
                                        <p:attrNameLst>
                                          <p:attrName>ppt_w</p:attrName>
                                        </p:attrNameLst>
                                      </p:cBhvr>
                                      <p:tavLst>
                                        <p:tav tm="0">
                                          <p:val>
                                            <p:fltVal val="0"/>
                                          </p:val>
                                        </p:tav>
                                        <p:tav tm="100000">
                                          <p:val>
                                            <p:strVal val="#ppt_w"/>
                                          </p:val>
                                        </p:tav>
                                      </p:tavLst>
                                    </p:anim>
                                    <p:anim calcmode="lin" valueType="num">
                                      <p:cBhvr>
                                        <p:cTn dur="1000" fill="hold" id="476"/>
                                        <p:tgtEl>
                                          <p:spTgt spid="86"/>
                                        </p:tgtEl>
                                        <p:attrNameLst>
                                          <p:attrName>ppt_h</p:attrName>
                                        </p:attrNameLst>
                                      </p:cBhvr>
                                      <p:tavLst>
                                        <p:tav tm="0">
                                          <p:val>
                                            <p:fltVal val="0"/>
                                          </p:val>
                                        </p:tav>
                                        <p:tav tm="100000">
                                          <p:val>
                                            <p:strVal val="#ppt_h"/>
                                          </p:val>
                                        </p:tav>
                                      </p:tavLst>
                                    </p:anim>
                                    <p:anim calcmode="lin" valueType="num">
                                      <p:cBhvr>
                                        <p:cTn dur="1000" fill="hold" id="477"/>
                                        <p:tgtEl>
                                          <p:spTgt spid="86"/>
                                        </p:tgtEl>
                                        <p:attrNameLst>
                                          <p:attrName>style.rotation</p:attrName>
                                        </p:attrNameLst>
                                      </p:cBhvr>
                                      <p:tavLst>
                                        <p:tav tm="0">
                                          <p:val>
                                            <p:fltVal val="90"/>
                                          </p:val>
                                        </p:tav>
                                        <p:tav tm="100000">
                                          <p:val>
                                            <p:fltVal val="0"/>
                                          </p:val>
                                        </p:tav>
                                      </p:tavLst>
                                    </p:anim>
                                    <p:animEffect filter="fade" transition="in">
                                      <p:cBhvr>
                                        <p:cTn dur="1000" id="478"/>
                                        <p:tgtEl>
                                          <p:spTgt spid="86"/>
                                        </p:tgtEl>
                                      </p:cBhvr>
                                    </p:animEffect>
                                  </p:childTnLst>
                                </p:cTn>
                              </p:par>
                              <p:par>
                                <p:cTn fill="hold" grpId="0" id="479" nodeType="withEffect" presetClass="entr" presetID="31" presetSubtype="0">
                                  <p:stCondLst>
                                    <p:cond delay="500"/>
                                  </p:stCondLst>
                                  <p:childTnLst>
                                    <p:set>
                                      <p:cBhvr>
                                        <p:cTn dur="1" fill="hold" id="480">
                                          <p:stCondLst>
                                            <p:cond delay="0"/>
                                          </p:stCondLst>
                                        </p:cTn>
                                        <p:tgtEl>
                                          <p:spTgt spid="87"/>
                                        </p:tgtEl>
                                        <p:attrNameLst>
                                          <p:attrName>style.visibility</p:attrName>
                                        </p:attrNameLst>
                                      </p:cBhvr>
                                      <p:to>
                                        <p:strVal val="visible"/>
                                      </p:to>
                                    </p:set>
                                    <p:anim calcmode="lin" valueType="num">
                                      <p:cBhvr>
                                        <p:cTn dur="1000" fill="hold" id="481"/>
                                        <p:tgtEl>
                                          <p:spTgt spid="87"/>
                                        </p:tgtEl>
                                        <p:attrNameLst>
                                          <p:attrName>ppt_w</p:attrName>
                                        </p:attrNameLst>
                                      </p:cBhvr>
                                      <p:tavLst>
                                        <p:tav tm="0">
                                          <p:val>
                                            <p:fltVal val="0"/>
                                          </p:val>
                                        </p:tav>
                                        <p:tav tm="100000">
                                          <p:val>
                                            <p:strVal val="#ppt_w"/>
                                          </p:val>
                                        </p:tav>
                                      </p:tavLst>
                                    </p:anim>
                                    <p:anim calcmode="lin" valueType="num">
                                      <p:cBhvr>
                                        <p:cTn dur="1000" fill="hold" id="482"/>
                                        <p:tgtEl>
                                          <p:spTgt spid="87"/>
                                        </p:tgtEl>
                                        <p:attrNameLst>
                                          <p:attrName>ppt_h</p:attrName>
                                        </p:attrNameLst>
                                      </p:cBhvr>
                                      <p:tavLst>
                                        <p:tav tm="0">
                                          <p:val>
                                            <p:fltVal val="0"/>
                                          </p:val>
                                        </p:tav>
                                        <p:tav tm="100000">
                                          <p:val>
                                            <p:strVal val="#ppt_h"/>
                                          </p:val>
                                        </p:tav>
                                      </p:tavLst>
                                    </p:anim>
                                    <p:anim calcmode="lin" valueType="num">
                                      <p:cBhvr>
                                        <p:cTn dur="1000" fill="hold" id="483"/>
                                        <p:tgtEl>
                                          <p:spTgt spid="87"/>
                                        </p:tgtEl>
                                        <p:attrNameLst>
                                          <p:attrName>style.rotation</p:attrName>
                                        </p:attrNameLst>
                                      </p:cBhvr>
                                      <p:tavLst>
                                        <p:tav tm="0">
                                          <p:val>
                                            <p:fltVal val="90"/>
                                          </p:val>
                                        </p:tav>
                                        <p:tav tm="100000">
                                          <p:val>
                                            <p:fltVal val="0"/>
                                          </p:val>
                                        </p:tav>
                                      </p:tavLst>
                                    </p:anim>
                                    <p:animEffect filter="fade" transition="in">
                                      <p:cBhvr>
                                        <p:cTn dur="1000" id="484"/>
                                        <p:tgtEl>
                                          <p:spTgt spid="87"/>
                                        </p:tgtEl>
                                      </p:cBhvr>
                                    </p:animEffect>
                                  </p:childTnLst>
                                </p:cTn>
                              </p:par>
                              <p:par>
                                <p:cTn fill="hold" grpId="0" id="485" nodeType="withEffect" presetClass="entr" presetID="31" presetSubtype="0">
                                  <p:stCondLst>
                                    <p:cond delay="500"/>
                                  </p:stCondLst>
                                  <p:childTnLst>
                                    <p:set>
                                      <p:cBhvr>
                                        <p:cTn dur="1" fill="hold" id="486">
                                          <p:stCondLst>
                                            <p:cond delay="0"/>
                                          </p:stCondLst>
                                        </p:cTn>
                                        <p:tgtEl>
                                          <p:spTgt spid="88"/>
                                        </p:tgtEl>
                                        <p:attrNameLst>
                                          <p:attrName>style.visibility</p:attrName>
                                        </p:attrNameLst>
                                      </p:cBhvr>
                                      <p:to>
                                        <p:strVal val="visible"/>
                                      </p:to>
                                    </p:set>
                                    <p:anim calcmode="lin" valueType="num">
                                      <p:cBhvr>
                                        <p:cTn dur="1000" fill="hold" id="487"/>
                                        <p:tgtEl>
                                          <p:spTgt spid="88"/>
                                        </p:tgtEl>
                                        <p:attrNameLst>
                                          <p:attrName>ppt_w</p:attrName>
                                        </p:attrNameLst>
                                      </p:cBhvr>
                                      <p:tavLst>
                                        <p:tav tm="0">
                                          <p:val>
                                            <p:fltVal val="0"/>
                                          </p:val>
                                        </p:tav>
                                        <p:tav tm="100000">
                                          <p:val>
                                            <p:strVal val="#ppt_w"/>
                                          </p:val>
                                        </p:tav>
                                      </p:tavLst>
                                    </p:anim>
                                    <p:anim calcmode="lin" valueType="num">
                                      <p:cBhvr>
                                        <p:cTn dur="1000" fill="hold" id="488"/>
                                        <p:tgtEl>
                                          <p:spTgt spid="88"/>
                                        </p:tgtEl>
                                        <p:attrNameLst>
                                          <p:attrName>ppt_h</p:attrName>
                                        </p:attrNameLst>
                                      </p:cBhvr>
                                      <p:tavLst>
                                        <p:tav tm="0">
                                          <p:val>
                                            <p:fltVal val="0"/>
                                          </p:val>
                                        </p:tav>
                                        <p:tav tm="100000">
                                          <p:val>
                                            <p:strVal val="#ppt_h"/>
                                          </p:val>
                                        </p:tav>
                                      </p:tavLst>
                                    </p:anim>
                                    <p:anim calcmode="lin" valueType="num">
                                      <p:cBhvr>
                                        <p:cTn dur="1000" fill="hold" id="489"/>
                                        <p:tgtEl>
                                          <p:spTgt spid="88"/>
                                        </p:tgtEl>
                                        <p:attrNameLst>
                                          <p:attrName>style.rotation</p:attrName>
                                        </p:attrNameLst>
                                      </p:cBhvr>
                                      <p:tavLst>
                                        <p:tav tm="0">
                                          <p:val>
                                            <p:fltVal val="90"/>
                                          </p:val>
                                        </p:tav>
                                        <p:tav tm="100000">
                                          <p:val>
                                            <p:fltVal val="0"/>
                                          </p:val>
                                        </p:tav>
                                      </p:tavLst>
                                    </p:anim>
                                    <p:animEffect filter="fade" transition="in">
                                      <p:cBhvr>
                                        <p:cTn dur="1000" id="490"/>
                                        <p:tgtEl>
                                          <p:spTgt spid="88"/>
                                        </p:tgtEl>
                                      </p:cBhvr>
                                    </p:animEffect>
                                  </p:childTnLst>
                                </p:cTn>
                              </p:par>
                              <p:par>
                                <p:cTn fill="hold" grpId="0" id="491" nodeType="withEffect" presetClass="entr" presetID="31" presetSubtype="0">
                                  <p:stCondLst>
                                    <p:cond delay="500"/>
                                  </p:stCondLst>
                                  <p:childTnLst>
                                    <p:set>
                                      <p:cBhvr>
                                        <p:cTn dur="1" fill="hold" id="492">
                                          <p:stCondLst>
                                            <p:cond delay="0"/>
                                          </p:stCondLst>
                                        </p:cTn>
                                        <p:tgtEl>
                                          <p:spTgt spid="89"/>
                                        </p:tgtEl>
                                        <p:attrNameLst>
                                          <p:attrName>style.visibility</p:attrName>
                                        </p:attrNameLst>
                                      </p:cBhvr>
                                      <p:to>
                                        <p:strVal val="visible"/>
                                      </p:to>
                                    </p:set>
                                    <p:anim calcmode="lin" valueType="num">
                                      <p:cBhvr>
                                        <p:cTn dur="1000" fill="hold" id="493"/>
                                        <p:tgtEl>
                                          <p:spTgt spid="89"/>
                                        </p:tgtEl>
                                        <p:attrNameLst>
                                          <p:attrName>ppt_w</p:attrName>
                                        </p:attrNameLst>
                                      </p:cBhvr>
                                      <p:tavLst>
                                        <p:tav tm="0">
                                          <p:val>
                                            <p:fltVal val="0"/>
                                          </p:val>
                                        </p:tav>
                                        <p:tav tm="100000">
                                          <p:val>
                                            <p:strVal val="#ppt_w"/>
                                          </p:val>
                                        </p:tav>
                                      </p:tavLst>
                                    </p:anim>
                                    <p:anim calcmode="lin" valueType="num">
                                      <p:cBhvr>
                                        <p:cTn dur="1000" fill="hold" id="494"/>
                                        <p:tgtEl>
                                          <p:spTgt spid="89"/>
                                        </p:tgtEl>
                                        <p:attrNameLst>
                                          <p:attrName>ppt_h</p:attrName>
                                        </p:attrNameLst>
                                      </p:cBhvr>
                                      <p:tavLst>
                                        <p:tav tm="0">
                                          <p:val>
                                            <p:fltVal val="0"/>
                                          </p:val>
                                        </p:tav>
                                        <p:tav tm="100000">
                                          <p:val>
                                            <p:strVal val="#ppt_h"/>
                                          </p:val>
                                        </p:tav>
                                      </p:tavLst>
                                    </p:anim>
                                    <p:anim calcmode="lin" valueType="num">
                                      <p:cBhvr>
                                        <p:cTn dur="1000" fill="hold" id="495"/>
                                        <p:tgtEl>
                                          <p:spTgt spid="89"/>
                                        </p:tgtEl>
                                        <p:attrNameLst>
                                          <p:attrName>style.rotation</p:attrName>
                                        </p:attrNameLst>
                                      </p:cBhvr>
                                      <p:tavLst>
                                        <p:tav tm="0">
                                          <p:val>
                                            <p:fltVal val="90"/>
                                          </p:val>
                                        </p:tav>
                                        <p:tav tm="100000">
                                          <p:val>
                                            <p:fltVal val="0"/>
                                          </p:val>
                                        </p:tav>
                                      </p:tavLst>
                                    </p:anim>
                                    <p:animEffect filter="fade" transition="in">
                                      <p:cBhvr>
                                        <p:cTn dur="1000" id="496"/>
                                        <p:tgtEl>
                                          <p:spTgt spid="89"/>
                                        </p:tgtEl>
                                      </p:cBhvr>
                                    </p:animEffect>
                                  </p:childTnLst>
                                </p:cTn>
                              </p:par>
                              <p:par>
                                <p:cTn fill="hold" grpId="0" id="497" nodeType="withEffect" presetClass="entr" presetID="31" presetSubtype="0">
                                  <p:stCondLst>
                                    <p:cond delay="500"/>
                                  </p:stCondLst>
                                  <p:childTnLst>
                                    <p:set>
                                      <p:cBhvr>
                                        <p:cTn dur="1" fill="hold" id="498">
                                          <p:stCondLst>
                                            <p:cond delay="0"/>
                                          </p:stCondLst>
                                        </p:cTn>
                                        <p:tgtEl>
                                          <p:spTgt spid="90"/>
                                        </p:tgtEl>
                                        <p:attrNameLst>
                                          <p:attrName>style.visibility</p:attrName>
                                        </p:attrNameLst>
                                      </p:cBhvr>
                                      <p:to>
                                        <p:strVal val="visible"/>
                                      </p:to>
                                    </p:set>
                                    <p:anim calcmode="lin" valueType="num">
                                      <p:cBhvr>
                                        <p:cTn dur="1000" fill="hold" id="499"/>
                                        <p:tgtEl>
                                          <p:spTgt spid="90"/>
                                        </p:tgtEl>
                                        <p:attrNameLst>
                                          <p:attrName>ppt_w</p:attrName>
                                        </p:attrNameLst>
                                      </p:cBhvr>
                                      <p:tavLst>
                                        <p:tav tm="0">
                                          <p:val>
                                            <p:fltVal val="0"/>
                                          </p:val>
                                        </p:tav>
                                        <p:tav tm="100000">
                                          <p:val>
                                            <p:strVal val="#ppt_w"/>
                                          </p:val>
                                        </p:tav>
                                      </p:tavLst>
                                    </p:anim>
                                    <p:anim calcmode="lin" valueType="num">
                                      <p:cBhvr>
                                        <p:cTn dur="1000" fill="hold" id="500"/>
                                        <p:tgtEl>
                                          <p:spTgt spid="90"/>
                                        </p:tgtEl>
                                        <p:attrNameLst>
                                          <p:attrName>ppt_h</p:attrName>
                                        </p:attrNameLst>
                                      </p:cBhvr>
                                      <p:tavLst>
                                        <p:tav tm="0">
                                          <p:val>
                                            <p:fltVal val="0"/>
                                          </p:val>
                                        </p:tav>
                                        <p:tav tm="100000">
                                          <p:val>
                                            <p:strVal val="#ppt_h"/>
                                          </p:val>
                                        </p:tav>
                                      </p:tavLst>
                                    </p:anim>
                                    <p:anim calcmode="lin" valueType="num">
                                      <p:cBhvr>
                                        <p:cTn dur="1000" fill="hold" id="501"/>
                                        <p:tgtEl>
                                          <p:spTgt spid="90"/>
                                        </p:tgtEl>
                                        <p:attrNameLst>
                                          <p:attrName>style.rotation</p:attrName>
                                        </p:attrNameLst>
                                      </p:cBhvr>
                                      <p:tavLst>
                                        <p:tav tm="0">
                                          <p:val>
                                            <p:fltVal val="90"/>
                                          </p:val>
                                        </p:tav>
                                        <p:tav tm="100000">
                                          <p:val>
                                            <p:fltVal val="0"/>
                                          </p:val>
                                        </p:tav>
                                      </p:tavLst>
                                    </p:anim>
                                    <p:animEffect filter="fade" transition="in">
                                      <p:cBhvr>
                                        <p:cTn dur="1000" id="502"/>
                                        <p:tgtEl>
                                          <p:spTgt spid="90"/>
                                        </p:tgtEl>
                                      </p:cBhvr>
                                    </p:animEffect>
                                  </p:childTnLst>
                                </p:cTn>
                              </p:par>
                              <p:par>
                                <p:cTn fill="hold" grpId="0" id="503" nodeType="withEffect" presetClass="entr" presetID="31" presetSubtype="0">
                                  <p:stCondLst>
                                    <p:cond delay="500"/>
                                  </p:stCondLst>
                                  <p:childTnLst>
                                    <p:set>
                                      <p:cBhvr>
                                        <p:cTn dur="1" fill="hold" id="504">
                                          <p:stCondLst>
                                            <p:cond delay="0"/>
                                          </p:stCondLst>
                                        </p:cTn>
                                        <p:tgtEl>
                                          <p:spTgt spid="91"/>
                                        </p:tgtEl>
                                        <p:attrNameLst>
                                          <p:attrName>style.visibility</p:attrName>
                                        </p:attrNameLst>
                                      </p:cBhvr>
                                      <p:to>
                                        <p:strVal val="visible"/>
                                      </p:to>
                                    </p:set>
                                    <p:anim calcmode="lin" valueType="num">
                                      <p:cBhvr>
                                        <p:cTn dur="1000" fill="hold" id="505"/>
                                        <p:tgtEl>
                                          <p:spTgt spid="91"/>
                                        </p:tgtEl>
                                        <p:attrNameLst>
                                          <p:attrName>ppt_w</p:attrName>
                                        </p:attrNameLst>
                                      </p:cBhvr>
                                      <p:tavLst>
                                        <p:tav tm="0">
                                          <p:val>
                                            <p:fltVal val="0"/>
                                          </p:val>
                                        </p:tav>
                                        <p:tav tm="100000">
                                          <p:val>
                                            <p:strVal val="#ppt_w"/>
                                          </p:val>
                                        </p:tav>
                                      </p:tavLst>
                                    </p:anim>
                                    <p:anim calcmode="lin" valueType="num">
                                      <p:cBhvr>
                                        <p:cTn dur="1000" fill="hold" id="506"/>
                                        <p:tgtEl>
                                          <p:spTgt spid="91"/>
                                        </p:tgtEl>
                                        <p:attrNameLst>
                                          <p:attrName>ppt_h</p:attrName>
                                        </p:attrNameLst>
                                      </p:cBhvr>
                                      <p:tavLst>
                                        <p:tav tm="0">
                                          <p:val>
                                            <p:fltVal val="0"/>
                                          </p:val>
                                        </p:tav>
                                        <p:tav tm="100000">
                                          <p:val>
                                            <p:strVal val="#ppt_h"/>
                                          </p:val>
                                        </p:tav>
                                      </p:tavLst>
                                    </p:anim>
                                    <p:anim calcmode="lin" valueType="num">
                                      <p:cBhvr>
                                        <p:cTn dur="1000" fill="hold" id="507"/>
                                        <p:tgtEl>
                                          <p:spTgt spid="91"/>
                                        </p:tgtEl>
                                        <p:attrNameLst>
                                          <p:attrName>style.rotation</p:attrName>
                                        </p:attrNameLst>
                                      </p:cBhvr>
                                      <p:tavLst>
                                        <p:tav tm="0">
                                          <p:val>
                                            <p:fltVal val="90"/>
                                          </p:val>
                                        </p:tav>
                                        <p:tav tm="100000">
                                          <p:val>
                                            <p:fltVal val="0"/>
                                          </p:val>
                                        </p:tav>
                                      </p:tavLst>
                                    </p:anim>
                                    <p:animEffect filter="fade" transition="in">
                                      <p:cBhvr>
                                        <p:cTn dur="1000" id="508"/>
                                        <p:tgtEl>
                                          <p:spTgt spid="91"/>
                                        </p:tgtEl>
                                      </p:cBhvr>
                                    </p:animEffect>
                                  </p:childTnLst>
                                </p:cTn>
                              </p:par>
                              <p:par>
                                <p:cTn fill="hold" grpId="0" id="509" nodeType="withEffect" presetClass="entr" presetID="31" presetSubtype="0">
                                  <p:stCondLst>
                                    <p:cond delay="500"/>
                                  </p:stCondLst>
                                  <p:childTnLst>
                                    <p:set>
                                      <p:cBhvr>
                                        <p:cTn dur="1" fill="hold" id="510">
                                          <p:stCondLst>
                                            <p:cond delay="0"/>
                                          </p:stCondLst>
                                        </p:cTn>
                                        <p:tgtEl>
                                          <p:spTgt spid="92"/>
                                        </p:tgtEl>
                                        <p:attrNameLst>
                                          <p:attrName>style.visibility</p:attrName>
                                        </p:attrNameLst>
                                      </p:cBhvr>
                                      <p:to>
                                        <p:strVal val="visible"/>
                                      </p:to>
                                    </p:set>
                                    <p:anim calcmode="lin" valueType="num">
                                      <p:cBhvr>
                                        <p:cTn dur="1000" fill="hold" id="511"/>
                                        <p:tgtEl>
                                          <p:spTgt spid="92"/>
                                        </p:tgtEl>
                                        <p:attrNameLst>
                                          <p:attrName>ppt_w</p:attrName>
                                        </p:attrNameLst>
                                      </p:cBhvr>
                                      <p:tavLst>
                                        <p:tav tm="0">
                                          <p:val>
                                            <p:fltVal val="0"/>
                                          </p:val>
                                        </p:tav>
                                        <p:tav tm="100000">
                                          <p:val>
                                            <p:strVal val="#ppt_w"/>
                                          </p:val>
                                        </p:tav>
                                      </p:tavLst>
                                    </p:anim>
                                    <p:anim calcmode="lin" valueType="num">
                                      <p:cBhvr>
                                        <p:cTn dur="1000" fill="hold" id="512"/>
                                        <p:tgtEl>
                                          <p:spTgt spid="92"/>
                                        </p:tgtEl>
                                        <p:attrNameLst>
                                          <p:attrName>ppt_h</p:attrName>
                                        </p:attrNameLst>
                                      </p:cBhvr>
                                      <p:tavLst>
                                        <p:tav tm="0">
                                          <p:val>
                                            <p:fltVal val="0"/>
                                          </p:val>
                                        </p:tav>
                                        <p:tav tm="100000">
                                          <p:val>
                                            <p:strVal val="#ppt_h"/>
                                          </p:val>
                                        </p:tav>
                                      </p:tavLst>
                                    </p:anim>
                                    <p:anim calcmode="lin" valueType="num">
                                      <p:cBhvr>
                                        <p:cTn dur="1000" fill="hold" id="513"/>
                                        <p:tgtEl>
                                          <p:spTgt spid="92"/>
                                        </p:tgtEl>
                                        <p:attrNameLst>
                                          <p:attrName>style.rotation</p:attrName>
                                        </p:attrNameLst>
                                      </p:cBhvr>
                                      <p:tavLst>
                                        <p:tav tm="0">
                                          <p:val>
                                            <p:fltVal val="90"/>
                                          </p:val>
                                        </p:tav>
                                        <p:tav tm="100000">
                                          <p:val>
                                            <p:fltVal val="0"/>
                                          </p:val>
                                        </p:tav>
                                      </p:tavLst>
                                    </p:anim>
                                    <p:animEffect filter="fade" transition="in">
                                      <p:cBhvr>
                                        <p:cTn dur="1000" id="514"/>
                                        <p:tgtEl>
                                          <p:spTgt spid="92"/>
                                        </p:tgtEl>
                                      </p:cBhvr>
                                    </p:animEffect>
                                  </p:childTnLst>
                                </p:cTn>
                              </p:par>
                              <p:par>
                                <p:cTn fill="hold" grpId="0" id="515" nodeType="withEffect" presetClass="entr" presetID="31" presetSubtype="0">
                                  <p:stCondLst>
                                    <p:cond delay="500"/>
                                  </p:stCondLst>
                                  <p:childTnLst>
                                    <p:set>
                                      <p:cBhvr>
                                        <p:cTn dur="1" fill="hold" id="516">
                                          <p:stCondLst>
                                            <p:cond delay="0"/>
                                          </p:stCondLst>
                                        </p:cTn>
                                        <p:tgtEl>
                                          <p:spTgt spid="93"/>
                                        </p:tgtEl>
                                        <p:attrNameLst>
                                          <p:attrName>style.visibility</p:attrName>
                                        </p:attrNameLst>
                                      </p:cBhvr>
                                      <p:to>
                                        <p:strVal val="visible"/>
                                      </p:to>
                                    </p:set>
                                    <p:anim calcmode="lin" valueType="num">
                                      <p:cBhvr>
                                        <p:cTn dur="1000" fill="hold" id="517"/>
                                        <p:tgtEl>
                                          <p:spTgt spid="93"/>
                                        </p:tgtEl>
                                        <p:attrNameLst>
                                          <p:attrName>ppt_w</p:attrName>
                                        </p:attrNameLst>
                                      </p:cBhvr>
                                      <p:tavLst>
                                        <p:tav tm="0">
                                          <p:val>
                                            <p:fltVal val="0"/>
                                          </p:val>
                                        </p:tav>
                                        <p:tav tm="100000">
                                          <p:val>
                                            <p:strVal val="#ppt_w"/>
                                          </p:val>
                                        </p:tav>
                                      </p:tavLst>
                                    </p:anim>
                                    <p:anim calcmode="lin" valueType="num">
                                      <p:cBhvr>
                                        <p:cTn dur="1000" fill="hold" id="518"/>
                                        <p:tgtEl>
                                          <p:spTgt spid="93"/>
                                        </p:tgtEl>
                                        <p:attrNameLst>
                                          <p:attrName>ppt_h</p:attrName>
                                        </p:attrNameLst>
                                      </p:cBhvr>
                                      <p:tavLst>
                                        <p:tav tm="0">
                                          <p:val>
                                            <p:fltVal val="0"/>
                                          </p:val>
                                        </p:tav>
                                        <p:tav tm="100000">
                                          <p:val>
                                            <p:strVal val="#ppt_h"/>
                                          </p:val>
                                        </p:tav>
                                      </p:tavLst>
                                    </p:anim>
                                    <p:anim calcmode="lin" valueType="num">
                                      <p:cBhvr>
                                        <p:cTn dur="1000" fill="hold" id="519"/>
                                        <p:tgtEl>
                                          <p:spTgt spid="93"/>
                                        </p:tgtEl>
                                        <p:attrNameLst>
                                          <p:attrName>style.rotation</p:attrName>
                                        </p:attrNameLst>
                                      </p:cBhvr>
                                      <p:tavLst>
                                        <p:tav tm="0">
                                          <p:val>
                                            <p:fltVal val="90"/>
                                          </p:val>
                                        </p:tav>
                                        <p:tav tm="100000">
                                          <p:val>
                                            <p:fltVal val="0"/>
                                          </p:val>
                                        </p:tav>
                                      </p:tavLst>
                                    </p:anim>
                                    <p:animEffect filter="fade" transition="in">
                                      <p:cBhvr>
                                        <p:cTn dur="1000" id="520"/>
                                        <p:tgtEl>
                                          <p:spTgt spid="93"/>
                                        </p:tgtEl>
                                      </p:cBhvr>
                                    </p:animEffect>
                                  </p:childTnLst>
                                </p:cTn>
                              </p:par>
                              <p:par>
                                <p:cTn fill="hold" grpId="0" id="521" nodeType="withEffect" presetClass="entr" presetID="31" presetSubtype="0">
                                  <p:stCondLst>
                                    <p:cond delay="500"/>
                                  </p:stCondLst>
                                  <p:childTnLst>
                                    <p:set>
                                      <p:cBhvr>
                                        <p:cTn dur="1" fill="hold" id="522">
                                          <p:stCondLst>
                                            <p:cond delay="0"/>
                                          </p:stCondLst>
                                        </p:cTn>
                                        <p:tgtEl>
                                          <p:spTgt spid="94"/>
                                        </p:tgtEl>
                                        <p:attrNameLst>
                                          <p:attrName>style.visibility</p:attrName>
                                        </p:attrNameLst>
                                      </p:cBhvr>
                                      <p:to>
                                        <p:strVal val="visible"/>
                                      </p:to>
                                    </p:set>
                                    <p:anim calcmode="lin" valueType="num">
                                      <p:cBhvr>
                                        <p:cTn dur="1000" fill="hold" id="523"/>
                                        <p:tgtEl>
                                          <p:spTgt spid="94"/>
                                        </p:tgtEl>
                                        <p:attrNameLst>
                                          <p:attrName>ppt_w</p:attrName>
                                        </p:attrNameLst>
                                      </p:cBhvr>
                                      <p:tavLst>
                                        <p:tav tm="0">
                                          <p:val>
                                            <p:fltVal val="0"/>
                                          </p:val>
                                        </p:tav>
                                        <p:tav tm="100000">
                                          <p:val>
                                            <p:strVal val="#ppt_w"/>
                                          </p:val>
                                        </p:tav>
                                      </p:tavLst>
                                    </p:anim>
                                    <p:anim calcmode="lin" valueType="num">
                                      <p:cBhvr>
                                        <p:cTn dur="1000" fill="hold" id="524"/>
                                        <p:tgtEl>
                                          <p:spTgt spid="94"/>
                                        </p:tgtEl>
                                        <p:attrNameLst>
                                          <p:attrName>ppt_h</p:attrName>
                                        </p:attrNameLst>
                                      </p:cBhvr>
                                      <p:tavLst>
                                        <p:tav tm="0">
                                          <p:val>
                                            <p:fltVal val="0"/>
                                          </p:val>
                                        </p:tav>
                                        <p:tav tm="100000">
                                          <p:val>
                                            <p:strVal val="#ppt_h"/>
                                          </p:val>
                                        </p:tav>
                                      </p:tavLst>
                                    </p:anim>
                                    <p:anim calcmode="lin" valueType="num">
                                      <p:cBhvr>
                                        <p:cTn dur="1000" fill="hold" id="525"/>
                                        <p:tgtEl>
                                          <p:spTgt spid="94"/>
                                        </p:tgtEl>
                                        <p:attrNameLst>
                                          <p:attrName>style.rotation</p:attrName>
                                        </p:attrNameLst>
                                      </p:cBhvr>
                                      <p:tavLst>
                                        <p:tav tm="0">
                                          <p:val>
                                            <p:fltVal val="90"/>
                                          </p:val>
                                        </p:tav>
                                        <p:tav tm="100000">
                                          <p:val>
                                            <p:fltVal val="0"/>
                                          </p:val>
                                        </p:tav>
                                      </p:tavLst>
                                    </p:anim>
                                    <p:animEffect filter="fade" transition="in">
                                      <p:cBhvr>
                                        <p:cTn dur="1000" id="526"/>
                                        <p:tgtEl>
                                          <p:spTgt spid="94"/>
                                        </p:tgtEl>
                                      </p:cBhvr>
                                    </p:animEffect>
                                  </p:childTnLst>
                                </p:cTn>
                              </p:par>
                              <p:par>
                                <p:cTn fill="hold" grpId="0" id="527" nodeType="withEffect" presetClass="entr" presetID="31" presetSubtype="0">
                                  <p:stCondLst>
                                    <p:cond delay="500"/>
                                  </p:stCondLst>
                                  <p:childTnLst>
                                    <p:set>
                                      <p:cBhvr>
                                        <p:cTn dur="1" fill="hold" id="528">
                                          <p:stCondLst>
                                            <p:cond delay="0"/>
                                          </p:stCondLst>
                                        </p:cTn>
                                        <p:tgtEl>
                                          <p:spTgt spid="95"/>
                                        </p:tgtEl>
                                        <p:attrNameLst>
                                          <p:attrName>style.visibility</p:attrName>
                                        </p:attrNameLst>
                                      </p:cBhvr>
                                      <p:to>
                                        <p:strVal val="visible"/>
                                      </p:to>
                                    </p:set>
                                    <p:anim calcmode="lin" valueType="num">
                                      <p:cBhvr>
                                        <p:cTn dur="1000" fill="hold" id="529"/>
                                        <p:tgtEl>
                                          <p:spTgt spid="95"/>
                                        </p:tgtEl>
                                        <p:attrNameLst>
                                          <p:attrName>ppt_w</p:attrName>
                                        </p:attrNameLst>
                                      </p:cBhvr>
                                      <p:tavLst>
                                        <p:tav tm="0">
                                          <p:val>
                                            <p:fltVal val="0"/>
                                          </p:val>
                                        </p:tav>
                                        <p:tav tm="100000">
                                          <p:val>
                                            <p:strVal val="#ppt_w"/>
                                          </p:val>
                                        </p:tav>
                                      </p:tavLst>
                                    </p:anim>
                                    <p:anim calcmode="lin" valueType="num">
                                      <p:cBhvr>
                                        <p:cTn dur="1000" fill="hold" id="530"/>
                                        <p:tgtEl>
                                          <p:spTgt spid="95"/>
                                        </p:tgtEl>
                                        <p:attrNameLst>
                                          <p:attrName>ppt_h</p:attrName>
                                        </p:attrNameLst>
                                      </p:cBhvr>
                                      <p:tavLst>
                                        <p:tav tm="0">
                                          <p:val>
                                            <p:fltVal val="0"/>
                                          </p:val>
                                        </p:tav>
                                        <p:tav tm="100000">
                                          <p:val>
                                            <p:strVal val="#ppt_h"/>
                                          </p:val>
                                        </p:tav>
                                      </p:tavLst>
                                    </p:anim>
                                    <p:anim calcmode="lin" valueType="num">
                                      <p:cBhvr>
                                        <p:cTn dur="1000" fill="hold" id="531"/>
                                        <p:tgtEl>
                                          <p:spTgt spid="95"/>
                                        </p:tgtEl>
                                        <p:attrNameLst>
                                          <p:attrName>style.rotation</p:attrName>
                                        </p:attrNameLst>
                                      </p:cBhvr>
                                      <p:tavLst>
                                        <p:tav tm="0">
                                          <p:val>
                                            <p:fltVal val="90"/>
                                          </p:val>
                                        </p:tav>
                                        <p:tav tm="100000">
                                          <p:val>
                                            <p:fltVal val="0"/>
                                          </p:val>
                                        </p:tav>
                                      </p:tavLst>
                                    </p:anim>
                                    <p:animEffect filter="fade" transition="in">
                                      <p:cBhvr>
                                        <p:cTn dur="1000" id="532"/>
                                        <p:tgtEl>
                                          <p:spTgt spid="95"/>
                                        </p:tgtEl>
                                      </p:cBhvr>
                                    </p:animEffect>
                                  </p:childTnLst>
                                </p:cTn>
                              </p:par>
                              <p:par>
                                <p:cTn fill="hold" grpId="0" id="533" nodeType="withEffect" presetClass="entr" presetID="31" presetSubtype="0">
                                  <p:stCondLst>
                                    <p:cond delay="500"/>
                                  </p:stCondLst>
                                  <p:childTnLst>
                                    <p:set>
                                      <p:cBhvr>
                                        <p:cTn dur="1" fill="hold" id="534">
                                          <p:stCondLst>
                                            <p:cond delay="0"/>
                                          </p:stCondLst>
                                        </p:cTn>
                                        <p:tgtEl>
                                          <p:spTgt spid="96"/>
                                        </p:tgtEl>
                                        <p:attrNameLst>
                                          <p:attrName>style.visibility</p:attrName>
                                        </p:attrNameLst>
                                      </p:cBhvr>
                                      <p:to>
                                        <p:strVal val="visible"/>
                                      </p:to>
                                    </p:set>
                                    <p:anim calcmode="lin" valueType="num">
                                      <p:cBhvr>
                                        <p:cTn dur="1000" fill="hold" id="535"/>
                                        <p:tgtEl>
                                          <p:spTgt spid="96"/>
                                        </p:tgtEl>
                                        <p:attrNameLst>
                                          <p:attrName>ppt_w</p:attrName>
                                        </p:attrNameLst>
                                      </p:cBhvr>
                                      <p:tavLst>
                                        <p:tav tm="0">
                                          <p:val>
                                            <p:fltVal val="0"/>
                                          </p:val>
                                        </p:tav>
                                        <p:tav tm="100000">
                                          <p:val>
                                            <p:strVal val="#ppt_w"/>
                                          </p:val>
                                        </p:tav>
                                      </p:tavLst>
                                    </p:anim>
                                    <p:anim calcmode="lin" valueType="num">
                                      <p:cBhvr>
                                        <p:cTn dur="1000" fill="hold" id="536"/>
                                        <p:tgtEl>
                                          <p:spTgt spid="96"/>
                                        </p:tgtEl>
                                        <p:attrNameLst>
                                          <p:attrName>ppt_h</p:attrName>
                                        </p:attrNameLst>
                                      </p:cBhvr>
                                      <p:tavLst>
                                        <p:tav tm="0">
                                          <p:val>
                                            <p:fltVal val="0"/>
                                          </p:val>
                                        </p:tav>
                                        <p:tav tm="100000">
                                          <p:val>
                                            <p:strVal val="#ppt_h"/>
                                          </p:val>
                                        </p:tav>
                                      </p:tavLst>
                                    </p:anim>
                                    <p:anim calcmode="lin" valueType="num">
                                      <p:cBhvr>
                                        <p:cTn dur="1000" fill="hold" id="537"/>
                                        <p:tgtEl>
                                          <p:spTgt spid="96"/>
                                        </p:tgtEl>
                                        <p:attrNameLst>
                                          <p:attrName>style.rotation</p:attrName>
                                        </p:attrNameLst>
                                      </p:cBhvr>
                                      <p:tavLst>
                                        <p:tav tm="0">
                                          <p:val>
                                            <p:fltVal val="90"/>
                                          </p:val>
                                        </p:tav>
                                        <p:tav tm="100000">
                                          <p:val>
                                            <p:fltVal val="0"/>
                                          </p:val>
                                        </p:tav>
                                      </p:tavLst>
                                    </p:anim>
                                    <p:animEffect filter="fade" transition="in">
                                      <p:cBhvr>
                                        <p:cTn dur="1000" id="538"/>
                                        <p:tgtEl>
                                          <p:spTgt spid="96"/>
                                        </p:tgtEl>
                                      </p:cBhvr>
                                    </p:animEffect>
                                  </p:childTnLst>
                                </p:cTn>
                              </p:par>
                              <p:par>
                                <p:cTn fill="hold" grpId="0" id="539" nodeType="withEffect" presetClass="entr" presetID="31" presetSubtype="0">
                                  <p:stCondLst>
                                    <p:cond delay="500"/>
                                  </p:stCondLst>
                                  <p:childTnLst>
                                    <p:set>
                                      <p:cBhvr>
                                        <p:cTn dur="1" fill="hold" id="540">
                                          <p:stCondLst>
                                            <p:cond delay="0"/>
                                          </p:stCondLst>
                                        </p:cTn>
                                        <p:tgtEl>
                                          <p:spTgt spid="97"/>
                                        </p:tgtEl>
                                        <p:attrNameLst>
                                          <p:attrName>style.visibility</p:attrName>
                                        </p:attrNameLst>
                                      </p:cBhvr>
                                      <p:to>
                                        <p:strVal val="visible"/>
                                      </p:to>
                                    </p:set>
                                    <p:anim calcmode="lin" valueType="num">
                                      <p:cBhvr>
                                        <p:cTn dur="1000" fill="hold" id="541"/>
                                        <p:tgtEl>
                                          <p:spTgt spid="97"/>
                                        </p:tgtEl>
                                        <p:attrNameLst>
                                          <p:attrName>ppt_w</p:attrName>
                                        </p:attrNameLst>
                                      </p:cBhvr>
                                      <p:tavLst>
                                        <p:tav tm="0">
                                          <p:val>
                                            <p:fltVal val="0"/>
                                          </p:val>
                                        </p:tav>
                                        <p:tav tm="100000">
                                          <p:val>
                                            <p:strVal val="#ppt_w"/>
                                          </p:val>
                                        </p:tav>
                                      </p:tavLst>
                                    </p:anim>
                                    <p:anim calcmode="lin" valueType="num">
                                      <p:cBhvr>
                                        <p:cTn dur="1000" fill="hold" id="542"/>
                                        <p:tgtEl>
                                          <p:spTgt spid="97"/>
                                        </p:tgtEl>
                                        <p:attrNameLst>
                                          <p:attrName>ppt_h</p:attrName>
                                        </p:attrNameLst>
                                      </p:cBhvr>
                                      <p:tavLst>
                                        <p:tav tm="0">
                                          <p:val>
                                            <p:fltVal val="0"/>
                                          </p:val>
                                        </p:tav>
                                        <p:tav tm="100000">
                                          <p:val>
                                            <p:strVal val="#ppt_h"/>
                                          </p:val>
                                        </p:tav>
                                      </p:tavLst>
                                    </p:anim>
                                    <p:anim calcmode="lin" valueType="num">
                                      <p:cBhvr>
                                        <p:cTn dur="1000" fill="hold" id="543"/>
                                        <p:tgtEl>
                                          <p:spTgt spid="97"/>
                                        </p:tgtEl>
                                        <p:attrNameLst>
                                          <p:attrName>style.rotation</p:attrName>
                                        </p:attrNameLst>
                                      </p:cBhvr>
                                      <p:tavLst>
                                        <p:tav tm="0">
                                          <p:val>
                                            <p:fltVal val="90"/>
                                          </p:val>
                                        </p:tav>
                                        <p:tav tm="100000">
                                          <p:val>
                                            <p:fltVal val="0"/>
                                          </p:val>
                                        </p:tav>
                                      </p:tavLst>
                                    </p:anim>
                                    <p:animEffect filter="fade" transition="in">
                                      <p:cBhvr>
                                        <p:cTn dur="1000" id="544"/>
                                        <p:tgtEl>
                                          <p:spTgt spid="97"/>
                                        </p:tgtEl>
                                      </p:cBhvr>
                                    </p:animEffect>
                                  </p:childTnLst>
                                </p:cTn>
                              </p:par>
                              <p:par>
                                <p:cTn fill="hold" grpId="0" id="545" nodeType="withEffect" presetClass="entr" presetID="31" presetSubtype="0">
                                  <p:stCondLst>
                                    <p:cond delay="500"/>
                                  </p:stCondLst>
                                  <p:childTnLst>
                                    <p:set>
                                      <p:cBhvr>
                                        <p:cTn dur="1" fill="hold" id="546">
                                          <p:stCondLst>
                                            <p:cond delay="0"/>
                                          </p:stCondLst>
                                        </p:cTn>
                                        <p:tgtEl>
                                          <p:spTgt spid="98"/>
                                        </p:tgtEl>
                                        <p:attrNameLst>
                                          <p:attrName>style.visibility</p:attrName>
                                        </p:attrNameLst>
                                      </p:cBhvr>
                                      <p:to>
                                        <p:strVal val="visible"/>
                                      </p:to>
                                    </p:set>
                                    <p:anim calcmode="lin" valueType="num">
                                      <p:cBhvr>
                                        <p:cTn dur="1000" fill="hold" id="547"/>
                                        <p:tgtEl>
                                          <p:spTgt spid="98"/>
                                        </p:tgtEl>
                                        <p:attrNameLst>
                                          <p:attrName>ppt_w</p:attrName>
                                        </p:attrNameLst>
                                      </p:cBhvr>
                                      <p:tavLst>
                                        <p:tav tm="0">
                                          <p:val>
                                            <p:fltVal val="0"/>
                                          </p:val>
                                        </p:tav>
                                        <p:tav tm="100000">
                                          <p:val>
                                            <p:strVal val="#ppt_w"/>
                                          </p:val>
                                        </p:tav>
                                      </p:tavLst>
                                    </p:anim>
                                    <p:anim calcmode="lin" valueType="num">
                                      <p:cBhvr>
                                        <p:cTn dur="1000" fill="hold" id="548"/>
                                        <p:tgtEl>
                                          <p:spTgt spid="98"/>
                                        </p:tgtEl>
                                        <p:attrNameLst>
                                          <p:attrName>ppt_h</p:attrName>
                                        </p:attrNameLst>
                                      </p:cBhvr>
                                      <p:tavLst>
                                        <p:tav tm="0">
                                          <p:val>
                                            <p:fltVal val="0"/>
                                          </p:val>
                                        </p:tav>
                                        <p:tav tm="100000">
                                          <p:val>
                                            <p:strVal val="#ppt_h"/>
                                          </p:val>
                                        </p:tav>
                                      </p:tavLst>
                                    </p:anim>
                                    <p:anim calcmode="lin" valueType="num">
                                      <p:cBhvr>
                                        <p:cTn dur="1000" fill="hold" id="549"/>
                                        <p:tgtEl>
                                          <p:spTgt spid="98"/>
                                        </p:tgtEl>
                                        <p:attrNameLst>
                                          <p:attrName>style.rotation</p:attrName>
                                        </p:attrNameLst>
                                      </p:cBhvr>
                                      <p:tavLst>
                                        <p:tav tm="0">
                                          <p:val>
                                            <p:fltVal val="90"/>
                                          </p:val>
                                        </p:tav>
                                        <p:tav tm="100000">
                                          <p:val>
                                            <p:fltVal val="0"/>
                                          </p:val>
                                        </p:tav>
                                      </p:tavLst>
                                    </p:anim>
                                    <p:animEffect filter="fade" transition="in">
                                      <p:cBhvr>
                                        <p:cTn dur="1000" id="550"/>
                                        <p:tgtEl>
                                          <p:spTgt spid="98"/>
                                        </p:tgtEl>
                                      </p:cBhvr>
                                    </p:animEffect>
                                  </p:childTnLst>
                                </p:cTn>
                              </p:par>
                              <p:par>
                                <p:cTn fill="hold" grpId="0" id="551" nodeType="withEffect" presetClass="entr" presetID="31" presetSubtype="0">
                                  <p:stCondLst>
                                    <p:cond delay="500"/>
                                  </p:stCondLst>
                                  <p:childTnLst>
                                    <p:set>
                                      <p:cBhvr>
                                        <p:cTn dur="1" fill="hold" id="552">
                                          <p:stCondLst>
                                            <p:cond delay="0"/>
                                          </p:stCondLst>
                                        </p:cTn>
                                        <p:tgtEl>
                                          <p:spTgt spid="99"/>
                                        </p:tgtEl>
                                        <p:attrNameLst>
                                          <p:attrName>style.visibility</p:attrName>
                                        </p:attrNameLst>
                                      </p:cBhvr>
                                      <p:to>
                                        <p:strVal val="visible"/>
                                      </p:to>
                                    </p:set>
                                    <p:anim calcmode="lin" valueType="num">
                                      <p:cBhvr>
                                        <p:cTn dur="1000" fill="hold" id="553"/>
                                        <p:tgtEl>
                                          <p:spTgt spid="99"/>
                                        </p:tgtEl>
                                        <p:attrNameLst>
                                          <p:attrName>ppt_w</p:attrName>
                                        </p:attrNameLst>
                                      </p:cBhvr>
                                      <p:tavLst>
                                        <p:tav tm="0">
                                          <p:val>
                                            <p:fltVal val="0"/>
                                          </p:val>
                                        </p:tav>
                                        <p:tav tm="100000">
                                          <p:val>
                                            <p:strVal val="#ppt_w"/>
                                          </p:val>
                                        </p:tav>
                                      </p:tavLst>
                                    </p:anim>
                                    <p:anim calcmode="lin" valueType="num">
                                      <p:cBhvr>
                                        <p:cTn dur="1000" fill="hold" id="554"/>
                                        <p:tgtEl>
                                          <p:spTgt spid="99"/>
                                        </p:tgtEl>
                                        <p:attrNameLst>
                                          <p:attrName>ppt_h</p:attrName>
                                        </p:attrNameLst>
                                      </p:cBhvr>
                                      <p:tavLst>
                                        <p:tav tm="0">
                                          <p:val>
                                            <p:fltVal val="0"/>
                                          </p:val>
                                        </p:tav>
                                        <p:tav tm="100000">
                                          <p:val>
                                            <p:strVal val="#ppt_h"/>
                                          </p:val>
                                        </p:tav>
                                      </p:tavLst>
                                    </p:anim>
                                    <p:anim calcmode="lin" valueType="num">
                                      <p:cBhvr>
                                        <p:cTn dur="1000" fill="hold" id="555"/>
                                        <p:tgtEl>
                                          <p:spTgt spid="99"/>
                                        </p:tgtEl>
                                        <p:attrNameLst>
                                          <p:attrName>style.rotation</p:attrName>
                                        </p:attrNameLst>
                                      </p:cBhvr>
                                      <p:tavLst>
                                        <p:tav tm="0">
                                          <p:val>
                                            <p:fltVal val="90"/>
                                          </p:val>
                                        </p:tav>
                                        <p:tav tm="100000">
                                          <p:val>
                                            <p:fltVal val="0"/>
                                          </p:val>
                                        </p:tav>
                                      </p:tavLst>
                                    </p:anim>
                                    <p:animEffect filter="fade" transition="in">
                                      <p:cBhvr>
                                        <p:cTn dur="1000" id="556"/>
                                        <p:tgtEl>
                                          <p:spTgt spid="99"/>
                                        </p:tgtEl>
                                      </p:cBhvr>
                                    </p:animEffect>
                                  </p:childTnLst>
                                </p:cTn>
                              </p:par>
                              <p:par>
                                <p:cTn fill="hold" grpId="0" id="557" nodeType="withEffect" presetClass="entr" presetID="31" presetSubtype="0">
                                  <p:stCondLst>
                                    <p:cond delay="500"/>
                                  </p:stCondLst>
                                  <p:childTnLst>
                                    <p:set>
                                      <p:cBhvr>
                                        <p:cTn dur="1" fill="hold" id="558">
                                          <p:stCondLst>
                                            <p:cond delay="0"/>
                                          </p:stCondLst>
                                        </p:cTn>
                                        <p:tgtEl>
                                          <p:spTgt spid="100"/>
                                        </p:tgtEl>
                                        <p:attrNameLst>
                                          <p:attrName>style.visibility</p:attrName>
                                        </p:attrNameLst>
                                      </p:cBhvr>
                                      <p:to>
                                        <p:strVal val="visible"/>
                                      </p:to>
                                    </p:set>
                                    <p:anim calcmode="lin" valueType="num">
                                      <p:cBhvr>
                                        <p:cTn dur="1000" fill="hold" id="559"/>
                                        <p:tgtEl>
                                          <p:spTgt spid="100"/>
                                        </p:tgtEl>
                                        <p:attrNameLst>
                                          <p:attrName>ppt_w</p:attrName>
                                        </p:attrNameLst>
                                      </p:cBhvr>
                                      <p:tavLst>
                                        <p:tav tm="0">
                                          <p:val>
                                            <p:fltVal val="0"/>
                                          </p:val>
                                        </p:tav>
                                        <p:tav tm="100000">
                                          <p:val>
                                            <p:strVal val="#ppt_w"/>
                                          </p:val>
                                        </p:tav>
                                      </p:tavLst>
                                    </p:anim>
                                    <p:anim calcmode="lin" valueType="num">
                                      <p:cBhvr>
                                        <p:cTn dur="1000" fill="hold" id="560"/>
                                        <p:tgtEl>
                                          <p:spTgt spid="100"/>
                                        </p:tgtEl>
                                        <p:attrNameLst>
                                          <p:attrName>ppt_h</p:attrName>
                                        </p:attrNameLst>
                                      </p:cBhvr>
                                      <p:tavLst>
                                        <p:tav tm="0">
                                          <p:val>
                                            <p:fltVal val="0"/>
                                          </p:val>
                                        </p:tav>
                                        <p:tav tm="100000">
                                          <p:val>
                                            <p:strVal val="#ppt_h"/>
                                          </p:val>
                                        </p:tav>
                                      </p:tavLst>
                                    </p:anim>
                                    <p:anim calcmode="lin" valueType="num">
                                      <p:cBhvr>
                                        <p:cTn dur="1000" fill="hold" id="561"/>
                                        <p:tgtEl>
                                          <p:spTgt spid="100"/>
                                        </p:tgtEl>
                                        <p:attrNameLst>
                                          <p:attrName>style.rotation</p:attrName>
                                        </p:attrNameLst>
                                      </p:cBhvr>
                                      <p:tavLst>
                                        <p:tav tm="0">
                                          <p:val>
                                            <p:fltVal val="90"/>
                                          </p:val>
                                        </p:tav>
                                        <p:tav tm="100000">
                                          <p:val>
                                            <p:fltVal val="0"/>
                                          </p:val>
                                        </p:tav>
                                      </p:tavLst>
                                    </p:anim>
                                    <p:animEffect filter="fade" transition="in">
                                      <p:cBhvr>
                                        <p:cTn dur="1000" id="562"/>
                                        <p:tgtEl>
                                          <p:spTgt spid="100"/>
                                        </p:tgtEl>
                                      </p:cBhvr>
                                    </p:animEffect>
                                  </p:childTnLst>
                                </p:cTn>
                              </p:par>
                              <p:par>
                                <p:cTn fill="hold" grpId="0" id="563" nodeType="withEffect" presetClass="entr" presetID="31" presetSubtype="0">
                                  <p:stCondLst>
                                    <p:cond delay="500"/>
                                  </p:stCondLst>
                                  <p:childTnLst>
                                    <p:set>
                                      <p:cBhvr>
                                        <p:cTn dur="1" fill="hold" id="564">
                                          <p:stCondLst>
                                            <p:cond delay="0"/>
                                          </p:stCondLst>
                                        </p:cTn>
                                        <p:tgtEl>
                                          <p:spTgt spid="101"/>
                                        </p:tgtEl>
                                        <p:attrNameLst>
                                          <p:attrName>style.visibility</p:attrName>
                                        </p:attrNameLst>
                                      </p:cBhvr>
                                      <p:to>
                                        <p:strVal val="visible"/>
                                      </p:to>
                                    </p:set>
                                    <p:anim calcmode="lin" valueType="num">
                                      <p:cBhvr>
                                        <p:cTn dur="1000" fill="hold" id="565"/>
                                        <p:tgtEl>
                                          <p:spTgt spid="101"/>
                                        </p:tgtEl>
                                        <p:attrNameLst>
                                          <p:attrName>ppt_w</p:attrName>
                                        </p:attrNameLst>
                                      </p:cBhvr>
                                      <p:tavLst>
                                        <p:tav tm="0">
                                          <p:val>
                                            <p:fltVal val="0"/>
                                          </p:val>
                                        </p:tav>
                                        <p:tav tm="100000">
                                          <p:val>
                                            <p:strVal val="#ppt_w"/>
                                          </p:val>
                                        </p:tav>
                                      </p:tavLst>
                                    </p:anim>
                                    <p:anim calcmode="lin" valueType="num">
                                      <p:cBhvr>
                                        <p:cTn dur="1000" fill="hold" id="566"/>
                                        <p:tgtEl>
                                          <p:spTgt spid="101"/>
                                        </p:tgtEl>
                                        <p:attrNameLst>
                                          <p:attrName>ppt_h</p:attrName>
                                        </p:attrNameLst>
                                      </p:cBhvr>
                                      <p:tavLst>
                                        <p:tav tm="0">
                                          <p:val>
                                            <p:fltVal val="0"/>
                                          </p:val>
                                        </p:tav>
                                        <p:tav tm="100000">
                                          <p:val>
                                            <p:strVal val="#ppt_h"/>
                                          </p:val>
                                        </p:tav>
                                      </p:tavLst>
                                    </p:anim>
                                    <p:anim calcmode="lin" valueType="num">
                                      <p:cBhvr>
                                        <p:cTn dur="1000" fill="hold" id="567"/>
                                        <p:tgtEl>
                                          <p:spTgt spid="101"/>
                                        </p:tgtEl>
                                        <p:attrNameLst>
                                          <p:attrName>style.rotation</p:attrName>
                                        </p:attrNameLst>
                                      </p:cBhvr>
                                      <p:tavLst>
                                        <p:tav tm="0">
                                          <p:val>
                                            <p:fltVal val="90"/>
                                          </p:val>
                                        </p:tav>
                                        <p:tav tm="100000">
                                          <p:val>
                                            <p:fltVal val="0"/>
                                          </p:val>
                                        </p:tav>
                                      </p:tavLst>
                                    </p:anim>
                                    <p:animEffect filter="fade" transition="in">
                                      <p:cBhvr>
                                        <p:cTn dur="1000" id="568"/>
                                        <p:tgtEl>
                                          <p:spTgt spid="101"/>
                                        </p:tgtEl>
                                      </p:cBhvr>
                                    </p:animEffect>
                                  </p:childTnLst>
                                </p:cTn>
                              </p:par>
                              <p:par>
                                <p:cTn fill="hold" grpId="0" id="569" nodeType="withEffect" presetClass="entr" presetID="31" presetSubtype="0">
                                  <p:stCondLst>
                                    <p:cond delay="500"/>
                                  </p:stCondLst>
                                  <p:childTnLst>
                                    <p:set>
                                      <p:cBhvr>
                                        <p:cTn dur="1" fill="hold" id="570">
                                          <p:stCondLst>
                                            <p:cond delay="0"/>
                                          </p:stCondLst>
                                        </p:cTn>
                                        <p:tgtEl>
                                          <p:spTgt spid="102"/>
                                        </p:tgtEl>
                                        <p:attrNameLst>
                                          <p:attrName>style.visibility</p:attrName>
                                        </p:attrNameLst>
                                      </p:cBhvr>
                                      <p:to>
                                        <p:strVal val="visible"/>
                                      </p:to>
                                    </p:set>
                                    <p:anim calcmode="lin" valueType="num">
                                      <p:cBhvr>
                                        <p:cTn dur="1000" fill="hold" id="571"/>
                                        <p:tgtEl>
                                          <p:spTgt spid="102"/>
                                        </p:tgtEl>
                                        <p:attrNameLst>
                                          <p:attrName>ppt_w</p:attrName>
                                        </p:attrNameLst>
                                      </p:cBhvr>
                                      <p:tavLst>
                                        <p:tav tm="0">
                                          <p:val>
                                            <p:fltVal val="0"/>
                                          </p:val>
                                        </p:tav>
                                        <p:tav tm="100000">
                                          <p:val>
                                            <p:strVal val="#ppt_w"/>
                                          </p:val>
                                        </p:tav>
                                      </p:tavLst>
                                    </p:anim>
                                    <p:anim calcmode="lin" valueType="num">
                                      <p:cBhvr>
                                        <p:cTn dur="1000" fill="hold" id="572"/>
                                        <p:tgtEl>
                                          <p:spTgt spid="102"/>
                                        </p:tgtEl>
                                        <p:attrNameLst>
                                          <p:attrName>ppt_h</p:attrName>
                                        </p:attrNameLst>
                                      </p:cBhvr>
                                      <p:tavLst>
                                        <p:tav tm="0">
                                          <p:val>
                                            <p:fltVal val="0"/>
                                          </p:val>
                                        </p:tav>
                                        <p:tav tm="100000">
                                          <p:val>
                                            <p:strVal val="#ppt_h"/>
                                          </p:val>
                                        </p:tav>
                                      </p:tavLst>
                                    </p:anim>
                                    <p:anim calcmode="lin" valueType="num">
                                      <p:cBhvr>
                                        <p:cTn dur="1000" fill="hold" id="573"/>
                                        <p:tgtEl>
                                          <p:spTgt spid="102"/>
                                        </p:tgtEl>
                                        <p:attrNameLst>
                                          <p:attrName>style.rotation</p:attrName>
                                        </p:attrNameLst>
                                      </p:cBhvr>
                                      <p:tavLst>
                                        <p:tav tm="0">
                                          <p:val>
                                            <p:fltVal val="90"/>
                                          </p:val>
                                        </p:tav>
                                        <p:tav tm="100000">
                                          <p:val>
                                            <p:fltVal val="0"/>
                                          </p:val>
                                        </p:tav>
                                      </p:tavLst>
                                    </p:anim>
                                    <p:animEffect filter="fade" transition="in">
                                      <p:cBhvr>
                                        <p:cTn dur="1000" id="574"/>
                                        <p:tgtEl>
                                          <p:spTgt spid="102"/>
                                        </p:tgtEl>
                                      </p:cBhvr>
                                    </p:animEffect>
                                  </p:childTnLst>
                                </p:cTn>
                              </p:par>
                              <p:par>
                                <p:cTn fill="hold" grpId="0" id="575" nodeType="withEffect" presetClass="entr" presetID="31" presetSubtype="0">
                                  <p:stCondLst>
                                    <p:cond delay="500"/>
                                  </p:stCondLst>
                                  <p:childTnLst>
                                    <p:set>
                                      <p:cBhvr>
                                        <p:cTn dur="1" fill="hold" id="576">
                                          <p:stCondLst>
                                            <p:cond delay="0"/>
                                          </p:stCondLst>
                                        </p:cTn>
                                        <p:tgtEl>
                                          <p:spTgt spid="103"/>
                                        </p:tgtEl>
                                        <p:attrNameLst>
                                          <p:attrName>style.visibility</p:attrName>
                                        </p:attrNameLst>
                                      </p:cBhvr>
                                      <p:to>
                                        <p:strVal val="visible"/>
                                      </p:to>
                                    </p:set>
                                    <p:anim calcmode="lin" valueType="num">
                                      <p:cBhvr>
                                        <p:cTn dur="1000" fill="hold" id="577"/>
                                        <p:tgtEl>
                                          <p:spTgt spid="103"/>
                                        </p:tgtEl>
                                        <p:attrNameLst>
                                          <p:attrName>ppt_w</p:attrName>
                                        </p:attrNameLst>
                                      </p:cBhvr>
                                      <p:tavLst>
                                        <p:tav tm="0">
                                          <p:val>
                                            <p:fltVal val="0"/>
                                          </p:val>
                                        </p:tav>
                                        <p:tav tm="100000">
                                          <p:val>
                                            <p:strVal val="#ppt_w"/>
                                          </p:val>
                                        </p:tav>
                                      </p:tavLst>
                                    </p:anim>
                                    <p:anim calcmode="lin" valueType="num">
                                      <p:cBhvr>
                                        <p:cTn dur="1000" fill="hold" id="578"/>
                                        <p:tgtEl>
                                          <p:spTgt spid="103"/>
                                        </p:tgtEl>
                                        <p:attrNameLst>
                                          <p:attrName>ppt_h</p:attrName>
                                        </p:attrNameLst>
                                      </p:cBhvr>
                                      <p:tavLst>
                                        <p:tav tm="0">
                                          <p:val>
                                            <p:fltVal val="0"/>
                                          </p:val>
                                        </p:tav>
                                        <p:tav tm="100000">
                                          <p:val>
                                            <p:strVal val="#ppt_h"/>
                                          </p:val>
                                        </p:tav>
                                      </p:tavLst>
                                    </p:anim>
                                    <p:anim calcmode="lin" valueType="num">
                                      <p:cBhvr>
                                        <p:cTn dur="1000" fill="hold" id="579"/>
                                        <p:tgtEl>
                                          <p:spTgt spid="103"/>
                                        </p:tgtEl>
                                        <p:attrNameLst>
                                          <p:attrName>style.rotation</p:attrName>
                                        </p:attrNameLst>
                                      </p:cBhvr>
                                      <p:tavLst>
                                        <p:tav tm="0">
                                          <p:val>
                                            <p:fltVal val="90"/>
                                          </p:val>
                                        </p:tav>
                                        <p:tav tm="100000">
                                          <p:val>
                                            <p:fltVal val="0"/>
                                          </p:val>
                                        </p:tav>
                                      </p:tavLst>
                                    </p:anim>
                                    <p:animEffect filter="fade" transition="in">
                                      <p:cBhvr>
                                        <p:cTn dur="1000" id="580"/>
                                        <p:tgtEl>
                                          <p:spTgt spid="103"/>
                                        </p:tgtEl>
                                      </p:cBhvr>
                                    </p:animEffect>
                                  </p:childTnLst>
                                </p:cTn>
                              </p:par>
                              <p:par>
                                <p:cTn fill="hold" grpId="0" id="581" nodeType="withEffect" presetClass="entr" presetID="31" presetSubtype="0">
                                  <p:stCondLst>
                                    <p:cond delay="500"/>
                                  </p:stCondLst>
                                  <p:childTnLst>
                                    <p:set>
                                      <p:cBhvr>
                                        <p:cTn dur="1" fill="hold" id="582">
                                          <p:stCondLst>
                                            <p:cond delay="0"/>
                                          </p:stCondLst>
                                        </p:cTn>
                                        <p:tgtEl>
                                          <p:spTgt spid="104"/>
                                        </p:tgtEl>
                                        <p:attrNameLst>
                                          <p:attrName>style.visibility</p:attrName>
                                        </p:attrNameLst>
                                      </p:cBhvr>
                                      <p:to>
                                        <p:strVal val="visible"/>
                                      </p:to>
                                    </p:set>
                                    <p:anim calcmode="lin" valueType="num">
                                      <p:cBhvr>
                                        <p:cTn dur="1000" fill="hold" id="583"/>
                                        <p:tgtEl>
                                          <p:spTgt spid="104"/>
                                        </p:tgtEl>
                                        <p:attrNameLst>
                                          <p:attrName>ppt_w</p:attrName>
                                        </p:attrNameLst>
                                      </p:cBhvr>
                                      <p:tavLst>
                                        <p:tav tm="0">
                                          <p:val>
                                            <p:fltVal val="0"/>
                                          </p:val>
                                        </p:tav>
                                        <p:tav tm="100000">
                                          <p:val>
                                            <p:strVal val="#ppt_w"/>
                                          </p:val>
                                        </p:tav>
                                      </p:tavLst>
                                    </p:anim>
                                    <p:anim calcmode="lin" valueType="num">
                                      <p:cBhvr>
                                        <p:cTn dur="1000" fill="hold" id="584"/>
                                        <p:tgtEl>
                                          <p:spTgt spid="104"/>
                                        </p:tgtEl>
                                        <p:attrNameLst>
                                          <p:attrName>ppt_h</p:attrName>
                                        </p:attrNameLst>
                                      </p:cBhvr>
                                      <p:tavLst>
                                        <p:tav tm="0">
                                          <p:val>
                                            <p:fltVal val="0"/>
                                          </p:val>
                                        </p:tav>
                                        <p:tav tm="100000">
                                          <p:val>
                                            <p:strVal val="#ppt_h"/>
                                          </p:val>
                                        </p:tav>
                                      </p:tavLst>
                                    </p:anim>
                                    <p:anim calcmode="lin" valueType="num">
                                      <p:cBhvr>
                                        <p:cTn dur="1000" fill="hold" id="585"/>
                                        <p:tgtEl>
                                          <p:spTgt spid="104"/>
                                        </p:tgtEl>
                                        <p:attrNameLst>
                                          <p:attrName>style.rotation</p:attrName>
                                        </p:attrNameLst>
                                      </p:cBhvr>
                                      <p:tavLst>
                                        <p:tav tm="0">
                                          <p:val>
                                            <p:fltVal val="90"/>
                                          </p:val>
                                        </p:tav>
                                        <p:tav tm="100000">
                                          <p:val>
                                            <p:fltVal val="0"/>
                                          </p:val>
                                        </p:tav>
                                      </p:tavLst>
                                    </p:anim>
                                    <p:animEffect filter="fade" transition="in">
                                      <p:cBhvr>
                                        <p:cTn dur="1000" id="586"/>
                                        <p:tgtEl>
                                          <p:spTgt spid="104"/>
                                        </p:tgtEl>
                                      </p:cBhvr>
                                    </p:animEffect>
                                  </p:childTnLst>
                                </p:cTn>
                              </p:par>
                              <p:par>
                                <p:cTn fill="hold" grpId="0" id="587" nodeType="withEffect" presetClass="entr" presetID="31" presetSubtype="0">
                                  <p:stCondLst>
                                    <p:cond delay="500"/>
                                  </p:stCondLst>
                                  <p:childTnLst>
                                    <p:set>
                                      <p:cBhvr>
                                        <p:cTn dur="1" fill="hold" id="588">
                                          <p:stCondLst>
                                            <p:cond delay="0"/>
                                          </p:stCondLst>
                                        </p:cTn>
                                        <p:tgtEl>
                                          <p:spTgt spid="105"/>
                                        </p:tgtEl>
                                        <p:attrNameLst>
                                          <p:attrName>style.visibility</p:attrName>
                                        </p:attrNameLst>
                                      </p:cBhvr>
                                      <p:to>
                                        <p:strVal val="visible"/>
                                      </p:to>
                                    </p:set>
                                    <p:anim calcmode="lin" valueType="num">
                                      <p:cBhvr>
                                        <p:cTn dur="1000" fill="hold" id="589"/>
                                        <p:tgtEl>
                                          <p:spTgt spid="105"/>
                                        </p:tgtEl>
                                        <p:attrNameLst>
                                          <p:attrName>ppt_w</p:attrName>
                                        </p:attrNameLst>
                                      </p:cBhvr>
                                      <p:tavLst>
                                        <p:tav tm="0">
                                          <p:val>
                                            <p:fltVal val="0"/>
                                          </p:val>
                                        </p:tav>
                                        <p:tav tm="100000">
                                          <p:val>
                                            <p:strVal val="#ppt_w"/>
                                          </p:val>
                                        </p:tav>
                                      </p:tavLst>
                                    </p:anim>
                                    <p:anim calcmode="lin" valueType="num">
                                      <p:cBhvr>
                                        <p:cTn dur="1000" fill="hold" id="590"/>
                                        <p:tgtEl>
                                          <p:spTgt spid="105"/>
                                        </p:tgtEl>
                                        <p:attrNameLst>
                                          <p:attrName>ppt_h</p:attrName>
                                        </p:attrNameLst>
                                      </p:cBhvr>
                                      <p:tavLst>
                                        <p:tav tm="0">
                                          <p:val>
                                            <p:fltVal val="0"/>
                                          </p:val>
                                        </p:tav>
                                        <p:tav tm="100000">
                                          <p:val>
                                            <p:strVal val="#ppt_h"/>
                                          </p:val>
                                        </p:tav>
                                      </p:tavLst>
                                    </p:anim>
                                    <p:anim calcmode="lin" valueType="num">
                                      <p:cBhvr>
                                        <p:cTn dur="1000" fill="hold" id="591"/>
                                        <p:tgtEl>
                                          <p:spTgt spid="105"/>
                                        </p:tgtEl>
                                        <p:attrNameLst>
                                          <p:attrName>style.rotation</p:attrName>
                                        </p:attrNameLst>
                                      </p:cBhvr>
                                      <p:tavLst>
                                        <p:tav tm="0">
                                          <p:val>
                                            <p:fltVal val="90"/>
                                          </p:val>
                                        </p:tav>
                                        <p:tav tm="100000">
                                          <p:val>
                                            <p:fltVal val="0"/>
                                          </p:val>
                                        </p:tav>
                                      </p:tavLst>
                                    </p:anim>
                                    <p:animEffect filter="fade" transition="in">
                                      <p:cBhvr>
                                        <p:cTn dur="1000" id="592"/>
                                        <p:tgtEl>
                                          <p:spTgt spid="105"/>
                                        </p:tgtEl>
                                      </p:cBhvr>
                                    </p:animEffect>
                                  </p:childTnLst>
                                </p:cTn>
                              </p:par>
                              <p:par>
                                <p:cTn fill="hold" grpId="0" id="593" nodeType="withEffect" presetClass="entr" presetID="31" presetSubtype="0">
                                  <p:stCondLst>
                                    <p:cond delay="500"/>
                                  </p:stCondLst>
                                  <p:childTnLst>
                                    <p:set>
                                      <p:cBhvr>
                                        <p:cTn dur="1" fill="hold" id="594">
                                          <p:stCondLst>
                                            <p:cond delay="0"/>
                                          </p:stCondLst>
                                        </p:cTn>
                                        <p:tgtEl>
                                          <p:spTgt spid="106"/>
                                        </p:tgtEl>
                                        <p:attrNameLst>
                                          <p:attrName>style.visibility</p:attrName>
                                        </p:attrNameLst>
                                      </p:cBhvr>
                                      <p:to>
                                        <p:strVal val="visible"/>
                                      </p:to>
                                    </p:set>
                                    <p:anim calcmode="lin" valueType="num">
                                      <p:cBhvr>
                                        <p:cTn dur="1000" fill="hold" id="595"/>
                                        <p:tgtEl>
                                          <p:spTgt spid="106"/>
                                        </p:tgtEl>
                                        <p:attrNameLst>
                                          <p:attrName>ppt_w</p:attrName>
                                        </p:attrNameLst>
                                      </p:cBhvr>
                                      <p:tavLst>
                                        <p:tav tm="0">
                                          <p:val>
                                            <p:fltVal val="0"/>
                                          </p:val>
                                        </p:tav>
                                        <p:tav tm="100000">
                                          <p:val>
                                            <p:strVal val="#ppt_w"/>
                                          </p:val>
                                        </p:tav>
                                      </p:tavLst>
                                    </p:anim>
                                    <p:anim calcmode="lin" valueType="num">
                                      <p:cBhvr>
                                        <p:cTn dur="1000" fill="hold" id="596"/>
                                        <p:tgtEl>
                                          <p:spTgt spid="106"/>
                                        </p:tgtEl>
                                        <p:attrNameLst>
                                          <p:attrName>ppt_h</p:attrName>
                                        </p:attrNameLst>
                                      </p:cBhvr>
                                      <p:tavLst>
                                        <p:tav tm="0">
                                          <p:val>
                                            <p:fltVal val="0"/>
                                          </p:val>
                                        </p:tav>
                                        <p:tav tm="100000">
                                          <p:val>
                                            <p:strVal val="#ppt_h"/>
                                          </p:val>
                                        </p:tav>
                                      </p:tavLst>
                                    </p:anim>
                                    <p:anim calcmode="lin" valueType="num">
                                      <p:cBhvr>
                                        <p:cTn dur="1000" fill="hold" id="597"/>
                                        <p:tgtEl>
                                          <p:spTgt spid="106"/>
                                        </p:tgtEl>
                                        <p:attrNameLst>
                                          <p:attrName>style.rotation</p:attrName>
                                        </p:attrNameLst>
                                      </p:cBhvr>
                                      <p:tavLst>
                                        <p:tav tm="0">
                                          <p:val>
                                            <p:fltVal val="90"/>
                                          </p:val>
                                        </p:tav>
                                        <p:tav tm="100000">
                                          <p:val>
                                            <p:fltVal val="0"/>
                                          </p:val>
                                        </p:tav>
                                      </p:tavLst>
                                    </p:anim>
                                    <p:animEffect filter="fade" transition="in">
                                      <p:cBhvr>
                                        <p:cTn dur="1000" id="598"/>
                                        <p:tgtEl>
                                          <p:spTgt spid="106"/>
                                        </p:tgtEl>
                                      </p:cBhvr>
                                    </p:animEffect>
                                  </p:childTnLst>
                                </p:cTn>
                              </p:par>
                              <p:par>
                                <p:cTn fill="hold" grpId="0" id="599" nodeType="withEffect" presetClass="entr" presetID="31" presetSubtype="0">
                                  <p:stCondLst>
                                    <p:cond delay="500"/>
                                  </p:stCondLst>
                                  <p:childTnLst>
                                    <p:set>
                                      <p:cBhvr>
                                        <p:cTn dur="1" fill="hold" id="600">
                                          <p:stCondLst>
                                            <p:cond delay="0"/>
                                          </p:stCondLst>
                                        </p:cTn>
                                        <p:tgtEl>
                                          <p:spTgt spid="107"/>
                                        </p:tgtEl>
                                        <p:attrNameLst>
                                          <p:attrName>style.visibility</p:attrName>
                                        </p:attrNameLst>
                                      </p:cBhvr>
                                      <p:to>
                                        <p:strVal val="visible"/>
                                      </p:to>
                                    </p:set>
                                    <p:anim calcmode="lin" valueType="num">
                                      <p:cBhvr>
                                        <p:cTn dur="1000" fill="hold" id="601"/>
                                        <p:tgtEl>
                                          <p:spTgt spid="107"/>
                                        </p:tgtEl>
                                        <p:attrNameLst>
                                          <p:attrName>ppt_w</p:attrName>
                                        </p:attrNameLst>
                                      </p:cBhvr>
                                      <p:tavLst>
                                        <p:tav tm="0">
                                          <p:val>
                                            <p:fltVal val="0"/>
                                          </p:val>
                                        </p:tav>
                                        <p:tav tm="100000">
                                          <p:val>
                                            <p:strVal val="#ppt_w"/>
                                          </p:val>
                                        </p:tav>
                                      </p:tavLst>
                                    </p:anim>
                                    <p:anim calcmode="lin" valueType="num">
                                      <p:cBhvr>
                                        <p:cTn dur="1000" fill="hold" id="602"/>
                                        <p:tgtEl>
                                          <p:spTgt spid="107"/>
                                        </p:tgtEl>
                                        <p:attrNameLst>
                                          <p:attrName>ppt_h</p:attrName>
                                        </p:attrNameLst>
                                      </p:cBhvr>
                                      <p:tavLst>
                                        <p:tav tm="0">
                                          <p:val>
                                            <p:fltVal val="0"/>
                                          </p:val>
                                        </p:tav>
                                        <p:tav tm="100000">
                                          <p:val>
                                            <p:strVal val="#ppt_h"/>
                                          </p:val>
                                        </p:tav>
                                      </p:tavLst>
                                    </p:anim>
                                    <p:anim calcmode="lin" valueType="num">
                                      <p:cBhvr>
                                        <p:cTn dur="1000" fill="hold" id="603"/>
                                        <p:tgtEl>
                                          <p:spTgt spid="107"/>
                                        </p:tgtEl>
                                        <p:attrNameLst>
                                          <p:attrName>style.rotation</p:attrName>
                                        </p:attrNameLst>
                                      </p:cBhvr>
                                      <p:tavLst>
                                        <p:tav tm="0">
                                          <p:val>
                                            <p:fltVal val="90"/>
                                          </p:val>
                                        </p:tav>
                                        <p:tav tm="100000">
                                          <p:val>
                                            <p:fltVal val="0"/>
                                          </p:val>
                                        </p:tav>
                                      </p:tavLst>
                                    </p:anim>
                                    <p:animEffect filter="fade" transition="in">
                                      <p:cBhvr>
                                        <p:cTn dur="1000" id="604"/>
                                        <p:tgtEl>
                                          <p:spTgt spid="107"/>
                                        </p:tgtEl>
                                      </p:cBhvr>
                                    </p:animEffect>
                                  </p:childTnLst>
                                </p:cTn>
                              </p:par>
                              <p:par>
                                <p:cTn fill="hold" grpId="0" id="605" nodeType="withEffect" presetClass="entr" presetID="31" presetSubtype="0">
                                  <p:stCondLst>
                                    <p:cond delay="500"/>
                                  </p:stCondLst>
                                  <p:childTnLst>
                                    <p:set>
                                      <p:cBhvr>
                                        <p:cTn dur="1" fill="hold" id="606">
                                          <p:stCondLst>
                                            <p:cond delay="0"/>
                                          </p:stCondLst>
                                        </p:cTn>
                                        <p:tgtEl>
                                          <p:spTgt spid="108"/>
                                        </p:tgtEl>
                                        <p:attrNameLst>
                                          <p:attrName>style.visibility</p:attrName>
                                        </p:attrNameLst>
                                      </p:cBhvr>
                                      <p:to>
                                        <p:strVal val="visible"/>
                                      </p:to>
                                    </p:set>
                                    <p:anim calcmode="lin" valueType="num">
                                      <p:cBhvr>
                                        <p:cTn dur="1000" fill="hold" id="607"/>
                                        <p:tgtEl>
                                          <p:spTgt spid="108"/>
                                        </p:tgtEl>
                                        <p:attrNameLst>
                                          <p:attrName>ppt_w</p:attrName>
                                        </p:attrNameLst>
                                      </p:cBhvr>
                                      <p:tavLst>
                                        <p:tav tm="0">
                                          <p:val>
                                            <p:fltVal val="0"/>
                                          </p:val>
                                        </p:tav>
                                        <p:tav tm="100000">
                                          <p:val>
                                            <p:strVal val="#ppt_w"/>
                                          </p:val>
                                        </p:tav>
                                      </p:tavLst>
                                    </p:anim>
                                    <p:anim calcmode="lin" valueType="num">
                                      <p:cBhvr>
                                        <p:cTn dur="1000" fill="hold" id="608"/>
                                        <p:tgtEl>
                                          <p:spTgt spid="108"/>
                                        </p:tgtEl>
                                        <p:attrNameLst>
                                          <p:attrName>ppt_h</p:attrName>
                                        </p:attrNameLst>
                                      </p:cBhvr>
                                      <p:tavLst>
                                        <p:tav tm="0">
                                          <p:val>
                                            <p:fltVal val="0"/>
                                          </p:val>
                                        </p:tav>
                                        <p:tav tm="100000">
                                          <p:val>
                                            <p:strVal val="#ppt_h"/>
                                          </p:val>
                                        </p:tav>
                                      </p:tavLst>
                                    </p:anim>
                                    <p:anim calcmode="lin" valueType="num">
                                      <p:cBhvr>
                                        <p:cTn dur="1000" fill="hold" id="609"/>
                                        <p:tgtEl>
                                          <p:spTgt spid="108"/>
                                        </p:tgtEl>
                                        <p:attrNameLst>
                                          <p:attrName>style.rotation</p:attrName>
                                        </p:attrNameLst>
                                      </p:cBhvr>
                                      <p:tavLst>
                                        <p:tav tm="0">
                                          <p:val>
                                            <p:fltVal val="90"/>
                                          </p:val>
                                        </p:tav>
                                        <p:tav tm="100000">
                                          <p:val>
                                            <p:fltVal val="0"/>
                                          </p:val>
                                        </p:tav>
                                      </p:tavLst>
                                    </p:anim>
                                    <p:animEffect filter="fade" transition="in">
                                      <p:cBhvr>
                                        <p:cTn dur="1000" id="610"/>
                                        <p:tgtEl>
                                          <p:spTgt spid="108"/>
                                        </p:tgtEl>
                                      </p:cBhvr>
                                    </p:animEffect>
                                  </p:childTnLst>
                                </p:cTn>
                              </p:par>
                              <p:par>
                                <p:cTn fill="hold" grpId="0" id="611" nodeType="withEffect" presetClass="entr" presetID="31" presetSubtype="0">
                                  <p:stCondLst>
                                    <p:cond delay="500"/>
                                  </p:stCondLst>
                                  <p:childTnLst>
                                    <p:set>
                                      <p:cBhvr>
                                        <p:cTn dur="1" fill="hold" id="612">
                                          <p:stCondLst>
                                            <p:cond delay="0"/>
                                          </p:stCondLst>
                                        </p:cTn>
                                        <p:tgtEl>
                                          <p:spTgt spid="109"/>
                                        </p:tgtEl>
                                        <p:attrNameLst>
                                          <p:attrName>style.visibility</p:attrName>
                                        </p:attrNameLst>
                                      </p:cBhvr>
                                      <p:to>
                                        <p:strVal val="visible"/>
                                      </p:to>
                                    </p:set>
                                    <p:anim calcmode="lin" valueType="num">
                                      <p:cBhvr>
                                        <p:cTn dur="1000" fill="hold" id="613"/>
                                        <p:tgtEl>
                                          <p:spTgt spid="109"/>
                                        </p:tgtEl>
                                        <p:attrNameLst>
                                          <p:attrName>ppt_w</p:attrName>
                                        </p:attrNameLst>
                                      </p:cBhvr>
                                      <p:tavLst>
                                        <p:tav tm="0">
                                          <p:val>
                                            <p:fltVal val="0"/>
                                          </p:val>
                                        </p:tav>
                                        <p:tav tm="100000">
                                          <p:val>
                                            <p:strVal val="#ppt_w"/>
                                          </p:val>
                                        </p:tav>
                                      </p:tavLst>
                                    </p:anim>
                                    <p:anim calcmode="lin" valueType="num">
                                      <p:cBhvr>
                                        <p:cTn dur="1000" fill="hold" id="614"/>
                                        <p:tgtEl>
                                          <p:spTgt spid="109"/>
                                        </p:tgtEl>
                                        <p:attrNameLst>
                                          <p:attrName>ppt_h</p:attrName>
                                        </p:attrNameLst>
                                      </p:cBhvr>
                                      <p:tavLst>
                                        <p:tav tm="0">
                                          <p:val>
                                            <p:fltVal val="0"/>
                                          </p:val>
                                        </p:tav>
                                        <p:tav tm="100000">
                                          <p:val>
                                            <p:strVal val="#ppt_h"/>
                                          </p:val>
                                        </p:tav>
                                      </p:tavLst>
                                    </p:anim>
                                    <p:anim calcmode="lin" valueType="num">
                                      <p:cBhvr>
                                        <p:cTn dur="1000" fill="hold" id="615"/>
                                        <p:tgtEl>
                                          <p:spTgt spid="109"/>
                                        </p:tgtEl>
                                        <p:attrNameLst>
                                          <p:attrName>style.rotation</p:attrName>
                                        </p:attrNameLst>
                                      </p:cBhvr>
                                      <p:tavLst>
                                        <p:tav tm="0">
                                          <p:val>
                                            <p:fltVal val="90"/>
                                          </p:val>
                                        </p:tav>
                                        <p:tav tm="100000">
                                          <p:val>
                                            <p:fltVal val="0"/>
                                          </p:val>
                                        </p:tav>
                                      </p:tavLst>
                                    </p:anim>
                                    <p:animEffect filter="fade" transition="in">
                                      <p:cBhvr>
                                        <p:cTn dur="1000" id="616"/>
                                        <p:tgtEl>
                                          <p:spTgt spid="109"/>
                                        </p:tgtEl>
                                      </p:cBhvr>
                                    </p:animEffect>
                                  </p:childTnLst>
                                </p:cTn>
                              </p:par>
                              <p:par>
                                <p:cTn fill="hold" grpId="0" id="617" nodeType="withEffect" presetClass="entr" presetID="31" presetSubtype="0">
                                  <p:stCondLst>
                                    <p:cond delay="500"/>
                                  </p:stCondLst>
                                  <p:childTnLst>
                                    <p:set>
                                      <p:cBhvr>
                                        <p:cTn dur="1" fill="hold" id="618">
                                          <p:stCondLst>
                                            <p:cond delay="0"/>
                                          </p:stCondLst>
                                        </p:cTn>
                                        <p:tgtEl>
                                          <p:spTgt spid="110"/>
                                        </p:tgtEl>
                                        <p:attrNameLst>
                                          <p:attrName>style.visibility</p:attrName>
                                        </p:attrNameLst>
                                      </p:cBhvr>
                                      <p:to>
                                        <p:strVal val="visible"/>
                                      </p:to>
                                    </p:set>
                                    <p:anim calcmode="lin" valueType="num">
                                      <p:cBhvr>
                                        <p:cTn dur="1000" fill="hold" id="619"/>
                                        <p:tgtEl>
                                          <p:spTgt spid="110"/>
                                        </p:tgtEl>
                                        <p:attrNameLst>
                                          <p:attrName>ppt_w</p:attrName>
                                        </p:attrNameLst>
                                      </p:cBhvr>
                                      <p:tavLst>
                                        <p:tav tm="0">
                                          <p:val>
                                            <p:fltVal val="0"/>
                                          </p:val>
                                        </p:tav>
                                        <p:tav tm="100000">
                                          <p:val>
                                            <p:strVal val="#ppt_w"/>
                                          </p:val>
                                        </p:tav>
                                      </p:tavLst>
                                    </p:anim>
                                    <p:anim calcmode="lin" valueType="num">
                                      <p:cBhvr>
                                        <p:cTn dur="1000" fill="hold" id="620"/>
                                        <p:tgtEl>
                                          <p:spTgt spid="110"/>
                                        </p:tgtEl>
                                        <p:attrNameLst>
                                          <p:attrName>ppt_h</p:attrName>
                                        </p:attrNameLst>
                                      </p:cBhvr>
                                      <p:tavLst>
                                        <p:tav tm="0">
                                          <p:val>
                                            <p:fltVal val="0"/>
                                          </p:val>
                                        </p:tav>
                                        <p:tav tm="100000">
                                          <p:val>
                                            <p:strVal val="#ppt_h"/>
                                          </p:val>
                                        </p:tav>
                                      </p:tavLst>
                                    </p:anim>
                                    <p:anim calcmode="lin" valueType="num">
                                      <p:cBhvr>
                                        <p:cTn dur="1000" fill="hold" id="621"/>
                                        <p:tgtEl>
                                          <p:spTgt spid="110"/>
                                        </p:tgtEl>
                                        <p:attrNameLst>
                                          <p:attrName>style.rotation</p:attrName>
                                        </p:attrNameLst>
                                      </p:cBhvr>
                                      <p:tavLst>
                                        <p:tav tm="0">
                                          <p:val>
                                            <p:fltVal val="90"/>
                                          </p:val>
                                        </p:tav>
                                        <p:tav tm="100000">
                                          <p:val>
                                            <p:fltVal val="0"/>
                                          </p:val>
                                        </p:tav>
                                      </p:tavLst>
                                    </p:anim>
                                    <p:animEffect filter="fade" transition="in">
                                      <p:cBhvr>
                                        <p:cTn dur="1000" id="622"/>
                                        <p:tgtEl>
                                          <p:spTgt spid="110"/>
                                        </p:tgtEl>
                                      </p:cBhvr>
                                    </p:animEffect>
                                  </p:childTnLst>
                                </p:cTn>
                              </p:par>
                              <p:par>
                                <p:cTn fill="hold" grpId="0" id="623" nodeType="withEffect" presetClass="entr" presetID="31" presetSubtype="0">
                                  <p:stCondLst>
                                    <p:cond delay="500"/>
                                  </p:stCondLst>
                                  <p:childTnLst>
                                    <p:set>
                                      <p:cBhvr>
                                        <p:cTn dur="1" fill="hold" id="624">
                                          <p:stCondLst>
                                            <p:cond delay="0"/>
                                          </p:stCondLst>
                                        </p:cTn>
                                        <p:tgtEl>
                                          <p:spTgt spid="111"/>
                                        </p:tgtEl>
                                        <p:attrNameLst>
                                          <p:attrName>style.visibility</p:attrName>
                                        </p:attrNameLst>
                                      </p:cBhvr>
                                      <p:to>
                                        <p:strVal val="visible"/>
                                      </p:to>
                                    </p:set>
                                    <p:anim calcmode="lin" valueType="num">
                                      <p:cBhvr>
                                        <p:cTn dur="1000" fill="hold" id="625"/>
                                        <p:tgtEl>
                                          <p:spTgt spid="111"/>
                                        </p:tgtEl>
                                        <p:attrNameLst>
                                          <p:attrName>ppt_w</p:attrName>
                                        </p:attrNameLst>
                                      </p:cBhvr>
                                      <p:tavLst>
                                        <p:tav tm="0">
                                          <p:val>
                                            <p:fltVal val="0"/>
                                          </p:val>
                                        </p:tav>
                                        <p:tav tm="100000">
                                          <p:val>
                                            <p:strVal val="#ppt_w"/>
                                          </p:val>
                                        </p:tav>
                                      </p:tavLst>
                                    </p:anim>
                                    <p:anim calcmode="lin" valueType="num">
                                      <p:cBhvr>
                                        <p:cTn dur="1000" fill="hold" id="626"/>
                                        <p:tgtEl>
                                          <p:spTgt spid="111"/>
                                        </p:tgtEl>
                                        <p:attrNameLst>
                                          <p:attrName>ppt_h</p:attrName>
                                        </p:attrNameLst>
                                      </p:cBhvr>
                                      <p:tavLst>
                                        <p:tav tm="0">
                                          <p:val>
                                            <p:fltVal val="0"/>
                                          </p:val>
                                        </p:tav>
                                        <p:tav tm="100000">
                                          <p:val>
                                            <p:strVal val="#ppt_h"/>
                                          </p:val>
                                        </p:tav>
                                      </p:tavLst>
                                    </p:anim>
                                    <p:anim calcmode="lin" valueType="num">
                                      <p:cBhvr>
                                        <p:cTn dur="1000" fill="hold" id="627"/>
                                        <p:tgtEl>
                                          <p:spTgt spid="111"/>
                                        </p:tgtEl>
                                        <p:attrNameLst>
                                          <p:attrName>style.rotation</p:attrName>
                                        </p:attrNameLst>
                                      </p:cBhvr>
                                      <p:tavLst>
                                        <p:tav tm="0">
                                          <p:val>
                                            <p:fltVal val="90"/>
                                          </p:val>
                                        </p:tav>
                                        <p:tav tm="100000">
                                          <p:val>
                                            <p:fltVal val="0"/>
                                          </p:val>
                                        </p:tav>
                                      </p:tavLst>
                                    </p:anim>
                                    <p:animEffect filter="fade" transition="in">
                                      <p:cBhvr>
                                        <p:cTn dur="1000" id="628"/>
                                        <p:tgtEl>
                                          <p:spTgt spid="111"/>
                                        </p:tgtEl>
                                      </p:cBhvr>
                                    </p:animEffect>
                                  </p:childTnLst>
                                </p:cTn>
                              </p:par>
                              <p:par>
                                <p:cTn fill="hold" grpId="0" id="629" nodeType="withEffect" presetClass="entr" presetID="31" presetSubtype="0">
                                  <p:stCondLst>
                                    <p:cond delay="500"/>
                                  </p:stCondLst>
                                  <p:childTnLst>
                                    <p:set>
                                      <p:cBhvr>
                                        <p:cTn dur="1" fill="hold" id="630">
                                          <p:stCondLst>
                                            <p:cond delay="0"/>
                                          </p:stCondLst>
                                        </p:cTn>
                                        <p:tgtEl>
                                          <p:spTgt spid="112"/>
                                        </p:tgtEl>
                                        <p:attrNameLst>
                                          <p:attrName>style.visibility</p:attrName>
                                        </p:attrNameLst>
                                      </p:cBhvr>
                                      <p:to>
                                        <p:strVal val="visible"/>
                                      </p:to>
                                    </p:set>
                                    <p:anim calcmode="lin" valueType="num">
                                      <p:cBhvr>
                                        <p:cTn dur="1000" fill="hold" id="631"/>
                                        <p:tgtEl>
                                          <p:spTgt spid="112"/>
                                        </p:tgtEl>
                                        <p:attrNameLst>
                                          <p:attrName>ppt_w</p:attrName>
                                        </p:attrNameLst>
                                      </p:cBhvr>
                                      <p:tavLst>
                                        <p:tav tm="0">
                                          <p:val>
                                            <p:fltVal val="0"/>
                                          </p:val>
                                        </p:tav>
                                        <p:tav tm="100000">
                                          <p:val>
                                            <p:strVal val="#ppt_w"/>
                                          </p:val>
                                        </p:tav>
                                      </p:tavLst>
                                    </p:anim>
                                    <p:anim calcmode="lin" valueType="num">
                                      <p:cBhvr>
                                        <p:cTn dur="1000" fill="hold" id="632"/>
                                        <p:tgtEl>
                                          <p:spTgt spid="112"/>
                                        </p:tgtEl>
                                        <p:attrNameLst>
                                          <p:attrName>ppt_h</p:attrName>
                                        </p:attrNameLst>
                                      </p:cBhvr>
                                      <p:tavLst>
                                        <p:tav tm="0">
                                          <p:val>
                                            <p:fltVal val="0"/>
                                          </p:val>
                                        </p:tav>
                                        <p:tav tm="100000">
                                          <p:val>
                                            <p:strVal val="#ppt_h"/>
                                          </p:val>
                                        </p:tav>
                                      </p:tavLst>
                                    </p:anim>
                                    <p:anim calcmode="lin" valueType="num">
                                      <p:cBhvr>
                                        <p:cTn dur="1000" fill="hold" id="633"/>
                                        <p:tgtEl>
                                          <p:spTgt spid="112"/>
                                        </p:tgtEl>
                                        <p:attrNameLst>
                                          <p:attrName>style.rotation</p:attrName>
                                        </p:attrNameLst>
                                      </p:cBhvr>
                                      <p:tavLst>
                                        <p:tav tm="0">
                                          <p:val>
                                            <p:fltVal val="90"/>
                                          </p:val>
                                        </p:tav>
                                        <p:tav tm="100000">
                                          <p:val>
                                            <p:fltVal val="0"/>
                                          </p:val>
                                        </p:tav>
                                      </p:tavLst>
                                    </p:anim>
                                    <p:animEffect filter="fade" transition="in">
                                      <p:cBhvr>
                                        <p:cTn dur="1000" id="634"/>
                                        <p:tgtEl>
                                          <p:spTgt spid="112"/>
                                        </p:tgtEl>
                                      </p:cBhvr>
                                    </p:animEffect>
                                  </p:childTnLst>
                                </p:cTn>
                              </p:par>
                              <p:par>
                                <p:cTn fill="hold" grpId="0" id="635" nodeType="withEffect" presetClass="entr" presetID="31" presetSubtype="0">
                                  <p:stCondLst>
                                    <p:cond delay="500"/>
                                  </p:stCondLst>
                                  <p:childTnLst>
                                    <p:set>
                                      <p:cBhvr>
                                        <p:cTn dur="1" fill="hold" id="636">
                                          <p:stCondLst>
                                            <p:cond delay="0"/>
                                          </p:stCondLst>
                                        </p:cTn>
                                        <p:tgtEl>
                                          <p:spTgt spid="113"/>
                                        </p:tgtEl>
                                        <p:attrNameLst>
                                          <p:attrName>style.visibility</p:attrName>
                                        </p:attrNameLst>
                                      </p:cBhvr>
                                      <p:to>
                                        <p:strVal val="visible"/>
                                      </p:to>
                                    </p:set>
                                    <p:anim calcmode="lin" valueType="num">
                                      <p:cBhvr>
                                        <p:cTn dur="1000" fill="hold" id="637"/>
                                        <p:tgtEl>
                                          <p:spTgt spid="113"/>
                                        </p:tgtEl>
                                        <p:attrNameLst>
                                          <p:attrName>ppt_w</p:attrName>
                                        </p:attrNameLst>
                                      </p:cBhvr>
                                      <p:tavLst>
                                        <p:tav tm="0">
                                          <p:val>
                                            <p:fltVal val="0"/>
                                          </p:val>
                                        </p:tav>
                                        <p:tav tm="100000">
                                          <p:val>
                                            <p:strVal val="#ppt_w"/>
                                          </p:val>
                                        </p:tav>
                                      </p:tavLst>
                                    </p:anim>
                                    <p:anim calcmode="lin" valueType="num">
                                      <p:cBhvr>
                                        <p:cTn dur="1000" fill="hold" id="638"/>
                                        <p:tgtEl>
                                          <p:spTgt spid="113"/>
                                        </p:tgtEl>
                                        <p:attrNameLst>
                                          <p:attrName>ppt_h</p:attrName>
                                        </p:attrNameLst>
                                      </p:cBhvr>
                                      <p:tavLst>
                                        <p:tav tm="0">
                                          <p:val>
                                            <p:fltVal val="0"/>
                                          </p:val>
                                        </p:tav>
                                        <p:tav tm="100000">
                                          <p:val>
                                            <p:strVal val="#ppt_h"/>
                                          </p:val>
                                        </p:tav>
                                      </p:tavLst>
                                    </p:anim>
                                    <p:anim calcmode="lin" valueType="num">
                                      <p:cBhvr>
                                        <p:cTn dur="1000" fill="hold" id="639"/>
                                        <p:tgtEl>
                                          <p:spTgt spid="113"/>
                                        </p:tgtEl>
                                        <p:attrNameLst>
                                          <p:attrName>style.rotation</p:attrName>
                                        </p:attrNameLst>
                                      </p:cBhvr>
                                      <p:tavLst>
                                        <p:tav tm="0">
                                          <p:val>
                                            <p:fltVal val="90"/>
                                          </p:val>
                                        </p:tav>
                                        <p:tav tm="100000">
                                          <p:val>
                                            <p:fltVal val="0"/>
                                          </p:val>
                                        </p:tav>
                                      </p:tavLst>
                                    </p:anim>
                                    <p:animEffect filter="fade" transition="in">
                                      <p:cBhvr>
                                        <p:cTn dur="1000" id="640"/>
                                        <p:tgtEl>
                                          <p:spTgt spid="113"/>
                                        </p:tgtEl>
                                      </p:cBhvr>
                                    </p:animEffect>
                                  </p:childTnLst>
                                </p:cTn>
                              </p:par>
                              <p:par>
                                <p:cTn fill="hold" id="641" nodeType="withEffect" presetClass="entr" presetID="31" presetSubtype="0">
                                  <p:stCondLst>
                                    <p:cond delay="500"/>
                                  </p:stCondLst>
                                  <p:childTnLst>
                                    <p:set>
                                      <p:cBhvr>
                                        <p:cTn dur="1" fill="hold" id="642">
                                          <p:stCondLst>
                                            <p:cond delay="0"/>
                                          </p:stCondLst>
                                        </p:cTn>
                                        <p:tgtEl>
                                          <p:spTgt spid="114"/>
                                        </p:tgtEl>
                                        <p:attrNameLst>
                                          <p:attrName>style.visibility</p:attrName>
                                        </p:attrNameLst>
                                      </p:cBhvr>
                                      <p:to>
                                        <p:strVal val="visible"/>
                                      </p:to>
                                    </p:set>
                                    <p:anim calcmode="lin" valueType="num">
                                      <p:cBhvr>
                                        <p:cTn dur="1000" fill="hold" id="643"/>
                                        <p:tgtEl>
                                          <p:spTgt spid="114"/>
                                        </p:tgtEl>
                                        <p:attrNameLst>
                                          <p:attrName>ppt_w</p:attrName>
                                        </p:attrNameLst>
                                      </p:cBhvr>
                                      <p:tavLst>
                                        <p:tav tm="0">
                                          <p:val>
                                            <p:fltVal val="0"/>
                                          </p:val>
                                        </p:tav>
                                        <p:tav tm="100000">
                                          <p:val>
                                            <p:strVal val="#ppt_w"/>
                                          </p:val>
                                        </p:tav>
                                      </p:tavLst>
                                    </p:anim>
                                    <p:anim calcmode="lin" valueType="num">
                                      <p:cBhvr>
                                        <p:cTn dur="1000" fill="hold" id="644"/>
                                        <p:tgtEl>
                                          <p:spTgt spid="114"/>
                                        </p:tgtEl>
                                        <p:attrNameLst>
                                          <p:attrName>ppt_h</p:attrName>
                                        </p:attrNameLst>
                                      </p:cBhvr>
                                      <p:tavLst>
                                        <p:tav tm="0">
                                          <p:val>
                                            <p:fltVal val="0"/>
                                          </p:val>
                                        </p:tav>
                                        <p:tav tm="100000">
                                          <p:val>
                                            <p:strVal val="#ppt_h"/>
                                          </p:val>
                                        </p:tav>
                                      </p:tavLst>
                                    </p:anim>
                                    <p:anim calcmode="lin" valueType="num">
                                      <p:cBhvr>
                                        <p:cTn dur="1000" fill="hold" id="645"/>
                                        <p:tgtEl>
                                          <p:spTgt spid="114"/>
                                        </p:tgtEl>
                                        <p:attrNameLst>
                                          <p:attrName>style.rotation</p:attrName>
                                        </p:attrNameLst>
                                      </p:cBhvr>
                                      <p:tavLst>
                                        <p:tav tm="0">
                                          <p:val>
                                            <p:fltVal val="90"/>
                                          </p:val>
                                        </p:tav>
                                        <p:tav tm="100000">
                                          <p:val>
                                            <p:fltVal val="0"/>
                                          </p:val>
                                        </p:tav>
                                      </p:tavLst>
                                    </p:anim>
                                    <p:animEffect filter="fade" transition="in">
                                      <p:cBhvr>
                                        <p:cTn dur="1000" id="646"/>
                                        <p:tgtEl>
                                          <p:spTgt spid="114"/>
                                        </p:tgtEl>
                                      </p:cBhvr>
                                    </p:animEffect>
                                  </p:childTnLst>
                                </p:cTn>
                              </p:par>
                              <p:par>
                                <p:cTn fill="hold" id="647" nodeType="withEffect" presetClass="entr" presetID="31" presetSubtype="0">
                                  <p:stCondLst>
                                    <p:cond delay="500"/>
                                  </p:stCondLst>
                                  <p:childTnLst>
                                    <p:set>
                                      <p:cBhvr>
                                        <p:cTn dur="1" fill="hold" id="648">
                                          <p:stCondLst>
                                            <p:cond delay="0"/>
                                          </p:stCondLst>
                                        </p:cTn>
                                        <p:tgtEl>
                                          <p:spTgt spid="120"/>
                                        </p:tgtEl>
                                        <p:attrNameLst>
                                          <p:attrName>style.visibility</p:attrName>
                                        </p:attrNameLst>
                                      </p:cBhvr>
                                      <p:to>
                                        <p:strVal val="visible"/>
                                      </p:to>
                                    </p:set>
                                    <p:anim calcmode="lin" valueType="num">
                                      <p:cBhvr>
                                        <p:cTn dur="1000" fill="hold" id="649"/>
                                        <p:tgtEl>
                                          <p:spTgt spid="120"/>
                                        </p:tgtEl>
                                        <p:attrNameLst>
                                          <p:attrName>ppt_w</p:attrName>
                                        </p:attrNameLst>
                                      </p:cBhvr>
                                      <p:tavLst>
                                        <p:tav tm="0">
                                          <p:val>
                                            <p:fltVal val="0"/>
                                          </p:val>
                                        </p:tav>
                                        <p:tav tm="100000">
                                          <p:val>
                                            <p:strVal val="#ppt_w"/>
                                          </p:val>
                                        </p:tav>
                                      </p:tavLst>
                                    </p:anim>
                                    <p:anim calcmode="lin" valueType="num">
                                      <p:cBhvr>
                                        <p:cTn dur="1000" fill="hold" id="650"/>
                                        <p:tgtEl>
                                          <p:spTgt spid="120"/>
                                        </p:tgtEl>
                                        <p:attrNameLst>
                                          <p:attrName>ppt_h</p:attrName>
                                        </p:attrNameLst>
                                      </p:cBhvr>
                                      <p:tavLst>
                                        <p:tav tm="0">
                                          <p:val>
                                            <p:fltVal val="0"/>
                                          </p:val>
                                        </p:tav>
                                        <p:tav tm="100000">
                                          <p:val>
                                            <p:strVal val="#ppt_h"/>
                                          </p:val>
                                        </p:tav>
                                      </p:tavLst>
                                    </p:anim>
                                    <p:anim calcmode="lin" valueType="num">
                                      <p:cBhvr>
                                        <p:cTn dur="1000" fill="hold" id="651"/>
                                        <p:tgtEl>
                                          <p:spTgt spid="120"/>
                                        </p:tgtEl>
                                        <p:attrNameLst>
                                          <p:attrName>style.rotation</p:attrName>
                                        </p:attrNameLst>
                                      </p:cBhvr>
                                      <p:tavLst>
                                        <p:tav tm="0">
                                          <p:val>
                                            <p:fltVal val="90"/>
                                          </p:val>
                                        </p:tav>
                                        <p:tav tm="100000">
                                          <p:val>
                                            <p:fltVal val="0"/>
                                          </p:val>
                                        </p:tav>
                                      </p:tavLst>
                                    </p:anim>
                                    <p:animEffect filter="fade" transition="in">
                                      <p:cBhvr>
                                        <p:cTn dur="1000" id="652"/>
                                        <p:tgtEl>
                                          <p:spTgt spid="120"/>
                                        </p:tgtEl>
                                      </p:cBhvr>
                                    </p:animEffect>
                                  </p:childTnLst>
                                </p:cTn>
                              </p:par>
                              <p:par>
                                <p:cTn fill="hold" id="653" nodeType="withEffect" presetClass="entr" presetID="31" presetSubtype="0">
                                  <p:stCondLst>
                                    <p:cond delay="500"/>
                                  </p:stCondLst>
                                  <p:childTnLst>
                                    <p:set>
                                      <p:cBhvr>
                                        <p:cTn dur="1" fill="hold" id="654">
                                          <p:stCondLst>
                                            <p:cond delay="0"/>
                                          </p:stCondLst>
                                        </p:cTn>
                                        <p:tgtEl>
                                          <p:spTgt spid="121"/>
                                        </p:tgtEl>
                                        <p:attrNameLst>
                                          <p:attrName>style.visibility</p:attrName>
                                        </p:attrNameLst>
                                      </p:cBhvr>
                                      <p:to>
                                        <p:strVal val="visible"/>
                                      </p:to>
                                    </p:set>
                                    <p:anim calcmode="lin" valueType="num">
                                      <p:cBhvr>
                                        <p:cTn dur="1000" fill="hold" id="655"/>
                                        <p:tgtEl>
                                          <p:spTgt spid="121"/>
                                        </p:tgtEl>
                                        <p:attrNameLst>
                                          <p:attrName>ppt_w</p:attrName>
                                        </p:attrNameLst>
                                      </p:cBhvr>
                                      <p:tavLst>
                                        <p:tav tm="0">
                                          <p:val>
                                            <p:fltVal val="0"/>
                                          </p:val>
                                        </p:tav>
                                        <p:tav tm="100000">
                                          <p:val>
                                            <p:strVal val="#ppt_w"/>
                                          </p:val>
                                        </p:tav>
                                      </p:tavLst>
                                    </p:anim>
                                    <p:anim calcmode="lin" valueType="num">
                                      <p:cBhvr>
                                        <p:cTn dur="1000" fill="hold" id="656"/>
                                        <p:tgtEl>
                                          <p:spTgt spid="121"/>
                                        </p:tgtEl>
                                        <p:attrNameLst>
                                          <p:attrName>ppt_h</p:attrName>
                                        </p:attrNameLst>
                                      </p:cBhvr>
                                      <p:tavLst>
                                        <p:tav tm="0">
                                          <p:val>
                                            <p:fltVal val="0"/>
                                          </p:val>
                                        </p:tav>
                                        <p:tav tm="100000">
                                          <p:val>
                                            <p:strVal val="#ppt_h"/>
                                          </p:val>
                                        </p:tav>
                                      </p:tavLst>
                                    </p:anim>
                                    <p:anim calcmode="lin" valueType="num">
                                      <p:cBhvr>
                                        <p:cTn dur="1000" fill="hold" id="657"/>
                                        <p:tgtEl>
                                          <p:spTgt spid="121"/>
                                        </p:tgtEl>
                                        <p:attrNameLst>
                                          <p:attrName>style.rotation</p:attrName>
                                        </p:attrNameLst>
                                      </p:cBhvr>
                                      <p:tavLst>
                                        <p:tav tm="0">
                                          <p:val>
                                            <p:fltVal val="90"/>
                                          </p:val>
                                        </p:tav>
                                        <p:tav tm="100000">
                                          <p:val>
                                            <p:fltVal val="0"/>
                                          </p:val>
                                        </p:tav>
                                      </p:tavLst>
                                    </p:anim>
                                    <p:animEffect filter="fade" transition="in">
                                      <p:cBhvr>
                                        <p:cTn dur="1000" id="658"/>
                                        <p:tgtEl>
                                          <p:spTgt spid="121"/>
                                        </p:tgtEl>
                                      </p:cBhvr>
                                    </p:animEffect>
                                  </p:childTnLst>
                                </p:cTn>
                              </p:par>
                              <p:par>
                                <p:cTn fill="hold" grpId="0" id="659" nodeType="withEffect" presetClass="entr" presetID="31" presetSubtype="0">
                                  <p:stCondLst>
                                    <p:cond delay="500"/>
                                  </p:stCondLst>
                                  <p:childTnLst>
                                    <p:set>
                                      <p:cBhvr>
                                        <p:cTn dur="1" fill="hold" id="660">
                                          <p:stCondLst>
                                            <p:cond delay="0"/>
                                          </p:stCondLst>
                                        </p:cTn>
                                        <p:tgtEl>
                                          <p:spTgt spid="122"/>
                                        </p:tgtEl>
                                        <p:attrNameLst>
                                          <p:attrName>style.visibility</p:attrName>
                                        </p:attrNameLst>
                                      </p:cBhvr>
                                      <p:to>
                                        <p:strVal val="visible"/>
                                      </p:to>
                                    </p:set>
                                    <p:anim calcmode="lin" valueType="num">
                                      <p:cBhvr>
                                        <p:cTn dur="1000" fill="hold" id="661"/>
                                        <p:tgtEl>
                                          <p:spTgt spid="122"/>
                                        </p:tgtEl>
                                        <p:attrNameLst>
                                          <p:attrName>ppt_w</p:attrName>
                                        </p:attrNameLst>
                                      </p:cBhvr>
                                      <p:tavLst>
                                        <p:tav tm="0">
                                          <p:val>
                                            <p:fltVal val="0"/>
                                          </p:val>
                                        </p:tav>
                                        <p:tav tm="100000">
                                          <p:val>
                                            <p:strVal val="#ppt_w"/>
                                          </p:val>
                                        </p:tav>
                                      </p:tavLst>
                                    </p:anim>
                                    <p:anim calcmode="lin" valueType="num">
                                      <p:cBhvr>
                                        <p:cTn dur="1000" fill="hold" id="662"/>
                                        <p:tgtEl>
                                          <p:spTgt spid="122"/>
                                        </p:tgtEl>
                                        <p:attrNameLst>
                                          <p:attrName>ppt_h</p:attrName>
                                        </p:attrNameLst>
                                      </p:cBhvr>
                                      <p:tavLst>
                                        <p:tav tm="0">
                                          <p:val>
                                            <p:fltVal val="0"/>
                                          </p:val>
                                        </p:tav>
                                        <p:tav tm="100000">
                                          <p:val>
                                            <p:strVal val="#ppt_h"/>
                                          </p:val>
                                        </p:tav>
                                      </p:tavLst>
                                    </p:anim>
                                    <p:anim calcmode="lin" valueType="num">
                                      <p:cBhvr>
                                        <p:cTn dur="1000" fill="hold" id="663"/>
                                        <p:tgtEl>
                                          <p:spTgt spid="122"/>
                                        </p:tgtEl>
                                        <p:attrNameLst>
                                          <p:attrName>style.rotation</p:attrName>
                                        </p:attrNameLst>
                                      </p:cBhvr>
                                      <p:tavLst>
                                        <p:tav tm="0">
                                          <p:val>
                                            <p:fltVal val="90"/>
                                          </p:val>
                                        </p:tav>
                                        <p:tav tm="100000">
                                          <p:val>
                                            <p:fltVal val="0"/>
                                          </p:val>
                                        </p:tav>
                                      </p:tavLst>
                                    </p:anim>
                                    <p:animEffect filter="fade" transition="in">
                                      <p:cBhvr>
                                        <p:cTn dur="1000" id="664"/>
                                        <p:tgtEl>
                                          <p:spTgt spid="122"/>
                                        </p:tgtEl>
                                      </p:cBhvr>
                                    </p:animEffect>
                                  </p:childTnLst>
                                </p:cTn>
                              </p:par>
                              <p:par>
                                <p:cTn fill="hold" grpId="0" id="665" nodeType="withEffect" presetClass="entr" presetID="31" presetSubtype="0">
                                  <p:stCondLst>
                                    <p:cond delay="500"/>
                                  </p:stCondLst>
                                  <p:childTnLst>
                                    <p:set>
                                      <p:cBhvr>
                                        <p:cTn dur="1" fill="hold" id="666">
                                          <p:stCondLst>
                                            <p:cond delay="0"/>
                                          </p:stCondLst>
                                        </p:cTn>
                                        <p:tgtEl>
                                          <p:spTgt spid="123"/>
                                        </p:tgtEl>
                                        <p:attrNameLst>
                                          <p:attrName>style.visibility</p:attrName>
                                        </p:attrNameLst>
                                      </p:cBhvr>
                                      <p:to>
                                        <p:strVal val="visible"/>
                                      </p:to>
                                    </p:set>
                                    <p:anim calcmode="lin" valueType="num">
                                      <p:cBhvr>
                                        <p:cTn dur="1000" fill="hold" id="667"/>
                                        <p:tgtEl>
                                          <p:spTgt spid="123"/>
                                        </p:tgtEl>
                                        <p:attrNameLst>
                                          <p:attrName>ppt_w</p:attrName>
                                        </p:attrNameLst>
                                      </p:cBhvr>
                                      <p:tavLst>
                                        <p:tav tm="0">
                                          <p:val>
                                            <p:fltVal val="0"/>
                                          </p:val>
                                        </p:tav>
                                        <p:tav tm="100000">
                                          <p:val>
                                            <p:strVal val="#ppt_w"/>
                                          </p:val>
                                        </p:tav>
                                      </p:tavLst>
                                    </p:anim>
                                    <p:anim calcmode="lin" valueType="num">
                                      <p:cBhvr>
                                        <p:cTn dur="1000" fill="hold" id="668"/>
                                        <p:tgtEl>
                                          <p:spTgt spid="123"/>
                                        </p:tgtEl>
                                        <p:attrNameLst>
                                          <p:attrName>ppt_h</p:attrName>
                                        </p:attrNameLst>
                                      </p:cBhvr>
                                      <p:tavLst>
                                        <p:tav tm="0">
                                          <p:val>
                                            <p:fltVal val="0"/>
                                          </p:val>
                                        </p:tav>
                                        <p:tav tm="100000">
                                          <p:val>
                                            <p:strVal val="#ppt_h"/>
                                          </p:val>
                                        </p:tav>
                                      </p:tavLst>
                                    </p:anim>
                                    <p:anim calcmode="lin" valueType="num">
                                      <p:cBhvr>
                                        <p:cTn dur="1000" fill="hold" id="669"/>
                                        <p:tgtEl>
                                          <p:spTgt spid="123"/>
                                        </p:tgtEl>
                                        <p:attrNameLst>
                                          <p:attrName>style.rotation</p:attrName>
                                        </p:attrNameLst>
                                      </p:cBhvr>
                                      <p:tavLst>
                                        <p:tav tm="0">
                                          <p:val>
                                            <p:fltVal val="90"/>
                                          </p:val>
                                        </p:tav>
                                        <p:tav tm="100000">
                                          <p:val>
                                            <p:fltVal val="0"/>
                                          </p:val>
                                        </p:tav>
                                      </p:tavLst>
                                    </p:anim>
                                    <p:animEffect filter="fade" transition="in">
                                      <p:cBhvr>
                                        <p:cTn dur="1000" id="670"/>
                                        <p:tgtEl>
                                          <p:spTgt spid="123"/>
                                        </p:tgtEl>
                                      </p:cBhvr>
                                    </p:animEffect>
                                  </p:childTnLst>
                                </p:cTn>
                              </p:par>
                              <p:par>
                                <p:cTn fill="hold" grpId="0" id="671" nodeType="withEffect" presetClass="entr" presetID="31" presetSubtype="0">
                                  <p:stCondLst>
                                    <p:cond delay="500"/>
                                  </p:stCondLst>
                                  <p:childTnLst>
                                    <p:set>
                                      <p:cBhvr>
                                        <p:cTn dur="1" fill="hold" id="672">
                                          <p:stCondLst>
                                            <p:cond delay="0"/>
                                          </p:stCondLst>
                                        </p:cTn>
                                        <p:tgtEl>
                                          <p:spTgt spid="124"/>
                                        </p:tgtEl>
                                        <p:attrNameLst>
                                          <p:attrName>style.visibility</p:attrName>
                                        </p:attrNameLst>
                                      </p:cBhvr>
                                      <p:to>
                                        <p:strVal val="visible"/>
                                      </p:to>
                                    </p:set>
                                    <p:anim calcmode="lin" valueType="num">
                                      <p:cBhvr>
                                        <p:cTn dur="1000" fill="hold" id="673"/>
                                        <p:tgtEl>
                                          <p:spTgt spid="124"/>
                                        </p:tgtEl>
                                        <p:attrNameLst>
                                          <p:attrName>ppt_w</p:attrName>
                                        </p:attrNameLst>
                                      </p:cBhvr>
                                      <p:tavLst>
                                        <p:tav tm="0">
                                          <p:val>
                                            <p:fltVal val="0"/>
                                          </p:val>
                                        </p:tav>
                                        <p:tav tm="100000">
                                          <p:val>
                                            <p:strVal val="#ppt_w"/>
                                          </p:val>
                                        </p:tav>
                                      </p:tavLst>
                                    </p:anim>
                                    <p:anim calcmode="lin" valueType="num">
                                      <p:cBhvr>
                                        <p:cTn dur="1000" fill="hold" id="674"/>
                                        <p:tgtEl>
                                          <p:spTgt spid="124"/>
                                        </p:tgtEl>
                                        <p:attrNameLst>
                                          <p:attrName>ppt_h</p:attrName>
                                        </p:attrNameLst>
                                      </p:cBhvr>
                                      <p:tavLst>
                                        <p:tav tm="0">
                                          <p:val>
                                            <p:fltVal val="0"/>
                                          </p:val>
                                        </p:tav>
                                        <p:tav tm="100000">
                                          <p:val>
                                            <p:strVal val="#ppt_h"/>
                                          </p:val>
                                        </p:tav>
                                      </p:tavLst>
                                    </p:anim>
                                    <p:anim calcmode="lin" valueType="num">
                                      <p:cBhvr>
                                        <p:cTn dur="1000" fill="hold" id="675"/>
                                        <p:tgtEl>
                                          <p:spTgt spid="124"/>
                                        </p:tgtEl>
                                        <p:attrNameLst>
                                          <p:attrName>style.rotation</p:attrName>
                                        </p:attrNameLst>
                                      </p:cBhvr>
                                      <p:tavLst>
                                        <p:tav tm="0">
                                          <p:val>
                                            <p:fltVal val="90"/>
                                          </p:val>
                                        </p:tav>
                                        <p:tav tm="100000">
                                          <p:val>
                                            <p:fltVal val="0"/>
                                          </p:val>
                                        </p:tav>
                                      </p:tavLst>
                                    </p:anim>
                                    <p:animEffect filter="fade" transition="in">
                                      <p:cBhvr>
                                        <p:cTn dur="1000" id="676"/>
                                        <p:tgtEl>
                                          <p:spTgt spid="124"/>
                                        </p:tgtEl>
                                      </p:cBhvr>
                                    </p:animEffect>
                                  </p:childTnLst>
                                </p:cTn>
                              </p:par>
                              <p:par>
                                <p:cTn fill="hold" grpId="0" id="677" nodeType="withEffect" presetClass="entr" presetID="53" presetSubtype="0">
                                  <p:stCondLst>
                                    <p:cond delay="250"/>
                                  </p:stCondLst>
                                  <p:childTnLst>
                                    <p:set>
                                      <p:cBhvr>
                                        <p:cTn dur="1" fill="hold" id="678">
                                          <p:stCondLst>
                                            <p:cond delay="0"/>
                                          </p:stCondLst>
                                        </p:cTn>
                                        <p:tgtEl>
                                          <p:spTgt spid="125"/>
                                        </p:tgtEl>
                                        <p:attrNameLst>
                                          <p:attrName>style.visibility</p:attrName>
                                        </p:attrNameLst>
                                      </p:cBhvr>
                                      <p:to>
                                        <p:strVal val="visible"/>
                                      </p:to>
                                    </p:set>
                                    <p:anim calcmode="lin" valueType="num">
                                      <p:cBhvr>
                                        <p:cTn dur="750" fill="hold" id="679"/>
                                        <p:tgtEl>
                                          <p:spTgt spid="125"/>
                                        </p:tgtEl>
                                        <p:attrNameLst>
                                          <p:attrName>ppt_w</p:attrName>
                                        </p:attrNameLst>
                                      </p:cBhvr>
                                      <p:tavLst>
                                        <p:tav tm="0">
                                          <p:val>
                                            <p:fltVal val="0"/>
                                          </p:val>
                                        </p:tav>
                                        <p:tav tm="100000">
                                          <p:val>
                                            <p:strVal val="#ppt_w"/>
                                          </p:val>
                                        </p:tav>
                                      </p:tavLst>
                                    </p:anim>
                                    <p:anim calcmode="lin" valueType="num">
                                      <p:cBhvr>
                                        <p:cTn dur="750" fill="hold" id="680"/>
                                        <p:tgtEl>
                                          <p:spTgt spid="125"/>
                                        </p:tgtEl>
                                        <p:attrNameLst>
                                          <p:attrName>ppt_h</p:attrName>
                                        </p:attrNameLst>
                                      </p:cBhvr>
                                      <p:tavLst>
                                        <p:tav tm="0">
                                          <p:val>
                                            <p:fltVal val="0"/>
                                          </p:val>
                                        </p:tav>
                                        <p:tav tm="100000">
                                          <p:val>
                                            <p:strVal val="#ppt_h"/>
                                          </p:val>
                                        </p:tav>
                                      </p:tavLst>
                                    </p:anim>
                                    <p:animEffect filter="fade" transition="in">
                                      <p:cBhvr>
                                        <p:cTn dur="750" id="681"/>
                                        <p:tgtEl>
                                          <p:spTgt spid="125"/>
                                        </p:tgtEl>
                                      </p:cBhvr>
                                    </p:animEffect>
                                  </p:childTnLst>
                                </p:cTn>
                              </p:par>
                              <p:par>
                                <p:cTn fill="hold" id="682" nodeType="withEffect" presetClass="entr" presetID="53" presetSubtype="0">
                                  <p:stCondLst>
                                    <p:cond delay="500"/>
                                  </p:stCondLst>
                                  <p:childTnLst>
                                    <p:set>
                                      <p:cBhvr>
                                        <p:cTn dur="1" fill="hold" id="683">
                                          <p:stCondLst>
                                            <p:cond delay="0"/>
                                          </p:stCondLst>
                                        </p:cTn>
                                        <p:tgtEl>
                                          <p:spTgt spid="142"/>
                                        </p:tgtEl>
                                        <p:attrNameLst>
                                          <p:attrName>style.visibility</p:attrName>
                                        </p:attrNameLst>
                                      </p:cBhvr>
                                      <p:to>
                                        <p:strVal val="visible"/>
                                      </p:to>
                                    </p:set>
                                    <p:anim calcmode="lin" valueType="num">
                                      <p:cBhvr>
                                        <p:cTn dur="750" fill="hold" id="684"/>
                                        <p:tgtEl>
                                          <p:spTgt spid="142"/>
                                        </p:tgtEl>
                                        <p:attrNameLst>
                                          <p:attrName>ppt_w</p:attrName>
                                        </p:attrNameLst>
                                      </p:cBhvr>
                                      <p:tavLst>
                                        <p:tav tm="0">
                                          <p:val>
                                            <p:fltVal val="0"/>
                                          </p:val>
                                        </p:tav>
                                        <p:tav tm="100000">
                                          <p:val>
                                            <p:strVal val="#ppt_w"/>
                                          </p:val>
                                        </p:tav>
                                      </p:tavLst>
                                    </p:anim>
                                    <p:anim calcmode="lin" valueType="num">
                                      <p:cBhvr>
                                        <p:cTn dur="750" fill="hold" id="685"/>
                                        <p:tgtEl>
                                          <p:spTgt spid="142"/>
                                        </p:tgtEl>
                                        <p:attrNameLst>
                                          <p:attrName>ppt_h</p:attrName>
                                        </p:attrNameLst>
                                      </p:cBhvr>
                                      <p:tavLst>
                                        <p:tav tm="0">
                                          <p:val>
                                            <p:fltVal val="0"/>
                                          </p:val>
                                        </p:tav>
                                        <p:tav tm="100000">
                                          <p:val>
                                            <p:strVal val="#ppt_h"/>
                                          </p:val>
                                        </p:tav>
                                      </p:tavLst>
                                    </p:anim>
                                    <p:animEffect filter="fade" transition="in">
                                      <p:cBhvr>
                                        <p:cTn dur="750" id="686"/>
                                        <p:tgtEl>
                                          <p:spTgt spid="142"/>
                                        </p:tgtEl>
                                      </p:cBhvr>
                                    </p:animEffect>
                                  </p:childTnLst>
                                </p:cTn>
                              </p:par>
                              <p:par>
                                <p:cTn fill="hold" id="687" nodeType="withEffect" presetClass="entr" presetID="10" presetSubtype="0">
                                  <p:stCondLst>
                                    <p:cond delay="1000"/>
                                  </p:stCondLst>
                                  <p:childTnLst>
                                    <p:set>
                                      <p:cBhvr>
                                        <p:cTn dur="1" fill="hold" id="688">
                                          <p:stCondLst>
                                            <p:cond delay="0"/>
                                          </p:stCondLst>
                                        </p:cTn>
                                        <p:tgtEl>
                                          <p:spTgt spid="129"/>
                                        </p:tgtEl>
                                        <p:attrNameLst>
                                          <p:attrName>style.visibility</p:attrName>
                                        </p:attrNameLst>
                                      </p:cBhvr>
                                      <p:to>
                                        <p:strVal val="visible"/>
                                      </p:to>
                                    </p:set>
                                    <p:animEffect filter="fade" transition="in">
                                      <p:cBhvr>
                                        <p:cTn dur="750" id="689"/>
                                        <p:tgtEl>
                                          <p:spTgt spid="129"/>
                                        </p:tgtEl>
                                      </p:cBhvr>
                                    </p:animEffect>
                                  </p:childTnLst>
                                </p:cTn>
                              </p:par>
                              <p:par>
                                <p:cTn decel="100000" fill="hold" id="690" nodeType="withEffect" presetClass="path" presetID="35" presetSubtype="0">
                                  <p:stCondLst>
                                    <p:cond delay="1000"/>
                                  </p:stCondLst>
                                  <p:childTnLst>
                                    <p:animMotion origin="layout" path="M 3.95833E-06 -1.48148E-06 L -0.04597 -1.48148E-06" pathEditMode="relative" ptsTypes="AA" rAng="0">
                                      <p:cBhvr>
                                        <p:cTn dur="1250" fill="hold" id="691" spd="-100000"/>
                                        <p:tgtEl>
                                          <p:spTgt spid="129"/>
                                        </p:tgtEl>
                                        <p:attrNameLst>
                                          <p:attrName>ppt_x</p:attrName>
                                          <p:attrName>ppt_y</p:attrName>
                                        </p:attrNameLst>
                                      </p:cBhvr>
                                      <p:rCtr x="-2305" y="0"/>
                                    </p:animMotion>
                                  </p:childTnLst>
                                </p:cTn>
                              </p:par>
                              <p:par>
                                <p:cTn fill="hold" grpId="0" id="692" nodeType="withEffect" presetClass="entr" presetID="10" presetSubtype="0">
                                  <p:stCondLst>
                                    <p:cond delay="1250"/>
                                  </p:stCondLst>
                                  <p:childTnLst>
                                    <p:set>
                                      <p:cBhvr>
                                        <p:cTn dur="1" fill="hold" id="693">
                                          <p:stCondLst>
                                            <p:cond delay="0"/>
                                          </p:stCondLst>
                                        </p:cTn>
                                        <p:tgtEl>
                                          <p:spTgt spid="140"/>
                                        </p:tgtEl>
                                        <p:attrNameLst>
                                          <p:attrName>style.visibility</p:attrName>
                                        </p:attrNameLst>
                                      </p:cBhvr>
                                      <p:to>
                                        <p:strVal val="visible"/>
                                      </p:to>
                                    </p:set>
                                    <p:animEffect filter="fade" transition="in">
                                      <p:cBhvr>
                                        <p:cTn dur="750" id="694"/>
                                        <p:tgtEl>
                                          <p:spTgt spid="140"/>
                                        </p:tgtEl>
                                      </p:cBhvr>
                                    </p:animEffect>
                                  </p:childTnLst>
                                </p:cTn>
                              </p:par>
                              <p:par>
                                <p:cTn decel="100000" fill="hold" grpId="1" id="695" nodeType="withEffect" presetClass="path" presetID="35" presetSubtype="0">
                                  <p:stCondLst>
                                    <p:cond delay="1250"/>
                                  </p:stCondLst>
                                  <p:childTnLst>
                                    <p:animMotion origin="layout" path="M 2.70833E-06 -3.33333E-06 L -0.04597 -3.33333E-06" pathEditMode="relative" ptsTypes="AA" rAng="0">
                                      <p:cBhvr>
                                        <p:cTn dur="1250" fill="hold" id="696" spd="-100000"/>
                                        <p:tgtEl>
                                          <p:spTgt spid="140"/>
                                        </p:tgtEl>
                                        <p:attrNameLst>
                                          <p:attrName>ppt_x</p:attrName>
                                          <p:attrName>ppt_y</p:attrName>
                                        </p:attrNameLst>
                                      </p:cBhvr>
                                      <p:rCtr x="-2305" y="0"/>
                                    </p:animMotion>
                                  </p:childTnLst>
                                </p:cTn>
                              </p:par>
                              <p:par>
                                <p:cTn fill="hold" id="697" nodeType="withEffect" presetClass="entr" presetID="10" presetSubtype="0">
                                  <p:stCondLst>
                                    <p:cond delay="1000"/>
                                  </p:stCondLst>
                                  <p:childTnLst>
                                    <p:set>
                                      <p:cBhvr>
                                        <p:cTn dur="1" fill="hold" id="698">
                                          <p:stCondLst>
                                            <p:cond delay="0"/>
                                          </p:stCondLst>
                                        </p:cTn>
                                        <p:tgtEl>
                                          <p:spTgt spid="135"/>
                                        </p:tgtEl>
                                        <p:attrNameLst>
                                          <p:attrName>style.visibility</p:attrName>
                                        </p:attrNameLst>
                                      </p:cBhvr>
                                      <p:to>
                                        <p:strVal val="visible"/>
                                      </p:to>
                                    </p:set>
                                    <p:animEffect filter="fade" transition="in">
                                      <p:cBhvr>
                                        <p:cTn dur="750" id="699"/>
                                        <p:tgtEl>
                                          <p:spTgt spid="135"/>
                                        </p:tgtEl>
                                      </p:cBhvr>
                                    </p:animEffect>
                                  </p:childTnLst>
                                </p:cTn>
                              </p:par>
                              <p:par>
                                <p:cTn decel="100000" fill="hold" id="700" nodeType="withEffect" presetClass="path" presetID="35" presetSubtype="0">
                                  <p:stCondLst>
                                    <p:cond delay="1000"/>
                                  </p:stCondLst>
                                  <p:childTnLst>
                                    <p:animMotion origin="layout" path="M -4.375E-06 -1.48148E-06 L 0.06003 -1.48148E-06" pathEditMode="relative" ptsTypes="AA" rAng="0">
                                      <p:cBhvr>
                                        <p:cTn dur="1250" fill="hold" id="701" spd="-100000"/>
                                        <p:tgtEl>
                                          <p:spTgt spid="135"/>
                                        </p:tgtEl>
                                        <p:attrNameLst>
                                          <p:attrName>ppt_x</p:attrName>
                                          <p:attrName>ppt_y</p:attrName>
                                        </p:attrNameLst>
                                      </p:cBhvr>
                                      <p:rCtr x="2995" y="0"/>
                                    </p:animMotion>
                                  </p:childTnLst>
                                </p:cTn>
                              </p:par>
                              <p:par>
                                <p:cTn fill="hold" grpId="0" id="702" nodeType="withEffect" presetClass="entr" presetID="10" presetSubtype="0">
                                  <p:stCondLst>
                                    <p:cond delay="1250"/>
                                  </p:stCondLst>
                                  <p:childTnLst>
                                    <p:set>
                                      <p:cBhvr>
                                        <p:cTn dur="1" fill="hold" id="703">
                                          <p:stCondLst>
                                            <p:cond delay="0"/>
                                          </p:stCondLst>
                                        </p:cTn>
                                        <p:tgtEl>
                                          <p:spTgt spid="138"/>
                                        </p:tgtEl>
                                        <p:attrNameLst>
                                          <p:attrName>style.visibility</p:attrName>
                                        </p:attrNameLst>
                                      </p:cBhvr>
                                      <p:to>
                                        <p:strVal val="visible"/>
                                      </p:to>
                                    </p:set>
                                    <p:animEffect filter="fade" transition="in">
                                      <p:cBhvr>
                                        <p:cTn dur="750" id="704"/>
                                        <p:tgtEl>
                                          <p:spTgt spid="138"/>
                                        </p:tgtEl>
                                      </p:cBhvr>
                                    </p:animEffect>
                                  </p:childTnLst>
                                </p:cTn>
                              </p:par>
                              <p:par>
                                <p:cTn decel="100000" fill="hold" grpId="1" id="705" nodeType="withEffect" presetClass="path" presetID="35" presetSubtype="0">
                                  <p:stCondLst>
                                    <p:cond delay="1250"/>
                                  </p:stCondLst>
                                  <p:childTnLst>
                                    <p:animMotion origin="layout" path="M -2.08333E-07 -3.33333E-06 L 0.06003 -3.33333E-06" pathEditMode="relative" ptsTypes="AA" rAng="0">
                                      <p:cBhvr>
                                        <p:cTn dur="1250" fill="hold" id="706" spd="-100000"/>
                                        <p:tgtEl>
                                          <p:spTgt spid="138"/>
                                        </p:tgtEl>
                                        <p:attrNameLst>
                                          <p:attrName>ppt_x</p:attrName>
                                          <p:attrName>ppt_y</p:attrName>
                                        </p:attrNameLst>
                                      </p:cBhvr>
                                      <p:rCtr x="2995" y="0"/>
                                    </p:animMotion>
                                  </p:childTnLst>
                                </p:cTn>
                              </p:par>
                              <p:par>
                                <p:cTn fill="hold" id="707" nodeType="withEffect" presetClass="entr" presetID="10" presetSubtype="0">
                                  <p:stCondLst>
                                    <p:cond delay="2500"/>
                                  </p:stCondLst>
                                  <p:childTnLst>
                                    <p:set>
                                      <p:cBhvr>
                                        <p:cTn dur="1" fill="hold" id="708">
                                          <p:stCondLst>
                                            <p:cond delay="0"/>
                                          </p:stCondLst>
                                        </p:cTn>
                                        <p:tgtEl>
                                          <p:spTgt spid="126"/>
                                        </p:tgtEl>
                                        <p:attrNameLst>
                                          <p:attrName>style.visibility</p:attrName>
                                        </p:attrNameLst>
                                      </p:cBhvr>
                                      <p:to>
                                        <p:strVal val="visible"/>
                                      </p:to>
                                    </p:set>
                                    <p:animEffect filter="fade" transition="in">
                                      <p:cBhvr>
                                        <p:cTn dur="750" id="709"/>
                                        <p:tgtEl>
                                          <p:spTgt spid="126"/>
                                        </p:tgtEl>
                                      </p:cBhvr>
                                    </p:animEffect>
                                  </p:childTnLst>
                                </p:cTn>
                              </p:par>
                              <p:par>
                                <p:cTn decel="100000" fill="hold" id="710" nodeType="withEffect" presetClass="path" presetID="35" presetSubtype="0">
                                  <p:stCondLst>
                                    <p:cond delay="2500"/>
                                  </p:stCondLst>
                                  <p:childTnLst>
                                    <p:animMotion origin="layout" path="M 3.95833E-06 -4.44444E-06 L -0.04597 -4.44444E-06" pathEditMode="relative" ptsTypes="AA" rAng="0">
                                      <p:cBhvr>
                                        <p:cTn dur="1250" fill="hold" id="711" spd="-100000"/>
                                        <p:tgtEl>
                                          <p:spTgt spid="126"/>
                                        </p:tgtEl>
                                        <p:attrNameLst>
                                          <p:attrName>ppt_x</p:attrName>
                                          <p:attrName>ppt_y</p:attrName>
                                        </p:attrNameLst>
                                      </p:cBhvr>
                                      <p:rCtr x="-2305" y="0"/>
                                    </p:animMotion>
                                  </p:childTnLst>
                                </p:cTn>
                              </p:par>
                              <p:par>
                                <p:cTn fill="hold" grpId="0" id="712" nodeType="withEffect" presetClass="entr" presetID="10" presetSubtype="0">
                                  <p:stCondLst>
                                    <p:cond delay="2750"/>
                                  </p:stCondLst>
                                  <p:childTnLst>
                                    <p:set>
                                      <p:cBhvr>
                                        <p:cTn dur="1" fill="hold" id="713">
                                          <p:stCondLst>
                                            <p:cond delay="0"/>
                                          </p:stCondLst>
                                        </p:cTn>
                                        <p:tgtEl>
                                          <p:spTgt spid="141"/>
                                        </p:tgtEl>
                                        <p:attrNameLst>
                                          <p:attrName>style.visibility</p:attrName>
                                        </p:attrNameLst>
                                      </p:cBhvr>
                                      <p:to>
                                        <p:strVal val="visible"/>
                                      </p:to>
                                    </p:set>
                                    <p:animEffect filter="fade" transition="in">
                                      <p:cBhvr>
                                        <p:cTn dur="750" id="714"/>
                                        <p:tgtEl>
                                          <p:spTgt spid="141"/>
                                        </p:tgtEl>
                                      </p:cBhvr>
                                    </p:animEffect>
                                  </p:childTnLst>
                                </p:cTn>
                              </p:par>
                              <p:par>
                                <p:cTn decel="100000" fill="hold" grpId="1" id="715" nodeType="withEffect" presetClass="path" presetID="35" presetSubtype="0">
                                  <p:stCondLst>
                                    <p:cond delay="2750"/>
                                  </p:stCondLst>
                                  <p:childTnLst>
                                    <p:animMotion origin="layout" path="M 2.70833E-06 1.48148E-06 L -0.04597 1.48148E-06" pathEditMode="relative" ptsTypes="AA" rAng="0">
                                      <p:cBhvr>
                                        <p:cTn dur="1250" fill="hold" id="716" spd="-100000"/>
                                        <p:tgtEl>
                                          <p:spTgt spid="141"/>
                                        </p:tgtEl>
                                        <p:attrNameLst>
                                          <p:attrName>ppt_x</p:attrName>
                                          <p:attrName>ppt_y</p:attrName>
                                        </p:attrNameLst>
                                      </p:cBhvr>
                                      <p:rCtr x="-2305" y="0"/>
                                    </p:animMotion>
                                  </p:childTnLst>
                                </p:cTn>
                              </p:par>
                              <p:par>
                                <p:cTn fill="hold" id="717" nodeType="withEffect" presetClass="entr" presetID="10" presetSubtype="0">
                                  <p:stCondLst>
                                    <p:cond delay="2500"/>
                                  </p:stCondLst>
                                  <p:childTnLst>
                                    <p:set>
                                      <p:cBhvr>
                                        <p:cTn dur="1" fill="hold" id="718">
                                          <p:stCondLst>
                                            <p:cond delay="0"/>
                                          </p:stCondLst>
                                        </p:cTn>
                                        <p:tgtEl>
                                          <p:spTgt spid="132"/>
                                        </p:tgtEl>
                                        <p:attrNameLst>
                                          <p:attrName>style.visibility</p:attrName>
                                        </p:attrNameLst>
                                      </p:cBhvr>
                                      <p:to>
                                        <p:strVal val="visible"/>
                                      </p:to>
                                    </p:set>
                                    <p:animEffect filter="fade" transition="in">
                                      <p:cBhvr>
                                        <p:cTn dur="750" id="719"/>
                                        <p:tgtEl>
                                          <p:spTgt spid="132"/>
                                        </p:tgtEl>
                                      </p:cBhvr>
                                    </p:animEffect>
                                  </p:childTnLst>
                                </p:cTn>
                              </p:par>
                              <p:par>
                                <p:cTn decel="100000" fill="hold" id="720" nodeType="withEffect" presetClass="path" presetID="35" presetSubtype="0">
                                  <p:stCondLst>
                                    <p:cond delay="2500"/>
                                  </p:stCondLst>
                                  <p:childTnLst>
                                    <p:animMotion origin="layout" path="M -4.375E-06 -4.44444E-06 L 0.06003 -4.44444E-06" pathEditMode="relative" ptsTypes="AA" rAng="0">
                                      <p:cBhvr>
                                        <p:cTn dur="1250" fill="hold" id="721" spd="-100000"/>
                                        <p:tgtEl>
                                          <p:spTgt spid="132"/>
                                        </p:tgtEl>
                                        <p:attrNameLst>
                                          <p:attrName>ppt_x</p:attrName>
                                          <p:attrName>ppt_y</p:attrName>
                                        </p:attrNameLst>
                                      </p:cBhvr>
                                      <p:rCtr x="2995" y="0"/>
                                    </p:animMotion>
                                  </p:childTnLst>
                                </p:cTn>
                              </p:par>
                              <p:par>
                                <p:cTn fill="hold" grpId="0" id="722" nodeType="withEffect" presetClass="entr" presetID="10" presetSubtype="0">
                                  <p:stCondLst>
                                    <p:cond delay="2750"/>
                                  </p:stCondLst>
                                  <p:childTnLst>
                                    <p:set>
                                      <p:cBhvr>
                                        <p:cTn dur="1" fill="hold" id="723">
                                          <p:stCondLst>
                                            <p:cond delay="0"/>
                                          </p:stCondLst>
                                        </p:cTn>
                                        <p:tgtEl>
                                          <p:spTgt spid="139"/>
                                        </p:tgtEl>
                                        <p:attrNameLst>
                                          <p:attrName>style.visibility</p:attrName>
                                        </p:attrNameLst>
                                      </p:cBhvr>
                                      <p:to>
                                        <p:strVal val="visible"/>
                                      </p:to>
                                    </p:set>
                                    <p:animEffect filter="fade" transition="in">
                                      <p:cBhvr>
                                        <p:cTn dur="750" id="724"/>
                                        <p:tgtEl>
                                          <p:spTgt spid="139"/>
                                        </p:tgtEl>
                                      </p:cBhvr>
                                    </p:animEffect>
                                  </p:childTnLst>
                                </p:cTn>
                              </p:par>
                              <p:par>
                                <p:cTn decel="100000" fill="hold" grpId="1" id="725" nodeType="withEffect" presetClass="path" presetID="35" presetSubtype="0">
                                  <p:stCondLst>
                                    <p:cond delay="2750"/>
                                  </p:stCondLst>
                                  <p:childTnLst>
                                    <p:animMotion origin="layout" path="M -2.08333E-07 1.48148E-06 L 0.06003 1.48148E-06" pathEditMode="relative" ptsTypes="AA" rAng="0">
                                      <p:cBhvr>
                                        <p:cTn dur="1250" fill="hold" id="726" spd="-100000"/>
                                        <p:tgtEl>
                                          <p:spTgt spid="139"/>
                                        </p:tgtEl>
                                        <p:attrNameLst>
                                          <p:attrName>ppt_x</p:attrName>
                                          <p:attrName>ppt_y</p:attrName>
                                        </p:attrNameLst>
                                      </p:cBhvr>
                                      <p:rCtr x="2995" y="0"/>
                                    </p:animMotion>
                                  </p:childTnLst>
                                </p:cTn>
                              </p:par>
                              <p:par>
                                <p:cTn fill="hold" id="727" nodeType="withEffect" presetClass="entr" presetID="31" presetSubtype="0">
                                  <p:stCondLst>
                                    <p:cond delay="0"/>
                                  </p:stCondLst>
                                  <p:childTnLst>
                                    <p:set>
                                      <p:cBhvr>
                                        <p:cTn dur="1" fill="hold" id="728">
                                          <p:stCondLst>
                                            <p:cond delay="0"/>
                                          </p:stCondLst>
                                        </p:cTn>
                                        <p:tgtEl>
                                          <p:spTgt spid="148"/>
                                        </p:tgtEl>
                                        <p:attrNameLst>
                                          <p:attrName>style.visibility</p:attrName>
                                        </p:attrNameLst>
                                      </p:cBhvr>
                                      <p:to>
                                        <p:strVal val="visible"/>
                                      </p:to>
                                    </p:set>
                                    <p:anim calcmode="lin" valueType="num">
                                      <p:cBhvr>
                                        <p:cTn dur="1000" fill="hold" id="729"/>
                                        <p:tgtEl>
                                          <p:spTgt spid="148"/>
                                        </p:tgtEl>
                                        <p:attrNameLst>
                                          <p:attrName>ppt_w</p:attrName>
                                        </p:attrNameLst>
                                      </p:cBhvr>
                                      <p:tavLst>
                                        <p:tav tm="0">
                                          <p:val>
                                            <p:fltVal val="0"/>
                                          </p:val>
                                        </p:tav>
                                        <p:tav tm="100000">
                                          <p:val>
                                            <p:strVal val="#ppt_w"/>
                                          </p:val>
                                        </p:tav>
                                      </p:tavLst>
                                    </p:anim>
                                    <p:anim calcmode="lin" valueType="num">
                                      <p:cBhvr>
                                        <p:cTn dur="1000" fill="hold" id="730"/>
                                        <p:tgtEl>
                                          <p:spTgt spid="148"/>
                                        </p:tgtEl>
                                        <p:attrNameLst>
                                          <p:attrName>ppt_h</p:attrName>
                                        </p:attrNameLst>
                                      </p:cBhvr>
                                      <p:tavLst>
                                        <p:tav tm="0">
                                          <p:val>
                                            <p:fltVal val="0"/>
                                          </p:val>
                                        </p:tav>
                                        <p:tav tm="100000">
                                          <p:val>
                                            <p:strVal val="#ppt_h"/>
                                          </p:val>
                                        </p:tav>
                                      </p:tavLst>
                                    </p:anim>
                                    <p:anim calcmode="lin" valueType="num">
                                      <p:cBhvr>
                                        <p:cTn dur="1000" fill="hold" id="731"/>
                                        <p:tgtEl>
                                          <p:spTgt spid="148"/>
                                        </p:tgtEl>
                                        <p:attrNameLst>
                                          <p:attrName>style.rotation</p:attrName>
                                        </p:attrNameLst>
                                      </p:cBhvr>
                                      <p:tavLst>
                                        <p:tav tm="0">
                                          <p:val>
                                            <p:fltVal val="90"/>
                                          </p:val>
                                        </p:tav>
                                        <p:tav tm="100000">
                                          <p:val>
                                            <p:fltVal val="0"/>
                                          </p:val>
                                        </p:tav>
                                      </p:tavLst>
                                    </p:anim>
                                    <p:animEffect filter="fade" transition="in">
                                      <p:cBhvr>
                                        <p:cTn dur="1000" id="732"/>
                                        <p:tgtEl>
                                          <p:spTgt spid="148"/>
                                        </p:tgtEl>
                                      </p:cBhvr>
                                    </p:animEffect>
                                  </p:childTnLst>
                                </p:cTn>
                              </p:par>
                              <p:par>
                                <p:cTn fill="hold" grpId="0" id="733" nodeType="withEffect" presetClass="entr" presetID="10" presetSubtype="0">
                                  <p:stCondLst>
                                    <p:cond delay="250"/>
                                  </p:stCondLst>
                                  <p:childTnLst>
                                    <p:set>
                                      <p:cBhvr>
                                        <p:cTn dur="1" fill="hold" id="734">
                                          <p:stCondLst>
                                            <p:cond delay="0"/>
                                          </p:stCondLst>
                                        </p:cTn>
                                        <p:tgtEl>
                                          <p:spTgt spid="147"/>
                                        </p:tgtEl>
                                        <p:attrNameLst>
                                          <p:attrName>style.visibility</p:attrName>
                                        </p:attrNameLst>
                                      </p:cBhvr>
                                      <p:to>
                                        <p:strVal val="visible"/>
                                      </p:to>
                                    </p:set>
                                    <p:animEffect filter="fade" transition="in">
                                      <p:cBhvr>
                                        <p:cTn dur="500" id="735"/>
                                        <p:tgtEl>
                                          <p:spTgt spid="147"/>
                                        </p:tgtEl>
                                      </p:cBhvr>
                                    </p:animEffect>
                                  </p:childTnLst>
                                </p:cTn>
                              </p:par>
                              <p:par>
                                <p:cTn decel="30000" fill="hold" grpId="1" id="736" nodeType="withEffect" presetClass="path" presetID="42" presetSubtype="0">
                                  <p:stCondLst>
                                    <p:cond delay="250"/>
                                  </p:stCondLst>
                                  <p:childTnLst>
                                    <p:animMotion origin="layout" path="M 4.375E-06 -1.11111E-06 L 0.03372 0.04398" pathEditMode="relative" ptsTypes="AA" rAng="0">
                                      <p:cBhvr>
                                        <p:cTn dur="750" fill="hold" id="737" spd="-100000"/>
                                        <p:tgtEl>
                                          <p:spTgt spid="147"/>
                                        </p:tgtEl>
                                        <p:attrNameLst>
                                          <p:attrName>ppt_x</p:attrName>
                                          <p:attrName>ppt_y</p:attrName>
                                        </p:attrNameLst>
                                      </p:cBhvr>
                                      <p:rCtr x="1680" y="2199"/>
                                    </p:animMotion>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P grpId="0" spid="21"/>
      <p:bldP grpId="0" spid="22"/>
      <p:bldP grpId="0" spid="23"/>
      <p:bldP grpId="0" spid="24"/>
      <p:bldP grpId="0" spid="25"/>
      <p:bldP grpId="0" spid="26"/>
      <p:bldP grpId="0" spid="27"/>
      <p:bldP grpId="0" spid="28"/>
      <p:bldP grpId="0" spid="29"/>
      <p:bldP grpId="0" spid="30"/>
      <p:bldP grpId="0" spid="31"/>
      <p:bldP grpId="0" spid="32"/>
      <p:bldP grpId="0" spid="33"/>
      <p:bldP grpId="0" spid="34"/>
      <p:bldP grpId="0" spid="35"/>
      <p:bldP grpId="0" spid="36"/>
      <p:bldP grpId="0" spid="37"/>
      <p:bldP grpId="0" spid="38"/>
      <p:bldP grpId="0" spid="39"/>
      <p:bldP grpId="0" spid="40"/>
      <p:bldP grpId="0" spid="41"/>
      <p:bldP grpId="0" spid="42"/>
      <p:bldP grpId="0" spid="43"/>
      <p:bldP grpId="0" spid="44"/>
      <p:bldP grpId="0" spid="45"/>
      <p:bldP grpId="0" spid="46"/>
      <p:bldP grpId="0" spid="47"/>
      <p:bldP grpId="0" spid="48"/>
      <p:bldP grpId="0" spid="49"/>
      <p:bldP grpId="0" spid="50"/>
      <p:bldP grpId="0" spid="51"/>
      <p:bldP grpId="0" spid="52"/>
      <p:bldP grpId="0" spid="61"/>
      <p:bldP grpId="0" spid="62"/>
      <p:bldP grpId="0" spid="63"/>
      <p:bldP grpId="0" spid="81"/>
      <p:bldP grpId="0" spid="82"/>
      <p:bldP grpId="0" spid="83"/>
      <p:bldP grpId="0" spid="84"/>
      <p:bldP grpId="0" spid="85"/>
      <p:bldP grpId="0" spid="86"/>
      <p:bldP grpId="0" spid="87"/>
      <p:bldP grpId="0" spid="88"/>
      <p:bldP grpId="0" spid="89"/>
      <p:bldP grpId="0" spid="90"/>
      <p:bldP grpId="0" spid="91"/>
      <p:bldP grpId="0" spid="92"/>
      <p:bldP grpId="0" spid="93"/>
      <p:bldP grpId="0" spid="94"/>
      <p:bldP grpId="0" spid="95"/>
      <p:bldP grpId="0" spid="96"/>
      <p:bldP grpId="0" spid="97"/>
      <p:bldP grpId="0" spid="98"/>
      <p:bldP grpId="0" spid="99"/>
      <p:bldP grpId="0" spid="100"/>
      <p:bldP grpId="0" spid="101"/>
      <p:bldP grpId="0" spid="102"/>
      <p:bldP grpId="0" spid="103"/>
      <p:bldP grpId="0" spid="104"/>
      <p:bldP grpId="0" spid="105"/>
      <p:bldP grpId="0" spid="106"/>
      <p:bldP grpId="0" spid="107"/>
      <p:bldP grpId="0" spid="108"/>
      <p:bldP grpId="0" spid="109"/>
      <p:bldP grpId="0" spid="110"/>
      <p:bldP grpId="0" spid="111"/>
      <p:bldP grpId="0" spid="112"/>
      <p:bldP grpId="0" spid="113"/>
      <p:bldP grpId="0" spid="122"/>
      <p:bldP grpId="0" spid="123"/>
      <p:bldP grpId="0" spid="124"/>
      <p:bldP grpId="0" spid="125"/>
      <p:bldP grpId="0" spid="138"/>
      <p:bldP grpId="1" spid="138"/>
      <p:bldP grpId="0" spid="139"/>
      <p:bldP grpId="1" spid="139"/>
      <p:bldP grpId="0" spid="140"/>
      <p:bldP grpId="1" spid="140"/>
      <p:bldP grpId="0" spid="141"/>
      <p:bldP grpId="1" spid="141"/>
      <p:bldP grpId="0" spid="147"/>
      <p:bldP grpId="1" spid="147"/>
    </p:bldLst>
  </p:timing>
</p:sld>
</file>

<file path=ppt/tags/tag1.xml><?xml version="1.0" encoding="utf-8"?>
<p:tagLst xmlns:p="http://schemas.openxmlformats.org/presentationml/2006/main">
  <p:tag name="PA" val="v4.0.0"/>
</p:tagLst>
</file>

<file path=ppt/tags/tag10.xml><?xml version="1.0" encoding="utf-8"?>
<p:tagLst xmlns:p="http://schemas.openxmlformats.org/presentationml/2006/main">
  <p:tag name="PA" val="v4.0.0"/>
</p:tagLst>
</file>

<file path=ppt/tags/tag11.xml><?xml version="1.0" encoding="utf-8"?>
<p:tagLst xmlns:p="http://schemas.openxmlformats.org/presentationml/2006/main">
  <p:tag name="PA" val="v4.0.0"/>
</p:tagLst>
</file>

<file path=ppt/tags/tag12.xml><?xml version="1.0" encoding="utf-8"?>
<p:tagLst xmlns:p="http://schemas.openxmlformats.org/presentationml/2006/main">
  <p:tag name="PA" val="v4.0.0"/>
</p:tagLst>
</file>

<file path=ppt/tags/tag13.xml><?xml version="1.0" encoding="utf-8"?>
<p:tagLst xmlns:p="http://schemas.openxmlformats.org/presentationml/2006/main">
  <p:tag name="PA" val="v4.0.0"/>
</p:tagLst>
</file>

<file path=ppt/tags/tag14.xml><?xml version="1.0" encoding="utf-8"?>
<p:tagLst xmlns:p="http://schemas.openxmlformats.org/presentationml/2006/main">
  <p:tag name="PA" val="v4.0.0"/>
</p:tagLst>
</file>

<file path=ppt/tags/tag15.xml><?xml version="1.0" encoding="utf-8"?>
<p:tagLst xmlns:p="http://schemas.openxmlformats.org/presentationml/2006/main">
  <p:tag name="PA" val="v4.0.0"/>
</p:tagLst>
</file>

<file path=ppt/tags/tag16.xml><?xml version="1.0" encoding="utf-8"?>
<p:tagLst xmlns:p="http://schemas.openxmlformats.org/presentationml/2006/main">
  <p:tag name="PA" val="v4.0.0"/>
</p:tagLst>
</file>

<file path=ppt/tags/tag17.xml><?xml version="1.0" encoding="utf-8"?>
<p:tagLst xmlns:p="http://schemas.openxmlformats.org/presentationml/2006/main">
  <p:tag name="PA" val="v4.0.0"/>
</p:tagLst>
</file>

<file path=ppt/tags/tag18.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PRESENTATION_TITLE" val="创新赢未来"/>
  <p:tag name="ISPRING_SCORM_ENDPOINT" val="&lt;endpoint&gt;&lt;enable&gt;0&lt;/enable&gt;&lt;lrs&gt;http://&lt;/lrs&gt;&lt;auth&gt;0&lt;/auth&gt;&lt;login&gt;&lt;/login&gt;&lt;password&gt;&lt;/password&gt;&lt;key&gt;&lt;/key&gt;&lt;name&gt;&lt;/name&gt;&lt;email&gt;&lt;/email&gt;&lt;/endpoint&gt;&#10;"/>
  <p:tag name="ISPRING_SCORM_RATE_SLIDES" val="1"/>
  <p:tag name="ISPRING_ULTRA_SCORM_COURSE_ID" val="847A0862-70F8-40EE-AAE0-B717FA3BCB8E"/>
  <p:tag name="ISPRINGCLOUDFOLDERID" val="0"/>
  <p:tag name="ISPRINGCLOUDFOLDERPATH" val="Repository"/>
  <p:tag name="ISPRINGONLINEFOLDERID" val="0"/>
  <p:tag name="ISPRINGONLINEFOLDERPATH" val="Content List"/>
</p:tagLst>
</file>

<file path=ppt/tags/tag2.xml><?xml version="1.0" encoding="utf-8"?>
<p:tagLst xmlns:p="http://schemas.openxmlformats.org/presentationml/2006/main">
  <p:tag name="PA" val="v4.0.0"/>
</p:tagLst>
</file>

<file path=ppt/tags/tag3.xml><?xml version="1.0" encoding="utf-8"?>
<p:tagLst xmlns:p="http://schemas.openxmlformats.org/presentationml/2006/main">
  <p:tag name="PA" val="v4.0.0"/>
</p:tagLst>
</file>

<file path=ppt/tags/tag4.xml><?xml version="1.0" encoding="utf-8"?>
<p:tagLst xmlns:p="http://schemas.openxmlformats.org/presentationml/2006/main">
  <p:tag name="PA" val="v4.0.0"/>
</p:tagLst>
</file>

<file path=ppt/tags/tag5.xml><?xml version="1.0" encoding="utf-8"?>
<p:tagLst xmlns:p="http://schemas.openxmlformats.org/presentationml/2006/main">
  <p:tag name="PA" val="v4.0.0"/>
</p:tagLst>
</file>

<file path=ppt/tags/tag6.xml><?xml version="1.0" encoding="utf-8"?>
<p:tagLst xmlns:p="http://schemas.openxmlformats.org/presentationml/2006/main">
  <p:tag name="PA" val="v4.0.0"/>
</p:tagLst>
</file>

<file path=ppt/tags/tag7.xml><?xml version="1.0" encoding="utf-8"?>
<p:tagLst xmlns:p="http://schemas.openxmlformats.org/presentationml/2006/main">
  <p:tag name="PA" val="v4.0.0"/>
</p:tagLst>
</file>

<file path=ppt/tags/tag8.xml><?xml version="1.0" encoding="utf-8"?>
<p:tagLst xmlns:p="http://schemas.openxmlformats.org/presentationml/2006/main">
  <p:tag name="PA" val="v4.0.0"/>
</p:tagLst>
</file>

<file path=ppt/tags/tag9.xml><?xml version="1.0" encoding="utf-8"?>
<p:tagLst xmlns:p="http://schemas.openxmlformats.org/presentationml/2006/main">
  <p:tag name="PA" val="v4.0.0"/>
</p:tagLst>
</file>

<file path=ppt/theme/theme1.xml><?xml version="1.0" encoding="utf-8"?>
<a:theme xmlns:r="http://schemas.openxmlformats.org/officeDocument/2006/relationships" xmlns:a="http://schemas.openxmlformats.org/drawingml/2006/main" name="">
  <a:themeElements>
    <a:clrScheme name="灰度">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185</Paragraphs>
  <Slides>23</Slides>
  <Notes>23</Notes>
  <TotalTime>99</TotalTime>
  <HiddenSlides>0</HiddenSlides>
  <MMClips>0</MMClips>
  <ScaleCrop>0</ScaleCrop>
  <HeadingPairs>
    <vt:vector baseType="variant" size="6">
      <vt:variant>
        <vt:lpstr>Fonts used</vt:lpstr>
      </vt:variant>
      <vt:variant>
        <vt:i4>20</vt:i4>
      </vt:variant>
      <vt:variant>
        <vt:lpstr>Theme</vt:lpstr>
      </vt:variant>
      <vt:variant>
        <vt:i4>1</vt:i4>
      </vt:variant>
      <vt:variant>
        <vt:lpstr>Slide Titles</vt:lpstr>
      </vt:variant>
      <vt:variant>
        <vt:i4>23</vt:i4>
      </vt:variant>
    </vt:vector>
  </HeadingPairs>
  <TitlesOfParts>
    <vt:vector baseType="lpstr" size="44">
      <vt:lpstr>Arial</vt:lpstr>
      <vt:lpstr>等线 Light</vt:lpstr>
      <vt:lpstr>等线</vt:lpstr>
      <vt:lpstr>微软雅黑</vt:lpstr>
      <vt:lpstr>Calibri Light</vt:lpstr>
      <vt:lpstr>Calibri</vt:lpstr>
      <vt:lpstr>造字工房尚雅（非商用）常规体</vt:lpstr>
      <vt:lpstr>Bauhaus 93</vt:lpstr>
      <vt:lpstr>造字工房朗宋（非商用）常规体</vt:lpstr>
      <vt:lpstr>Aharoni</vt:lpstr>
      <vt:lpstr>LiHei Pro</vt:lpstr>
      <vt:lpstr>Arial Unicode MS</vt:lpstr>
      <vt:lpstr>EngraversGothic BT</vt:lpstr>
      <vt:lpstr>Open Sans</vt:lpstr>
      <vt:lpstr>Helvetica</vt:lpstr>
      <vt:lpstr>ITC Avant Garde Std Bk</vt:lpstr>
      <vt:lpstr>Poppins Light</vt:lpstr>
      <vt:lpstr>Poppins SemiBold</vt:lpstr>
      <vt:lpstr>Montserrat Hairline</vt:lpstr>
      <vt:lpstr>华文细黑</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2018-03-08T09:05:20Z</dcterms:created>
  <cp:lastModifiedBy>优品PPT</cp:lastModifiedBy>
  <dcterms:modified xsi:type="dcterms:W3CDTF">2021-08-20T11:19:20Z</dcterms:modified>
  <cp:revision>73</cp:revision>
  <dc:title>PowerPoint 演示文稿</dc:title>
</cp:coreProperties>
</file>